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39" r:id="rId2"/>
    <p:sldId id="746" r:id="rId3"/>
    <p:sldId id="745" r:id="rId4"/>
    <p:sldId id="747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F5B90F"/>
    <a:srgbClr val="D99694"/>
    <a:srgbClr val="F79646"/>
    <a:srgbClr val="C3B996"/>
    <a:srgbClr val="D9D9D9"/>
    <a:srgbClr val="FFFFFF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185" autoAdjust="0"/>
  </p:normalViewPr>
  <p:slideViewPr>
    <p:cSldViewPr>
      <p:cViewPr>
        <p:scale>
          <a:sx n="125" d="100"/>
          <a:sy n="125" d="100"/>
        </p:scale>
        <p:origin x="1128" y="108"/>
      </p:cViewPr>
      <p:guideLst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Riverside County: The Inland Empire Surge</a:t>
            </a:r>
          </a:p>
        </p:txBody>
      </p:sp>
      <p:sp>
        <p:nvSpPr>
          <p:cNvPr id="3063" name="Freeform 39">
            <a:extLst>
              <a:ext uri="{FF2B5EF4-FFF2-40B4-BE49-F238E27FC236}">
                <a16:creationId xmlns:a16="http://schemas.microsoft.com/office/drawing/2014/main" id="{4211FA08-0BF4-AC39-0475-7A565D77E5F1}"/>
              </a:ext>
            </a:extLst>
          </p:cNvPr>
          <p:cNvSpPr>
            <a:spLocks/>
          </p:cNvSpPr>
          <p:nvPr/>
        </p:nvSpPr>
        <p:spPr bwMode="auto">
          <a:xfrm>
            <a:off x="2540148" y="3273592"/>
            <a:ext cx="6122988" cy="1492250"/>
          </a:xfrm>
          <a:custGeom>
            <a:avLst/>
            <a:gdLst>
              <a:gd name="T0" fmla="*/ 404 w 3857"/>
              <a:gd name="T1" fmla="*/ 87 h 940"/>
              <a:gd name="T2" fmla="*/ 492 w 3857"/>
              <a:gd name="T3" fmla="*/ 88 h 940"/>
              <a:gd name="T4" fmla="*/ 609 w 3857"/>
              <a:gd name="T5" fmla="*/ 110 h 940"/>
              <a:gd name="T6" fmla="*/ 722 w 3857"/>
              <a:gd name="T7" fmla="*/ 110 h 940"/>
              <a:gd name="T8" fmla="*/ 787 w 3857"/>
              <a:gd name="T9" fmla="*/ 108 h 940"/>
              <a:gd name="T10" fmla="*/ 877 w 3857"/>
              <a:gd name="T11" fmla="*/ 108 h 940"/>
              <a:gd name="T12" fmla="*/ 973 w 3857"/>
              <a:gd name="T13" fmla="*/ 66 h 940"/>
              <a:gd name="T14" fmla="*/ 1181 w 3857"/>
              <a:gd name="T15" fmla="*/ 66 h 940"/>
              <a:gd name="T16" fmla="*/ 1302 w 3857"/>
              <a:gd name="T17" fmla="*/ 69 h 940"/>
              <a:gd name="T18" fmla="*/ 1568 w 3857"/>
              <a:gd name="T19" fmla="*/ 69 h 940"/>
              <a:gd name="T20" fmla="*/ 1779 w 3857"/>
              <a:gd name="T21" fmla="*/ 66 h 940"/>
              <a:gd name="T22" fmla="*/ 1964 w 3857"/>
              <a:gd name="T23" fmla="*/ 65 h 940"/>
              <a:gd name="T24" fmla="*/ 2203 w 3857"/>
              <a:gd name="T25" fmla="*/ 64 h 940"/>
              <a:gd name="T26" fmla="*/ 2388 w 3857"/>
              <a:gd name="T27" fmla="*/ 64 h 940"/>
              <a:gd name="T28" fmla="*/ 2578 w 3857"/>
              <a:gd name="T29" fmla="*/ 64 h 940"/>
              <a:gd name="T30" fmla="*/ 2858 w 3857"/>
              <a:gd name="T31" fmla="*/ 3 h 940"/>
              <a:gd name="T32" fmla="*/ 3210 w 3857"/>
              <a:gd name="T33" fmla="*/ 0 h 940"/>
              <a:gd name="T34" fmla="*/ 3451 w 3857"/>
              <a:gd name="T35" fmla="*/ 0 h 940"/>
              <a:gd name="T36" fmla="*/ 3568 w 3857"/>
              <a:gd name="T37" fmla="*/ 0 h 940"/>
              <a:gd name="T38" fmla="*/ 3743 w 3857"/>
              <a:gd name="T39" fmla="*/ 0 h 940"/>
              <a:gd name="T40" fmla="*/ 3854 w 3857"/>
              <a:gd name="T41" fmla="*/ 12 h 940"/>
              <a:gd name="T42" fmla="*/ 3829 w 3857"/>
              <a:gd name="T43" fmla="*/ 123 h 940"/>
              <a:gd name="T44" fmla="*/ 3792 w 3857"/>
              <a:gd name="T45" fmla="*/ 157 h 940"/>
              <a:gd name="T46" fmla="*/ 3749 w 3857"/>
              <a:gd name="T47" fmla="*/ 186 h 940"/>
              <a:gd name="T48" fmla="*/ 3766 w 3857"/>
              <a:gd name="T49" fmla="*/ 242 h 940"/>
              <a:gd name="T50" fmla="*/ 3776 w 3857"/>
              <a:gd name="T51" fmla="*/ 293 h 940"/>
              <a:gd name="T52" fmla="*/ 3744 w 3857"/>
              <a:gd name="T53" fmla="*/ 331 h 940"/>
              <a:gd name="T54" fmla="*/ 3760 w 3857"/>
              <a:gd name="T55" fmla="*/ 420 h 940"/>
              <a:gd name="T56" fmla="*/ 3786 w 3857"/>
              <a:gd name="T57" fmla="*/ 525 h 940"/>
              <a:gd name="T58" fmla="*/ 3751 w 3857"/>
              <a:gd name="T59" fmla="*/ 638 h 940"/>
              <a:gd name="T60" fmla="*/ 3732 w 3857"/>
              <a:gd name="T61" fmla="*/ 707 h 940"/>
              <a:gd name="T62" fmla="*/ 3710 w 3857"/>
              <a:gd name="T63" fmla="*/ 788 h 940"/>
              <a:gd name="T64" fmla="*/ 3634 w 3857"/>
              <a:gd name="T65" fmla="*/ 895 h 940"/>
              <a:gd name="T66" fmla="*/ 3501 w 3857"/>
              <a:gd name="T67" fmla="*/ 928 h 940"/>
              <a:gd name="T68" fmla="*/ 3389 w 3857"/>
              <a:gd name="T69" fmla="*/ 928 h 940"/>
              <a:gd name="T70" fmla="*/ 3128 w 3857"/>
              <a:gd name="T71" fmla="*/ 936 h 940"/>
              <a:gd name="T72" fmla="*/ 2898 w 3857"/>
              <a:gd name="T73" fmla="*/ 936 h 940"/>
              <a:gd name="T74" fmla="*/ 2694 w 3857"/>
              <a:gd name="T75" fmla="*/ 936 h 940"/>
              <a:gd name="T76" fmla="*/ 2452 w 3857"/>
              <a:gd name="T77" fmla="*/ 939 h 940"/>
              <a:gd name="T78" fmla="*/ 2274 w 3857"/>
              <a:gd name="T79" fmla="*/ 939 h 940"/>
              <a:gd name="T80" fmla="*/ 1984 w 3857"/>
              <a:gd name="T81" fmla="*/ 940 h 940"/>
              <a:gd name="T82" fmla="*/ 1827 w 3857"/>
              <a:gd name="T83" fmla="*/ 939 h 940"/>
              <a:gd name="T84" fmla="*/ 1587 w 3857"/>
              <a:gd name="T85" fmla="*/ 937 h 940"/>
              <a:gd name="T86" fmla="*/ 1385 w 3857"/>
              <a:gd name="T87" fmla="*/ 939 h 940"/>
              <a:gd name="T88" fmla="*/ 1188 w 3857"/>
              <a:gd name="T89" fmla="*/ 937 h 940"/>
              <a:gd name="T90" fmla="*/ 1022 w 3857"/>
              <a:gd name="T91" fmla="*/ 939 h 940"/>
              <a:gd name="T92" fmla="*/ 897 w 3857"/>
              <a:gd name="T93" fmla="*/ 937 h 940"/>
              <a:gd name="T94" fmla="*/ 768 w 3857"/>
              <a:gd name="T95" fmla="*/ 936 h 940"/>
              <a:gd name="T96" fmla="*/ 638 w 3857"/>
              <a:gd name="T97" fmla="*/ 931 h 940"/>
              <a:gd name="T98" fmla="*/ 548 w 3857"/>
              <a:gd name="T99" fmla="*/ 931 h 940"/>
              <a:gd name="T100" fmla="*/ 490 w 3857"/>
              <a:gd name="T101" fmla="*/ 895 h 940"/>
              <a:gd name="T102" fmla="*/ 371 w 3857"/>
              <a:gd name="T103" fmla="*/ 830 h 940"/>
              <a:gd name="T104" fmla="*/ 199 w 3857"/>
              <a:gd name="T105" fmla="*/ 803 h 940"/>
              <a:gd name="T106" fmla="*/ 293 w 3857"/>
              <a:gd name="T107" fmla="*/ 638 h 940"/>
              <a:gd name="T108" fmla="*/ 261 w 3857"/>
              <a:gd name="T109" fmla="*/ 560 h 940"/>
              <a:gd name="T110" fmla="*/ 168 w 3857"/>
              <a:gd name="T111" fmla="*/ 474 h 940"/>
              <a:gd name="T112" fmla="*/ 85 w 3857"/>
              <a:gd name="T113" fmla="*/ 409 h 940"/>
              <a:gd name="T114" fmla="*/ 6 w 3857"/>
              <a:gd name="T115" fmla="*/ 301 h 940"/>
              <a:gd name="T116" fmla="*/ 39 w 3857"/>
              <a:gd name="T117" fmla="*/ 223 h 940"/>
              <a:gd name="T118" fmla="*/ 78 w 3857"/>
              <a:gd name="T119" fmla="*/ 174 h 940"/>
              <a:gd name="T120" fmla="*/ 142 w 3857"/>
              <a:gd name="T121" fmla="*/ 81 h 940"/>
              <a:gd name="T122" fmla="*/ 211 w 3857"/>
              <a:gd name="T123" fmla="*/ 67 h 940"/>
              <a:gd name="T124" fmla="*/ 353 w 3857"/>
              <a:gd name="T125" fmla="*/ 66 h 9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57" h="940">
                <a:moveTo>
                  <a:pt x="359" y="70"/>
                </a:moveTo>
                <a:lnTo>
                  <a:pt x="359" y="71"/>
                </a:lnTo>
                <a:lnTo>
                  <a:pt x="360" y="70"/>
                </a:lnTo>
                <a:lnTo>
                  <a:pt x="360" y="71"/>
                </a:lnTo>
                <a:lnTo>
                  <a:pt x="360" y="72"/>
                </a:lnTo>
                <a:lnTo>
                  <a:pt x="359" y="72"/>
                </a:lnTo>
                <a:lnTo>
                  <a:pt x="359" y="73"/>
                </a:lnTo>
                <a:lnTo>
                  <a:pt x="358" y="75"/>
                </a:lnTo>
                <a:lnTo>
                  <a:pt x="357" y="75"/>
                </a:lnTo>
                <a:lnTo>
                  <a:pt x="357" y="77"/>
                </a:lnTo>
                <a:lnTo>
                  <a:pt x="358" y="78"/>
                </a:lnTo>
                <a:lnTo>
                  <a:pt x="359" y="78"/>
                </a:lnTo>
                <a:lnTo>
                  <a:pt x="359" y="79"/>
                </a:lnTo>
                <a:lnTo>
                  <a:pt x="359" y="80"/>
                </a:lnTo>
                <a:lnTo>
                  <a:pt x="359" y="81"/>
                </a:lnTo>
                <a:lnTo>
                  <a:pt x="359" y="86"/>
                </a:lnTo>
                <a:lnTo>
                  <a:pt x="359" y="87"/>
                </a:lnTo>
                <a:lnTo>
                  <a:pt x="360" y="87"/>
                </a:lnTo>
                <a:lnTo>
                  <a:pt x="361" y="87"/>
                </a:lnTo>
                <a:lnTo>
                  <a:pt x="363" y="87"/>
                </a:lnTo>
                <a:lnTo>
                  <a:pt x="365" y="87"/>
                </a:lnTo>
                <a:lnTo>
                  <a:pt x="366" y="87"/>
                </a:lnTo>
                <a:lnTo>
                  <a:pt x="367" y="87"/>
                </a:lnTo>
                <a:lnTo>
                  <a:pt x="369" y="87"/>
                </a:lnTo>
                <a:lnTo>
                  <a:pt x="370" y="87"/>
                </a:lnTo>
                <a:lnTo>
                  <a:pt x="371" y="87"/>
                </a:lnTo>
                <a:lnTo>
                  <a:pt x="373" y="87"/>
                </a:lnTo>
                <a:lnTo>
                  <a:pt x="374" y="87"/>
                </a:lnTo>
                <a:lnTo>
                  <a:pt x="375" y="87"/>
                </a:lnTo>
                <a:lnTo>
                  <a:pt x="377" y="87"/>
                </a:lnTo>
                <a:lnTo>
                  <a:pt x="378" y="87"/>
                </a:lnTo>
                <a:lnTo>
                  <a:pt x="380" y="87"/>
                </a:lnTo>
                <a:lnTo>
                  <a:pt x="382" y="87"/>
                </a:lnTo>
                <a:lnTo>
                  <a:pt x="384" y="87"/>
                </a:lnTo>
                <a:lnTo>
                  <a:pt x="385" y="87"/>
                </a:lnTo>
                <a:lnTo>
                  <a:pt x="388" y="87"/>
                </a:lnTo>
                <a:lnTo>
                  <a:pt x="390" y="87"/>
                </a:lnTo>
                <a:lnTo>
                  <a:pt x="391" y="87"/>
                </a:lnTo>
                <a:lnTo>
                  <a:pt x="392" y="87"/>
                </a:lnTo>
                <a:lnTo>
                  <a:pt x="393" y="87"/>
                </a:lnTo>
                <a:lnTo>
                  <a:pt x="395" y="87"/>
                </a:lnTo>
                <a:lnTo>
                  <a:pt x="397" y="87"/>
                </a:lnTo>
                <a:lnTo>
                  <a:pt x="401" y="87"/>
                </a:lnTo>
                <a:lnTo>
                  <a:pt x="402" y="87"/>
                </a:lnTo>
                <a:lnTo>
                  <a:pt x="404" y="87"/>
                </a:lnTo>
                <a:lnTo>
                  <a:pt x="405" y="87"/>
                </a:lnTo>
                <a:lnTo>
                  <a:pt x="406" y="87"/>
                </a:lnTo>
                <a:lnTo>
                  <a:pt x="408" y="87"/>
                </a:lnTo>
                <a:lnTo>
                  <a:pt x="409" y="87"/>
                </a:lnTo>
                <a:lnTo>
                  <a:pt x="410" y="87"/>
                </a:lnTo>
                <a:lnTo>
                  <a:pt x="412" y="87"/>
                </a:lnTo>
                <a:lnTo>
                  <a:pt x="413" y="87"/>
                </a:lnTo>
                <a:lnTo>
                  <a:pt x="422" y="87"/>
                </a:lnTo>
                <a:lnTo>
                  <a:pt x="425" y="87"/>
                </a:lnTo>
                <a:lnTo>
                  <a:pt x="426" y="87"/>
                </a:lnTo>
                <a:lnTo>
                  <a:pt x="427" y="87"/>
                </a:lnTo>
                <a:lnTo>
                  <a:pt x="428" y="87"/>
                </a:lnTo>
                <a:lnTo>
                  <a:pt x="429" y="87"/>
                </a:lnTo>
                <a:lnTo>
                  <a:pt x="430" y="87"/>
                </a:lnTo>
                <a:lnTo>
                  <a:pt x="432" y="87"/>
                </a:lnTo>
                <a:lnTo>
                  <a:pt x="434" y="87"/>
                </a:lnTo>
                <a:lnTo>
                  <a:pt x="435" y="87"/>
                </a:lnTo>
                <a:lnTo>
                  <a:pt x="436" y="88"/>
                </a:lnTo>
                <a:lnTo>
                  <a:pt x="437" y="88"/>
                </a:lnTo>
                <a:lnTo>
                  <a:pt x="438" y="88"/>
                </a:lnTo>
                <a:lnTo>
                  <a:pt x="439" y="88"/>
                </a:lnTo>
                <a:lnTo>
                  <a:pt x="442" y="88"/>
                </a:lnTo>
                <a:lnTo>
                  <a:pt x="443" y="88"/>
                </a:lnTo>
                <a:lnTo>
                  <a:pt x="453" y="89"/>
                </a:lnTo>
                <a:lnTo>
                  <a:pt x="454" y="89"/>
                </a:lnTo>
                <a:lnTo>
                  <a:pt x="463" y="89"/>
                </a:lnTo>
                <a:lnTo>
                  <a:pt x="465" y="89"/>
                </a:lnTo>
                <a:lnTo>
                  <a:pt x="466" y="89"/>
                </a:lnTo>
                <a:lnTo>
                  <a:pt x="470" y="89"/>
                </a:lnTo>
                <a:lnTo>
                  <a:pt x="471" y="89"/>
                </a:lnTo>
                <a:lnTo>
                  <a:pt x="474" y="89"/>
                </a:lnTo>
                <a:lnTo>
                  <a:pt x="478" y="89"/>
                </a:lnTo>
                <a:lnTo>
                  <a:pt x="480" y="88"/>
                </a:lnTo>
                <a:lnTo>
                  <a:pt x="481" y="88"/>
                </a:lnTo>
                <a:lnTo>
                  <a:pt x="482" y="88"/>
                </a:lnTo>
                <a:lnTo>
                  <a:pt x="483" y="88"/>
                </a:lnTo>
                <a:lnTo>
                  <a:pt x="483" y="89"/>
                </a:lnTo>
                <a:lnTo>
                  <a:pt x="483" y="88"/>
                </a:lnTo>
                <a:lnTo>
                  <a:pt x="485" y="88"/>
                </a:lnTo>
                <a:lnTo>
                  <a:pt x="486" y="88"/>
                </a:lnTo>
                <a:lnTo>
                  <a:pt x="487" y="88"/>
                </a:lnTo>
                <a:lnTo>
                  <a:pt x="488" y="88"/>
                </a:lnTo>
                <a:lnTo>
                  <a:pt x="489" y="88"/>
                </a:lnTo>
                <a:lnTo>
                  <a:pt x="491" y="88"/>
                </a:lnTo>
                <a:lnTo>
                  <a:pt x="492" y="88"/>
                </a:lnTo>
                <a:lnTo>
                  <a:pt x="515" y="89"/>
                </a:lnTo>
                <a:lnTo>
                  <a:pt x="521" y="89"/>
                </a:lnTo>
                <a:lnTo>
                  <a:pt x="537" y="89"/>
                </a:lnTo>
                <a:lnTo>
                  <a:pt x="538" y="89"/>
                </a:lnTo>
                <a:lnTo>
                  <a:pt x="538" y="97"/>
                </a:lnTo>
                <a:lnTo>
                  <a:pt x="538" y="105"/>
                </a:lnTo>
                <a:lnTo>
                  <a:pt x="538" y="107"/>
                </a:lnTo>
                <a:lnTo>
                  <a:pt x="538" y="110"/>
                </a:lnTo>
                <a:lnTo>
                  <a:pt x="546" y="110"/>
                </a:lnTo>
                <a:lnTo>
                  <a:pt x="548" y="110"/>
                </a:lnTo>
                <a:lnTo>
                  <a:pt x="551" y="110"/>
                </a:lnTo>
                <a:lnTo>
                  <a:pt x="554" y="110"/>
                </a:lnTo>
                <a:lnTo>
                  <a:pt x="557" y="110"/>
                </a:lnTo>
                <a:lnTo>
                  <a:pt x="558" y="110"/>
                </a:lnTo>
                <a:lnTo>
                  <a:pt x="560" y="110"/>
                </a:lnTo>
                <a:lnTo>
                  <a:pt x="565" y="110"/>
                </a:lnTo>
                <a:lnTo>
                  <a:pt x="566" y="110"/>
                </a:lnTo>
                <a:lnTo>
                  <a:pt x="567" y="110"/>
                </a:lnTo>
                <a:lnTo>
                  <a:pt x="568" y="110"/>
                </a:lnTo>
                <a:lnTo>
                  <a:pt x="569" y="110"/>
                </a:lnTo>
                <a:lnTo>
                  <a:pt x="572" y="110"/>
                </a:lnTo>
                <a:lnTo>
                  <a:pt x="573" y="110"/>
                </a:lnTo>
                <a:lnTo>
                  <a:pt x="574" y="110"/>
                </a:lnTo>
                <a:lnTo>
                  <a:pt x="575" y="110"/>
                </a:lnTo>
                <a:lnTo>
                  <a:pt x="576" y="110"/>
                </a:lnTo>
                <a:lnTo>
                  <a:pt x="577" y="110"/>
                </a:lnTo>
                <a:lnTo>
                  <a:pt x="578" y="110"/>
                </a:lnTo>
                <a:lnTo>
                  <a:pt x="580" y="110"/>
                </a:lnTo>
                <a:lnTo>
                  <a:pt x="582" y="110"/>
                </a:lnTo>
                <a:lnTo>
                  <a:pt x="584" y="110"/>
                </a:lnTo>
                <a:lnTo>
                  <a:pt x="585" y="110"/>
                </a:lnTo>
                <a:lnTo>
                  <a:pt x="586" y="110"/>
                </a:lnTo>
                <a:lnTo>
                  <a:pt x="589" y="110"/>
                </a:lnTo>
                <a:lnTo>
                  <a:pt x="590" y="110"/>
                </a:lnTo>
                <a:lnTo>
                  <a:pt x="592" y="110"/>
                </a:lnTo>
                <a:lnTo>
                  <a:pt x="594" y="110"/>
                </a:lnTo>
                <a:lnTo>
                  <a:pt x="597" y="110"/>
                </a:lnTo>
                <a:lnTo>
                  <a:pt x="598" y="110"/>
                </a:lnTo>
                <a:lnTo>
                  <a:pt x="600" y="110"/>
                </a:lnTo>
                <a:lnTo>
                  <a:pt x="601" y="110"/>
                </a:lnTo>
                <a:lnTo>
                  <a:pt x="604" y="110"/>
                </a:lnTo>
                <a:lnTo>
                  <a:pt x="606" y="110"/>
                </a:lnTo>
                <a:lnTo>
                  <a:pt x="607" y="110"/>
                </a:lnTo>
                <a:lnTo>
                  <a:pt x="608" y="110"/>
                </a:lnTo>
                <a:lnTo>
                  <a:pt x="609" y="110"/>
                </a:lnTo>
                <a:lnTo>
                  <a:pt x="610" y="110"/>
                </a:lnTo>
                <a:lnTo>
                  <a:pt x="611" y="110"/>
                </a:lnTo>
                <a:lnTo>
                  <a:pt x="612" y="110"/>
                </a:lnTo>
                <a:lnTo>
                  <a:pt x="613" y="110"/>
                </a:lnTo>
                <a:lnTo>
                  <a:pt x="615" y="110"/>
                </a:lnTo>
                <a:lnTo>
                  <a:pt x="616" y="110"/>
                </a:lnTo>
                <a:lnTo>
                  <a:pt x="619" y="110"/>
                </a:lnTo>
                <a:lnTo>
                  <a:pt x="620" y="110"/>
                </a:lnTo>
                <a:lnTo>
                  <a:pt x="621" y="110"/>
                </a:lnTo>
                <a:lnTo>
                  <a:pt x="626" y="110"/>
                </a:lnTo>
                <a:lnTo>
                  <a:pt x="627" y="110"/>
                </a:lnTo>
                <a:lnTo>
                  <a:pt x="628" y="110"/>
                </a:lnTo>
                <a:lnTo>
                  <a:pt x="630" y="110"/>
                </a:lnTo>
                <a:lnTo>
                  <a:pt x="632" y="110"/>
                </a:lnTo>
                <a:lnTo>
                  <a:pt x="635" y="110"/>
                </a:lnTo>
                <a:lnTo>
                  <a:pt x="636" y="110"/>
                </a:lnTo>
                <a:lnTo>
                  <a:pt x="637" y="110"/>
                </a:lnTo>
                <a:lnTo>
                  <a:pt x="639" y="110"/>
                </a:lnTo>
                <a:lnTo>
                  <a:pt x="641" y="110"/>
                </a:lnTo>
                <a:lnTo>
                  <a:pt x="650" y="110"/>
                </a:lnTo>
                <a:lnTo>
                  <a:pt x="651" y="110"/>
                </a:lnTo>
                <a:lnTo>
                  <a:pt x="652" y="110"/>
                </a:lnTo>
                <a:lnTo>
                  <a:pt x="655" y="110"/>
                </a:lnTo>
                <a:lnTo>
                  <a:pt x="656" y="110"/>
                </a:lnTo>
                <a:lnTo>
                  <a:pt x="659" y="110"/>
                </a:lnTo>
                <a:lnTo>
                  <a:pt x="661" y="111"/>
                </a:lnTo>
                <a:lnTo>
                  <a:pt x="663" y="110"/>
                </a:lnTo>
                <a:lnTo>
                  <a:pt x="665" y="110"/>
                </a:lnTo>
                <a:lnTo>
                  <a:pt x="670" y="110"/>
                </a:lnTo>
                <a:lnTo>
                  <a:pt x="671" y="110"/>
                </a:lnTo>
                <a:lnTo>
                  <a:pt x="673" y="110"/>
                </a:lnTo>
                <a:lnTo>
                  <a:pt x="675" y="110"/>
                </a:lnTo>
                <a:lnTo>
                  <a:pt x="679" y="110"/>
                </a:lnTo>
                <a:lnTo>
                  <a:pt x="681" y="108"/>
                </a:lnTo>
                <a:lnTo>
                  <a:pt x="682" y="108"/>
                </a:lnTo>
                <a:lnTo>
                  <a:pt x="688" y="110"/>
                </a:lnTo>
                <a:lnTo>
                  <a:pt x="699" y="110"/>
                </a:lnTo>
                <a:lnTo>
                  <a:pt x="703" y="110"/>
                </a:lnTo>
                <a:lnTo>
                  <a:pt x="706" y="110"/>
                </a:lnTo>
                <a:lnTo>
                  <a:pt x="707" y="110"/>
                </a:lnTo>
                <a:lnTo>
                  <a:pt x="710" y="110"/>
                </a:lnTo>
                <a:lnTo>
                  <a:pt x="712" y="110"/>
                </a:lnTo>
                <a:lnTo>
                  <a:pt x="716" y="110"/>
                </a:lnTo>
                <a:lnTo>
                  <a:pt x="718" y="110"/>
                </a:lnTo>
                <a:lnTo>
                  <a:pt x="722" y="110"/>
                </a:lnTo>
                <a:lnTo>
                  <a:pt x="723" y="110"/>
                </a:lnTo>
                <a:lnTo>
                  <a:pt x="725" y="110"/>
                </a:lnTo>
                <a:lnTo>
                  <a:pt x="727" y="110"/>
                </a:lnTo>
                <a:lnTo>
                  <a:pt x="728" y="110"/>
                </a:lnTo>
                <a:lnTo>
                  <a:pt x="729" y="110"/>
                </a:lnTo>
                <a:lnTo>
                  <a:pt x="730" y="110"/>
                </a:lnTo>
                <a:lnTo>
                  <a:pt x="731" y="110"/>
                </a:lnTo>
                <a:lnTo>
                  <a:pt x="732" y="110"/>
                </a:lnTo>
                <a:lnTo>
                  <a:pt x="733" y="110"/>
                </a:lnTo>
                <a:lnTo>
                  <a:pt x="734" y="110"/>
                </a:lnTo>
                <a:lnTo>
                  <a:pt x="736" y="110"/>
                </a:lnTo>
                <a:lnTo>
                  <a:pt x="739" y="110"/>
                </a:lnTo>
                <a:lnTo>
                  <a:pt x="740" y="110"/>
                </a:lnTo>
                <a:lnTo>
                  <a:pt x="741" y="110"/>
                </a:lnTo>
                <a:lnTo>
                  <a:pt x="742" y="110"/>
                </a:lnTo>
                <a:lnTo>
                  <a:pt x="744" y="110"/>
                </a:lnTo>
                <a:lnTo>
                  <a:pt x="745" y="110"/>
                </a:lnTo>
                <a:lnTo>
                  <a:pt x="748" y="110"/>
                </a:lnTo>
                <a:lnTo>
                  <a:pt x="749" y="110"/>
                </a:lnTo>
                <a:lnTo>
                  <a:pt x="750" y="108"/>
                </a:lnTo>
                <a:lnTo>
                  <a:pt x="754" y="108"/>
                </a:lnTo>
                <a:lnTo>
                  <a:pt x="755" y="108"/>
                </a:lnTo>
                <a:lnTo>
                  <a:pt x="758" y="108"/>
                </a:lnTo>
                <a:lnTo>
                  <a:pt x="759" y="108"/>
                </a:lnTo>
                <a:lnTo>
                  <a:pt x="761" y="108"/>
                </a:lnTo>
                <a:lnTo>
                  <a:pt x="763" y="108"/>
                </a:lnTo>
                <a:lnTo>
                  <a:pt x="764" y="108"/>
                </a:lnTo>
                <a:lnTo>
                  <a:pt x="765" y="108"/>
                </a:lnTo>
                <a:lnTo>
                  <a:pt x="766" y="108"/>
                </a:lnTo>
                <a:lnTo>
                  <a:pt x="767" y="108"/>
                </a:lnTo>
                <a:lnTo>
                  <a:pt x="770" y="108"/>
                </a:lnTo>
                <a:lnTo>
                  <a:pt x="771" y="108"/>
                </a:lnTo>
                <a:lnTo>
                  <a:pt x="773" y="108"/>
                </a:lnTo>
                <a:lnTo>
                  <a:pt x="774" y="108"/>
                </a:lnTo>
                <a:lnTo>
                  <a:pt x="775" y="108"/>
                </a:lnTo>
                <a:lnTo>
                  <a:pt x="776" y="108"/>
                </a:lnTo>
                <a:lnTo>
                  <a:pt x="777" y="108"/>
                </a:lnTo>
                <a:lnTo>
                  <a:pt x="779" y="108"/>
                </a:lnTo>
                <a:lnTo>
                  <a:pt x="780" y="108"/>
                </a:lnTo>
                <a:lnTo>
                  <a:pt x="781" y="108"/>
                </a:lnTo>
                <a:lnTo>
                  <a:pt x="782" y="108"/>
                </a:lnTo>
                <a:lnTo>
                  <a:pt x="783" y="108"/>
                </a:lnTo>
                <a:lnTo>
                  <a:pt x="784" y="108"/>
                </a:lnTo>
                <a:lnTo>
                  <a:pt x="785" y="108"/>
                </a:lnTo>
                <a:lnTo>
                  <a:pt x="787" y="108"/>
                </a:lnTo>
                <a:lnTo>
                  <a:pt x="788" y="108"/>
                </a:lnTo>
                <a:lnTo>
                  <a:pt x="789" y="108"/>
                </a:lnTo>
                <a:lnTo>
                  <a:pt x="790" y="110"/>
                </a:lnTo>
                <a:lnTo>
                  <a:pt x="796" y="110"/>
                </a:lnTo>
                <a:lnTo>
                  <a:pt x="805" y="110"/>
                </a:lnTo>
                <a:lnTo>
                  <a:pt x="807" y="108"/>
                </a:lnTo>
                <a:lnTo>
                  <a:pt x="811" y="108"/>
                </a:lnTo>
                <a:lnTo>
                  <a:pt x="813" y="108"/>
                </a:lnTo>
                <a:lnTo>
                  <a:pt x="814" y="108"/>
                </a:lnTo>
                <a:lnTo>
                  <a:pt x="815" y="108"/>
                </a:lnTo>
                <a:lnTo>
                  <a:pt x="816" y="108"/>
                </a:lnTo>
                <a:lnTo>
                  <a:pt x="817" y="108"/>
                </a:lnTo>
                <a:lnTo>
                  <a:pt x="818" y="108"/>
                </a:lnTo>
                <a:lnTo>
                  <a:pt x="819" y="108"/>
                </a:lnTo>
                <a:lnTo>
                  <a:pt x="820" y="108"/>
                </a:lnTo>
                <a:lnTo>
                  <a:pt x="822" y="108"/>
                </a:lnTo>
                <a:lnTo>
                  <a:pt x="823" y="108"/>
                </a:lnTo>
                <a:lnTo>
                  <a:pt x="824" y="108"/>
                </a:lnTo>
                <a:lnTo>
                  <a:pt x="827" y="108"/>
                </a:lnTo>
                <a:lnTo>
                  <a:pt x="828" y="108"/>
                </a:lnTo>
                <a:lnTo>
                  <a:pt x="830" y="108"/>
                </a:lnTo>
                <a:lnTo>
                  <a:pt x="833" y="108"/>
                </a:lnTo>
                <a:lnTo>
                  <a:pt x="834" y="108"/>
                </a:lnTo>
                <a:lnTo>
                  <a:pt x="836" y="108"/>
                </a:lnTo>
                <a:lnTo>
                  <a:pt x="839" y="108"/>
                </a:lnTo>
                <a:lnTo>
                  <a:pt x="840" y="108"/>
                </a:lnTo>
                <a:lnTo>
                  <a:pt x="841" y="108"/>
                </a:lnTo>
                <a:lnTo>
                  <a:pt x="842" y="108"/>
                </a:lnTo>
                <a:lnTo>
                  <a:pt x="843" y="108"/>
                </a:lnTo>
                <a:lnTo>
                  <a:pt x="844" y="108"/>
                </a:lnTo>
                <a:lnTo>
                  <a:pt x="845" y="108"/>
                </a:lnTo>
                <a:lnTo>
                  <a:pt x="849" y="108"/>
                </a:lnTo>
                <a:lnTo>
                  <a:pt x="850" y="108"/>
                </a:lnTo>
                <a:lnTo>
                  <a:pt x="851" y="108"/>
                </a:lnTo>
                <a:lnTo>
                  <a:pt x="853" y="108"/>
                </a:lnTo>
                <a:lnTo>
                  <a:pt x="854" y="108"/>
                </a:lnTo>
                <a:lnTo>
                  <a:pt x="857" y="108"/>
                </a:lnTo>
                <a:lnTo>
                  <a:pt x="858" y="108"/>
                </a:lnTo>
                <a:lnTo>
                  <a:pt x="860" y="108"/>
                </a:lnTo>
                <a:lnTo>
                  <a:pt x="861" y="108"/>
                </a:lnTo>
                <a:lnTo>
                  <a:pt x="865" y="108"/>
                </a:lnTo>
                <a:lnTo>
                  <a:pt x="866" y="108"/>
                </a:lnTo>
                <a:lnTo>
                  <a:pt x="869" y="108"/>
                </a:lnTo>
                <a:lnTo>
                  <a:pt x="871" y="108"/>
                </a:lnTo>
                <a:lnTo>
                  <a:pt x="877" y="108"/>
                </a:lnTo>
                <a:lnTo>
                  <a:pt x="879" y="108"/>
                </a:lnTo>
                <a:lnTo>
                  <a:pt x="880" y="108"/>
                </a:lnTo>
                <a:lnTo>
                  <a:pt x="884" y="108"/>
                </a:lnTo>
                <a:lnTo>
                  <a:pt x="885" y="108"/>
                </a:lnTo>
                <a:lnTo>
                  <a:pt x="886" y="108"/>
                </a:lnTo>
                <a:lnTo>
                  <a:pt x="888" y="108"/>
                </a:lnTo>
                <a:lnTo>
                  <a:pt x="889" y="108"/>
                </a:lnTo>
                <a:lnTo>
                  <a:pt x="889" y="105"/>
                </a:lnTo>
                <a:lnTo>
                  <a:pt x="889" y="104"/>
                </a:lnTo>
                <a:lnTo>
                  <a:pt x="889" y="95"/>
                </a:lnTo>
                <a:lnTo>
                  <a:pt x="889" y="92"/>
                </a:lnTo>
                <a:lnTo>
                  <a:pt x="889" y="91"/>
                </a:lnTo>
                <a:lnTo>
                  <a:pt x="889" y="90"/>
                </a:lnTo>
                <a:lnTo>
                  <a:pt x="889" y="89"/>
                </a:lnTo>
                <a:lnTo>
                  <a:pt x="889" y="85"/>
                </a:lnTo>
                <a:lnTo>
                  <a:pt x="889" y="82"/>
                </a:lnTo>
                <a:lnTo>
                  <a:pt x="889" y="79"/>
                </a:lnTo>
                <a:lnTo>
                  <a:pt x="889" y="77"/>
                </a:lnTo>
                <a:lnTo>
                  <a:pt x="889" y="70"/>
                </a:lnTo>
                <a:lnTo>
                  <a:pt x="889" y="66"/>
                </a:lnTo>
                <a:lnTo>
                  <a:pt x="891" y="66"/>
                </a:lnTo>
                <a:lnTo>
                  <a:pt x="893" y="66"/>
                </a:lnTo>
                <a:lnTo>
                  <a:pt x="897" y="66"/>
                </a:lnTo>
                <a:lnTo>
                  <a:pt x="900" y="66"/>
                </a:lnTo>
                <a:lnTo>
                  <a:pt x="911" y="66"/>
                </a:lnTo>
                <a:lnTo>
                  <a:pt x="915" y="66"/>
                </a:lnTo>
                <a:lnTo>
                  <a:pt x="917" y="66"/>
                </a:lnTo>
                <a:lnTo>
                  <a:pt x="918" y="66"/>
                </a:lnTo>
                <a:lnTo>
                  <a:pt x="919" y="66"/>
                </a:lnTo>
                <a:lnTo>
                  <a:pt x="920" y="66"/>
                </a:lnTo>
                <a:lnTo>
                  <a:pt x="928" y="66"/>
                </a:lnTo>
                <a:lnTo>
                  <a:pt x="931" y="66"/>
                </a:lnTo>
                <a:lnTo>
                  <a:pt x="936" y="66"/>
                </a:lnTo>
                <a:lnTo>
                  <a:pt x="940" y="66"/>
                </a:lnTo>
                <a:lnTo>
                  <a:pt x="948" y="66"/>
                </a:lnTo>
                <a:lnTo>
                  <a:pt x="952" y="66"/>
                </a:lnTo>
                <a:lnTo>
                  <a:pt x="953" y="66"/>
                </a:lnTo>
                <a:lnTo>
                  <a:pt x="954" y="66"/>
                </a:lnTo>
                <a:lnTo>
                  <a:pt x="956" y="66"/>
                </a:lnTo>
                <a:lnTo>
                  <a:pt x="963" y="66"/>
                </a:lnTo>
                <a:lnTo>
                  <a:pt x="965" y="66"/>
                </a:lnTo>
                <a:lnTo>
                  <a:pt x="966" y="66"/>
                </a:lnTo>
                <a:lnTo>
                  <a:pt x="971" y="66"/>
                </a:lnTo>
                <a:lnTo>
                  <a:pt x="972" y="66"/>
                </a:lnTo>
                <a:lnTo>
                  <a:pt x="973" y="66"/>
                </a:lnTo>
                <a:lnTo>
                  <a:pt x="978" y="66"/>
                </a:lnTo>
                <a:lnTo>
                  <a:pt x="982" y="66"/>
                </a:lnTo>
                <a:lnTo>
                  <a:pt x="988" y="66"/>
                </a:lnTo>
                <a:lnTo>
                  <a:pt x="992" y="66"/>
                </a:lnTo>
                <a:lnTo>
                  <a:pt x="994" y="66"/>
                </a:lnTo>
                <a:lnTo>
                  <a:pt x="995" y="66"/>
                </a:lnTo>
                <a:lnTo>
                  <a:pt x="996" y="66"/>
                </a:lnTo>
                <a:lnTo>
                  <a:pt x="997" y="66"/>
                </a:lnTo>
                <a:lnTo>
                  <a:pt x="999" y="66"/>
                </a:lnTo>
                <a:lnTo>
                  <a:pt x="1008" y="66"/>
                </a:lnTo>
                <a:lnTo>
                  <a:pt x="1010" y="66"/>
                </a:lnTo>
                <a:lnTo>
                  <a:pt x="1012" y="66"/>
                </a:lnTo>
                <a:lnTo>
                  <a:pt x="1013" y="66"/>
                </a:lnTo>
                <a:lnTo>
                  <a:pt x="1014" y="66"/>
                </a:lnTo>
                <a:lnTo>
                  <a:pt x="1017" y="66"/>
                </a:lnTo>
                <a:lnTo>
                  <a:pt x="1018" y="66"/>
                </a:lnTo>
                <a:lnTo>
                  <a:pt x="1024" y="66"/>
                </a:lnTo>
                <a:lnTo>
                  <a:pt x="1041" y="66"/>
                </a:lnTo>
                <a:lnTo>
                  <a:pt x="1046" y="66"/>
                </a:lnTo>
                <a:lnTo>
                  <a:pt x="1056" y="66"/>
                </a:lnTo>
                <a:lnTo>
                  <a:pt x="1085" y="66"/>
                </a:lnTo>
                <a:lnTo>
                  <a:pt x="1095" y="66"/>
                </a:lnTo>
                <a:lnTo>
                  <a:pt x="1098" y="66"/>
                </a:lnTo>
                <a:lnTo>
                  <a:pt x="1102" y="66"/>
                </a:lnTo>
                <a:lnTo>
                  <a:pt x="1105" y="66"/>
                </a:lnTo>
                <a:lnTo>
                  <a:pt x="1107" y="66"/>
                </a:lnTo>
                <a:lnTo>
                  <a:pt x="1108" y="66"/>
                </a:lnTo>
                <a:lnTo>
                  <a:pt x="1111" y="66"/>
                </a:lnTo>
                <a:lnTo>
                  <a:pt x="1120" y="66"/>
                </a:lnTo>
                <a:lnTo>
                  <a:pt x="1124" y="66"/>
                </a:lnTo>
                <a:lnTo>
                  <a:pt x="1127" y="66"/>
                </a:lnTo>
                <a:lnTo>
                  <a:pt x="1136" y="66"/>
                </a:lnTo>
                <a:lnTo>
                  <a:pt x="1139" y="66"/>
                </a:lnTo>
                <a:lnTo>
                  <a:pt x="1141" y="66"/>
                </a:lnTo>
                <a:lnTo>
                  <a:pt x="1143" y="66"/>
                </a:lnTo>
                <a:lnTo>
                  <a:pt x="1145" y="66"/>
                </a:lnTo>
                <a:lnTo>
                  <a:pt x="1152" y="66"/>
                </a:lnTo>
                <a:lnTo>
                  <a:pt x="1154" y="66"/>
                </a:lnTo>
                <a:lnTo>
                  <a:pt x="1156" y="66"/>
                </a:lnTo>
                <a:lnTo>
                  <a:pt x="1162" y="66"/>
                </a:lnTo>
                <a:lnTo>
                  <a:pt x="1164" y="66"/>
                </a:lnTo>
                <a:lnTo>
                  <a:pt x="1168" y="66"/>
                </a:lnTo>
                <a:lnTo>
                  <a:pt x="1174" y="66"/>
                </a:lnTo>
                <a:lnTo>
                  <a:pt x="1178" y="66"/>
                </a:lnTo>
                <a:lnTo>
                  <a:pt x="1181" y="66"/>
                </a:lnTo>
                <a:lnTo>
                  <a:pt x="1182" y="66"/>
                </a:lnTo>
                <a:lnTo>
                  <a:pt x="1184" y="66"/>
                </a:lnTo>
                <a:lnTo>
                  <a:pt x="1185" y="66"/>
                </a:lnTo>
                <a:lnTo>
                  <a:pt x="1187" y="66"/>
                </a:lnTo>
                <a:lnTo>
                  <a:pt x="1197" y="66"/>
                </a:lnTo>
                <a:lnTo>
                  <a:pt x="1199" y="67"/>
                </a:lnTo>
                <a:lnTo>
                  <a:pt x="1201" y="66"/>
                </a:lnTo>
                <a:lnTo>
                  <a:pt x="1202" y="66"/>
                </a:lnTo>
                <a:lnTo>
                  <a:pt x="1203" y="66"/>
                </a:lnTo>
                <a:lnTo>
                  <a:pt x="1206" y="67"/>
                </a:lnTo>
                <a:lnTo>
                  <a:pt x="1207" y="67"/>
                </a:lnTo>
                <a:lnTo>
                  <a:pt x="1213" y="67"/>
                </a:lnTo>
                <a:lnTo>
                  <a:pt x="1224" y="67"/>
                </a:lnTo>
                <a:lnTo>
                  <a:pt x="1228" y="67"/>
                </a:lnTo>
                <a:lnTo>
                  <a:pt x="1233" y="67"/>
                </a:lnTo>
                <a:lnTo>
                  <a:pt x="1234" y="67"/>
                </a:lnTo>
                <a:lnTo>
                  <a:pt x="1237" y="67"/>
                </a:lnTo>
                <a:lnTo>
                  <a:pt x="1240" y="67"/>
                </a:lnTo>
                <a:lnTo>
                  <a:pt x="1241" y="67"/>
                </a:lnTo>
                <a:lnTo>
                  <a:pt x="1251" y="67"/>
                </a:lnTo>
                <a:lnTo>
                  <a:pt x="1253" y="67"/>
                </a:lnTo>
                <a:lnTo>
                  <a:pt x="1258" y="67"/>
                </a:lnTo>
                <a:lnTo>
                  <a:pt x="1263" y="67"/>
                </a:lnTo>
                <a:lnTo>
                  <a:pt x="1263" y="69"/>
                </a:lnTo>
                <a:lnTo>
                  <a:pt x="1265" y="69"/>
                </a:lnTo>
                <a:lnTo>
                  <a:pt x="1271" y="69"/>
                </a:lnTo>
                <a:lnTo>
                  <a:pt x="1272" y="69"/>
                </a:lnTo>
                <a:lnTo>
                  <a:pt x="1273" y="69"/>
                </a:lnTo>
                <a:lnTo>
                  <a:pt x="1276" y="69"/>
                </a:lnTo>
                <a:lnTo>
                  <a:pt x="1277" y="69"/>
                </a:lnTo>
                <a:lnTo>
                  <a:pt x="1279" y="69"/>
                </a:lnTo>
                <a:lnTo>
                  <a:pt x="1281" y="69"/>
                </a:lnTo>
                <a:lnTo>
                  <a:pt x="1282" y="69"/>
                </a:lnTo>
                <a:lnTo>
                  <a:pt x="1283" y="69"/>
                </a:lnTo>
                <a:lnTo>
                  <a:pt x="1284" y="69"/>
                </a:lnTo>
                <a:lnTo>
                  <a:pt x="1285" y="69"/>
                </a:lnTo>
                <a:lnTo>
                  <a:pt x="1286" y="69"/>
                </a:lnTo>
                <a:lnTo>
                  <a:pt x="1288" y="69"/>
                </a:lnTo>
                <a:lnTo>
                  <a:pt x="1291" y="69"/>
                </a:lnTo>
                <a:lnTo>
                  <a:pt x="1292" y="69"/>
                </a:lnTo>
                <a:lnTo>
                  <a:pt x="1293" y="69"/>
                </a:lnTo>
                <a:lnTo>
                  <a:pt x="1294" y="69"/>
                </a:lnTo>
                <a:lnTo>
                  <a:pt x="1299" y="69"/>
                </a:lnTo>
                <a:lnTo>
                  <a:pt x="1300" y="69"/>
                </a:lnTo>
                <a:lnTo>
                  <a:pt x="1302" y="69"/>
                </a:lnTo>
                <a:lnTo>
                  <a:pt x="1310" y="69"/>
                </a:lnTo>
                <a:lnTo>
                  <a:pt x="1314" y="69"/>
                </a:lnTo>
                <a:lnTo>
                  <a:pt x="1318" y="69"/>
                </a:lnTo>
                <a:lnTo>
                  <a:pt x="1325" y="67"/>
                </a:lnTo>
                <a:lnTo>
                  <a:pt x="1331" y="67"/>
                </a:lnTo>
                <a:lnTo>
                  <a:pt x="1335" y="67"/>
                </a:lnTo>
                <a:lnTo>
                  <a:pt x="1336" y="67"/>
                </a:lnTo>
                <a:lnTo>
                  <a:pt x="1337" y="67"/>
                </a:lnTo>
                <a:lnTo>
                  <a:pt x="1341" y="67"/>
                </a:lnTo>
                <a:lnTo>
                  <a:pt x="1353" y="67"/>
                </a:lnTo>
                <a:lnTo>
                  <a:pt x="1358" y="67"/>
                </a:lnTo>
                <a:lnTo>
                  <a:pt x="1360" y="67"/>
                </a:lnTo>
                <a:lnTo>
                  <a:pt x="1367" y="67"/>
                </a:lnTo>
                <a:lnTo>
                  <a:pt x="1369" y="67"/>
                </a:lnTo>
                <a:lnTo>
                  <a:pt x="1372" y="67"/>
                </a:lnTo>
                <a:lnTo>
                  <a:pt x="1383" y="67"/>
                </a:lnTo>
                <a:lnTo>
                  <a:pt x="1386" y="67"/>
                </a:lnTo>
                <a:lnTo>
                  <a:pt x="1388" y="67"/>
                </a:lnTo>
                <a:lnTo>
                  <a:pt x="1396" y="67"/>
                </a:lnTo>
                <a:lnTo>
                  <a:pt x="1400" y="67"/>
                </a:lnTo>
                <a:lnTo>
                  <a:pt x="1401" y="67"/>
                </a:lnTo>
                <a:lnTo>
                  <a:pt x="1410" y="67"/>
                </a:lnTo>
                <a:lnTo>
                  <a:pt x="1413" y="67"/>
                </a:lnTo>
                <a:lnTo>
                  <a:pt x="1426" y="67"/>
                </a:lnTo>
                <a:lnTo>
                  <a:pt x="1440" y="67"/>
                </a:lnTo>
                <a:lnTo>
                  <a:pt x="1450" y="67"/>
                </a:lnTo>
                <a:lnTo>
                  <a:pt x="1452" y="67"/>
                </a:lnTo>
                <a:lnTo>
                  <a:pt x="1454" y="67"/>
                </a:lnTo>
                <a:lnTo>
                  <a:pt x="1461" y="67"/>
                </a:lnTo>
                <a:lnTo>
                  <a:pt x="1463" y="67"/>
                </a:lnTo>
                <a:lnTo>
                  <a:pt x="1464" y="67"/>
                </a:lnTo>
                <a:lnTo>
                  <a:pt x="1466" y="67"/>
                </a:lnTo>
                <a:lnTo>
                  <a:pt x="1467" y="67"/>
                </a:lnTo>
                <a:lnTo>
                  <a:pt x="1486" y="67"/>
                </a:lnTo>
                <a:lnTo>
                  <a:pt x="1493" y="67"/>
                </a:lnTo>
                <a:lnTo>
                  <a:pt x="1513" y="67"/>
                </a:lnTo>
                <a:lnTo>
                  <a:pt x="1521" y="67"/>
                </a:lnTo>
                <a:lnTo>
                  <a:pt x="1525" y="67"/>
                </a:lnTo>
                <a:lnTo>
                  <a:pt x="1529" y="67"/>
                </a:lnTo>
                <a:lnTo>
                  <a:pt x="1531" y="67"/>
                </a:lnTo>
                <a:lnTo>
                  <a:pt x="1533" y="67"/>
                </a:lnTo>
                <a:lnTo>
                  <a:pt x="1536" y="67"/>
                </a:lnTo>
                <a:lnTo>
                  <a:pt x="1550" y="69"/>
                </a:lnTo>
                <a:lnTo>
                  <a:pt x="1561" y="69"/>
                </a:lnTo>
                <a:lnTo>
                  <a:pt x="1568" y="69"/>
                </a:lnTo>
                <a:lnTo>
                  <a:pt x="1575" y="69"/>
                </a:lnTo>
                <a:lnTo>
                  <a:pt x="1593" y="69"/>
                </a:lnTo>
                <a:lnTo>
                  <a:pt x="1596" y="69"/>
                </a:lnTo>
                <a:lnTo>
                  <a:pt x="1617" y="69"/>
                </a:lnTo>
                <a:lnTo>
                  <a:pt x="1619" y="69"/>
                </a:lnTo>
                <a:lnTo>
                  <a:pt x="1620" y="69"/>
                </a:lnTo>
                <a:lnTo>
                  <a:pt x="1628" y="69"/>
                </a:lnTo>
                <a:lnTo>
                  <a:pt x="1629" y="69"/>
                </a:lnTo>
                <a:lnTo>
                  <a:pt x="1631" y="69"/>
                </a:lnTo>
                <a:lnTo>
                  <a:pt x="1633" y="69"/>
                </a:lnTo>
                <a:lnTo>
                  <a:pt x="1634" y="69"/>
                </a:lnTo>
                <a:lnTo>
                  <a:pt x="1637" y="69"/>
                </a:lnTo>
                <a:lnTo>
                  <a:pt x="1638" y="69"/>
                </a:lnTo>
                <a:lnTo>
                  <a:pt x="1638" y="65"/>
                </a:lnTo>
                <a:lnTo>
                  <a:pt x="1639" y="65"/>
                </a:lnTo>
                <a:lnTo>
                  <a:pt x="1659" y="65"/>
                </a:lnTo>
                <a:lnTo>
                  <a:pt x="1662" y="65"/>
                </a:lnTo>
                <a:lnTo>
                  <a:pt x="1670" y="65"/>
                </a:lnTo>
                <a:lnTo>
                  <a:pt x="1674" y="65"/>
                </a:lnTo>
                <a:lnTo>
                  <a:pt x="1679" y="65"/>
                </a:lnTo>
                <a:lnTo>
                  <a:pt x="1687" y="65"/>
                </a:lnTo>
                <a:lnTo>
                  <a:pt x="1688" y="65"/>
                </a:lnTo>
                <a:lnTo>
                  <a:pt x="1693" y="65"/>
                </a:lnTo>
                <a:lnTo>
                  <a:pt x="1695" y="65"/>
                </a:lnTo>
                <a:lnTo>
                  <a:pt x="1697" y="65"/>
                </a:lnTo>
                <a:lnTo>
                  <a:pt x="1703" y="65"/>
                </a:lnTo>
                <a:lnTo>
                  <a:pt x="1706" y="65"/>
                </a:lnTo>
                <a:lnTo>
                  <a:pt x="1708" y="65"/>
                </a:lnTo>
                <a:lnTo>
                  <a:pt x="1712" y="65"/>
                </a:lnTo>
                <a:lnTo>
                  <a:pt x="1716" y="65"/>
                </a:lnTo>
                <a:lnTo>
                  <a:pt x="1721" y="65"/>
                </a:lnTo>
                <a:lnTo>
                  <a:pt x="1724" y="65"/>
                </a:lnTo>
                <a:lnTo>
                  <a:pt x="1725" y="65"/>
                </a:lnTo>
                <a:lnTo>
                  <a:pt x="1732" y="65"/>
                </a:lnTo>
                <a:lnTo>
                  <a:pt x="1751" y="65"/>
                </a:lnTo>
                <a:lnTo>
                  <a:pt x="1755" y="65"/>
                </a:lnTo>
                <a:lnTo>
                  <a:pt x="1760" y="65"/>
                </a:lnTo>
                <a:lnTo>
                  <a:pt x="1763" y="65"/>
                </a:lnTo>
                <a:lnTo>
                  <a:pt x="1763" y="66"/>
                </a:lnTo>
                <a:lnTo>
                  <a:pt x="1764" y="66"/>
                </a:lnTo>
                <a:lnTo>
                  <a:pt x="1765" y="66"/>
                </a:lnTo>
                <a:lnTo>
                  <a:pt x="1766" y="66"/>
                </a:lnTo>
                <a:lnTo>
                  <a:pt x="1767" y="66"/>
                </a:lnTo>
                <a:lnTo>
                  <a:pt x="1776" y="66"/>
                </a:lnTo>
                <a:lnTo>
                  <a:pt x="1779" y="66"/>
                </a:lnTo>
                <a:lnTo>
                  <a:pt x="1780" y="66"/>
                </a:lnTo>
                <a:lnTo>
                  <a:pt x="1783" y="66"/>
                </a:lnTo>
                <a:lnTo>
                  <a:pt x="1793" y="66"/>
                </a:lnTo>
                <a:lnTo>
                  <a:pt x="1797" y="66"/>
                </a:lnTo>
                <a:lnTo>
                  <a:pt x="1798" y="66"/>
                </a:lnTo>
                <a:lnTo>
                  <a:pt x="1799" y="66"/>
                </a:lnTo>
                <a:lnTo>
                  <a:pt x="1806" y="66"/>
                </a:lnTo>
                <a:lnTo>
                  <a:pt x="1828" y="66"/>
                </a:lnTo>
                <a:lnTo>
                  <a:pt x="1829" y="66"/>
                </a:lnTo>
                <a:lnTo>
                  <a:pt x="1832" y="66"/>
                </a:lnTo>
                <a:lnTo>
                  <a:pt x="1836" y="66"/>
                </a:lnTo>
                <a:lnTo>
                  <a:pt x="1837" y="66"/>
                </a:lnTo>
                <a:lnTo>
                  <a:pt x="1838" y="66"/>
                </a:lnTo>
                <a:lnTo>
                  <a:pt x="1841" y="66"/>
                </a:lnTo>
                <a:lnTo>
                  <a:pt x="1842" y="66"/>
                </a:lnTo>
                <a:lnTo>
                  <a:pt x="1844" y="66"/>
                </a:lnTo>
                <a:lnTo>
                  <a:pt x="1845" y="66"/>
                </a:lnTo>
                <a:lnTo>
                  <a:pt x="1846" y="66"/>
                </a:lnTo>
                <a:lnTo>
                  <a:pt x="1851" y="66"/>
                </a:lnTo>
                <a:lnTo>
                  <a:pt x="1853" y="66"/>
                </a:lnTo>
                <a:lnTo>
                  <a:pt x="1855" y="66"/>
                </a:lnTo>
                <a:lnTo>
                  <a:pt x="1864" y="66"/>
                </a:lnTo>
                <a:lnTo>
                  <a:pt x="1868" y="66"/>
                </a:lnTo>
                <a:lnTo>
                  <a:pt x="1869" y="66"/>
                </a:lnTo>
                <a:lnTo>
                  <a:pt x="1870" y="66"/>
                </a:lnTo>
                <a:lnTo>
                  <a:pt x="1871" y="66"/>
                </a:lnTo>
                <a:lnTo>
                  <a:pt x="1872" y="66"/>
                </a:lnTo>
                <a:lnTo>
                  <a:pt x="1877" y="66"/>
                </a:lnTo>
                <a:lnTo>
                  <a:pt x="1878" y="66"/>
                </a:lnTo>
                <a:lnTo>
                  <a:pt x="1880" y="66"/>
                </a:lnTo>
                <a:lnTo>
                  <a:pt x="1887" y="66"/>
                </a:lnTo>
                <a:lnTo>
                  <a:pt x="1889" y="66"/>
                </a:lnTo>
                <a:lnTo>
                  <a:pt x="1892" y="66"/>
                </a:lnTo>
                <a:lnTo>
                  <a:pt x="1896" y="66"/>
                </a:lnTo>
                <a:lnTo>
                  <a:pt x="1901" y="66"/>
                </a:lnTo>
                <a:lnTo>
                  <a:pt x="1904" y="66"/>
                </a:lnTo>
                <a:lnTo>
                  <a:pt x="1911" y="66"/>
                </a:lnTo>
                <a:lnTo>
                  <a:pt x="1922" y="66"/>
                </a:lnTo>
                <a:lnTo>
                  <a:pt x="1933" y="66"/>
                </a:lnTo>
                <a:lnTo>
                  <a:pt x="1940" y="65"/>
                </a:lnTo>
                <a:lnTo>
                  <a:pt x="1944" y="65"/>
                </a:lnTo>
                <a:lnTo>
                  <a:pt x="1945" y="65"/>
                </a:lnTo>
                <a:lnTo>
                  <a:pt x="1957" y="65"/>
                </a:lnTo>
                <a:lnTo>
                  <a:pt x="1962" y="65"/>
                </a:lnTo>
                <a:lnTo>
                  <a:pt x="1964" y="65"/>
                </a:lnTo>
                <a:lnTo>
                  <a:pt x="1969" y="65"/>
                </a:lnTo>
                <a:lnTo>
                  <a:pt x="1970" y="65"/>
                </a:lnTo>
                <a:lnTo>
                  <a:pt x="1971" y="65"/>
                </a:lnTo>
                <a:lnTo>
                  <a:pt x="1974" y="65"/>
                </a:lnTo>
                <a:lnTo>
                  <a:pt x="1975" y="65"/>
                </a:lnTo>
                <a:lnTo>
                  <a:pt x="1976" y="65"/>
                </a:lnTo>
                <a:lnTo>
                  <a:pt x="1981" y="65"/>
                </a:lnTo>
                <a:lnTo>
                  <a:pt x="1983" y="65"/>
                </a:lnTo>
                <a:lnTo>
                  <a:pt x="1985" y="65"/>
                </a:lnTo>
                <a:lnTo>
                  <a:pt x="1992" y="65"/>
                </a:lnTo>
                <a:lnTo>
                  <a:pt x="1995" y="65"/>
                </a:lnTo>
                <a:lnTo>
                  <a:pt x="1996" y="65"/>
                </a:lnTo>
                <a:lnTo>
                  <a:pt x="1999" y="65"/>
                </a:lnTo>
                <a:lnTo>
                  <a:pt x="2000" y="65"/>
                </a:lnTo>
                <a:lnTo>
                  <a:pt x="2009" y="65"/>
                </a:lnTo>
                <a:lnTo>
                  <a:pt x="2010" y="65"/>
                </a:lnTo>
                <a:lnTo>
                  <a:pt x="2014" y="65"/>
                </a:lnTo>
                <a:lnTo>
                  <a:pt x="2014" y="64"/>
                </a:lnTo>
                <a:lnTo>
                  <a:pt x="2015" y="64"/>
                </a:lnTo>
                <a:lnTo>
                  <a:pt x="2034" y="64"/>
                </a:lnTo>
                <a:lnTo>
                  <a:pt x="2040" y="64"/>
                </a:lnTo>
                <a:lnTo>
                  <a:pt x="2061" y="64"/>
                </a:lnTo>
                <a:lnTo>
                  <a:pt x="2074" y="64"/>
                </a:lnTo>
                <a:lnTo>
                  <a:pt x="2082" y="64"/>
                </a:lnTo>
                <a:lnTo>
                  <a:pt x="2087" y="64"/>
                </a:lnTo>
                <a:lnTo>
                  <a:pt x="2096" y="64"/>
                </a:lnTo>
                <a:lnTo>
                  <a:pt x="2099" y="64"/>
                </a:lnTo>
                <a:lnTo>
                  <a:pt x="2103" y="64"/>
                </a:lnTo>
                <a:lnTo>
                  <a:pt x="2118" y="64"/>
                </a:lnTo>
                <a:lnTo>
                  <a:pt x="2129" y="64"/>
                </a:lnTo>
                <a:lnTo>
                  <a:pt x="2143" y="64"/>
                </a:lnTo>
                <a:lnTo>
                  <a:pt x="2145" y="64"/>
                </a:lnTo>
                <a:lnTo>
                  <a:pt x="2146" y="64"/>
                </a:lnTo>
                <a:lnTo>
                  <a:pt x="2153" y="64"/>
                </a:lnTo>
                <a:lnTo>
                  <a:pt x="2154" y="64"/>
                </a:lnTo>
                <a:lnTo>
                  <a:pt x="2166" y="64"/>
                </a:lnTo>
                <a:lnTo>
                  <a:pt x="2172" y="64"/>
                </a:lnTo>
                <a:lnTo>
                  <a:pt x="2177" y="64"/>
                </a:lnTo>
                <a:lnTo>
                  <a:pt x="2185" y="64"/>
                </a:lnTo>
                <a:lnTo>
                  <a:pt x="2188" y="64"/>
                </a:lnTo>
                <a:lnTo>
                  <a:pt x="2189" y="64"/>
                </a:lnTo>
                <a:lnTo>
                  <a:pt x="2191" y="64"/>
                </a:lnTo>
                <a:lnTo>
                  <a:pt x="2196" y="64"/>
                </a:lnTo>
                <a:lnTo>
                  <a:pt x="2199" y="64"/>
                </a:lnTo>
                <a:lnTo>
                  <a:pt x="2203" y="64"/>
                </a:lnTo>
                <a:lnTo>
                  <a:pt x="2204" y="64"/>
                </a:lnTo>
                <a:lnTo>
                  <a:pt x="2206" y="64"/>
                </a:lnTo>
                <a:lnTo>
                  <a:pt x="2212" y="64"/>
                </a:lnTo>
                <a:lnTo>
                  <a:pt x="2215" y="64"/>
                </a:lnTo>
                <a:lnTo>
                  <a:pt x="2217" y="64"/>
                </a:lnTo>
                <a:lnTo>
                  <a:pt x="2218" y="64"/>
                </a:lnTo>
                <a:lnTo>
                  <a:pt x="2220" y="64"/>
                </a:lnTo>
                <a:lnTo>
                  <a:pt x="2224" y="64"/>
                </a:lnTo>
                <a:lnTo>
                  <a:pt x="2225" y="64"/>
                </a:lnTo>
                <a:lnTo>
                  <a:pt x="2233" y="64"/>
                </a:lnTo>
                <a:lnTo>
                  <a:pt x="2239" y="64"/>
                </a:lnTo>
                <a:lnTo>
                  <a:pt x="2245" y="64"/>
                </a:lnTo>
                <a:lnTo>
                  <a:pt x="2246" y="64"/>
                </a:lnTo>
                <a:lnTo>
                  <a:pt x="2269" y="64"/>
                </a:lnTo>
                <a:lnTo>
                  <a:pt x="2278" y="64"/>
                </a:lnTo>
                <a:lnTo>
                  <a:pt x="2280" y="64"/>
                </a:lnTo>
                <a:lnTo>
                  <a:pt x="2292" y="64"/>
                </a:lnTo>
                <a:lnTo>
                  <a:pt x="2293" y="64"/>
                </a:lnTo>
                <a:lnTo>
                  <a:pt x="2294" y="64"/>
                </a:lnTo>
                <a:lnTo>
                  <a:pt x="2295" y="64"/>
                </a:lnTo>
                <a:lnTo>
                  <a:pt x="2298" y="64"/>
                </a:lnTo>
                <a:lnTo>
                  <a:pt x="2299" y="64"/>
                </a:lnTo>
                <a:lnTo>
                  <a:pt x="2300" y="64"/>
                </a:lnTo>
                <a:lnTo>
                  <a:pt x="2301" y="64"/>
                </a:lnTo>
                <a:lnTo>
                  <a:pt x="2303" y="64"/>
                </a:lnTo>
                <a:lnTo>
                  <a:pt x="2311" y="64"/>
                </a:lnTo>
                <a:lnTo>
                  <a:pt x="2328" y="64"/>
                </a:lnTo>
                <a:lnTo>
                  <a:pt x="2330" y="64"/>
                </a:lnTo>
                <a:lnTo>
                  <a:pt x="2340" y="64"/>
                </a:lnTo>
                <a:lnTo>
                  <a:pt x="2343" y="64"/>
                </a:lnTo>
                <a:lnTo>
                  <a:pt x="2353" y="64"/>
                </a:lnTo>
                <a:lnTo>
                  <a:pt x="2354" y="64"/>
                </a:lnTo>
                <a:lnTo>
                  <a:pt x="2356" y="64"/>
                </a:lnTo>
                <a:lnTo>
                  <a:pt x="2358" y="64"/>
                </a:lnTo>
                <a:lnTo>
                  <a:pt x="2359" y="64"/>
                </a:lnTo>
                <a:lnTo>
                  <a:pt x="2360" y="64"/>
                </a:lnTo>
                <a:lnTo>
                  <a:pt x="2361" y="64"/>
                </a:lnTo>
                <a:lnTo>
                  <a:pt x="2362" y="64"/>
                </a:lnTo>
                <a:lnTo>
                  <a:pt x="2367" y="64"/>
                </a:lnTo>
                <a:lnTo>
                  <a:pt x="2368" y="64"/>
                </a:lnTo>
                <a:lnTo>
                  <a:pt x="2369" y="64"/>
                </a:lnTo>
                <a:lnTo>
                  <a:pt x="2373" y="64"/>
                </a:lnTo>
                <a:lnTo>
                  <a:pt x="2377" y="64"/>
                </a:lnTo>
                <a:lnTo>
                  <a:pt x="2379" y="64"/>
                </a:lnTo>
                <a:lnTo>
                  <a:pt x="2388" y="64"/>
                </a:lnTo>
                <a:lnTo>
                  <a:pt x="2389" y="64"/>
                </a:lnTo>
                <a:lnTo>
                  <a:pt x="2390" y="64"/>
                </a:lnTo>
                <a:lnTo>
                  <a:pt x="2392" y="64"/>
                </a:lnTo>
                <a:lnTo>
                  <a:pt x="2393" y="64"/>
                </a:lnTo>
                <a:lnTo>
                  <a:pt x="2394" y="64"/>
                </a:lnTo>
                <a:lnTo>
                  <a:pt x="2396" y="64"/>
                </a:lnTo>
                <a:lnTo>
                  <a:pt x="2398" y="64"/>
                </a:lnTo>
                <a:lnTo>
                  <a:pt x="2405" y="64"/>
                </a:lnTo>
                <a:lnTo>
                  <a:pt x="2407" y="64"/>
                </a:lnTo>
                <a:lnTo>
                  <a:pt x="2413" y="64"/>
                </a:lnTo>
                <a:lnTo>
                  <a:pt x="2416" y="64"/>
                </a:lnTo>
                <a:lnTo>
                  <a:pt x="2418" y="64"/>
                </a:lnTo>
                <a:lnTo>
                  <a:pt x="2427" y="64"/>
                </a:lnTo>
                <a:lnTo>
                  <a:pt x="2428" y="64"/>
                </a:lnTo>
                <a:lnTo>
                  <a:pt x="2433" y="64"/>
                </a:lnTo>
                <a:lnTo>
                  <a:pt x="2435" y="64"/>
                </a:lnTo>
                <a:lnTo>
                  <a:pt x="2436" y="64"/>
                </a:lnTo>
                <a:lnTo>
                  <a:pt x="2437" y="64"/>
                </a:lnTo>
                <a:lnTo>
                  <a:pt x="2438" y="64"/>
                </a:lnTo>
                <a:lnTo>
                  <a:pt x="2440" y="64"/>
                </a:lnTo>
                <a:lnTo>
                  <a:pt x="2441" y="64"/>
                </a:lnTo>
                <a:lnTo>
                  <a:pt x="2442" y="64"/>
                </a:lnTo>
                <a:lnTo>
                  <a:pt x="2446" y="64"/>
                </a:lnTo>
                <a:lnTo>
                  <a:pt x="2449" y="64"/>
                </a:lnTo>
                <a:lnTo>
                  <a:pt x="2470" y="64"/>
                </a:lnTo>
                <a:lnTo>
                  <a:pt x="2474" y="64"/>
                </a:lnTo>
                <a:lnTo>
                  <a:pt x="2476" y="64"/>
                </a:lnTo>
                <a:lnTo>
                  <a:pt x="2479" y="64"/>
                </a:lnTo>
                <a:lnTo>
                  <a:pt x="2485" y="64"/>
                </a:lnTo>
                <a:lnTo>
                  <a:pt x="2488" y="64"/>
                </a:lnTo>
                <a:lnTo>
                  <a:pt x="2492" y="64"/>
                </a:lnTo>
                <a:lnTo>
                  <a:pt x="2494" y="64"/>
                </a:lnTo>
                <a:lnTo>
                  <a:pt x="2500" y="64"/>
                </a:lnTo>
                <a:lnTo>
                  <a:pt x="2502" y="64"/>
                </a:lnTo>
                <a:lnTo>
                  <a:pt x="2539" y="64"/>
                </a:lnTo>
                <a:lnTo>
                  <a:pt x="2540" y="64"/>
                </a:lnTo>
                <a:lnTo>
                  <a:pt x="2552" y="64"/>
                </a:lnTo>
                <a:lnTo>
                  <a:pt x="2553" y="64"/>
                </a:lnTo>
                <a:lnTo>
                  <a:pt x="2557" y="64"/>
                </a:lnTo>
                <a:lnTo>
                  <a:pt x="2558" y="64"/>
                </a:lnTo>
                <a:lnTo>
                  <a:pt x="2560" y="64"/>
                </a:lnTo>
                <a:lnTo>
                  <a:pt x="2562" y="64"/>
                </a:lnTo>
                <a:lnTo>
                  <a:pt x="2574" y="64"/>
                </a:lnTo>
                <a:lnTo>
                  <a:pt x="2575" y="64"/>
                </a:lnTo>
                <a:lnTo>
                  <a:pt x="2578" y="64"/>
                </a:lnTo>
                <a:lnTo>
                  <a:pt x="2583" y="64"/>
                </a:lnTo>
                <a:lnTo>
                  <a:pt x="2589" y="64"/>
                </a:lnTo>
                <a:lnTo>
                  <a:pt x="2595" y="64"/>
                </a:lnTo>
                <a:lnTo>
                  <a:pt x="2600" y="64"/>
                </a:lnTo>
                <a:lnTo>
                  <a:pt x="2604" y="64"/>
                </a:lnTo>
                <a:lnTo>
                  <a:pt x="2616" y="65"/>
                </a:lnTo>
                <a:lnTo>
                  <a:pt x="2620" y="65"/>
                </a:lnTo>
                <a:lnTo>
                  <a:pt x="2648" y="65"/>
                </a:lnTo>
                <a:lnTo>
                  <a:pt x="2681" y="65"/>
                </a:lnTo>
                <a:lnTo>
                  <a:pt x="2726" y="65"/>
                </a:lnTo>
                <a:lnTo>
                  <a:pt x="2731" y="65"/>
                </a:lnTo>
                <a:lnTo>
                  <a:pt x="2738" y="65"/>
                </a:lnTo>
                <a:lnTo>
                  <a:pt x="2740" y="65"/>
                </a:lnTo>
                <a:lnTo>
                  <a:pt x="2743" y="65"/>
                </a:lnTo>
                <a:lnTo>
                  <a:pt x="2747" y="65"/>
                </a:lnTo>
                <a:lnTo>
                  <a:pt x="2759" y="65"/>
                </a:lnTo>
                <a:lnTo>
                  <a:pt x="2760" y="65"/>
                </a:lnTo>
                <a:lnTo>
                  <a:pt x="2761" y="65"/>
                </a:lnTo>
                <a:lnTo>
                  <a:pt x="2763" y="65"/>
                </a:lnTo>
                <a:lnTo>
                  <a:pt x="2774" y="65"/>
                </a:lnTo>
                <a:lnTo>
                  <a:pt x="2776" y="65"/>
                </a:lnTo>
                <a:lnTo>
                  <a:pt x="2781" y="65"/>
                </a:lnTo>
                <a:lnTo>
                  <a:pt x="2807" y="66"/>
                </a:lnTo>
                <a:lnTo>
                  <a:pt x="2809" y="66"/>
                </a:lnTo>
                <a:lnTo>
                  <a:pt x="2809" y="49"/>
                </a:lnTo>
                <a:lnTo>
                  <a:pt x="2809" y="31"/>
                </a:lnTo>
                <a:lnTo>
                  <a:pt x="2809" y="30"/>
                </a:lnTo>
                <a:lnTo>
                  <a:pt x="2809" y="27"/>
                </a:lnTo>
                <a:lnTo>
                  <a:pt x="2809" y="25"/>
                </a:lnTo>
                <a:lnTo>
                  <a:pt x="2809" y="21"/>
                </a:lnTo>
                <a:lnTo>
                  <a:pt x="2809" y="18"/>
                </a:lnTo>
                <a:lnTo>
                  <a:pt x="2809" y="14"/>
                </a:lnTo>
                <a:lnTo>
                  <a:pt x="2809" y="11"/>
                </a:lnTo>
                <a:lnTo>
                  <a:pt x="2809" y="7"/>
                </a:lnTo>
                <a:lnTo>
                  <a:pt x="2809" y="3"/>
                </a:lnTo>
                <a:lnTo>
                  <a:pt x="2812" y="3"/>
                </a:lnTo>
                <a:lnTo>
                  <a:pt x="2817" y="3"/>
                </a:lnTo>
                <a:lnTo>
                  <a:pt x="2820" y="3"/>
                </a:lnTo>
                <a:lnTo>
                  <a:pt x="2824" y="3"/>
                </a:lnTo>
                <a:lnTo>
                  <a:pt x="2830" y="3"/>
                </a:lnTo>
                <a:lnTo>
                  <a:pt x="2839" y="3"/>
                </a:lnTo>
                <a:lnTo>
                  <a:pt x="2843" y="3"/>
                </a:lnTo>
                <a:lnTo>
                  <a:pt x="2844" y="3"/>
                </a:lnTo>
                <a:lnTo>
                  <a:pt x="2847" y="3"/>
                </a:lnTo>
                <a:lnTo>
                  <a:pt x="2858" y="3"/>
                </a:lnTo>
                <a:lnTo>
                  <a:pt x="2872" y="3"/>
                </a:lnTo>
                <a:lnTo>
                  <a:pt x="2873" y="3"/>
                </a:lnTo>
                <a:lnTo>
                  <a:pt x="2878" y="3"/>
                </a:lnTo>
                <a:lnTo>
                  <a:pt x="2887" y="3"/>
                </a:lnTo>
                <a:lnTo>
                  <a:pt x="2906" y="3"/>
                </a:lnTo>
                <a:lnTo>
                  <a:pt x="2913" y="3"/>
                </a:lnTo>
                <a:lnTo>
                  <a:pt x="2915" y="3"/>
                </a:lnTo>
                <a:lnTo>
                  <a:pt x="2933" y="3"/>
                </a:lnTo>
                <a:lnTo>
                  <a:pt x="2938" y="3"/>
                </a:lnTo>
                <a:lnTo>
                  <a:pt x="2949" y="3"/>
                </a:lnTo>
                <a:lnTo>
                  <a:pt x="2956" y="3"/>
                </a:lnTo>
                <a:lnTo>
                  <a:pt x="2956" y="0"/>
                </a:lnTo>
                <a:lnTo>
                  <a:pt x="2958" y="0"/>
                </a:lnTo>
                <a:lnTo>
                  <a:pt x="2962" y="0"/>
                </a:lnTo>
                <a:lnTo>
                  <a:pt x="2965" y="0"/>
                </a:lnTo>
                <a:lnTo>
                  <a:pt x="2974" y="0"/>
                </a:lnTo>
                <a:lnTo>
                  <a:pt x="2999" y="0"/>
                </a:lnTo>
                <a:lnTo>
                  <a:pt x="3008" y="0"/>
                </a:lnTo>
                <a:lnTo>
                  <a:pt x="3010" y="0"/>
                </a:lnTo>
                <a:lnTo>
                  <a:pt x="3020" y="0"/>
                </a:lnTo>
                <a:lnTo>
                  <a:pt x="3024" y="0"/>
                </a:lnTo>
                <a:lnTo>
                  <a:pt x="3034" y="0"/>
                </a:lnTo>
                <a:lnTo>
                  <a:pt x="3035" y="0"/>
                </a:lnTo>
                <a:lnTo>
                  <a:pt x="3041" y="0"/>
                </a:lnTo>
                <a:lnTo>
                  <a:pt x="3049" y="0"/>
                </a:lnTo>
                <a:lnTo>
                  <a:pt x="3053" y="0"/>
                </a:lnTo>
                <a:lnTo>
                  <a:pt x="3057" y="0"/>
                </a:lnTo>
                <a:lnTo>
                  <a:pt x="3065" y="0"/>
                </a:lnTo>
                <a:lnTo>
                  <a:pt x="3066" y="0"/>
                </a:lnTo>
                <a:lnTo>
                  <a:pt x="3075" y="0"/>
                </a:lnTo>
                <a:lnTo>
                  <a:pt x="3076" y="0"/>
                </a:lnTo>
                <a:lnTo>
                  <a:pt x="3078" y="0"/>
                </a:lnTo>
                <a:lnTo>
                  <a:pt x="3079" y="0"/>
                </a:lnTo>
                <a:lnTo>
                  <a:pt x="3088" y="0"/>
                </a:lnTo>
                <a:lnTo>
                  <a:pt x="3100" y="0"/>
                </a:lnTo>
                <a:lnTo>
                  <a:pt x="3113" y="0"/>
                </a:lnTo>
                <a:lnTo>
                  <a:pt x="3120" y="0"/>
                </a:lnTo>
                <a:lnTo>
                  <a:pt x="3135" y="0"/>
                </a:lnTo>
                <a:lnTo>
                  <a:pt x="3139" y="0"/>
                </a:lnTo>
                <a:lnTo>
                  <a:pt x="3145" y="0"/>
                </a:lnTo>
                <a:lnTo>
                  <a:pt x="3181" y="0"/>
                </a:lnTo>
                <a:lnTo>
                  <a:pt x="3200" y="0"/>
                </a:lnTo>
                <a:lnTo>
                  <a:pt x="3205" y="0"/>
                </a:lnTo>
                <a:lnTo>
                  <a:pt x="3209" y="0"/>
                </a:lnTo>
                <a:lnTo>
                  <a:pt x="3210" y="0"/>
                </a:lnTo>
                <a:lnTo>
                  <a:pt x="3261" y="0"/>
                </a:lnTo>
                <a:lnTo>
                  <a:pt x="3265" y="0"/>
                </a:lnTo>
                <a:lnTo>
                  <a:pt x="3272" y="0"/>
                </a:lnTo>
                <a:lnTo>
                  <a:pt x="3275" y="0"/>
                </a:lnTo>
                <a:lnTo>
                  <a:pt x="3278" y="0"/>
                </a:lnTo>
                <a:lnTo>
                  <a:pt x="3289" y="0"/>
                </a:lnTo>
                <a:lnTo>
                  <a:pt x="3304" y="0"/>
                </a:lnTo>
                <a:lnTo>
                  <a:pt x="3320" y="0"/>
                </a:lnTo>
                <a:lnTo>
                  <a:pt x="3330" y="0"/>
                </a:lnTo>
                <a:lnTo>
                  <a:pt x="3333" y="0"/>
                </a:lnTo>
                <a:lnTo>
                  <a:pt x="3334" y="0"/>
                </a:lnTo>
                <a:lnTo>
                  <a:pt x="3345" y="0"/>
                </a:lnTo>
                <a:lnTo>
                  <a:pt x="3348" y="0"/>
                </a:lnTo>
                <a:lnTo>
                  <a:pt x="3361" y="0"/>
                </a:lnTo>
                <a:lnTo>
                  <a:pt x="3369" y="0"/>
                </a:lnTo>
                <a:lnTo>
                  <a:pt x="3379" y="0"/>
                </a:lnTo>
                <a:lnTo>
                  <a:pt x="3382" y="0"/>
                </a:lnTo>
                <a:lnTo>
                  <a:pt x="3386" y="0"/>
                </a:lnTo>
                <a:lnTo>
                  <a:pt x="3387" y="0"/>
                </a:lnTo>
                <a:lnTo>
                  <a:pt x="3388" y="0"/>
                </a:lnTo>
                <a:lnTo>
                  <a:pt x="3390" y="0"/>
                </a:lnTo>
                <a:lnTo>
                  <a:pt x="3398" y="0"/>
                </a:lnTo>
                <a:lnTo>
                  <a:pt x="3403" y="0"/>
                </a:lnTo>
                <a:lnTo>
                  <a:pt x="3407" y="0"/>
                </a:lnTo>
                <a:lnTo>
                  <a:pt x="3412" y="0"/>
                </a:lnTo>
                <a:lnTo>
                  <a:pt x="3422" y="0"/>
                </a:lnTo>
                <a:lnTo>
                  <a:pt x="3427" y="0"/>
                </a:lnTo>
                <a:lnTo>
                  <a:pt x="3428" y="0"/>
                </a:lnTo>
                <a:lnTo>
                  <a:pt x="3429" y="0"/>
                </a:lnTo>
                <a:lnTo>
                  <a:pt x="3430" y="0"/>
                </a:lnTo>
                <a:lnTo>
                  <a:pt x="3431" y="0"/>
                </a:lnTo>
                <a:lnTo>
                  <a:pt x="3433" y="0"/>
                </a:lnTo>
                <a:lnTo>
                  <a:pt x="3434" y="0"/>
                </a:lnTo>
                <a:lnTo>
                  <a:pt x="3436" y="0"/>
                </a:lnTo>
                <a:lnTo>
                  <a:pt x="3437" y="0"/>
                </a:lnTo>
                <a:lnTo>
                  <a:pt x="3439" y="0"/>
                </a:lnTo>
                <a:lnTo>
                  <a:pt x="3440" y="0"/>
                </a:lnTo>
                <a:lnTo>
                  <a:pt x="3441" y="0"/>
                </a:lnTo>
                <a:lnTo>
                  <a:pt x="3442" y="0"/>
                </a:lnTo>
                <a:lnTo>
                  <a:pt x="3445" y="0"/>
                </a:lnTo>
                <a:lnTo>
                  <a:pt x="3446" y="0"/>
                </a:lnTo>
                <a:lnTo>
                  <a:pt x="3448" y="0"/>
                </a:lnTo>
                <a:lnTo>
                  <a:pt x="3449" y="0"/>
                </a:lnTo>
                <a:lnTo>
                  <a:pt x="3450" y="0"/>
                </a:lnTo>
                <a:lnTo>
                  <a:pt x="3451" y="0"/>
                </a:lnTo>
                <a:lnTo>
                  <a:pt x="3453" y="0"/>
                </a:lnTo>
                <a:lnTo>
                  <a:pt x="3455" y="0"/>
                </a:lnTo>
                <a:lnTo>
                  <a:pt x="3456" y="0"/>
                </a:lnTo>
                <a:lnTo>
                  <a:pt x="3457" y="0"/>
                </a:lnTo>
                <a:lnTo>
                  <a:pt x="3458" y="0"/>
                </a:lnTo>
                <a:lnTo>
                  <a:pt x="3459" y="0"/>
                </a:lnTo>
                <a:lnTo>
                  <a:pt x="3462" y="0"/>
                </a:lnTo>
                <a:lnTo>
                  <a:pt x="3463" y="0"/>
                </a:lnTo>
                <a:lnTo>
                  <a:pt x="3464" y="0"/>
                </a:lnTo>
                <a:lnTo>
                  <a:pt x="3465" y="0"/>
                </a:lnTo>
                <a:lnTo>
                  <a:pt x="3466" y="0"/>
                </a:lnTo>
                <a:lnTo>
                  <a:pt x="3467" y="0"/>
                </a:lnTo>
                <a:lnTo>
                  <a:pt x="3468" y="0"/>
                </a:lnTo>
                <a:lnTo>
                  <a:pt x="3469" y="0"/>
                </a:lnTo>
                <a:lnTo>
                  <a:pt x="3472" y="0"/>
                </a:lnTo>
                <a:lnTo>
                  <a:pt x="3473" y="0"/>
                </a:lnTo>
                <a:lnTo>
                  <a:pt x="3475" y="0"/>
                </a:lnTo>
                <a:lnTo>
                  <a:pt x="3476" y="0"/>
                </a:lnTo>
                <a:lnTo>
                  <a:pt x="3477" y="0"/>
                </a:lnTo>
                <a:lnTo>
                  <a:pt x="3479" y="0"/>
                </a:lnTo>
                <a:lnTo>
                  <a:pt x="3480" y="0"/>
                </a:lnTo>
                <a:lnTo>
                  <a:pt x="3481" y="0"/>
                </a:lnTo>
                <a:lnTo>
                  <a:pt x="3482" y="0"/>
                </a:lnTo>
                <a:lnTo>
                  <a:pt x="3485" y="0"/>
                </a:lnTo>
                <a:lnTo>
                  <a:pt x="3486" y="0"/>
                </a:lnTo>
                <a:lnTo>
                  <a:pt x="3488" y="0"/>
                </a:lnTo>
                <a:lnTo>
                  <a:pt x="3489" y="0"/>
                </a:lnTo>
                <a:lnTo>
                  <a:pt x="3490" y="0"/>
                </a:lnTo>
                <a:lnTo>
                  <a:pt x="3491" y="0"/>
                </a:lnTo>
                <a:lnTo>
                  <a:pt x="3497" y="0"/>
                </a:lnTo>
                <a:lnTo>
                  <a:pt x="3498" y="0"/>
                </a:lnTo>
                <a:lnTo>
                  <a:pt x="3499" y="0"/>
                </a:lnTo>
                <a:lnTo>
                  <a:pt x="3500" y="0"/>
                </a:lnTo>
                <a:lnTo>
                  <a:pt x="3501" y="0"/>
                </a:lnTo>
                <a:lnTo>
                  <a:pt x="3503" y="0"/>
                </a:lnTo>
                <a:lnTo>
                  <a:pt x="3516" y="0"/>
                </a:lnTo>
                <a:lnTo>
                  <a:pt x="3517" y="0"/>
                </a:lnTo>
                <a:lnTo>
                  <a:pt x="3520" y="0"/>
                </a:lnTo>
                <a:lnTo>
                  <a:pt x="3522" y="0"/>
                </a:lnTo>
                <a:lnTo>
                  <a:pt x="3528" y="0"/>
                </a:lnTo>
                <a:lnTo>
                  <a:pt x="3541" y="0"/>
                </a:lnTo>
                <a:lnTo>
                  <a:pt x="3550" y="0"/>
                </a:lnTo>
                <a:lnTo>
                  <a:pt x="3557" y="0"/>
                </a:lnTo>
                <a:lnTo>
                  <a:pt x="3560" y="0"/>
                </a:lnTo>
                <a:lnTo>
                  <a:pt x="3568" y="0"/>
                </a:lnTo>
                <a:lnTo>
                  <a:pt x="3571" y="0"/>
                </a:lnTo>
                <a:lnTo>
                  <a:pt x="3572" y="0"/>
                </a:lnTo>
                <a:lnTo>
                  <a:pt x="3574" y="0"/>
                </a:lnTo>
                <a:lnTo>
                  <a:pt x="3576" y="0"/>
                </a:lnTo>
                <a:lnTo>
                  <a:pt x="3581" y="0"/>
                </a:lnTo>
                <a:lnTo>
                  <a:pt x="3601" y="0"/>
                </a:lnTo>
                <a:lnTo>
                  <a:pt x="3606" y="0"/>
                </a:lnTo>
                <a:lnTo>
                  <a:pt x="3614" y="0"/>
                </a:lnTo>
                <a:lnTo>
                  <a:pt x="3617" y="0"/>
                </a:lnTo>
                <a:lnTo>
                  <a:pt x="3623" y="0"/>
                </a:lnTo>
                <a:lnTo>
                  <a:pt x="3626" y="0"/>
                </a:lnTo>
                <a:lnTo>
                  <a:pt x="3630" y="0"/>
                </a:lnTo>
                <a:lnTo>
                  <a:pt x="3643" y="0"/>
                </a:lnTo>
                <a:lnTo>
                  <a:pt x="3646" y="0"/>
                </a:lnTo>
                <a:lnTo>
                  <a:pt x="3647" y="0"/>
                </a:lnTo>
                <a:lnTo>
                  <a:pt x="3648" y="0"/>
                </a:lnTo>
                <a:lnTo>
                  <a:pt x="3649" y="0"/>
                </a:lnTo>
                <a:lnTo>
                  <a:pt x="3652" y="0"/>
                </a:lnTo>
                <a:lnTo>
                  <a:pt x="3656" y="0"/>
                </a:lnTo>
                <a:lnTo>
                  <a:pt x="3657" y="0"/>
                </a:lnTo>
                <a:lnTo>
                  <a:pt x="3658" y="0"/>
                </a:lnTo>
                <a:lnTo>
                  <a:pt x="3661" y="0"/>
                </a:lnTo>
                <a:lnTo>
                  <a:pt x="3665" y="0"/>
                </a:lnTo>
                <a:lnTo>
                  <a:pt x="3667" y="0"/>
                </a:lnTo>
                <a:lnTo>
                  <a:pt x="3678" y="0"/>
                </a:lnTo>
                <a:lnTo>
                  <a:pt x="3679" y="0"/>
                </a:lnTo>
                <a:lnTo>
                  <a:pt x="3682" y="0"/>
                </a:lnTo>
                <a:lnTo>
                  <a:pt x="3684" y="0"/>
                </a:lnTo>
                <a:lnTo>
                  <a:pt x="3687" y="0"/>
                </a:lnTo>
                <a:lnTo>
                  <a:pt x="3690" y="0"/>
                </a:lnTo>
                <a:lnTo>
                  <a:pt x="3692" y="0"/>
                </a:lnTo>
                <a:lnTo>
                  <a:pt x="3695" y="0"/>
                </a:lnTo>
                <a:lnTo>
                  <a:pt x="3697" y="0"/>
                </a:lnTo>
                <a:lnTo>
                  <a:pt x="3698" y="0"/>
                </a:lnTo>
                <a:lnTo>
                  <a:pt x="3703" y="0"/>
                </a:lnTo>
                <a:lnTo>
                  <a:pt x="3704" y="0"/>
                </a:lnTo>
                <a:lnTo>
                  <a:pt x="3707" y="0"/>
                </a:lnTo>
                <a:lnTo>
                  <a:pt x="3718" y="0"/>
                </a:lnTo>
                <a:lnTo>
                  <a:pt x="3722" y="0"/>
                </a:lnTo>
                <a:lnTo>
                  <a:pt x="3723" y="0"/>
                </a:lnTo>
                <a:lnTo>
                  <a:pt x="3726" y="0"/>
                </a:lnTo>
                <a:lnTo>
                  <a:pt x="3727" y="0"/>
                </a:lnTo>
                <a:lnTo>
                  <a:pt x="3731" y="0"/>
                </a:lnTo>
                <a:lnTo>
                  <a:pt x="3734" y="0"/>
                </a:lnTo>
                <a:lnTo>
                  <a:pt x="3743" y="0"/>
                </a:lnTo>
                <a:lnTo>
                  <a:pt x="3747" y="0"/>
                </a:lnTo>
                <a:lnTo>
                  <a:pt x="3749" y="0"/>
                </a:lnTo>
                <a:lnTo>
                  <a:pt x="3758" y="0"/>
                </a:lnTo>
                <a:lnTo>
                  <a:pt x="3759" y="0"/>
                </a:lnTo>
                <a:lnTo>
                  <a:pt x="3760" y="0"/>
                </a:lnTo>
                <a:lnTo>
                  <a:pt x="3762" y="0"/>
                </a:lnTo>
                <a:lnTo>
                  <a:pt x="3769" y="0"/>
                </a:lnTo>
                <a:lnTo>
                  <a:pt x="3771" y="0"/>
                </a:lnTo>
                <a:lnTo>
                  <a:pt x="3773" y="0"/>
                </a:lnTo>
                <a:lnTo>
                  <a:pt x="3775" y="0"/>
                </a:lnTo>
                <a:lnTo>
                  <a:pt x="3777" y="0"/>
                </a:lnTo>
                <a:lnTo>
                  <a:pt x="3779" y="0"/>
                </a:lnTo>
                <a:lnTo>
                  <a:pt x="3782" y="0"/>
                </a:lnTo>
                <a:lnTo>
                  <a:pt x="3783" y="0"/>
                </a:lnTo>
                <a:lnTo>
                  <a:pt x="3785" y="0"/>
                </a:lnTo>
                <a:lnTo>
                  <a:pt x="3788" y="0"/>
                </a:lnTo>
                <a:lnTo>
                  <a:pt x="3790" y="0"/>
                </a:lnTo>
                <a:lnTo>
                  <a:pt x="3791" y="0"/>
                </a:lnTo>
                <a:lnTo>
                  <a:pt x="3793" y="0"/>
                </a:lnTo>
                <a:lnTo>
                  <a:pt x="3795" y="0"/>
                </a:lnTo>
                <a:lnTo>
                  <a:pt x="3801" y="0"/>
                </a:lnTo>
                <a:lnTo>
                  <a:pt x="3803" y="0"/>
                </a:lnTo>
                <a:lnTo>
                  <a:pt x="3807" y="0"/>
                </a:lnTo>
                <a:lnTo>
                  <a:pt x="3819" y="0"/>
                </a:lnTo>
                <a:lnTo>
                  <a:pt x="3824" y="0"/>
                </a:lnTo>
                <a:lnTo>
                  <a:pt x="3825" y="0"/>
                </a:lnTo>
                <a:lnTo>
                  <a:pt x="3827" y="0"/>
                </a:lnTo>
                <a:lnTo>
                  <a:pt x="3828" y="0"/>
                </a:lnTo>
                <a:lnTo>
                  <a:pt x="3829" y="0"/>
                </a:lnTo>
                <a:lnTo>
                  <a:pt x="3831" y="0"/>
                </a:lnTo>
                <a:lnTo>
                  <a:pt x="3833" y="0"/>
                </a:lnTo>
                <a:lnTo>
                  <a:pt x="3834" y="0"/>
                </a:lnTo>
                <a:lnTo>
                  <a:pt x="3835" y="0"/>
                </a:lnTo>
                <a:lnTo>
                  <a:pt x="3836" y="0"/>
                </a:lnTo>
                <a:lnTo>
                  <a:pt x="3837" y="0"/>
                </a:lnTo>
                <a:lnTo>
                  <a:pt x="3839" y="0"/>
                </a:lnTo>
                <a:lnTo>
                  <a:pt x="3843" y="0"/>
                </a:lnTo>
                <a:lnTo>
                  <a:pt x="3852" y="0"/>
                </a:lnTo>
                <a:lnTo>
                  <a:pt x="3855" y="0"/>
                </a:lnTo>
                <a:lnTo>
                  <a:pt x="3856" y="0"/>
                </a:lnTo>
                <a:lnTo>
                  <a:pt x="3857" y="0"/>
                </a:lnTo>
                <a:lnTo>
                  <a:pt x="3856" y="4"/>
                </a:lnTo>
                <a:lnTo>
                  <a:pt x="3856" y="5"/>
                </a:lnTo>
                <a:lnTo>
                  <a:pt x="3855" y="8"/>
                </a:lnTo>
                <a:lnTo>
                  <a:pt x="3854" y="12"/>
                </a:lnTo>
                <a:lnTo>
                  <a:pt x="3854" y="19"/>
                </a:lnTo>
                <a:lnTo>
                  <a:pt x="3853" y="28"/>
                </a:lnTo>
                <a:lnTo>
                  <a:pt x="3853" y="32"/>
                </a:lnTo>
                <a:lnTo>
                  <a:pt x="3852" y="38"/>
                </a:lnTo>
                <a:lnTo>
                  <a:pt x="3853" y="42"/>
                </a:lnTo>
                <a:lnTo>
                  <a:pt x="3855" y="47"/>
                </a:lnTo>
                <a:lnTo>
                  <a:pt x="3856" y="53"/>
                </a:lnTo>
                <a:lnTo>
                  <a:pt x="3857" y="54"/>
                </a:lnTo>
                <a:lnTo>
                  <a:pt x="3857" y="61"/>
                </a:lnTo>
                <a:lnTo>
                  <a:pt x="3857" y="67"/>
                </a:lnTo>
                <a:lnTo>
                  <a:pt x="3856" y="74"/>
                </a:lnTo>
                <a:lnTo>
                  <a:pt x="3855" y="78"/>
                </a:lnTo>
                <a:lnTo>
                  <a:pt x="3854" y="82"/>
                </a:lnTo>
                <a:lnTo>
                  <a:pt x="3851" y="87"/>
                </a:lnTo>
                <a:lnTo>
                  <a:pt x="3847" y="91"/>
                </a:lnTo>
                <a:lnTo>
                  <a:pt x="3844" y="95"/>
                </a:lnTo>
                <a:lnTo>
                  <a:pt x="3839" y="97"/>
                </a:lnTo>
                <a:lnTo>
                  <a:pt x="3834" y="99"/>
                </a:lnTo>
                <a:lnTo>
                  <a:pt x="3828" y="98"/>
                </a:lnTo>
                <a:lnTo>
                  <a:pt x="3826" y="98"/>
                </a:lnTo>
                <a:lnTo>
                  <a:pt x="3824" y="97"/>
                </a:lnTo>
                <a:lnTo>
                  <a:pt x="3822" y="98"/>
                </a:lnTo>
                <a:lnTo>
                  <a:pt x="3821" y="99"/>
                </a:lnTo>
                <a:lnTo>
                  <a:pt x="3820" y="102"/>
                </a:lnTo>
                <a:lnTo>
                  <a:pt x="3819" y="103"/>
                </a:lnTo>
                <a:lnTo>
                  <a:pt x="3819" y="104"/>
                </a:lnTo>
                <a:lnTo>
                  <a:pt x="3819" y="105"/>
                </a:lnTo>
                <a:lnTo>
                  <a:pt x="3819" y="106"/>
                </a:lnTo>
                <a:lnTo>
                  <a:pt x="3819" y="107"/>
                </a:lnTo>
                <a:lnTo>
                  <a:pt x="3820" y="108"/>
                </a:lnTo>
                <a:lnTo>
                  <a:pt x="3820" y="110"/>
                </a:lnTo>
                <a:lnTo>
                  <a:pt x="3821" y="111"/>
                </a:lnTo>
                <a:lnTo>
                  <a:pt x="3825" y="112"/>
                </a:lnTo>
                <a:lnTo>
                  <a:pt x="3827" y="113"/>
                </a:lnTo>
                <a:lnTo>
                  <a:pt x="3827" y="114"/>
                </a:lnTo>
                <a:lnTo>
                  <a:pt x="3828" y="114"/>
                </a:lnTo>
                <a:lnTo>
                  <a:pt x="3829" y="115"/>
                </a:lnTo>
                <a:lnTo>
                  <a:pt x="3829" y="116"/>
                </a:lnTo>
                <a:lnTo>
                  <a:pt x="3829" y="117"/>
                </a:lnTo>
                <a:lnTo>
                  <a:pt x="3830" y="117"/>
                </a:lnTo>
                <a:lnTo>
                  <a:pt x="3830" y="119"/>
                </a:lnTo>
                <a:lnTo>
                  <a:pt x="3830" y="120"/>
                </a:lnTo>
                <a:lnTo>
                  <a:pt x="3830" y="121"/>
                </a:lnTo>
                <a:lnTo>
                  <a:pt x="3829" y="122"/>
                </a:lnTo>
                <a:lnTo>
                  <a:pt x="3829" y="123"/>
                </a:lnTo>
                <a:lnTo>
                  <a:pt x="3828" y="124"/>
                </a:lnTo>
                <a:lnTo>
                  <a:pt x="3827" y="124"/>
                </a:lnTo>
                <a:lnTo>
                  <a:pt x="3825" y="124"/>
                </a:lnTo>
                <a:lnTo>
                  <a:pt x="3824" y="124"/>
                </a:lnTo>
                <a:lnTo>
                  <a:pt x="3822" y="124"/>
                </a:lnTo>
                <a:lnTo>
                  <a:pt x="3821" y="124"/>
                </a:lnTo>
                <a:lnTo>
                  <a:pt x="3820" y="124"/>
                </a:lnTo>
                <a:lnTo>
                  <a:pt x="3819" y="125"/>
                </a:lnTo>
                <a:lnTo>
                  <a:pt x="3818" y="125"/>
                </a:lnTo>
                <a:lnTo>
                  <a:pt x="3818" y="127"/>
                </a:lnTo>
                <a:lnTo>
                  <a:pt x="3817" y="128"/>
                </a:lnTo>
                <a:lnTo>
                  <a:pt x="3817" y="129"/>
                </a:lnTo>
                <a:lnTo>
                  <a:pt x="3816" y="130"/>
                </a:lnTo>
                <a:lnTo>
                  <a:pt x="3816" y="131"/>
                </a:lnTo>
                <a:lnTo>
                  <a:pt x="3816" y="132"/>
                </a:lnTo>
                <a:lnTo>
                  <a:pt x="3814" y="132"/>
                </a:lnTo>
                <a:lnTo>
                  <a:pt x="3813" y="133"/>
                </a:lnTo>
                <a:lnTo>
                  <a:pt x="3812" y="134"/>
                </a:lnTo>
                <a:lnTo>
                  <a:pt x="3811" y="136"/>
                </a:lnTo>
                <a:lnTo>
                  <a:pt x="3810" y="137"/>
                </a:lnTo>
                <a:lnTo>
                  <a:pt x="3809" y="138"/>
                </a:lnTo>
                <a:lnTo>
                  <a:pt x="3808" y="138"/>
                </a:lnTo>
                <a:lnTo>
                  <a:pt x="3808" y="139"/>
                </a:lnTo>
                <a:lnTo>
                  <a:pt x="3807" y="139"/>
                </a:lnTo>
                <a:lnTo>
                  <a:pt x="3805" y="139"/>
                </a:lnTo>
                <a:lnTo>
                  <a:pt x="3805" y="140"/>
                </a:lnTo>
                <a:lnTo>
                  <a:pt x="3804" y="140"/>
                </a:lnTo>
                <a:lnTo>
                  <a:pt x="3804" y="141"/>
                </a:lnTo>
                <a:lnTo>
                  <a:pt x="3803" y="141"/>
                </a:lnTo>
                <a:lnTo>
                  <a:pt x="3802" y="142"/>
                </a:lnTo>
                <a:lnTo>
                  <a:pt x="3801" y="144"/>
                </a:lnTo>
                <a:lnTo>
                  <a:pt x="3801" y="145"/>
                </a:lnTo>
                <a:lnTo>
                  <a:pt x="3801" y="146"/>
                </a:lnTo>
                <a:lnTo>
                  <a:pt x="3801" y="147"/>
                </a:lnTo>
                <a:lnTo>
                  <a:pt x="3800" y="148"/>
                </a:lnTo>
                <a:lnTo>
                  <a:pt x="3799" y="149"/>
                </a:lnTo>
                <a:lnTo>
                  <a:pt x="3799" y="150"/>
                </a:lnTo>
                <a:lnTo>
                  <a:pt x="3798" y="152"/>
                </a:lnTo>
                <a:lnTo>
                  <a:pt x="3796" y="152"/>
                </a:lnTo>
                <a:lnTo>
                  <a:pt x="3795" y="153"/>
                </a:lnTo>
                <a:lnTo>
                  <a:pt x="3795" y="154"/>
                </a:lnTo>
                <a:lnTo>
                  <a:pt x="3794" y="154"/>
                </a:lnTo>
                <a:lnTo>
                  <a:pt x="3793" y="155"/>
                </a:lnTo>
                <a:lnTo>
                  <a:pt x="3793" y="156"/>
                </a:lnTo>
                <a:lnTo>
                  <a:pt x="3792" y="157"/>
                </a:lnTo>
                <a:lnTo>
                  <a:pt x="3791" y="158"/>
                </a:lnTo>
                <a:lnTo>
                  <a:pt x="3790" y="159"/>
                </a:lnTo>
                <a:lnTo>
                  <a:pt x="3788" y="161"/>
                </a:lnTo>
                <a:lnTo>
                  <a:pt x="3787" y="162"/>
                </a:lnTo>
                <a:lnTo>
                  <a:pt x="3786" y="163"/>
                </a:lnTo>
                <a:lnTo>
                  <a:pt x="3785" y="164"/>
                </a:lnTo>
                <a:lnTo>
                  <a:pt x="3784" y="166"/>
                </a:lnTo>
                <a:lnTo>
                  <a:pt x="3783" y="167"/>
                </a:lnTo>
                <a:lnTo>
                  <a:pt x="3782" y="169"/>
                </a:lnTo>
                <a:lnTo>
                  <a:pt x="3782" y="170"/>
                </a:lnTo>
                <a:lnTo>
                  <a:pt x="3781" y="170"/>
                </a:lnTo>
                <a:lnTo>
                  <a:pt x="3781" y="171"/>
                </a:lnTo>
                <a:lnTo>
                  <a:pt x="3779" y="171"/>
                </a:lnTo>
                <a:lnTo>
                  <a:pt x="3778" y="171"/>
                </a:lnTo>
                <a:lnTo>
                  <a:pt x="3777" y="172"/>
                </a:lnTo>
                <a:lnTo>
                  <a:pt x="3776" y="173"/>
                </a:lnTo>
                <a:lnTo>
                  <a:pt x="3775" y="173"/>
                </a:lnTo>
                <a:lnTo>
                  <a:pt x="3774" y="174"/>
                </a:lnTo>
                <a:lnTo>
                  <a:pt x="3773" y="174"/>
                </a:lnTo>
                <a:lnTo>
                  <a:pt x="3771" y="175"/>
                </a:lnTo>
                <a:lnTo>
                  <a:pt x="3770" y="177"/>
                </a:lnTo>
                <a:lnTo>
                  <a:pt x="3769" y="177"/>
                </a:lnTo>
                <a:lnTo>
                  <a:pt x="3768" y="177"/>
                </a:lnTo>
                <a:lnTo>
                  <a:pt x="3767" y="178"/>
                </a:lnTo>
                <a:lnTo>
                  <a:pt x="3766" y="177"/>
                </a:lnTo>
                <a:lnTo>
                  <a:pt x="3765" y="177"/>
                </a:lnTo>
                <a:lnTo>
                  <a:pt x="3764" y="175"/>
                </a:lnTo>
                <a:lnTo>
                  <a:pt x="3762" y="175"/>
                </a:lnTo>
                <a:lnTo>
                  <a:pt x="3761" y="175"/>
                </a:lnTo>
                <a:lnTo>
                  <a:pt x="3760" y="175"/>
                </a:lnTo>
                <a:lnTo>
                  <a:pt x="3759" y="177"/>
                </a:lnTo>
                <a:lnTo>
                  <a:pt x="3758" y="177"/>
                </a:lnTo>
                <a:lnTo>
                  <a:pt x="3758" y="178"/>
                </a:lnTo>
                <a:lnTo>
                  <a:pt x="3757" y="178"/>
                </a:lnTo>
                <a:lnTo>
                  <a:pt x="3756" y="178"/>
                </a:lnTo>
                <a:lnTo>
                  <a:pt x="3756" y="179"/>
                </a:lnTo>
                <a:lnTo>
                  <a:pt x="3755" y="179"/>
                </a:lnTo>
                <a:lnTo>
                  <a:pt x="3753" y="180"/>
                </a:lnTo>
                <a:lnTo>
                  <a:pt x="3752" y="181"/>
                </a:lnTo>
                <a:lnTo>
                  <a:pt x="3752" y="182"/>
                </a:lnTo>
                <a:lnTo>
                  <a:pt x="3751" y="182"/>
                </a:lnTo>
                <a:lnTo>
                  <a:pt x="3751" y="183"/>
                </a:lnTo>
                <a:lnTo>
                  <a:pt x="3750" y="184"/>
                </a:lnTo>
                <a:lnTo>
                  <a:pt x="3750" y="186"/>
                </a:lnTo>
                <a:lnTo>
                  <a:pt x="3749" y="186"/>
                </a:lnTo>
                <a:lnTo>
                  <a:pt x="3749" y="187"/>
                </a:lnTo>
                <a:lnTo>
                  <a:pt x="3748" y="188"/>
                </a:lnTo>
                <a:lnTo>
                  <a:pt x="3747" y="189"/>
                </a:lnTo>
                <a:lnTo>
                  <a:pt x="3747" y="190"/>
                </a:lnTo>
                <a:lnTo>
                  <a:pt x="3745" y="192"/>
                </a:lnTo>
                <a:lnTo>
                  <a:pt x="3744" y="194"/>
                </a:lnTo>
                <a:lnTo>
                  <a:pt x="3744" y="197"/>
                </a:lnTo>
                <a:lnTo>
                  <a:pt x="3743" y="198"/>
                </a:lnTo>
                <a:lnTo>
                  <a:pt x="3742" y="200"/>
                </a:lnTo>
                <a:lnTo>
                  <a:pt x="3742" y="201"/>
                </a:lnTo>
                <a:lnTo>
                  <a:pt x="3741" y="204"/>
                </a:lnTo>
                <a:lnTo>
                  <a:pt x="3740" y="205"/>
                </a:lnTo>
                <a:lnTo>
                  <a:pt x="3740" y="206"/>
                </a:lnTo>
                <a:lnTo>
                  <a:pt x="3739" y="207"/>
                </a:lnTo>
                <a:lnTo>
                  <a:pt x="3738" y="209"/>
                </a:lnTo>
                <a:lnTo>
                  <a:pt x="3738" y="211"/>
                </a:lnTo>
                <a:lnTo>
                  <a:pt x="3738" y="214"/>
                </a:lnTo>
                <a:lnTo>
                  <a:pt x="3738" y="215"/>
                </a:lnTo>
                <a:lnTo>
                  <a:pt x="3738" y="217"/>
                </a:lnTo>
                <a:lnTo>
                  <a:pt x="3738" y="219"/>
                </a:lnTo>
                <a:lnTo>
                  <a:pt x="3738" y="220"/>
                </a:lnTo>
                <a:lnTo>
                  <a:pt x="3739" y="221"/>
                </a:lnTo>
                <a:lnTo>
                  <a:pt x="3739" y="222"/>
                </a:lnTo>
                <a:lnTo>
                  <a:pt x="3739" y="223"/>
                </a:lnTo>
                <a:lnTo>
                  <a:pt x="3740" y="223"/>
                </a:lnTo>
                <a:lnTo>
                  <a:pt x="3741" y="223"/>
                </a:lnTo>
                <a:lnTo>
                  <a:pt x="3742" y="223"/>
                </a:lnTo>
                <a:lnTo>
                  <a:pt x="3743" y="224"/>
                </a:lnTo>
                <a:lnTo>
                  <a:pt x="3745" y="224"/>
                </a:lnTo>
                <a:lnTo>
                  <a:pt x="3747" y="225"/>
                </a:lnTo>
                <a:lnTo>
                  <a:pt x="3749" y="226"/>
                </a:lnTo>
                <a:lnTo>
                  <a:pt x="3750" y="228"/>
                </a:lnTo>
                <a:lnTo>
                  <a:pt x="3751" y="228"/>
                </a:lnTo>
                <a:lnTo>
                  <a:pt x="3752" y="229"/>
                </a:lnTo>
                <a:lnTo>
                  <a:pt x="3753" y="230"/>
                </a:lnTo>
                <a:lnTo>
                  <a:pt x="3756" y="231"/>
                </a:lnTo>
                <a:lnTo>
                  <a:pt x="3757" y="232"/>
                </a:lnTo>
                <a:lnTo>
                  <a:pt x="3758" y="233"/>
                </a:lnTo>
                <a:lnTo>
                  <a:pt x="3758" y="234"/>
                </a:lnTo>
                <a:lnTo>
                  <a:pt x="3760" y="236"/>
                </a:lnTo>
                <a:lnTo>
                  <a:pt x="3761" y="237"/>
                </a:lnTo>
                <a:lnTo>
                  <a:pt x="3762" y="239"/>
                </a:lnTo>
                <a:lnTo>
                  <a:pt x="3765" y="240"/>
                </a:lnTo>
                <a:lnTo>
                  <a:pt x="3765" y="241"/>
                </a:lnTo>
                <a:lnTo>
                  <a:pt x="3766" y="242"/>
                </a:lnTo>
                <a:lnTo>
                  <a:pt x="3767" y="244"/>
                </a:lnTo>
                <a:lnTo>
                  <a:pt x="3768" y="246"/>
                </a:lnTo>
                <a:lnTo>
                  <a:pt x="3768" y="247"/>
                </a:lnTo>
                <a:lnTo>
                  <a:pt x="3769" y="249"/>
                </a:lnTo>
                <a:lnTo>
                  <a:pt x="3770" y="250"/>
                </a:lnTo>
                <a:lnTo>
                  <a:pt x="3770" y="253"/>
                </a:lnTo>
                <a:lnTo>
                  <a:pt x="3770" y="254"/>
                </a:lnTo>
                <a:lnTo>
                  <a:pt x="3771" y="255"/>
                </a:lnTo>
                <a:lnTo>
                  <a:pt x="3770" y="257"/>
                </a:lnTo>
                <a:lnTo>
                  <a:pt x="3770" y="258"/>
                </a:lnTo>
                <a:lnTo>
                  <a:pt x="3769" y="259"/>
                </a:lnTo>
                <a:lnTo>
                  <a:pt x="3767" y="261"/>
                </a:lnTo>
                <a:lnTo>
                  <a:pt x="3766" y="262"/>
                </a:lnTo>
                <a:lnTo>
                  <a:pt x="3764" y="262"/>
                </a:lnTo>
                <a:lnTo>
                  <a:pt x="3762" y="263"/>
                </a:lnTo>
                <a:lnTo>
                  <a:pt x="3761" y="262"/>
                </a:lnTo>
                <a:lnTo>
                  <a:pt x="3759" y="262"/>
                </a:lnTo>
                <a:lnTo>
                  <a:pt x="3757" y="261"/>
                </a:lnTo>
                <a:lnTo>
                  <a:pt x="3756" y="259"/>
                </a:lnTo>
                <a:lnTo>
                  <a:pt x="3755" y="258"/>
                </a:lnTo>
                <a:lnTo>
                  <a:pt x="3753" y="257"/>
                </a:lnTo>
                <a:lnTo>
                  <a:pt x="3751" y="257"/>
                </a:lnTo>
                <a:lnTo>
                  <a:pt x="3750" y="257"/>
                </a:lnTo>
                <a:lnTo>
                  <a:pt x="3750" y="258"/>
                </a:lnTo>
                <a:lnTo>
                  <a:pt x="3750" y="259"/>
                </a:lnTo>
                <a:lnTo>
                  <a:pt x="3750" y="261"/>
                </a:lnTo>
                <a:lnTo>
                  <a:pt x="3750" y="262"/>
                </a:lnTo>
                <a:lnTo>
                  <a:pt x="3750" y="264"/>
                </a:lnTo>
                <a:lnTo>
                  <a:pt x="3751" y="265"/>
                </a:lnTo>
                <a:lnTo>
                  <a:pt x="3752" y="269"/>
                </a:lnTo>
                <a:lnTo>
                  <a:pt x="3753" y="270"/>
                </a:lnTo>
                <a:lnTo>
                  <a:pt x="3755" y="272"/>
                </a:lnTo>
                <a:lnTo>
                  <a:pt x="3757" y="274"/>
                </a:lnTo>
                <a:lnTo>
                  <a:pt x="3758" y="276"/>
                </a:lnTo>
                <a:lnTo>
                  <a:pt x="3760" y="279"/>
                </a:lnTo>
                <a:lnTo>
                  <a:pt x="3761" y="280"/>
                </a:lnTo>
                <a:lnTo>
                  <a:pt x="3764" y="282"/>
                </a:lnTo>
                <a:lnTo>
                  <a:pt x="3766" y="284"/>
                </a:lnTo>
                <a:lnTo>
                  <a:pt x="3767" y="286"/>
                </a:lnTo>
                <a:lnTo>
                  <a:pt x="3768" y="287"/>
                </a:lnTo>
                <a:lnTo>
                  <a:pt x="3770" y="289"/>
                </a:lnTo>
                <a:lnTo>
                  <a:pt x="3773" y="290"/>
                </a:lnTo>
                <a:lnTo>
                  <a:pt x="3774" y="291"/>
                </a:lnTo>
                <a:lnTo>
                  <a:pt x="3775" y="292"/>
                </a:lnTo>
                <a:lnTo>
                  <a:pt x="3776" y="293"/>
                </a:lnTo>
                <a:lnTo>
                  <a:pt x="3776" y="295"/>
                </a:lnTo>
                <a:lnTo>
                  <a:pt x="3776" y="297"/>
                </a:lnTo>
                <a:lnTo>
                  <a:pt x="3776" y="298"/>
                </a:lnTo>
                <a:lnTo>
                  <a:pt x="3776" y="299"/>
                </a:lnTo>
                <a:lnTo>
                  <a:pt x="3776" y="300"/>
                </a:lnTo>
                <a:lnTo>
                  <a:pt x="3776" y="301"/>
                </a:lnTo>
                <a:lnTo>
                  <a:pt x="3776" y="303"/>
                </a:lnTo>
                <a:lnTo>
                  <a:pt x="3777" y="304"/>
                </a:lnTo>
                <a:lnTo>
                  <a:pt x="3777" y="305"/>
                </a:lnTo>
                <a:lnTo>
                  <a:pt x="3776" y="306"/>
                </a:lnTo>
                <a:lnTo>
                  <a:pt x="3776" y="307"/>
                </a:lnTo>
                <a:lnTo>
                  <a:pt x="3776" y="308"/>
                </a:lnTo>
                <a:lnTo>
                  <a:pt x="3775" y="309"/>
                </a:lnTo>
                <a:lnTo>
                  <a:pt x="3774" y="311"/>
                </a:lnTo>
                <a:lnTo>
                  <a:pt x="3773" y="312"/>
                </a:lnTo>
                <a:lnTo>
                  <a:pt x="3771" y="313"/>
                </a:lnTo>
                <a:lnTo>
                  <a:pt x="3770" y="313"/>
                </a:lnTo>
                <a:lnTo>
                  <a:pt x="3768" y="314"/>
                </a:lnTo>
                <a:lnTo>
                  <a:pt x="3767" y="315"/>
                </a:lnTo>
                <a:lnTo>
                  <a:pt x="3766" y="316"/>
                </a:lnTo>
                <a:lnTo>
                  <a:pt x="3765" y="317"/>
                </a:lnTo>
                <a:lnTo>
                  <a:pt x="3764" y="318"/>
                </a:lnTo>
                <a:lnTo>
                  <a:pt x="3762" y="318"/>
                </a:lnTo>
                <a:lnTo>
                  <a:pt x="3761" y="320"/>
                </a:lnTo>
                <a:lnTo>
                  <a:pt x="3760" y="320"/>
                </a:lnTo>
                <a:lnTo>
                  <a:pt x="3759" y="320"/>
                </a:lnTo>
                <a:lnTo>
                  <a:pt x="3758" y="318"/>
                </a:lnTo>
                <a:lnTo>
                  <a:pt x="3757" y="318"/>
                </a:lnTo>
                <a:lnTo>
                  <a:pt x="3756" y="317"/>
                </a:lnTo>
                <a:lnTo>
                  <a:pt x="3755" y="317"/>
                </a:lnTo>
                <a:lnTo>
                  <a:pt x="3753" y="317"/>
                </a:lnTo>
                <a:lnTo>
                  <a:pt x="3751" y="316"/>
                </a:lnTo>
                <a:lnTo>
                  <a:pt x="3750" y="316"/>
                </a:lnTo>
                <a:lnTo>
                  <a:pt x="3748" y="317"/>
                </a:lnTo>
                <a:lnTo>
                  <a:pt x="3747" y="318"/>
                </a:lnTo>
                <a:lnTo>
                  <a:pt x="3745" y="320"/>
                </a:lnTo>
                <a:lnTo>
                  <a:pt x="3744" y="321"/>
                </a:lnTo>
                <a:lnTo>
                  <a:pt x="3744" y="322"/>
                </a:lnTo>
                <a:lnTo>
                  <a:pt x="3744" y="323"/>
                </a:lnTo>
                <a:lnTo>
                  <a:pt x="3744" y="324"/>
                </a:lnTo>
                <a:lnTo>
                  <a:pt x="3744" y="325"/>
                </a:lnTo>
                <a:lnTo>
                  <a:pt x="3744" y="326"/>
                </a:lnTo>
                <a:lnTo>
                  <a:pt x="3744" y="328"/>
                </a:lnTo>
                <a:lnTo>
                  <a:pt x="3744" y="329"/>
                </a:lnTo>
                <a:lnTo>
                  <a:pt x="3744" y="331"/>
                </a:lnTo>
                <a:lnTo>
                  <a:pt x="3744" y="332"/>
                </a:lnTo>
                <a:lnTo>
                  <a:pt x="3745" y="334"/>
                </a:lnTo>
                <a:lnTo>
                  <a:pt x="3745" y="336"/>
                </a:lnTo>
                <a:lnTo>
                  <a:pt x="3747" y="339"/>
                </a:lnTo>
                <a:lnTo>
                  <a:pt x="3748" y="342"/>
                </a:lnTo>
                <a:lnTo>
                  <a:pt x="3749" y="346"/>
                </a:lnTo>
                <a:lnTo>
                  <a:pt x="3750" y="348"/>
                </a:lnTo>
                <a:lnTo>
                  <a:pt x="3751" y="350"/>
                </a:lnTo>
                <a:lnTo>
                  <a:pt x="3752" y="351"/>
                </a:lnTo>
                <a:lnTo>
                  <a:pt x="3752" y="353"/>
                </a:lnTo>
                <a:lnTo>
                  <a:pt x="3753" y="355"/>
                </a:lnTo>
                <a:lnTo>
                  <a:pt x="3753" y="357"/>
                </a:lnTo>
                <a:lnTo>
                  <a:pt x="3756" y="362"/>
                </a:lnTo>
                <a:lnTo>
                  <a:pt x="3756" y="363"/>
                </a:lnTo>
                <a:lnTo>
                  <a:pt x="3757" y="366"/>
                </a:lnTo>
                <a:lnTo>
                  <a:pt x="3757" y="368"/>
                </a:lnTo>
                <a:lnTo>
                  <a:pt x="3756" y="372"/>
                </a:lnTo>
                <a:lnTo>
                  <a:pt x="3755" y="373"/>
                </a:lnTo>
                <a:lnTo>
                  <a:pt x="3753" y="375"/>
                </a:lnTo>
                <a:lnTo>
                  <a:pt x="3751" y="378"/>
                </a:lnTo>
                <a:lnTo>
                  <a:pt x="3749" y="379"/>
                </a:lnTo>
                <a:lnTo>
                  <a:pt x="3748" y="380"/>
                </a:lnTo>
                <a:lnTo>
                  <a:pt x="3747" y="381"/>
                </a:lnTo>
                <a:lnTo>
                  <a:pt x="3747" y="382"/>
                </a:lnTo>
                <a:lnTo>
                  <a:pt x="3748" y="383"/>
                </a:lnTo>
                <a:lnTo>
                  <a:pt x="3748" y="384"/>
                </a:lnTo>
                <a:lnTo>
                  <a:pt x="3748" y="385"/>
                </a:lnTo>
                <a:lnTo>
                  <a:pt x="3749" y="387"/>
                </a:lnTo>
                <a:lnTo>
                  <a:pt x="3750" y="389"/>
                </a:lnTo>
                <a:lnTo>
                  <a:pt x="3751" y="390"/>
                </a:lnTo>
                <a:lnTo>
                  <a:pt x="3751" y="392"/>
                </a:lnTo>
                <a:lnTo>
                  <a:pt x="3752" y="395"/>
                </a:lnTo>
                <a:lnTo>
                  <a:pt x="3753" y="396"/>
                </a:lnTo>
                <a:lnTo>
                  <a:pt x="3753" y="397"/>
                </a:lnTo>
                <a:lnTo>
                  <a:pt x="3755" y="399"/>
                </a:lnTo>
                <a:lnTo>
                  <a:pt x="3755" y="400"/>
                </a:lnTo>
                <a:lnTo>
                  <a:pt x="3756" y="401"/>
                </a:lnTo>
                <a:lnTo>
                  <a:pt x="3757" y="404"/>
                </a:lnTo>
                <a:lnTo>
                  <a:pt x="3757" y="406"/>
                </a:lnTo>
                <a:lnTo>
                  <a:pt x="3758" y="407"/>
                </a:lnTo>
                <a:lnTo>
                  <a:pt x="3758" y="408"/>
                </a:lnTo>
                <a:lnTo>
                  <a:pt x="3758" y="410"/>
                </a:lnTo>
                <a:lnTo>
                  <a:pt x="3759" y="414"/>
                </a:lnTo>
                <a:lnTo>
                  <a:pt x="3760" y="417"/>
                </a:lnTo>
                <a:lnTo>
                  <a:pt x="3760" y="420"/>
                </a:lnTo>
                <a:lnTo>
                  <a:pt x="3761" y="423"/>
                </a:lnTo>
                <a:lnTo>
                  <a:pt x="3762" y="425"/>
                </a:lnTo>
                <a:lnTo>
                  <a:pt x="3764" y="428"/>
                </a:lnTo>
                <a:lnTo>
                  <a:pt x="3765" y="430"/>
                </a:lnTo>
                <a:lnTo>
                  <a:pt x="3766" y="433"/>
                </a:lnTo>
                <a:lnTo>
                  <a:pt x="3767" y="437"/>
                </a:lnTo>
                <a:lnTo>
                  <a:pt x="3768" y="441"/>
                </a:lnTo>
                <a:lnTo>
                  <a:pt x="3769" y="443"/>
                </a:lnTo>
                <a:lnTo>
                  <a:pt x="3771" y="447"/>
                </a:lnTo>
                <a:lnTo>
                  <a:pt x="3771" y="449"/>
                </a:lnTo>
                <a:lnTo>
                  <a:pt x="3773" y="451"/>
                </a:lnTo>
                <a:lnTo>
                  <a:pt x="3773" y="454"/>
                </a:lnTo>
                <a:lnTo>
                  <a:pt x="3774" y="456"/>
                </a:lnTo>
                <a:lnTo>
                  <a:pt x="3774" y="458"/>
                </a:lnTo>
                <a:lnTo>
                  <a:pt x="3774" y="459"/>
                </a:lnTo>
                <a:lnTo>
                  <a:pt x="3775" y="460"/>
                </a:lnTo>
                <a:lnTo>
                  <a:pt x="3775" y="462"/>
                </a:lnTo>
                <a:lnTo>
                  <a:pt x="3775" y="463"/>
                </a:lnTo>
                <a:lnTo>
                  <a:pt x="3775" y="466"/>
                </a:lnTo>
                <a:lnTo>
                  <a:pt x="3775" y="468"/>
                </a:lnTo>
                <a:lnTo>
                  <a:pt x="3775" y="470"/>
                </a:lnTo>
                <a:lnTo>
                  <a:pt x="3775" y="472"/>
                </a:lnTo>
                <a:lnTo>
                  <a:pt x="3775" y="473"/>
                </a:lnTo>
                <a:lnTo>
                  <a:pt x="3775" y="475"/>
                </a:lnTo>
                <a:lnTo>
                  <a:pt x="3773" y="480"/>
                </a:lnTo>
                <a:lnTo>
                  <a:pt x="3770" y="487"/>
                </a:lnTo>
                <a:lnTo>
                  <a:pt x="3768" y="492"/>
                </a:lnTo>
                <a:lnTo>
                  <a:pt x="3767" y="492"/>
                </a:lnTo>
                <a:lnTo>
                  <a:pt x="3766" y="497"/>
                </a:lnTo>
                <a:lnTo>
                  <a:pt x="3766" y="498"/>
                </a:lnTo>
                <a:lnTo>
                  <a:pt x="3767" y="500"/>
                </a:lnTo>
                <a:lnTo>
                  <a:pt x="3768" y="500"/>
                </a:lnTo>
                <a:lnTo>
                  <a:pt x="3768" y="501"/>
                </a:lnTo>
                <a:lnTo>
                  <a:pt x="3773" y="502"/>
                </a:lnTo>
                <a:lnTo>
                  <a:pt x="3775" y="507"/>
                </a:lnTo>
                <a:lnTo>
                  <a:pt x="3777" y="512"/>
                </a:lnTo>
                <a:lnTo>
                  <a:pt x="3779" y="515"/>
                </a:lnTo>
                <a:lnTo>
                  <a:pt x="3781" y="516"/>
                </a:lnTo>
                <a:lnTo>
                  <a:pt x="3782" y="516"/>
                </a:lnTo>
                <a:lnTo>
                  <a:pt x="3783" y="517"/>
                </a:lnTo>
                <a:lnTo>
                  <a:pt x="3784" y="518"/>
                </a:lnTo>
                <a:lnTo>
                  <a:pt x="3784" y="520"/>
                </a:lnTo>
                <a:lnTo>
                  <a:pt x="3785" y="521"/>
                </a:lnTo>
                <a:lnTo>
                  <a:pt x="3786" y="523"/>
                </a:lnTo>
                <a:lnTo>
                  <a:pt x="3786" y="525"/>
                </a:lnTo>
                <a:lnTo>
                  <a:pt x="3786" y="526"/>
                </a:lnTo>
                <a:lnTo>
                  <a:pt x="3786" y="529"/>
                </a:lnTo>
                <a:lnTo>
                  <a:pt x="3787" y="532"/>
                </a:lnTo>
                <a:lnTo>
                  <a:pt x="3787" y="535"/>
                </a:lnTo>
                <a:lnTo>
                  <a:pt x="3787" y="539"/>
                </a:lnTo>
                <a:lnTo>
                  <a:pt x="3786" y="542"/>
                </a:lnTo>
                <a:lnTo>
                  <a:pt x="3785" y="544"/>
                </a:lnTo>
                <a:lnTo>
                  <a:pt x="3785" y="549"/>
                </a:lnTo>
                <a:lnTo>
                  <a:pt x="3784" y="551"/>
                </a:lnTo>
                <a:lnTo>
                  <a:pt x="3782" y="552"/>
                </a:lnTo>
                <a:lnTo>
                  <a:pt x="3779" y="554"/>
                </a:lnTo>
                <a:lnTo>
                  <a:pt x="3777" y="555"/>
                </a:lnTo>
                <a:lnTo>
                  <a:pt x="3775" y="557"/>
                </a:lnTo>
                <a:lnTo>
                  <a:pt x="3770" y="558"/>
                </a:lnTo>
                <a:lnTo>
                  <a:pt x="3768" y="558"/>
                </a:lnTo>
                <a:lnTo>
                  <a:pt x="3766" y="559"/>
                </a:lnTo>
                <a:lnTo>
                  <a:pt x="3758" y="564"/>
                </a:lnTo>
                <a:lnTo>
                  <a:pt x="3752" y="567"/>
                </a:lnTo>
                <a:lnTo>
                  <a:pt x="3748" y="572"/>
                </a:lnTo>
                <a:lnTo>
                  <a:pt x="3744" y="576"/>
                </a:lnTo>
                <a:lnTo>
                  <a:pt x="3743" y="580"/>
                </a:lnTo>
                <a:lnTo>
                  <a:pt x="3743" y="582"/>
                </a:lnTo>
                <a:lnTo>
                  <a:pt x="3742" y="590"/>
                </a:lnTo>
                <a:lnTo>
                  <a:pt x="3744" y="594"/>
                </a:lnTo>
                <a:lnTo>
                  <a:pt x="3749" y="599"/>
                </a:lnTo>
                <a:lnTo>
                  <a:pt x="3755" y="600"/>
                </a:lnTo>
                <a:lnTo>
                  <a:pt x="3756" y="600"/>
                </a:lnTo>
                <a:lnTo>
                  <a:pt x="3757" y="600"/>
                </a:lnTo>
                <a:lnTo>
                  <a:pt x="3760" y="600"/>
                </a:lnTo>
                <a:lnTo>
                  <a:pt x="3762" y="601"/>
                </a:lnTo>
                <a:lnTo>
                  <a:pt x="3764" y="604"/>
                </a:lnTo>
                <a:lnTo>
                  <a:pt x="3762" y="607"/>
                </a:lnTo>
                <a:lnTo>
                  <a:pt x="3758" y="610"/>
                </a:lnTo>
                <a:lnTo>
                  <a:pt x="3750" y="610"/>
                </a:lnTo>
                <a:lnTo>
                  <a:pt x="3744" y="613"/>
                </a:lnTo>
                <a:lnTo>
                  <a:pt x="3742" y="614"/>
                </a:lnTo>
                <a:lnTo>
                  <a:pt x="3741" y="616"/>
                </a:lnTo>
                <a:lnTo>
                  <a:pt x="3741" y="621"/>
                </a:lnTo>
                <a:lnTo>
                  <a:pt x="3742" y="623"/>
                </a:lnTo>
                <a:lnTo>
                  <a:pt x="3745" y="627"/>
                </a:lnTo>
                <a:lnTo>
                  <a:pt x="3745" y="629"/>
                </a:lnTo>
                <a:lnTo>
                  <a:pt x="3747" y="629"/>
                </a:lnTo>
                <a:lnTo>
                  <a:pt x="3750" y="632"/>
                </a:lnTo>
                <a:lnTo>
                  <a:pt x="3751" y="635"/>
                </a:lnTo>
                <a:lnTo>
                  <a:pt x="3751" y="638"/>
                </a:lnTo>
                <a:lnTo>
                  <a:pt x="3752" y="641"/>
                </a:lnTo>
                <a:lnTo>
                  <a:pt x="3749" y="647"/>
                </a:lnTo>
                <a:lnTo>
                  <a:pt x="3745" y="648"/>
                </a:lnTo>
                <a:lnTo>
                  <a:pt x="3744" y="649"/>
                </a:lnTo>
                <a:lnTo>
                  <a:pt x="3743" y="650"/>
                </a:lnTo>
                <a:lnTo>
                  <a:pt x="3743" y="655"/>
                </a:lnTo>
                <a:lnTo>
                  <a:pt x="3743" y="656"/>
                </a:lnTo>
                <a:lnTo>
                  <a:pt x="3743" y="657"/>
                </a:lnTo>
                <a:lnTo>
                  <a:pt x="3745" y="658"/>
                </a:lnTo>
                <a:lnTo>
                  <a:pt x="3745" y="659"/>
                </a:lnTo>
                <a:lnTo>
                  <a:pt x="3747" y="661"/>
                </a:lnTo>
                <a:lnTo>
                  <a:pt x="3747" y="664"/>
                </a:lnTo>
                <a:lnTo>
                  <a:pt x="3748" y="664"/>
                </a:lnTo>
                <a:lnTo>
                  <a:pt x="3748" y="665"/>
                </a:lnTo>
                <a:lnTo>
                  <a:pt x="3750" y="666"/>
                </a:lnTo>
                <a:lnTo>
                  <a:pt x="3751" y="667"/>
                </a:lnTo>
                <a:lnTo>
                  <a:pt x="3753" y="669"/>
                </a:lnTo>
                <a:lnTo>
                  <a:pt x="3755" y="671"/>
                </a:lnTo>
                <a:lnTo>
                  <a:pt x="3755" y="673"/>
                </a:lnTo>
                <a:lnTo>
                  <a:pt x="3755" y="674"/>
                </a:lnTo>
                <a:lnTo>
                  <a:pt x="3752" y="676"/>
                </a:lnTo>
                <a:lnTo>
                  <a:pt x="3749" y="677"/>
                </a:lnTo>
                <a:lnTo>
                  <a:pt x="3747" y="679"/>
                </a:lnTo>
                <a:lnTo>
                  <a:pt x="3747" y="680"/>
                </a:lnTo>
                <a:lnTo>
                  <a:pt x="3745" y="681"/>
                </a:lnTo>
                <a:lnTo>
                  <a:pt x="3743" y="683"/>
                </a:lnTo>
                <a:lnTo>
                  <a:pt x="3743" y="684"/>
                </a:lnTo>
                <a:lnTo>
                  <a:pt x="3742" y="686"/>
                </a:lnTo>
                <a:lnTo>
                  <a:pt x="3741" y="688"/>
                </a:lnTo>
                <a:lnTo>
                  <a:pt x="3741" y="689"/>
                </a:lnTo>
                <a:lnTo>
                  <a:pt x="3739" y="691"/>
                </a:lnTo>
                <a:lnTo>
                  <a:pt x="3739" y="692"/>
                </a:lnTo>
                <a:lnTo>
                  <a:pt x="3736" y="696"/>
                </a:lnTo>
                <a:lnTo>
                  <a:pt x="3735" y="698"/>
                </a:lnTo>
                <a:lnTo>
                  <a:pt x="3735" y="699"/>
                </a:lnTo>
                <a:lnTo>
                  <a:pt x="3734" y="699"/>
                </a:lnTo>
                <a:lnTo>
                  <a:pt x="3734" y="700"/>
                </a:lnTo>
                <a:lnTo>
                  <a:pt x="3733" y="700"/>
                </a:lnTo>
                <a:lnTo>
                  <a:pt x="3733" y="701"/>
                </a:lnTo>
                <a:lnTo>
                  <a:pt x="3733" y="702"/>
                </a:lnTo>
                <a:lnTo>
                  <a:pt x="3732" y="702"/>
                </a:lnTo>
                <a:lnTo>
                  <a:pt x="3732" y="703"/>
                </a:lnTo>
                <a:lnTo>
                  <a:pt x="3732" y="705"/>
                </a:lnTo>
                <a:lnTo>
                  <a:pt x="3732" y="706"/>
                </a:lnTo>
                <a:lnTo>
                  <a:pt x="3732" y="707"/>
                </a:lnTo>
                <a:lnTo>
                  <a:pt x="3733" y="707"/>
                </a:lnTo>
                <a:lnTo>
                  <a:pt x="3732" y="709"/>
                </a:lnTo>
                <a:lnTo>
                  <a:pt x="3732" y="710"/>
                </a:lnTo>
                <a:lnTo>
                  <a:pt x="3732" y="713"/>
                </a:lnTo>
                <a:lnTo>
                  <a:pt x="3732" y="715"/>
                </a:lnTo>
                <a:lnTo>
                  <a:pt x="3732" y="716"/>
                </a:lnTo>
                <a:lnTo>
                  <a:pt x="3732" y="718"/>
                </a:lnTo>
                <a:lnTo>
                  <a:pt x="3733" y="721"/>
                </a:lnTo>
                <a:lnTo>
                  <a:pt x="3734" y="724"/>
                </a:lnTo>
                <a:lnTo>
                  <a:pt x="3735" y="725"/>
                </a:lnTo>
                <a:lnTo>
                  <a:pt x="3735" y="726"/>
                </a:lnTo>
                <a:lnTo>
                  <a:pt x="3736" y="727"/>
                </a:lnTo>
                <a:lnTo>
                  <a:pt x="3736" y="728"/>
                </a:lnTo>
                <a:lnTo>
                  <a:pt x="3736" y="730"/>
                </a:lnTo>
                <a:lnTo>
                  <a:pt x="3736" y="731"/>
                </a:lnTo>
                <a:lnTo>
                  <a:pt x="3736" y="732"/>
                </a:lnTo>
                <a:lnTo>
                  <a:pt x="3738" y="734"/>
                </a:lnTo>
                <a:lnTo>
                  <a:pt x="3738" y="735"/>
                </a:lnTo>
                <a:lnTo>
                  <a:pt x="3739" y="735"/>
                </a:lnTo>
                <a:lnTo>
                  <a:pt x="3740" y="738"/>
                </a:lnTo>
                <a:lnTo>
                  <a:pt x="3741" y="740"/>
                </a:lnTo>
                <a:lnTo>
                  <a:pt x="3741" y="741"/>
                </a:lnTo>
                <a:lnTo>
                  <a:pt x="3741" y="742"/>
                </a:lnTo>
                <a:lnTo>
                  <a:pt x="3742" y="742"/>
                </a:lnTo>
                <a:lnTo>
                  <a:pt x="3742" y="743"/>
                </a:lnTo>
                <a:lnTo>
                  <a:pt x="3743" y="746"/>
                </a:lnTo>
                <a:lnTo>
                  <a:pt x="3744" y="747"/>
                </a:lnTo>
                <a:lnTo>
                  <a:pt x="3745" y="748"/>
                </a:lnTo>
                <a:lnTo>
                  <a:pt x="3747" y="749"/>
                </a:lnTo>
                <a:lnTo>
                  <a:pt x="3748" y="750"/>
                </a:lnTo>
                <a:lnTo>
                  <a:pt x="3749" y="751"/>
                </a:lnTo>
                <a:lnTo>
                  <a:pt x="3749" y="752"/>
                </a:lnTo>
                <a:lnTo>
                  <a:pt x="3750" y="755"/>
                </a:lnTo>
                <a:lnTo>
                  <a:pt x="3751" y="757"/>
                </a:lnTo>
                <a:lnTo>
                  <a:pt x="3751" y="758"/>
                </a:lnTo>
                <a:lnTo>
                  <a:pt x="3751" y="759"/>
                </a:lnTo>
                <a:lnTo>
                  <a:pt x="3749" y="760"/>
                </a:lnTo>
                <a:lnTo>
                  <a:pt x="3745" y="761"/>
                </a:lnTo>
                <a:lnTo>
                  <a:pt x="3744" y="761"/>
                </a:lnTo>
                <a:lnTo>
                  <a:pt x="3743" y="763"/>
                </a:lnTo>
                <a:lnTo>
                  <a:pt x="3742" y="765"/>
                </a:lnTo>
                <a:lnTo>
                  <a:pt x="3731" y="773"/>
                </a:lnTo>
                <a:lnTo>
                  <a:pt x="3725" y="776"/>
                </a:lnTo>
                <a:lnTo>
                  <a:pt x="3712" y="786"/>
                </a:lnTo>
                <a:lnTo>
                  <a:pt x="3710" y="788"/>
                </a:lnTo>
                <a:lnTo>
                  <a:pt x="3709" y="790"/>
                </a:lnTo>
                <a:lnTo>
                  <a:pt x="3709" y="792"/>
                </a:lnTo>
                <a:lnTo>
                  <a:pt x="3709" y="795"/>
                </a:lnTo>
                <a:lnTo>
                  <a:pt x="3708" y="799"/>
                </a:lnTo>
                <a:lnTo>
                  <a:pt x="3708" y="802"/>
                </a:lnTo>
                <a:lnTo>
                  <a:pt x="3708" y="803"/>
                </a:lnTo>
                <a:lnTo>
                  <a:pt x="3708" y="808"/>
                </a:lnTo>
                <a:lnTo>
                  <a:pt x="3708" y="809"/>
                </a:lnTo>
                <a:lnTo>
                  <a:pt x="3707" y="811"/>
                </a:lnTo>
                <a:lnTo>
                  <a:pt x="3706" y="813"/>
                </a:lnTo>
                <a:lnTo>
                  <a:pt x="3703" y="815"/>
                </a:lnTo>
                <a:lnTo>
                  <a:pt x="3700" y="818"/>
                </a:lnTo>
                <a:lnTo>
                  <a:pt x="3698" y="820"/>
                </a:lnTo>
                <a:lnTo>
                  <a:pt x="3695" y="822"/>
                </a:lnTo>
                <a:lnTo>
                  <a:pt x="3692" y="823"/>
                </a:lnTo>
                <a:lnTo>
                  <a:pt x="3689" y="824"/>
                </a:lnTo>
                <a:lnTo>
                  <a:pt x="3684" y="824"/>
                </a:lnTo>
                <a:lnTo>
                  <a:pt x="3681" y="826"/>
                </a:lnTo>
                <a:lnTo>
                  <a:pt x="3675" y="830"/>
                </a:lnTo>
                <a:lnTo>
                  <a:pt x="3674" y="831"/>
                </a:lnTo>
                <a:lnTo>
                  <a:pt x="3673" y="832"/>
                </a:lnTo>
                <a:lnTo>
                  <a:pt x="3672" y="834"/>
                </a:lnTo>
                <a:lnTo>
                  <a:pt x="3671" y="834"/>
                </a:lnTo>
                <a:lnTo>
                  <a:pt x="3671" y="835"/>
                </a:lnTo>
                <a:lnTo>
                  <a:pt x="3670" y="836"/>
                </a:lnTo>
                <a:lnTo>
                  <a:pt x="3669" y="840"/>
                </a:lnTo>
                <a:lnTo>
                  <a:pt x="3667" y="841"/>
                </a:lnTo>
                <a:lnTo>
                  <a:pt x="3664" y="847"/>
                </a:lnTo>
                <a:lnTo>
                  <a:pt x="3663" y="852"/>
                </a:lnTo>
                <a:lnTo>
                  <a:pt x="3662" y="856"/>
                </a:lnTo>
                <a:lnTo>
                  <a:pt x="3660" y="860"/>
                </a:lnTo>
                <a:lnTo>
                  <a:pt x="3658" y="861"/>
                </a:lnTo>
                <a:lnTo>
                  <a:pt x="3657" y="861"/>
                </a:lnTo>
                <a:lnTo>
                  <a:pt x="3656" y="864"/>
                </a:lnTo>
                <a:lnTo>
                  <a:pt x="3655" y="865"/>
                </a:lnTo>
                <a:lnTo>
                  <a:pt x="3652" y="869"/>
                </a:lnTo>
                <a:lnTo>
                  <a:pt x="3649" y="873"/>
                </a:lnTo>
                <a:lnTo>
                  <a:pt x="3647" y="875"/>
                </a:lnTo>
                <a:lnTo>
                  <a:pt x="3646" y="875"/>
                </a:lnTo>
                <a:lnTo>
                  <a:pt x="3646" y="876"/>
                </a:lnTo>
                <a:lnTo>
                  <a:pt x="3645" y="878"/>
                </a:lnTo>
                <a:lnTo>
                  <a:pt x="3645" y="880"/>
                </a:lnTo>
                <a:lnTo>
                  <a:pt x="3644" y="881"/>
                </a:lnTo>
                <a:lnTo>
                  <a:pt x="3639" y="887"/>
                </a:lnTo>
                <a:lnTo>
                  <a:pt x="3634" y="895"/>
                </a:lnTo>
                <a:lnTo>
                  <a:pt x="3634" y="898"/>
                </a:lnTo>
                <a:lnTo>
                  <a:pt x="3634" y="899"/>
                </a:lnTo>
                <a:lnTo>
                  <a:pt x="3635" y="905"/>
                </a:lnTo>
                <a:lnTo>
                  <a:pt x="3635" y="909"/>
                </a:lnTo>
                <a:lnTo>
                  <a:pt x="3634" y="911"/>
                </a:lnTo>
                <a:lnTo>
                  <a:pt x="3634" y="912"/>
                </a:lnTo>
                <a:lnTo>
                  <a:pt x="3630" y="924"/>
                </a:lnTo>
                <a:lnTo>
                  <a:pt x="3630" y="926"/>
                </a:lnTo>
                <a:lnTo>
                  <a:pt x="3629" y="927"/>
                </a:lnTo>
                <a:lnTo>
                  <a:pt x="3629" y="928"/>
                </a:lnTo>
                <a:lnTo>
                  <a:pt x="3628" y="928"/>
                </a:lnTo>
                <a:lnTo>
                  <a:pt x="3627" y="928"/>
                </a:lnTo>
                <a:lnTo>
                  <a:pt x="3626" y="928"/>
                </a:lnTo>
                <a:lnTo>
                  <a:pt x="3615" y="928"/>
                </a:lnTo>
                <a:lnTo>
                  <a:pt x="3605" y="928"/>
                </a:lnTo>
                <a:lnTo>
                  <a:pt x="3595" y="928"/>
                </a:lnTo>
                <a:lnTo>
                  <a:pt x="3594" y="928"/>
                </a:lnTo>
                <a:lnTo>
                  <a:pt x="3583" y="928"/>
                </a:lnTo>
                <a:lnTo>
                  <a:pt x="3581" y="928"/>
                </a:lnTo>
                <a:lnTo>
                  <a:pt x="3579" y="928"/>
                </a:lnTo>
                <a:lnTo>
                  <a:pt x="3571" y="928"/>
                </a:lnTo>
                <a:lnTo>
                  <a:pt x="3568" y="928"/>
                </a:lnTo>
                <a:lnTo>
                  <a:pt x="3566" y="928"/>
                </a:lnTo>
                <a:lnTo>
                  <a:pt x="3557" y="928"/>
                </a:lnTo>
                <a:lnTo>
                  <a:pt x="3554" y="928"/>
                </a:lnTo>
                <a:lnTo>
                  <a:pt x="3553" y="928"/>
                </a:lnTo>
                <a:lnTo>
                  <a:pt x="3552" y="928"/>
                </a:lnTo>
                <a:lnTo>
                  <a:pt x="3549" y="928"/>
                </a:lnTo>
                <a:lnTo>
                  <a:pt x="3540" y="928"/>
                </a:lnTo>
                <a:lnTo>
                  <a:pt x="3537" y="928"/>
                </a:lnTo>
                <a:lnTo>
                  <a:pt x="3536" y="928"/>
                </a:lnTo>
                <a:lnTo>
                  <a:pt x="3532" y="928"/>
                </a:lnTo>
                <a:lnTo>
                  <a:pt x="3531" y="928"/>
                </a:lnTo>
                <a:lnTo>
                  <a:pt x="3529" y="928"/>
                </a:lnTo>
                <a:lnTo>
                  <a:pt x="3527" y="928"/>
                </a:lnTo>
                <a:lnTo>
                  <a:pt x="3524" y="928"/>
                </a:lnTo>
                <a:lnTo>
                  <a:pt x="3522" y="928"/>
                </a:lnTo>
                <a:lnTo>
                  <a:pt x="3520" y="928"/>
                </a:lnTo>
                <a:lnTo>
                  <a:pt x="3518" y="928"/>
                </a:lnTo>
                <a:lnTo>
                  <a:pt x="3509" y="928"/>
                </a:lnTo>
                <a:lnTo>
                  <a:pt x="3506" y="928"/>
                </a:lnTo>
                <a:lnTo>
                  <a:pt x="3505" y="928"/>
                </a:lnTo>
                <a:lnTo>
                  <a:pt x="3503" y="928"/>
                </a:lnTo>
                <a:lnTo>
                  <a:pt x="3502" y="928"/>
                </a:lnTo>
                <a:lnTo>
                  <a:pt x="3501" y="928"/>
                </a:lnTo>
                <a:lnTo>
                  <a:pt x="3500" y="928"/>
                </a:lnTo>
                <a:lnTo>
                  <a:pt x="3497" y="928"/>
                </a:lnTo>
                <a:lnTo>
                  <a:pt x="3496" y="928"/>
                </a:lnTo>
                <a:lnTo>
                  <a:pt x="3494" y="928"/>
                </a:lnTo>
                <a:lnTo>
                  <a:pt x="3493" y="928"/>
                </a:lnTo>
                <a:lnTo>
                  <a:pt x="3492" y="928"/>
                </a:lnTo>
                <a:lnTo>
                  <a:pt x="3491" y="928"/>
                </a:lnTo>
                <a:lnTo>
                  <a:pt x="3488" y="928"/>
                </a:lnTo>
                <a:lnTo>
                  <a:pt x="3485" y="928"/>
                </a:lnTo>
                <a:lnTo>
                  <a:pt x="3484" y="928"/>
                </a:lnTo>
                <a:lnTo>
                  <a:pt x="3482" y="928"/>
                </a:lnTo>
                <a:lnTo>
                  <a:pt x="3480" y="928"/>
                </a:lnTo>
                <a:lnTo>
                  <a:pt x="3477" y="928"/>
                </a:lnTo>
                <a:lnTo>
                  <a:pt x="3476" y="928"/>
                </a:lnTo>
                <a:lnTo>
                  <a:pt x="3474" y="928"/>
                </a:lnTo>
                <a:lnTo>
                  <a:pt x="3473" y="928"/>
                </a:lnTo>
                <a:lnTo>
                  <a:pt x="3471" y="928"/>
                </a:lnTo>
                <a:lnTo>
                  <a:pt x="3468" y="928"/>
                </a:lnTo>
                <a:lnTo>
                  <a:pt x="3467" y="928"/>
                </a:lnTo>
                <a:lnTo>
                  <a:pt x="3465" y="928"/>
                </a:lnTo>
                <a:lnTo>
                  <a:pt x="3463" y="928"/>
                </a:lnTo>
                <a:lnTo>
                  <a:pt x="3462" y="928"/>
                </a:lnTo>
                <a:lnTo>
                  <a:pt x="3460" y="928"/>
                </a:lnTo>
                <a:lnTo>
                  <a:pt x="3459" y="928"/>
                </a:lnTo>
                <a:lnTo>
                  <a:pt x="3458" y="928"/>
                </a:lnTo>
                <a:lnTo>
                  <a:pt x="3455" y="928"/>
                </a:lnTo>
                <a:lnTo>
                  <a:pt x="3454" y="928"/>
                </a:lnTo>
                <a:lnTo>
                  <a:pt x="3449" y="928"/>
                </a:lnTo>
                <a:lnTo>
                  <a:pt x="3448" y="928"/>
                </a:lnTo>
                <a:lnTo>
                  <a:pt x="3447" y="928"/>
                </a:lnTo>
                <a:lnTo>
                  <a:pt x="3443" y="928"/>
                </a:lnTo>
                <a:lnTo>
                  <a:pt x="3439" y="928"/>
                </a:lnTo>
                <a:lnTo>
                  <a:pt x="3437" y="928"/>
                </a:lnTo>
                <a:lnTo>
                  <a:pt x="3436" y="928"/>
                </a:lnTo>
                <a:lnTo>
                  <a:pt x="3433" y="928"/>
                </a:lnTo>
                <a:lnTo>
                  <a:pt x="3431" y="928"/>
                </a:lnTo>
                <a:lnTo>
                  <a:pt x="3429" y="928"/>
                </a:lnTo>
                <a:lnTo>
                  <a:pt x="3423" y="928"/>
                </a:lnTo>
                <a:lnTo>
                  <a:pt x="3421" y="928"/>
                </a:lnTo>
                <a:lnTo>
                  <a:pt x="3419" y="928"/>
                </a:lnTo>
                <a:lnTo>
                  <a:pt x="3417" y="928"/>
                </a:lnTo>
                <a:lnTo>
                  <a:pt x="3408" y="928"/>
                </a:lnTo>
                <a:lnTo>
                  <a:pt x="3405" y="928"/>
                </a:lnTo>
                <a:lnTo>
                  <a:pt x="3396" y="928"/>
                </a:lnTo>
                <a:lnTo>
                  <a:pt x="3389" y="928"/>
                </a:lnTo>
                <a:lnTo>
                  <a:pt x="3387" y="928"/>
                </a:lnTo>
                <a:lnTo>
                  <a:pt x="3387" y="930"/>
                </a:lnTo>
                <a:lnTo>
                  <a:pt x="3387" y="931"/>
                </a:lnTo>
                <a:lnTo>
                  <a:pt x="3387" y="934"/>
                </a:lnTo>
                <a:lnTo>
                  <a:pt x="3385" y="934"/>
                </a:lnTo>
                <a:lnTo>
                  <a:pt x="3384" y="934"/>
                </a:lnTo>
                <a:lnTo>
                  <a:pt x="3381" y="934"/>
                </a:lnTo>
                <a:lnTo>
                  <a:pt x="3378" y="934"/>
                </a:lnTo>
                <a:lnTo>
                  <a:pt x="3376" y="934"/>
                </a:lnTo>
                <a:lnTo>
                  <a:pt x="3367" y="934"/>
                </a:lnTo>
                <a:lnTo>
                  <a:pt x="3365" y="934"/>
                </a:lnTo>
                <a:lnTo>
                  <a:pt x="3364" y="934"/>
                </a:lnTo>
                <a:lnTo>
                  <a:pt x="3363" y="934"/>
                </a:lnTo>
                <a:lnTo>
                  <a:pt x="3350" y="934"/>
                </a:lnTo>
                <a:lnTo>
                  <a:pt x="3345" y="934"/>
                </a:lnTo>
                <a:lnTo>
                  <a:pt x="3338" y="934"/>
                </a:lnTo>
                <a:lnTo>
                  <a:pt x="3333" y="933"/>
                </a:lnTo>
                <a:lnTo>
                  <a:pt x="3332" y="934"/>
                </a:lnTo>
                <a:lnTo>
                  <a:pt x="3325" y="934"/>
                </a:lnTo>
                <a:lnTo>
                  <a:pt x="3324" y="934"/>
                </a:lnTo>
                <a:lnTo>
                  <a:pt x="3320" y="934"/>
                </a:lnTo>
                <a:lnTo>
                  <a:pt x="3312" y="934"/>
                </a:lnTo>
                <a:lnTo>
                  <a:pt x="3307" y="934"/>
                </a:lnTo>
                <a:lnTo>
                  <a:pt x="3305" y="934"/>
                </a:lnTo>
                <a:lnTo>
                  <a:pt x="3301" y="934"/>
                </a:lnTo>
                <a:lnTo>
                  <a:pt x="3300" y="934"/>
                </a:lnTo>
                <a:lnTo>
                  <a:pt x="3285" y="934"/>
                </a:lnTo>
                <a:lnTo>
                  <a:pt x="3274" y="934"/>
                </a:lnTo>
                <a:lnTo>
                  <a:pt x="3269" y="934"/>
                </a:lnTo>
                <a:lnTo>
                  <a:pt x="3268" y="934"/>
                </a:lnTo>
                <a:lnTo>
                  <a:pt x="3266" y="934"/>
                </a:lnTo>
                <a:lnTo>
                  <a:pt x="3263" y="934"/>
                </a:lnTo>
                <a:lnTo>
                  <a:pt x="3244" y="934"/>
                </a:lnTo>
                <a:lnTo>
                  <a:pt x="3240" y="934"/>
                </a:lnTo>
                <a:lnTo>
                  <a:pt x="3227" y="934"/>
                </a:lnTo>
                <a:lnTo>
                  <a:pt x="3213" y="934"/>
                </a:lnTo>
                <a:lnTo>
                  <a:pt x="3212" y="934"/>
                </a:lnTo>
                <a:lnTo>
                  <a:pt x="3184" y="935"/>
                </a:lnTo>
                <a:lnTo>
                  <a:pt x="3164" y="935"/>
                </a:lnTo>
                <a:lnTo>
                  <a:pt x="3149" y="936"/>
                </a:lnTo>
                <a:lnTo>
                  <a:pt x="3147" y="936"/>
                </a:lnTo>
                <a:lnTo>
                  <a:pt x="3144" y="936"/>
                </a:lnTo>
                <a:lnTo>
                  <a:pt x="3132" y="936"/>
                </a:lnTo>
                <a:lnTo>
                  <a:pt x="3130" y="936"/>
                </a:lnTo>
                <a:lnTo>
                  <a:pt x="3128" y="936"/>
                </a:lnTo>
                <a:lnTo>
                  <a:pt x="3127" y="936"/>
                </a:lnTo>
                <a:lnTo>
                  <a:pt x="3125" y="936"/>
                </a:lnTo>
                <a:lnTo>
                  <a:pt x="3122" y="936"/>
                </a:lnTo>
                <a:lnTo>
                  <a:pt x="3119" y="936"/>
                </a:lnTo>
                <a:lnTo>
                  <a:pt x="3118" y="936"/>
                </a:lnTo>
                <a:lnTo>
                  <a:pt x="3117" y="936"/>
                </a:lnTo>
                <a:lnTo>
                  <a:pt x="3115" y="936"/>
                </a:lnTo>
                <a:lnTo>
                  <a:pt x="3111" y="936"/>
                </a:lnTo>
                <a:lnTo>
                  <a:pt x="3110" y="936"/>
                </a:lnTo>
                <a:lnTo>
                  <a:pt x="3108" y="936"/>
                </a:lnTo>
                <a:lnTo>
                  <a:pt x="3106" y="936"/>
                </a:lnTo>
                <a:lnTo>
                  <a:pt x="3100" y="936"/>
                </a:lnTo>
                <a:lnTo>
                  <a:pt x="3083" y="936"/>
                </a:lnTo>
                <a:lnTo>
                  <a:pt x="3076" y="936"/>
                </a:lnTo>
                <a:lnTo>
                  <a:pt x="3074" y="936"/>
                </a:lnTo>
                <a:lnTo>
                  <a:pt x="3067" y="936"/>
                </a:lnTo>
                <a:lnTo>
                  <a:pt x="3065" y="936"/>
                </a:lnTo>
                <a:lnTo>
                  <a:pt x="3059" y="936"/>
                </a:lnTo>
                <a:lnTo>
                  <a:pt x="3040" y="935"/>
                </a:lnTo>
                <a:lnTo>
                  <a:pt x="3035" y="935"/>
                </a:lnTo>
                <a:lnTo>
                  <a:pt x="3034" y="935"/>
                </a:lnTo>
                <a:lnTo>
                  <a:pt x="3033" y="935"/>
                </a:lnTo>
                <a:lnTo>
                  <a:pt x="3026" y="935"/>
                </a:lnTo>
                <a:lnTo>
                  <a:pt x="3018" y="935"/>
                </a:lnTo>
                <a:lnTo>
                  <a:pt x="3013" y="935"/>
                </a:lnTo>
                <a:lnTo>
                  <a:pt x="3010" y="935"/>
                </a:lnTo>
                <a:lnTo>
                  <a:pt x="3006" y="935"/>
                </a:lnTo>
                <a:lnTo>
                  <a:pt x="2990" y="935"/>
                </a:lnTo>
                <a:lnTo>
                  <a:pt x="2985" y="935"/>
                </a:lnTo>
                <a:lnTo>
                  <a:pt x="2982" y="935"/>
                </a:lnTo>
                <a:lnTo>
                  <a:pt x="2972" y="935"/>
                </a:lnTo>
                <a:lnTo>
                  <a:pt x="2970" y="935"/>
                </a:lnTo>
                <a:lnTo>
                  <a:pt x="2968" y="935"/>
                </a:lnTo>
                <a:lnTo>
                  <a:pt x="2967" y="935"/>
                </a:lnTo>
                <a:lnTo>
                  <a:pt x="2963" y="935"/>
                </a:lnTo>
                <a:lnTo>
                  <a:pt x="2962" y="935"/>
                </a:lnTo>
                <a:lnTo>
                  <a:pt x="2949" y="936"/>
                </a:lnTo>
                <a:lnTo>
                  <a:pt x="2941" y="936"/>
                </a:lnTo>
                <a:lnTo>
                  <a:pt x="2921" y="936"/>
                </a:lnTo>
                <a:lnTo>
                  <a:pt x="2920" y="936"/>
                </a:lnTo>
                <a:lnTo>
                  <a:pt x="2910" y="936"/>
                </a:lnTo>
                <a:lnTo>
                  <a:pt x="2908" y="936"/>
                </a:lnTo>
                <a:lnTo>
                  <a:pt x="2906" y="936"/>
                </a:lnTo>
                <a:lnTo>
                  <a:pt x="2904" y="936"/>
                </a:lnTo>
                <a:lnTo>
                  <a:pt x="2898" y="936"/>
                </a:lnTo>
                <a:lnTo>
                  <a:pt x="2896" y="936"/>
                </a:lnTo>
                <a:lnTo>
                  <a:pt x="2889" y="936"/>
                </a:lnTo>
                <a:lnTo>
                  <a:pt x="2887" y="936"/>
                </a:lnTo>
                <a:lnTo>
                  <a:pt x="2886" y="936"/>
                </a:lnTo>
                <a:lnTo>
                  <a:pt x="2884" y="936"/>
                </a:lnTo>
                <a:lnTo>
                  <a:pt x="2882" y="936"/>
                </a:lnTo>
                <a:lnTo>
                  <a:pt x="2881" y="936"/>
                </a:lnTo>
                <a:lnTo>
                  <a:pt x="2880" y="936"/>
                </a:lnTo>
                <a:lnTo>
                  <a:pt x="2878" y="936"/>
                </a:lnTo>
                <a:lnTo>
                  <a:pt x="2863" y="936"/>
                </a:lnTo>
                <a:lnTo>
                  <a:pt x="2859" y="936"/>
                </a:lnTo>
                <a:lnTo>
                  <a:pt x="2852" y="936"/>
                </a:lnTo>
                <a:lnTo>
                  <a:pt x="2834" y="936"/>
                </a:lnTo>
                <a:lnTo>
                  <a:pt x="2828" y="936"/>
                </a:lnTo>
                <a:lnTo>
                  <a:pt x="2824" y="936"/>
                </a:lnTo>
                <a:lnTo>
                  <a:pt x="2813" y="936"/>
                </a:lnTo>
                <a:lnTo>
                  <a:pt x="2810" y="936"/>
                </a:lnTo>
                <a:lnTo>
                  <a:pt x="2809" y="936"/>
                </a:lnTo>
                <a:lnTo>
                  <a:pt x="2808" y="936"/>
                </a:lnTo>
                <a:lnTo>
                  <a:pt x="2804" y="936"/>
                </a:lnTo>
                <a:lnTo>
                  <a:pt x="2803" y="936"/>
                </a:lnTo>
                <a:lnTo>
                  <a:pt x="2798" y="936"/>
                </a:lnTo>
                <a:lnTo>
                  <a:pt x="2783" y="936"/>
                </a:lnTo>
                <a:lnTo>
                  <a:pt x="2777" y="936"/>
                </a:lnTo>
                <a:lnTo>
                  <a:pt x="2776" y="936"/>
                </a:lnTo>
                <a:lnTo>
                  <a:pt x="2770" y="936"/>
                </a:lnTo>
                <a:lnTo>
                  <a:pt x="2768" y="936"/>
                </a:lnTo>
                <a:lnTo>
                  <a:pt x="2765" y="936"/>
                </a:lnTo>
                <a:lnTo>
                  <a:pt x="2754" y="936"/>
                </a:lnTo>
                <a:lnTo>
                  <a:pt x="2751" y="936"/>
                </a:lnTo>
                <a:lnTo>
                  <a:pt x="2750" y="936"/>
                </a:lnTo>
                <a:lnTo>
                  <a:pt x="2749" y="936"/>
                </a:lnTo>
                <a:lnTo>
                  <a:pt x="2747" y="936"/>
                </a:lnTo>
                <a:lnTo>
                  <a:pt x="2738" y="936"/>
                </a:lnTo>
                <a:lnTo>
                  <a:pt x="2734" y="936"/>
                </a:lnTo>
                <a:lnTo>
                  <a:pt x="2731" y="936"/>
                </a:lnTo>
                <a:lnTo>
                  <a:pt x="2730" y="936"/>
                </a:lnTo>
                <a:lnTo>
                  <a:pt x="2725" y="936"/>
                </a:lnTo>
                <a:lnTo>
                  <a:pt x="2724" y="936"/>
                </a:lnTo>
                <a:lnTo>
                  <a:pt x="2718" y="936"/>
                </a:lnTo>
                <a:lnTo>
                  <a:pt x="2704" y="936"/>
                </a:lnTo>
                <a:lnTo>
                  <a:pt x="2698" y="936"/>
                </a:lnTo>
                <a:lnTo>
                  <a:pt x="2697" y="936"/>
                </a:lnTo>
                <a:lnTo>
                  <a:pt x="2695" y="936"/>
                </a:lnTo>
                <a:lnTo>
                  <a:pt x="2694" y="936"/>
                </a:lnTo>
                <a:lnTo>
                  <a:pt x="2692" y="936"/>
                </a:lnTo>
                <a:lnTo>
                  <a:pt x="2691" y="936"/>
                </a:lnTo>
                <a:lnTo>
                  <a:pt x="2690" y="936"/>
                </a:lnTo>
                <a:lnTo>
                  <a:pt x="2688" y="936"/>
                </a:lnTo>
                <a:lnTo>
                  <a:pt x="2686" y="936"/>
                </a:lnTo>
                <a:lnTo>
                  <a:pt x="2680" y="936"/>
                </a:lnTo>
                <a:lnTo>
                  <a:pt x="2678" y="936"/>
                </a:lnTo>
                <a:lnTo>
                  <a:pt x="2675" y="936"/>
                </a:lnTo>
                <a:lnTo>
                  <a:pt x="2669" y="936"/>
                </a:lnTo>
                <a:lnTo>
                  <a:pt x="2666" y="936"/>
                </a:lnTo>
                <a:lnTo>
                  <a:pt x="2665" y="936"/>
                </a:lnTo>
                <a:lnTo>
                  <a:pt x="2660" y="936"/>
                </a:lnTo>
                <a:lnTo>
                  <a:pt x="2639" y="936"/>
                </a:lnTo>
                <a:lnTo>
                  <a:pt x="2632" y="936"/>
                </a:lnTo>
                <a:lnTo>
                  <a:pt x="2630" y="936"/>
                </a:lnTo>
                <a:lnTo>
                  <a:pt x="2629" y="936"/>
                </a:lnTo>
                <a:lnTo>
                  <a:pt x="2629" y="939"/>
                </a:lnTo>
                <a:lnTo>
                  <a:pt x="2628" y="939"/>
                </a:lnTo>
                <a:lnTo>
                  <a:pt x="2627" y="939"/>
                </a:lnTo>
                <a:lnTo>
                  <a:pt x="2593" y="939"/>
                </a:lnTo>
                <a:lnTo>
                  <a:pt x="2584" y="939"/>
                </a:lnTo>
                <a:lnTo>
                  <a:pt x="2583" y="939"/>
                </a:lnTo>
                <a:lnTo>
                  <a:pt x="2579" y="939"/>
                </a:lnTo>
                <a:lnTo>
                  <a:pt x="2577" y="939"/>
                </a:lnTo>
                <a:lnTo>
                  <a:pt x="2568" y="939"/>
                </a:lnTo>
                <a:lnTo>
                  <a:pt x="2562" y="939"/>
                </a:lnTo>
                <a:lnTo>
                  <a:pt x="2560" y="939"/>
                </a:lnTo>
                <a:lnTo>
                  <a:pt x="2547" y="939"/>
                </a:lnTo>
                <a:lnTo>
                  <a:pt x="2541" y="939"/>
                </a:lnTo>
                <a:lnTo>
                  <a:pt x="2535" y="939"/>
                </a:lnTo>
                <a:lnTo>
                  <a:pt x="2517" y="939"/>
                </a:lnTo>
                <a:lnTo>
                  <a:pt x="2510" y="939"/>
                </a:lnTo>
                <a:lnTo>
                  <a:pt x="2509" y="939"/>
                </a:lnTo>
                <a:lnTo>
                  <a:pt x="2506" y="939"/>
                </a:lnTo>
                <a:lnTo>
                  <a:pt x="2502" y="939"/>
                </a:lnTo>
                <a:lnTo>
                  <a:pt x="2484" y="939"/>
                </a:lnTo>
                <a:lnTo>
                  <a:pt x="2479" y="939"/>
                </a:lnTo>
                <a:lnTo>
                  <a:pt x="2476" y="939"/>
                </a:lnTo>
                <a:lnTo>
                  <a:pt x="2471" y="939"/>
                </a:lnTo>
                <a:lnTo>
                  <a:pt x="2470" y="939"/>
                </a:lnTo>
                <a:lnTo>
                  <a:pt x="2467" y="939"/>
                </a:lnTo>
                <a:lnTo>
                  <a:pt x="2463" y="939"/>
                </a:lnTo>
                <a:lnTo>
                  <a:pt x="2462" y="939"/>
                </a:lnTo>
                <a:lnTo>
                  <a:pt x="2459" y="939"/>
                </a:lnTo>
                <a:lnTo>
                  <a:pt x="2452" y="939"/>
                </a:lnTo>
                <a:lnTo>
                  <a:pt x="2440" y="937"/>
                </a:lnTo>
                <a:lnTo>
                  <a:pt x="2420" y="937"/>
                </a:lnTo>
                <a:lnTo>
                  <a:pt x="2410" y="937"/>
                </a:lnTo>
                <a:lnTo>
                  <a:pt x="2409" y="937"/>
                </a:lnTo>
                <a:lnTo>
                  <a:pt x="2405" y="937"/>
                </a:lnTo>
                <a:lnTo>
                  <a:pt x="2403" y="937"/>
                </a:lnTo>
                <a:lnTo>
                  <a:pt x="2398" y="937"/>
                </a:lnTo>
                <a:lnTo>
                  <a:pt x="2397" y="937"/>
                </a:lnTo>
                <a:lnTo>
                  <a:pt x="2385" y="937"/>
                </a:lnTo>
                <a:lnTo>
                  <a:pt x="2380" y="937"/>
                </a:lnTo>
                <a:lnTo>
                  <a:pt x="2379" y="937"/>
                </a:lnTo>
                <a:lnTo>
                  <a:pt x="2378" y="937"/>
                </a:lnTo>
                <a:lnTo>
                  <a:pt x="2375" y="937"/>
                </a:lnTo>
                <a:lnTo>
                  <a:pt x="2372" y="937"/>
                </a:lnTo>
                <a:lnTo>
                  <a:pt x="2370" y="937"/>
                </a:lnTo>
                <a:lnTo>
                  <a:pt x="2369" y="937"/>
                </a:lnTo>
                <a:lnTo>
                  <a:pt x="2367" y="937"/>
                </a:lnTo>
                <a:lnTo>
                  <a:pt x="2366" y="937"/>
                </a:lnTo>
                <a:lnTo>
                  <a:pt x="2364" y="937"/>
                </a:lnTo>
                <a:lnTo>
                  <a:pt x="2363" y="937"/>
                </a:lnTo>
                <a:lnTo>
                  <a:pt x="2362" y="937"/>
                </a:lnTo>
                <a:lnTo>
                  <a:pt x="2361" y="937"/>
                </a:lnTo>
                <a:lnTo>
                  <a:pt x="2358" y="937"/>
                </a:lnTo>
                <a:lnTo>
                  <a:pt x="2356" y="937"/>
                </a:lnTo>
                <a:lnTo>
                  <a:pt x="2354" y="939"/>
                </a:lnTo>
                <a:lnTo>
                  <a:pt x="2353" y="939"/>
                </a:lnTo>
                <a:lnTo>
                  <a:pt x="2352" y="939"/>
                </a:lnTo>
                <a:lnTo>
                  <a:pt x="2351" y="939"/>
                </a:lnTo>
                <a:lnTo>
                  <a:pt x="2344" y="939"/>
                </a:lnTo>
                <a:lnTo>
                  <a:pt x="2342" y="939"/>
                </a:lnTo>
                <a:lnTo>
                  <a:pt x="2340" y="939"/>
                </a:lnTo>
                <a:lnTo>
                  <a:pt x="2334" y="939"/>
                </a:lnTo>
                <a:lnTo>
                  <a:pt x="2333" y="939"/>
                </a:lnTo>
                <a:lnTo>
                  <a:pt x="2332" y="939"/>
                </a:lnTo>
                <a:lnTo>
                  <a:pt x="2330" y="939"/>
                </a:lnTo>
                <a:lnTo>
                  <a:pt x="2327" y="939"/>
                </a:lnTo>
                <a:lnTo>
                  <a:pt x="2320" y="939"/>
                </a:lnTo>
                <a:lnTo>
                  <a:pt x="2317" y="939"/>
                </a:lnTo>
                <a:lnTo>
                  <a:pt x="2312" y="939"/>
                </a:lnTo>
                <a:lnTo>
                  <a:pt x="2298" y="939"/>
                </a:lnTo>
                <a:lnTo>
                  <a:pt x="2293" y="939"/>
                </a:lnTo>
                <a:lnTo>
                  <a:pt x="2292" y="939"/>
                </a:lnTo>
                <a:lnTo>
                  <a:pt x="2290" y="939"/>
                </a:lnTo>
                <a:lnTo>
                  <a:pt x="2278" y="939"/>
                </a:lnTo>
                <a:lnTo>
                  <a:pt x="2274" y="939"/>
                </a:lnTo>
                <a:lnTo>
                  <a:pt x="2272" y="939"/>
                </a:lnTo>
                <a:lnTo>
                  <a:pt x="2263" y="939"/>
                </a:lnTo>
                <a:lnTo>
                  <a:pt x="2259" y="939"/>
                </a:lnTo>
                <a:lnTo>
                  <a:pt x="2255" y="939"/>
                </a:lnTo>
                <a:lnTo>
                  <a:pt x="2205" y="939"/>
                </a:lnTo>
                <a:lnTo>
                  <a:pt x="2197" y="939"/>
                </a:lnTo>
                <a:lnTo>
                  <a:pt x="2196" y="939"/>
                </a:lnTo>
                <a:lnTo>
                  <a:pt x="2188" y="939"/>
                </a:lnTo>
                <a:lnTo>
                  <a:pt x="2187" y="939"/>
                </a:lnTo>
                <a:lnTo>
                  <a:pt x="2179" y="939"/>
                </a:lnTo>
                <a:lnTo>
                  <a:pt x="2145" y="939"/>
                </a:lnTo>
                <a:lnTo>
                  <a:pt x="2143" y="939"/>
                </a:lnTo>
                <a:lnTo>
                  <a:pt x="2142" y="939"/>
                </a:lnTo>
                <a:lnTo>
                  <a:pt x="2139" y="939"/>
                </a:lnTo>
                <a:lnTo>
                  <a:pt x="2126" y="939"/>
                </a:lnTo>
                <a:lnTo>
                  <a:pt x="2121" y="939"/>
                </a:lnTo>
                <a:lnTo>
                  <a:pt x="2117" y="939"/>
                </a:lnTo>
                <a:lnTo>
                  <a:pt x="2109" y="939"/>
                </a:lnTo>
                <a:lnTo>
                  <a:pt x="2085" y="939"/>
                </a:lnTo>
                <a:lnTo>
                  <a:pt x="2077" y="939"/>
                </a:lnTo>
                <a:lnTo>
                  <a:pt x="2071" y="939"/>
                </a:lnTo>
                <a:lnTo>
                  <a:pt x="2066" y="939"/>
                </a:lnTo>
                <a:lnTo>
                  <a:pt x="2061" y="939"/>
                </a:lnTo>
                <a:lnTo>
                  <a:pt x="2057" y="939"/>
                </a:lnTo>
                <a:lnTo>
                  <a:pt x="2053" y="939"/>
                </a:lnTo>
                <a:lnTo>
                  <a:pt x="2050" y="939"/>
                </a:lnTo>
                <a:lnTo>
                  <a:pt x="2039" y="939"/>
                </a:lnTo>
                <a:lnTo>
                  <a:pt x="2033" y="939"/>
                </a:lnTo>
                <a:lnTo>
                  <a:pt x="2026" y="939"/>
                </a:lnTo>
                <a:lnTo>
                  <a:pt x="2025" y="939"/>
                </a:lnTo>
                <a:lnTo>
                  <a:pt x="2023" y="939"/>
                </a:lnTo>
                <a:lnTo>
                  <a:pt x="2018" y="939"/>
                </a:lnTo>
                <a:lnTo>
                  <a:pt x="2017" y="939"/>
                </a:lnTo>
                <a:lnTo>
                  <a:pt x="2015" y="939"/>
                </a:lnTo>
                <a:lnTo>
                  <a:pt x="2009" y="939"/>
                </a:lnTo>
                <a:lnTo>
                  <a:pt x="2007" y="939"/>
                </a:lnTo>
                <a:lnTo>
                  <a:pt x="1998" y="940"/>
                </a:lnTo>
                <a:lnTo>
                  <a:pt x="1996" y="940"/>
                </a:lnTo>
                <a:lnTo>
                  <a:pt x="1992" y="940"/>
                </a:lnTo>
                <a:lnTo>
                  <a:pt x="1990" y="940"/>
                </a:lnTo>
                <a:lnTo>
                  <a:pt x="1989" y="940"/>
                </a:lnTo>
                <a:lnTo>
                  <a:pt x="1988" y="940"/>
                </a:lnTo>
                <a:lnTo>
                  <a:pt x="1987" y="940"/>
                </a:lnTo>
                <a:lnTo>
                  <a:pt x="1985" y="940"/>
                </a:lnTo>
                <a:lnTo>
                  <a:pt x="1984" y="940"/>
                </a:lnTo>
                <a:lnTo>
                  <a:pt x="1982" y="940"/>
                </a:lnTo>
                <a:lnTo>
                  <a:pt x="1980" y="940"/>
                </a:lnTo>
                <a:lnTo>
                  <a:pt x="1978" y="940"/>
                </a:lnTo>
                <a:lnTo>
                  <a:pt x="1964" y="940"/>
                </a:lnTo>
                <a:lnTo>
                  <a:pt x="1956" y="940"/>
                </a:lnTo>
                <a:lnTo>
                  <a:pt x="1954" y="940"/>
                </a:lnTo>
                <a:lnTo>
                  <a:pt x="1946" y="940"/>
                </a:lnTo>
                <a:lnTo>
                  <a:pt x="1944" y="940"/>
                </a:lnTo>
                <a:lnTo>
                  <a:pt x="1938" y="940"/>
                </a:lnTo>
                <a:lnTo>
                  <a:pt x="1936" y="940"/>
                </a:lnTo>
                <a:lnTo>
                  <a:pt x="1933" y="940"/>
                </a:lnTo>
                <a:lnTo>
                  <a:pt x="1924" y="940"/>
                </a:lnTo>
                <a:lnTo>
                  <a:pt x="1923" y="940"/>
                </a:lnTo>
                <a:lnTo>
                  <a:pt x="1918" y="940"/>
                </a:lnTo>
                <a:lnTo>
                  <a:pt x="1915" y="940"/>
                </a:lnTo>
                <a:lnTo>
                  <a:pt x="1914" y="940"/>
                </a:lnTo>
                <a:lnTo>
                  <a:pt x="1912" y="940"/>
                </a:lnTo>
                <a:lnTo>
                  <a:pt x="1906" y="940"/>
                </a:lnTo>
                <a:lnTo>
                  <a:pt x="1904" y="940"/>
                </a:lnTo>
                <a:lnTo>
                  <a:pt x="1903" y="940"/>
                </a:lnTo>
                <a:lnTo>
                  <a:pt x="1902" y="940"/>
                </a:lnTo>
                <a:lnTo>
                  <a:pt x="1901" y="940"/>
                </a:lnTo>
                <a:lnTo>
                  <a:pt x="1896" y="940"/>
                </a:lnTo>
                <a:lnTo>
                  <a:pt x="1894" y="940"/>
                </a:lnTo>
                <a:lnTo>
                  <a:pt x="1893" y="940"/>
                </a:lnTo>
                <a:lnTo>
                  <a:pt x="1889" y="940"/>
                </a:lnTo>
                <a:lnTo>
                  <a:pt x="1888" y="940"/>
                </a:lnTo>
                <a:lnTo>
                  <a:pt x="1887" y="940"/>
                </a:lnTo>
                <a:lnTo>
                  <a:pt x="1884" y="940"/>
                </a:lnTo>
                <a:lnTo>
                  <a:pt x="1883" y="940"/>
                </a:lnTo>
                <a:lnTo>
                  <a:pt x="1881" y="940"/>
                </a:lnTo>
                <a:lnTo>
                  <a:pt x="1880" y="940"/>
                </a:lnTo>
                <a:lnTo>
                  <a:pt x="1878" y="940"/>
                </a:lnTo>
                <a:lnTo>
                  <a:pt x="1870" y="940"/>
                </a:lnTo>
                <a:lnTo>
                  <a:pt x="1868" y="940"/>
                </a:lnTo>
                <a:lnTo>
                  <a:pt x="1867" y="940"/>
                </a:lnTo>
                <a:lnTo>
                  <a:pt x="1862" y="940"/>
                </a:lnTo>
                <a:lnTo>
                  <a:pt x="1861" y="940"/>
                </a:lnTo>
                <a:lnTo>
                  <a:pt x="1859" y="940"/>
                </a:lnTo>
                <a:lnTo>
                  <a:pt x="1849" y="940"/>
                </a:lnTo>
                <a:lnTo>
                  <a:pt x="1845" y="940"/>
                </a:lnTo>
                <a:lnTo>
                  <a:pt x="1842" y="940"/>
                </a:lnTo>
                <a:lnTo>
                  <a:pt x="1841" y="940"/>
                </a:lnTo>
                <a:lnTo>
                  <a:pt x="1831" y="939"/>
                </a:lnTo>
                <a:lnTo>
                  <a:pt x="1827" y="939"/>
                </a:lnTo>
                <a:lnTo>
                  <a:pt x="1824" y="939"/>
                </a:lnTo>
                <a:lnTo>
                  <a:pt x="1820" y="939"/>
                </a:lnTo>
                <a:lnTo>
                  <a:pt x="1814" y="939"/>
                </a:lnTo>
                <a:lnTo>
                  <a:pt x="1811" y="937"/>
                </a:lnTo>
                <a:lnTo>
                  <a:pt x="1810" y="937"/>
                </a:lnTo>
                <a:lnTo>
                  <a:pt x="1805" y="937"/>
                </a:lnTo>
                <a:lnTo>
                  <a:pt x="1800" y="937"/>
                </a:lnTo>
                <a:lnTo>
                  <a:pt x="1788" y="936"/>
                </a:lnTo>
                <a:lnTo>
                  <a:pt x="1782" y="936"/>
                </a:lnTo>
                <a:lnTo>
                  <a:pt x="1780" y="936"/>
                </a:lnTo>
                <a:lnTo>
                  <a:pt x="1779" y="936"/>
                </a:lnTo>
                <a:lnTo>
                  <a:pt x="1769" y="936"/>
                </a:lnTo>
                <a:lnTo>
                  <a:pt x="1766" y="936"/>
                </a:lnTo>
                <a:lnTo>
                  <a:pt x="1763" y="935"/>
                </a:lnTo>
                <a:lnTo>
                  <a:pt x="1760" y="935"/>
                </a:lnTo>
                <a:lnTo>
                  <a:pt x="1754" y="935"/>
                </a:lnTo>
                <a:lnTo>
                  <a:pt x="1750" y="935"/>
                </a:lnTo>
                <a:lnTo>
                  <a:pt x="1747" y="935"/>
                </a:lnTo>
                <a:lnTo>
                  <a:pt x="1739" y="936"/>
                </a:lnTo>
                <a:lnTo>
                  <a:pt x="1737" y="936"/>
                </a:lnTo>
                <a:lnTo>
                  <a:pt x="1730" y="936"/>
                </a:lnTo>
                <a:lnTo>
                  <a:pt x="1720" y="936"/>
                </a:lnTo>
                <a:lnTo>
                  <a:pt x="1717" y="936"/>
                </a:lnTo>
                <a:lnTo>
                  <a:pt x="1708" y="936"/>
                </a:lnTo>
                <a:lnTo>
                  <a:pt x="1702" y="936"/>
                </a:lnTo>
                <a:lnTo>
                  <a:pt x="1700" y="936"/>
                </a:lnTo>
                <a:lnTo>
                  <a:pt x="1698" y="936"/>
                </a:lnTo>
                <a:lnTo>
                  <a:pt x="1697" y="936"/>
                </a:lnTo>
                <a:lnTo>
                  <a:pt x="1693" y="936"/>
                </a:lnTo>
                <a:lnTo>
                  <a:pt x="1680" y="936"/>
                </a:lnTo>
                <a:lnTo>
                  <a:pt x="1678" y="936"/>
                </a:lnTo>
                <a:lnTo>
                  <a:pt x="1677" y="936"/>
                </a:lnTo>
                <a:lnTo>
                  <a:pt x="1676" y="936"/>
                </a:lnTo>
                <a:lnTo>
                  <a:pt x="1668" y="936"/>
                </a:lnTo>
                <a:lnTo>
                  <a:pt x="1663" y="936"/>
                </a:lnTo>
                <a:lnTo>
                  <a:pt x="1645" y="937"/>
                </a:lnTo>
                <a:lnTo>
                  <a:pt x="1638" y="937"/>
                </a:lnTo>
                <a:lnTo>
                  <a:pt x="1633" y="937"/>
                </a:lnTo>
                <a:lnTo>
                  <a:pt x="1628" y="937"/>
                </a:lnTo>
                <a:lnTo>
                  <a:pt x="1617" y="937"/>
                </a:lnTo>
                <a:lnTo>
                  <a:pt x="1612" y="937"/>
                </a:lnTo>
                <a:lnTo>
                  <a:pt x="1608" y="937"/>
                </a:lnTo>
                <a:lnTo>
                  <a:pt x="1607" y="937"/>
                </a:lnTo>
                <a:lnTo>
                  <a:pt x="1592" y="937"/>
                </a:lnTo>
                <a:lnTo>
                  <a:pt x="1587" y="937"/>
                </a:lnTo>
                <a:lnTo>
                  <a:pt x="1579" y="937"/>
                </a:lnTo>
                <a:lnTo>
                  <a:pt x="1556" y="937"/>
                </a:lnTo>
                <a:lnTo>
                  <a:pt x="1549" y="937"/>
                </a:lnTo>
                <a:lnTo>
                  <a:pt x="1548" y="937"/>
                </a:lnTo>
                <a:lnTo>
                  <a:pt x="1545" y="937"/>
                </a:lnTo>
                <a:lnTo>
                  <a:pt x="1541" y="937"/>
                </a:lnTo>
                <a:lnTo>
                  <a:pt x="1527" y="937"/>
                </a:lnTo>
                <a:lnTo>
                  <a:pt x="1523" y="937"/>
                </a:lnTo>
                <a:lnTo>
                  <a:pt x="1522" y="937"/>
                </a:lnTo>
                <a:lnTo>
                  <a:pt x="1518" y="937"/>
                </a:lnTo>
                <a:lnTo>
                  <a:pt x="1516" y="937"/>
                </a:lnTo>
                <a:lnTo>
                  <a:pt x="1515" y="937"/>
                </a:lnTo>
                <a:lnTo>
                  <a:pt x="1510" y="937"/>
                </a:lnTo>
                <a:lnTo>
                  <a:pt x="1509" y="937"/>
                </a:lnTo>
                <a:lnTo>
                  <a:pt x="1508" y="937"/>
                </a:lnTo>
                <a:lnTo>
                  <a:pt x="1506" y="937"/>
                </a:lnTo>
                <a:lnTo>
                  <a:pt x="1503" y="937"/>
                </a:lnTo>
                <a:lnTo>
                  <a:pt x="1501" y="937"/>
                </a:lnTo>
                <a:lnTo>
                  <a:pt x="1499" y="937"/>
                </a:lnTo>
                <a:lnTo>
                  <a:pt x="1497" y="937"/>
                </a:lnTo>
                <a:lnTo>
                  <a:pt x="1496" y="937"/>
                </a:lnTo>
                <a:lnTo>
                  <a:pt x="1492" y="937"/>
                </a:lnTo>
                <a:lnTo>
                  <a:pt x="1479" y="937"/>
                </a:lnTo>
                <a:lnTo>
                  <a:pt x="1474" y="937"/>
                </a:lnTo>
                <a:lnTo>
                  <a:pt x="1467" y="937"/>
                </a:lnTo>
                <a:lnTo>
                  <a:pt x="1447" y="939"/>
                </a:lnTo>
                <a:lnTo>
                  <a:pt x="1439" y="939"/>
                </a:lnTo>
                <a:lnTo>
                  <a:pt x="1436" y="939"/>
                </a:lnTo>
                <a:lnTo>
                  <a:pt x="1422" y="939"/>
                </a:lnTo>
                <a:lnTo>
                  <a:pt x="1420" y="939"/>
                </a:lnTo>
                <a:lnTo>
                  <a:pt x="1419" y="939"/>
                </a:lnTo>
                <a:lnTo>
                  <a:pt x="1418" y="939"/>
                </a:lnTo>
                <a:lnTo>
                  <a:pt x="1417" y="939"/>
                </a:lnTo>
                <a:lnTo>
                  <a:pt x="1415" y="939"/>
                </a:lnTo>
                <a:lnTo>
                  <a:pt x="1414" y="939"/>
                </a:lnTo>
                <a:lnTo>
                  <a:pt x="1411" y="939"/>
                </a:lnTo>
                <a:lnTo>
                  <a:pt x="1409" y="939"/>
                </a:lnTo>
                <a:lnTo>
                  <a:pt x="1406" y="939"/>
                </a:lnTo>
                <a:lnTo>
                  <a:pt x="1405" y="939"/>
                </a:lnTo>
                <a:lnTo>
                  <a:pt x="1404" y="939"/>
                </a:lnTo>
                <a:lnTo>
                  <a:pt x="1403" y="939"/>
                </a:lnTo>
                <a:lnTo>
                  <a:pt x="1402" y="939"/>
                </a:lnTo>
                <a:lnTo>
                  <a:pt x="1400" y="939"/>
                </a:lnTo>
                <a:lnTo>
                  <a:pt x="1397" y="939"/>
                </a:lnTo>
                <a:lnTo>
                  <a:pt x="1385" y="939"/>
                </a:lnTo>
                <a:lnTo>
                  <a:pt x="1380" y="939"/>
                </a:lnTo>
                <a:lnTo>
                  <a:pt x="1379" y="939"/>
                </a:lnTo>
                <a:lnTo>
                  <a:pt x="1378" y="939"/>
                </a:lnTo>
                <a:lnTo>
                  <a:pt x="1377" y="939"/>
                </a:lnTo>
                <a:lnTo>
                  <a:pt x="1376" y="939"/>
                </a:lnTo>
                <a:lnTo>
                  <a:pt x="1374" y="939"/>
                </a:lnTo>
                <a:lnTo>
                  <a:pt x="1363" y="939"/>
                </a:lnTo>
                <a:lnTo>
                  <a:pt x="1362" y="939"/>
                </a:lnTo>
                <a:lnTo>
                  <a:pt x="1360" y="939"/>
                </a:lnTo>
                <a:lnTo>
                  <a:pt x="1358" y="939"/>
                </a:lnTo>
                <a:lnTo>
                  <a:pt x="1354" y="939"/>
                </a:lnTo>
                <a:lnTo>
                  <a:pt x="1345" y="939"/>
                </a:lnTo>
                <a:lnTo>
                  <a:pt x="1342" y="939"/>
                </a:lnTo>
                <a:lnTo>
                  <a:pt x="1340" y="939"/>
                </a:lnTo>
                <a:lnTo>
                  <a:pt x="1334" y="939"/>
                </a:lnTo>
                <a:lnTo>
                  <a:pt x="1332" y="939"/>
                </a:lnTo>
                <a:lnTo>
                  <a:pt x="1327" y="939"/>
                </a:lnTo>
                <a:lnTo>
                  <a:pt x="1314" y="937"/>
                </a:lnTo>
                <a:lnTo>
                  <a:pt x="1310" y="937"/>
                </a:lnTo>
                <a:lnTo>
                  <a:pt x="1309" y="937"/>
                </a:lnTo>
                <a:lnTo>
                  <a:pt x="1307" y="937"/>
                </a:lnTo>
                <a:lnTo>
                  <a:pt x="1303" y="937"/>
                </a:lnTo>
                <a:lnTo>
                  <a:pt x="1293" y="937"/>
                </a:lnTo>
                <a:lnTo>
                  <a:pt x="1290" y="937"/>
                </a:lnTo>
                <a:lnTo>
                  <a:pt x="1289" y="937"/>
                </a:lnTo>
                <a:lnTo>
                  <a:pt x="1285" y="937"/>
                </a:lnTo>
                <a:lnTo>
                  <a:pt x="1284" y="937"/>
                </a:lnTo>
                <a:lnTo>
                  <a:pt x="1280" y="937"/>
                </a:lnTo>
                <a:lnTo>
                  <a:pt x="1267" y="937"/>
                </a:lnTo>
                <a:lnTo>
                  <a:pt x="1263" y="937"/>
                </a:lnTo>
                <a:lnTo>
                  <a:pt x="1260" y="937"/>
                </a:lnTo>
                <a:lnTo>
                  <a:pt x="1259" y="937"/>
                </a:lnTo>
                <a:lnTo>
                  <a:pt x="1256" y="937"/>
                </a:lnTo>
                <a:lnTo>
                  <a:pt x="1255" y="937"/>
                </a:lnTo>
                <a:lnTo>
                  <a:pt x="1251" y="937"/>
                </a:lnTo>
                <a:lnTo>
                  <a:pt x="1250" y="937"/>
                </a:lnTo>
                <a:lnTo>
                  <a:pt x="1237" y="937"/>
                </a:lnTo>
                <a:lnTo>
                  <a:pt x="1232" y="937"/>
                </a:lnTo>
                <a:lnTo>
                  <a:pt x="1230" y="937"/>
                </a:lnTo>
                <a:lnTo>
                  <a:pt x="1227" y="937"/>
                </a:lnTo>
                <a:lnTo>
                  <a:pt x="1213" y="937"/>
                </a:lnTo>
                <a:lnTo>
                  <a:pt x="1211" y="937"/>
                </a:lnTo>
                <a:lnTo>
                  <a:pt x="1206" y="937"/>
                </a:lnTo>
                <a:lnTo>
                  <a:pt x="1202" y="937"/>
                </a:lnTo>
                <a:lnTo>
                  <a:pt x="1188" y="937"/>
                </a:lnTo>
                <a:lnTo>
                  <a:pt x="1185" y="937"/>
                </a:lnTo>
                <a:lnTo>
                  <a:pt x="1184" y="937"/>
                </a:lnTo>
                <a:lnTo>
                  <a:pt x="1181" y="937"/>
                </a:lnTo>
                <a:lnTo>
                  <a:pt x="1179" y="937"/>
                </a:lnTo>
                <a:lnTo>
                  <a:pt x="1172" y="937"/>
                </a:lnTo>
                <a:lnTo>
                  <a:pt x="1170" y="937"/>
                </a:lnTo>
                <a:lnTo>
                  <a:pt x="1169" y="937"/>
                </a:lnTo>
                <a:lnTo>
                  <a:pt x="1167" y="937"/>
                </a:lnTo>
                <a:lnTo>
                  <a:pt x="1159" y="937"/>
                </a:lnTo>
                <a:lnTo>
                  <a:pt x="1156" y="937"/>
                </a:lnTo>
                <a:lnTo>
                  <a:pt x="1155" y="937"/>
                </a:lnTo>
                <a:lnTo>
                  <a:pt x="1154" y="937"/>
                </a:lnTo>
                <a:lnTo>
                  <a:pt x="1151" y="937"/>
                </a:lnTo>
                <a:lnTo>
                  <a:pt x="1150" y="937"/>
                </a:lnTo>
                <a:lnTo>
                  <a:pt x="1148" y="937"/>
                </a:lnTo>
                <a:lnTo>
                  <a:pt x="1146" y="937"/>
                </a:lnTo>
                <a:lnTo>
                  <a:pt x="1139" y="937"/>
                </a:lnTo>
                <a:lnTo>
                  <a:pt x="1137" y="937"/>
                </a:lnTo>
                <a:lnTo>
                  <a:pt x="1134" y="939"/>
                </a:lnTo>
                <a:lnTo>
                  <a:pt x="1130" y="939"/>
                </a:lnTo>
                <a:lnTo>
                  <a:pt x="1124" y="939"/>
                </a:lnTo>
                <a:lnTo>
                  <a:pt x="1120" y="939"/>
                </a:lnTo>
                <a:lnTo>
                  <a:pt x="1118" y="939"/>
                </a:lnTo>
                <a:lnTo>
                  <a:pt x="1113" y="939"/>
                </a:lnTo>
                <a:lnTo>
                  <a:pt x="1112" y="939"/>
                </a:lnTo>
                <a:lnTo>
                  <a:pt x="1111" y="939"/>
                </a:lnTo>
                <a:lnTo>
                  <a:pt x="1107" y="939"/>
                </a:lnTo>
                <a:lnTo>
                  <a:pt x="1102" y="939"/>
                </a:lnTo>
                <a:lnTo>
                  <a:pt x="1091" y="939"/>
                </a:lnTo>
                <a:lnTo>
                  <a:pt x="1086" y="937"/>
                </a:lnTo>
                <a:lnTo>
                  <a:pt x="1078" y="939"/>
                </a:lnTo>
                <a:lnTo>
                  <a:pt x="1077" y="939"/>
                </a:lnTo>
                <a:lnTo>
                  <a:pt x="1051" y="939"/>
                </a:lnTo>
                <a:lnTo>
                  <a:pt x="1043" y="939"/>
                </a:lnTo>
                <a:lnTo>
                  <a:pt x="1042" y="939"/>
                </a:lnTo>
                <a:lnTo>
                  <a:pt x="1038" y="939"/>
                </a:lnTo>
                <a:lnTo>
                  <a:pt x="1036" y="939"/>
                </a:lnTo>
                <a:lnTo>
                  <a:pt x="1034" y="939"/>
                </a:lnTo>
                <a:lnTo>
                  <a:pt x="1033" y="939"/>
                </a:lnTo>
                <a:lnTo>
                  <a:pt x="1032" y="939"/>
                </a:lnTo>
                <a:lnTo>
                  <a:pt x="1030" y="939"/>
                </a:lnTo>
                <a:lnTo>
                  <a:pt x="1029" y="939"/>
                </a:lnTo>
                <a:lnTo>
                  <a:pt x="1025" y="939"/>
                </a:lnTo>
                <a:lnTo>
                  <a:pt x="1024" y="939"/>
                </a:lnTo>
                <a:lnTo>
                  <a:pt x="1022" y="939"/>
                </a:lnTo>
                <a:lnTo>
                  <a:pt x="1017" y="939"/>
                </a:lnTo>
                <a:lnTo>
                  <a:pt x="1016" y="939"/>
                </a:lnTo>
                <a:lnTo>
                  <a:pt x="1013" y="939"/>
                </a:lnTo>
                <a:lnTo>
                  <a:pt x="1012" y="939"/>
                </a:lnTo>
                <a:lnTo>
                  <a:pt x="1009" y="939"/>
                </a:lnTo>
                <a:lnTo>
                  <a:pt x="1007" y="939"/>
                </a:lnTo>
                <a:lnTo>
                  <a:pt x="1006" y="939"/>
                </a:lnTo>
                <a:lnTo>
                  <a:pt x="1000" y="939"/>
                </a:lnTo>
                <a:lnTo>
                  <a:pt x="999" y="939"/>
                </a:lnTo>
                <a:lnTo>
                  <a:pt x="998" y="939"/>
                </a:lnTo>
                <a:lnTo>
                  <a:pt x="997" y="939"/>
                </a:lnTo>
                <a:lnTo>
                  <a:pt x="996" y="939"/>
                </a:lnTo>
                <a:lnTo>
                  <a:pt x="994" y="939"/>
                </a:lnTo>
                <a:lnTo>
                  <a:pt x="992" y="939"/>
                </a:lnTo>
                <a:lnTo>
                  <a:pt x="988" y="939"/>
                </a:lnTo>
                <a:lnTo>
                  <a:pt x="987" y="939"/>
                </a:lnTo>
                <a:lnTo>
                  <a:pt x="986" y="939"/>
                </a:lnTo>
                <a:lnTo>
                  <a:pt x="983" y="939"/>
                </a:lnTo>
                <a:lnTo>
                  <a:pt x="982" y="939"/>
                </a:lnTo>
                <a:lnTo>
                  <a:pt x="981" y="939"/>
                </a:lnTo>
                <a:lnTo>
                  <a:pt x="979" y="939"/>
                </a:lnTo>
                <a:lnTo>
                  <a:pt x="978" y="939"/>
                </a:lnTo>
                <a:lnTo>
                  <a:pt x="977" y="939"/>
                </a:lnTo>
                <a:lnTo>
                  <a:pt x="975" y="939"/>
                </a:lnTo>
                <a:lnTo>
                  <a:pt x="973" y="939"/>
                </a:lnTo>
                <a:lnTo>
                  <a:pt x="972" y="939"/>
                </a:lnTo>
                <a:lnTo>
                  <a:pt x="971" y="939"/>
                </a:lnTo>
                <a:lnTo>
                  <a:pt x="968" y="939"/>
                </a:lnTo>
                <a:lnTo>
                  <a:pt x="965" y="939"/>
                </a:lnTo>
                <a:lnTo>
                  <a:pt x="964" y="939"/>
                </a:lnTo>
                <a:lnTo>
                  <a:pt x="963" y="939"/>
                </a:lnTo>
                <a:lnTo>
                  <a:pt x="960" y="939"/>
                </a:lnTo>
                <a:lnTo>
                  <a:pt x="954" y="939"/>
                </a:lnTo>
                <a:lnTo>
                  <a:pt x="948" y="939"/>
                </a:lnTo>
                <a:lnTo>
                  <a:pt x="944" y="939"/>
                </a:lnTo>
                <a:lnTo>
                  <a:pt x="941" y="939"/>
                </a:lnTo>
                <a:lnTo>
                  <a:pt x="932" y="939"/>
                </a:lnTo>
                <a:lnTo>
                  <a:pt x="930" y="939"/>
                </a:lnTo>
                <a:lnTo>
                  <a:pt x="927" y="939"/>
                </a:lnTo>
                <a:lnTo>
                  <a:pt x="915" y="937"/>
                </a:lnTo>
                <a:lnTo>
                  <a:pt x="912" y="937"/>
                </a:lnTo>
                <a:lnTo>
                  <a:pt x="911" y="939"/>
                </a:lnTo>
                <a:lnTo>
                  <a:pt x="908" y="937"/>
                </a:lnTo>
                <a:lnTo>
                  <a:pt x="902" y="937"/>
                </a:lnTo>
                <a:lnTo>
                  <a:pt x="897" y="937"/>
                </a:lnTo>
                <a:lnTo>
                  <a:pt x="896" y="937"/>
                </a:lnTo>
                <a:lnTo>
                  <a:pt x="894" y="937"/>
                </a:lnTo>
                <a:lnTo>
                  <a:pt x="893" y="937"/>
                </a:lnTo>
                <a:lnTo>
                  <a:pt x="892" y="937"/>
                </a:lnTo>
                <a:lnTo>
                  <a:pt x="891" y="937"/>
                </a:lnTo>
                <a:lnTo>
                  <a:pt x="887" y="937"/>
                </a:lnTo>
                <a:lnTo>
                  <a:pt x="885" y="937"/>
                </a:lnTo>
                <a:lnTo>
                  <a:pt x="883" y="937"/>
                </a:lnTo>
                <a:lnTo>
                  <a:pt x="882" y="937"/>
                </a:lnTo>
                <a:lnTo>
                  <a:pt x="880" y="937"/>
                </a:lnTo>
                <a:lnTo>
                  <a:pt x="879" y="937"/>
                </a:lnTo>
                <a:lnTo>
                  <a:pt x="876" y="937"/>
                </a:lnTo>
                <a:lnTo>
                  <a:pt x="871" y="937"/>
                </a:lnTo>
                <a:lnTo>
                  <a:pt x="870" y="937"/>
                </a:lnTo>
                <a:lnTo>
                  <a:pt x="869" y="937"/>
                </a:lnTo>
                <a:lnTo>
                  <a:pt x="865" y="937"/>
                </a:lnTo>
                <a:lnTo>
                  <a:pt x="860" y="937"/>
                </a:lnTo>
                <a:lnTo>
                  <a:pt x="853" y="937"/>
                </a:lnTo>
                <a:lnTo>
                  <a:pt x="836" y="937"/>
                </a:lnTo>
                <a:lnTo>
                  <a:pt x="834" y="937"/>
                </a:lnTo>
                <a:lnTo>
                  <a:pt x="828" y="937"/>
                </a:lnTo>
                <a:lnTo>
                  <a:pt x="827" y="937"/>
                </a:lnTo>
                <a:lnTo>
                  <a:pt x="825" y="937"/>
                </a:lnTo>
                <a:lnTo>
                  <a:pt x="824" y="937"/>
                </a:lnTo>
                <a:lnTo>
                  <a:pt x="818" y="937"/>
                </a:lnTo>
                <a:lnTo>
                  <a:pt x="816" y="937"/>
                </a:lnTo>
                <a:lnTo>
                  <a:pt x="814" y="937"/>
                </a:lnTo>
                <a:lnTo>
                  <a:pt x="813" y="937"/>
                </a:lnTo>
                <a:lnTo>
                  <a:pt x="811" y="937"/>
                </a:lnTo>
                <a:lnTo>
                  <a:pt x="807" y="937"/>
                </a:lnTo>
                <a:lnTo>
                  <a:pt x="805" y="937"/>
                </a:lnTo>
                <a:lnTo>
                  <a:pt x="803" y="939"/>
                </a:lnTo>
                <a:lnTo>
                  <a:pt x="802" y="939"/>
                </a:lnTo>
                <a:lnTo>
                  <a:pt x="798" y="939"/>
                </a:lnTo>
                <a:lnTo>
                  <a:pt x="797" y="939"/>
                </a:lnTo>
                <a:lnTo>
                  <a:pt x="794" y="939"/>
                </a:lnTo>
                <a:lnTo>
                  <a:pt x="788" y="939"/>
                </a:lnTo>
                <a:lnTo>
                  <a:pt x="787" y="939"/>
                </a:lnTo>
                <a:lnTo>
                  <a:pt x="785" y="939"/>
                </a:lnTo>
                <a:lnTo>
                  <a:pt x="784" y="939"/>
                </a:lnTo>
                <a:lnTo>
                  <a:pt x="779" y="939"/>
                </a:lnTo>
                <a:lnTo>
                  <a:pt x="776" y="939"/>
                </a:lnTo>
                <a:lnTo>
                  <a:pt x="774" y="939"/>
                </a:lnTo>
                <a:lnTo>
                  <a:pt x="768" y="939"/>
                </a:lnTo>
                <a:lnTo>
                  <a:pt x="768" y="936"/>
                </a:lnTo>
                <a:lnTo>
                  <a:pt x="770" y="934"/>
                </a:lnTo>
                <a:lnTo>
                  <a:pt x="766" y="934"/>
                </a:lnTo>
                <a:lnTo>
                  <a:pt x="762" y="934"/>
                </a:lnTo>
                <a:lnTo>
                  <a:pt x="759" y="934"/>
                </a:lnTo>
                <a:lnTo>
                  <a:pt x="754" y="934"/>
                </a:lnTo>
                <a:lnTo>
                  <a:pt x="748" y="934"/>
                </a:lnTo>
                <a:lnTo>
                  <a:pt x="745" y="934"/>
                </a:lnTo>
                <a:lnTo>
                  <a:pt x="744" y="934"/>
                </a:lnTo>
                <a:lnTo>
                  <a:pt x="739" y="933"/>
                </a:lnTo>
                <a:lnTo>
                  <a:pt x="738" y="933"/>
                </a:lnTo>
                <a:lnTo>
                  <a:pt x="733" y="933"/>
                </a:lnTo>
                <a:lnTo>
                  <a:pt x="731" y="933"/>
                </a:lnTo>
                <a:lnTo>
                  <a:pt x="730" y="933"/>
                </a:lnTo>
                <a:lnTo>
                  <a:pt x="729" y="933"/>
                </a:lnTo>
                <a:lnTo>
                  <a:pt x="728" y="933"/>
                </a:lnTo>
                <a:lnTo>
                  <a:pt x="725" y="933"/>
                </a:lnTo>
                <a:lnTo>
                  <a:pt x="723" y="933"/>
                </a:lnTo>
                <a:lnTo>
                  <a:pt x="720" y="933"/>
                </a:lnTo>
                <a:lnTo>
                  <a:pt x="718" y="933"/>
                </a:lnTo>
                <a:lnTo>
                  <a:pt x="713" y="933"/>
                </a:lnTo>
                <a:lnTo>
                  <a:pt x="712" y="933"/>
                </a:lnTo>
                <a:lnTo>
                  <a:pt x="711" y="933"/>
                </a:lnTo>
                <a:lnTo>
                  <a:pt x="710" y="933"/>
                </a:lnTo>
                <a:lnTo>
                  <a:pt x="708" y="933"/>
                </a:lnTo>
                <a:lnTo>
                  <a:pt x="707" y="933"/>
                </a:lnTo>
                <a:lnTo>
                  <a:pt x="699" y="933"/>
                </a:lnTo>
                <a:lnTo>
                  <a:pt x="698" y="933"/>
                </a:lnTo>
                <a:lnTo>
                  <a:pt x="697" y="933"/>
                </a:lnTo>
                <a:lnTo>
                  <a:pt x="693" y="933"/>
                </a:lnTo>
                <a:lnTo>
                  <a:pt x="688" y="933"/>
                </a:lnTo>
                <a:lnTo>
                  <a:pt x="686" y="933"/>
                </a:lnTo>
                <a:lnTo>
                  <a:pt x="685" y="933"/>
                </a:lnTo>
                <a:lnTo>
                  <a:pt x="680" y="933"/>
                </a:lnTo>
                <a:lnTo>
                  <a:pt x="678" y="933"/>
                </a:lnTo>
                <a:lnTo>
                  <a:pt x="667" y="932"/>
                </a:lnTo>
                <a:lnTo>
                  <a:pt x="665" y="932"/>
                </a:lnTo>
                <a:lnTo>
                  <a:pt x="663" y="932"/>
                </a:lnTo>
                <a:lnTo>
                  <a:pt x="660" y="932"/>
                </a:lnTo>
                <a:lnTo>
                  <a:pt x="655" y="932"/>
                </a:lnTo>
                <a:lnTo>
                  <a:pt x="649" y="931"/>
                </a:lnTo>
                <a:lnTo>
                  <a:pt x="645" y="931"/>
                </a:lnTo>
                <a:lnTo>
                  <a:pt x="644" y="931"/>
                </a:lnTo>
                <a:lnTo>
                  <a:pt x="643" y="931"/>
                </a:lnTo>
                <a:lnTo>
                  <a:pt x="639" y="931"/>
                </a:lnTo>
                <a:lnTo>
                  <a:pt x="638" y="931"/>
                </a:lnTo>
                <a:lnTo>
                  <a:pt x="637" y="931"/>
                </a:lnTo>
                <a:lnTo>
                  <a:pt x="636" y="931"/>
                </a:lnTo>
                <a:lnTo>
                  <a:pt x="635" y="931"/>
                </a:lnTo>
                <a:lnTo>
                  <a:pt x="634" y="931"/>
                </a:lnTo>
                <a:lnTo>
                  <a:pt x="633" y="931"/>
                </a:lnTo>
                <a:lnTo>
                  <a:pt x="632" y="931"/>
                </a:lnTo>
                <a:lnTo>
                  <a:pt x="630" y="931"/>
                </a:lnTo>
                <a:lnTo>
                  <a:pt x="629" y="931"/>
                </a:lnTo>
                <a:lnTo>
                  <a:pt x="626" y="931"/>
                </a:lnTo>
                <a:lnTo>
                  <a:pt x="623" y="931"/>
                </a:lnTo>
                <a:lnTo>
                  <a:pt x="620" y="931"/>
                </a:lnTo>
                <a:lnTo>
                  <a:pt x="617" y="931"/>
                </a:lnTo>
                <a:lnTo>
                  <a:pt x="615" y="931"/>
                </a:lnTo>
                <a:lnTo>
                  <a:pt x="612" y="931"/>
                </a:lnTo>
                <a:lnTo>
                  <a:pt x="608" y="931"/>
                </a:lnTo>
                <a:lnTo>
                  <a:pt x="606" y="931"/>
                </a:lnTo>
                <a:lnTo>
                  <a:pt x="602" y="931"/>
                </a:lnTo>
                <a:lnTo>
                  <a:pt x="599" y="931"/>
                </a:lnTo>
                <a:lnTo>
                  <a:pt x="593" y="931"/>
                </a:lnTo>
                <a:lnTo>
                  <a:pt x="589" y="931"/>
                </a:lnTo>
                <a:lnTo>
                  <a:pt x="586" y="931"/>
                </a:lnTo>
                <a:lnTo>
                  <a:pt x="583" y="931"/>
                </a:lnTo>
                <a:lnTo>
                  <a:pt x="582" y="931"/>
                </a:lnTo>
                <a:lnTo>
                  <a:pt x="581" y="931"/>
                </a:lnTo>
                <a:lnTo>
                  <a:pt x="580" y="931"/>
                </a:lnTo>
                <a:lnTo>
                  <a:pt x="578" y="931"/>
                </a:lnTo>
                <a:lnTo>
                  <a:pt x="577" y="931"/>
                </a:lnTo>
                <a:lnTo>
                  <a:pt x="576" y="931"/>
                </a:lnTo>
                <a:lnTo>
                  <a:pt x="575" y="931"/>
                </a:lnTo>
                <a:lnTo>
                  <a:pt x="574" y="931"/>
                </a:lnTo>
                <a:lnTo>
                  <a:pt x="573" y="931"/>
                </a:lnTo>
                <a:lnTo>
                  <a:pt x="572" y="931"/>
                </a:lnTo>
                <a:lnTo>
                  <a:pt x="570" y="931"/>
                </a:lnTo>
                <a:lnTo>
                  <a:pt x="568" y="931"/>
                </a:lnTo>
                <a:lnTo>
                  <a:pt x="566" y="931"/>
                </a:lnTo>
                <a:lnTo>
                  <a:pt x="560" y="931"/>
                </a:lnTo>
                <a:lnTo>
                  <a:pt x="558" y="931"/>
                </a:lnTo>
                <a:lnTo>
                  <a:pt x="557" y="931"/>
                </a:lnTo>
                <a:lnTo>
                  <a:pt x="556" y="931"/>
                </a:lnTo>
                <a:lnTo>
                  <a:pt x="554" y="931"/>
                </a:lnTo>
                <a:lnTo>
                  <a:pt x="552" y="931"/>
                </a:lnTo>
                <a:lnTo>
                  <a:pt x="551" y="931"/>
                </a:lnTo>
                <a:lnTo>
                  <a:pt x="550" y="931"/>
                </a:lnTo>
                <a:lnTo>
                  <a:pt x="549" y="931"/>
                </a:lnTo>
                <a:lnTo>
                  <a:pt x="548" y="931"/>
                </a:lnTo>
                <a:lnTo>
                  <a:pt x="546" y="931"/>
                </a:lnTo>
                <a:lnTo>
                  <a:pt x="543" y="931"/>
                </a:lnTo>
                <a:lnTo>
                  <a:pt x="540" y="931"/>
                </a:lnTo>
                <a:lnTo>
                  <a:pt x="538" y="931"/>
                </a:lnTo>
                <a:lnTo>
                  <a:pt x="537" y="931"/>
                </a:lnTo>
                <a:lnTo>
                  <a:pt x="535" y="931"/>
                </a:lnTo>
                <a:lnTo>
                  <a:pt x="534" y="931"/>
                </a:lnTo>
                <a:lnTo>
                  <a:pt x="532" y="931"/>
                </a:lnTo>
                <a:lnTo>
                  <a:pt x="531" y="931"/>
                </a:lnTo>
                <a:lnTo>
                  <a:pt x="530" y="931"/>
                </a:lnTo>
                <a:lnTo>
                  <a:pt x="525" y="931"/>
                </a:lnTo>
                <a:lnTo>
                  <a:pt x="524" y="931"/>
                </a:lnTo>
                <a:lnTo>
                  <a:pt x="523" y="931"/>
                </a:lnTo>
                <a:lnTo>
                  <a:pt x="522" y="931"/>
                </a:lnTo>
                <a:lnTo>
                  <a:pt x="521" y="931"/>
                </a:lnTo>
                <a:lnTo>
                  <a:pt x="518" y="931"/>
                </a:lnTo>
                <a:lnTo>
                  <a:pt x="518" y="930"/>
                </a:lnTo>
                <a:lnTo>
                  <a:pt x="518" y="928"/>
                </a:lnTo>
                <a:lnTo>
                  <a:pt x="518" y="925"/>
                </a:lnTo>
                <a:lnTo>
                  <a:pt x="518" y="916"/>
                </a:lnTo>
                <a:lnTo>
                  <a:pt x="518" y="912"/>
                </a:lnTo>
                <a:lnTo>
                  <a:pt x="518" y="911"/>
                </a:lnTo>
                <a:lnTo>
                  <a:pt x="518" y="908"/>
                </a:lnTo>
                <a:lnTo>
                  <a:pt x="518" y="907"/>
                </a:lnTo>
                <a:lnTo>
                  <a:pt x="517" y="907"/>
                </a:lnTo>
                <a:lnTo>
                  <a:pt x="516" y="907"/>
                </a:lnTo>
                <a:lnTo>
                  <a:pt x="516" y="906"/>
                </a:lnTo>
                <a:lnTo>
                  <a:pt x="515" y="906"/>
                </a:lnTo>
                <a:lnTo>
                  <a:pt x="514" y="906"/>
                </a:lnTo>
                <a:lnTo>
                  <a:pt x="513" y="905"/>
                </a:lnTo>
                <a:lnTo>
                  <a:pt x="512" y="905"/>
                </a:lnTo>
                <a:lnTo>
                  <a:pt x="511" y="905"/>
                </a:lnTo>
                <a:lnTo>
                  <a:pt x="509" y="903"/>
                </a:lnTo>
                <a:lnTo>
                  <a:pt x="508" y="903"/>
                </a:lnTo>
                <a:lnTo>
                  <a:pt x="507" y="903"/>
                </a:lnTo>
                <a:lnTo>
                  <a:pt x="507" y="902"/>
                </a:lnTo>
                <a:lnTo>
                  <a:pt x="506" y="902"/>
                </a:lnTo>
                <a:lnTo>
                  <a:pt x="505" y="902"/>
                </a:lnTo>
                <a:lnTo>
                  <a:pt x="505" y="901"/>
                </a:lnTo>
                <a:lnTo>
                  <a:pt x="501" y="901"/>
                </a:lnTo>
                <a:lnTo>
                  <a:pt x="497" y="899"/>
                </a:lnTo>
                <a:lnTo>
                  <a:pt x="494" y="898"/>
                </a:lnTo>
                <a:lnTo>
                  <a:pt x="491" y="897"/>
                </a:lnTo>
                <a:lnTo>
                  <a:pt x="490" y="897"/>
                </a:lnTo>
                <a:lnTo>
                  <a:pt x="490" y="895"/>
                </a:lnTo>
                <a:lnTo>
                  <a:pt x="488" y="895"/>
                </a:lnTo>
                <a:lnTo>
                  <a:pt x="487" y="894"/>
                </a:lnTo>
                <a:lnTo>
                  <a:pt x="485" y="894"/>
                </a:lnTo>
                <a:lnTo>
                  <a:pt x="483" y="893"/>
                </a:lnTo>
                <a:lnTo>
                  <a:pt x="480" y="892"/>
                </a:lnTo>
                <a:lnTo>
                  <a:pt x="479" y="892"/>
                </a:lnTo>
                <a:lnTo>
                  <a:pt x="478" y="891"/>
                </a:lnTo>
                <a:lnTo>
                  <a:pt x="475" y="891"/>
                </a:lnTo>
                <a:lnTo>
                  <a:pt x="475" y="890"/>
                </a:lnTo>
                <a:lnTo>
                  <a:pt x="474" y="890"/>
                </a:lnTo>
                <a:lnTo>
                  <a:pt x="471" y="889"/>
                </a:lnTo>
                <a:lnTo>
                  <a:pt x="470" y="889"/>
                </a:lnTo>
                <a:lnTo>
                  <a:pt x="469" y="887"/>
                </a:lnTo>
                <a:lnTo>
                  <a:pt x="468" y="887"/>
                </a:lnTo>
                <a:lnTo>
                  <a:pt x="466" y="886"/>
                </a:lnTo>
                <a:lnTo>
                  <a:pt x="465" y="886"/>
                </a:lnTo>
                <a:lnTo>
                  <a:pt x="464" y="886"/>
                </a:lnTo>
                <a:lnTo>
                  <a:pt x="462" y="885"/>
                </a:lnTo>
                <a:lnTo>
                  <a:pt x="457" y="883"/>
                </a:lnTo>
                <a:lnTo>
                  <a:pt x="455" y="882"/>
                </a:lnTo>
                <a:lnTo>
                  <a:pt x="453" y="882"/>
                </a:lnTo>
                <a:lnTo>
                  <a:pt x="452" y="881"/>
                </a:lnTo>
                <a:lnTo>
                  <a:pt x="449" y="880"/>
                </a:lnTo>
                <a:lnTo>
                  <a:pt x="448" y="880"/>
                </a:lnTo>
                <a:lnTo>
                  <a:pt x="447" y="880"/>
                </a:lnTo>
                <a:lnTo>
                  <a:pt x="445" y="878"/>
                </a:lnTo>
                <a:lnTo>
                  <a:pt x="440" y="876"/>
                </a:lnTo>
                <a:lnTo>
                  <a:pt x="437" y="875"/>
                </a:lnTo>
                <a:lnTo>
                  <a:pt x="431" y="873"/>
                </a:lnTo>
                <a:lnTo>
                  <a:pt x="430" y="873"/>
                </a:lnTo>
                <a:lnTo>
                  <a:pt x="429" y="873"/>
                </a:lnTo>
                <a:lnTo>
                  <a:pt x="429" y="872"/>
                </a:lnTo>
                <a:lnTo>
                  <a:pt x="422" y="869"/>
                </a:lnTo>
                <a:lnTo>
                  <a:pt x="418" y="867"/>
                </a:lnTo>
                <a:lnTo>
                  <a:pt x="409" y="865"/>
                </a:lnTo>
                <a:lnTo>
                  <a:pt x="397" y="860"/>
                </a:lnTo>
                <a:lnTo>
                  <a:pt x="394" y="859"/>
                </a:lnTo>
                <a:lnTo>
                  <a:pt x="387" y="856"/>
                </a:lnTo>
                <a:lnTo>
                  <a:pt x="377" y="852"/>
                </a:lnTo>
                <a:lnTo>
                  <a:pt x="373" y="851"/>
                </a:lnTo>
                <a:lnTo>
                  <a:pt x="368" y="849"/>
                </a:lnTo>
                <a:lnTo>
                  <a:pt x="365" y="847"/>
                </a:lnTo>
                <a:lnTo>
                  <a:pt x="369" y="835"/>
                </a:lnTo>
                <a:lnTo>
                  <a:pt x="369" y="834"/>
                </a:lnTo>
                <a:lnTo>
                  <a:pt x="371" y="830"/>
                </a:lnTo>
                <a:lnTo>
                  <a:pt x="373" y="827"/>
                </a:lnTo>
                <a:lnTo>
                  <a:pt x="373" y="826"/>
                </a:lnTo>
                <a:lnTo>
                  <a:pt x="369" y="826"/>
                </a:lnTo>
                <a:lnTo>
                  <a:pt x="361" y="826"/>
                </a:lnTo>
                <a:lnTo>
                  <a:pt x="359" y="826"/>
                </a:lnTo>
                <a:lnTo>
                  <a:pt x="342" y="826"/>
                </a:lnTo>
                <a:lnTo>
                  <a:pt x="301" y="826"/>
                </a:lnTo>
                <a:lnTo>
                  <a:pt x="291" y="826"/>
                </a:lnTo>
                <a:lnTo>
                  <a:pt x="275" y="826"/>
                </a:lnTo>
                <a:lnTo>
                  <a:pt x="273" y="826"/>
                </a:lnTo>
                <a:lnTo>
                  <a:pt x="271" y="826"/>
                </a:lnTo>
                <a:lnTo>
                  <a:pt x="265" y="826"/>
                </a:lnTo>
                <a:lnTo>
                  <a:pt x="257" y="826"/>
                </a:lnTo>
                <a:lnTo>
                  <a:pt x="253" y="826"/>
                </a:lnTo>
                <a:lnTo>
                  <a:pt x="249" y="826"/>
                </a:lnTo>
                <a:lnTo>
                  <a:pt x="240" y="826"/>
                </a:lnTo>
                <a:lnTo>
                  <a:pt x="237" y="826"/>
                </a:lnTo>
                <a:lnTo>
                  <a:pt x="236" y="826"/>
                </a:lnTo>
                <a:lnTo>
                  <a:pt x="232" y="826"/>
                </a:lnTo>
                <a:lnTo>
                  <a:pt x="231" y="826"/>
                </a:lnTo>
                <a:lnTo>
                  <a:pt x="229" y="826"/>
                </a:lnTo>
                <a:lnTo>
                  <a:pt x="220" y="826"/>
                </a:lnTo>
                <a:lnTo>
                  <a:pt x="216" y="826"/>
                </a:lnTo>
                <a:lnTo>
                  <a:pt x="214" y="826"/>
                </a:lnTo>
                <a:lnTo>
                  <a:pt x="209" y="826"/>
                </a:lnTo>
                <a:lnTo>
                  <a:pt x="206" y="826"/>
                </a:lnTo>
                <a:lnTo>
                  <a:pt x="205" y="826"/>
                </a:lnTo>
                <a:lnTo>
                  <a:pt x="201" y="826"/>
                </a:lnTo>
                <a:lnTo>
                  <a:pt x="199" y="826"/>
                </a:lnTo>
                <a:lnTo>
                  <a:pt x="199" y="825"/>
                </a:lnTo>
                <a:lnTo>
                  <a:pt x="199" y="824"/>
                </a:lnTo>
                <a:lnTo>
                  <a:pt x="199" y="822"/>
                </a:lnTo>
                <a:lnTo>
                  <a:pt x="199" y="820"/>
                </a:lnTo>
                <a:lnTo>
                  <a:pt x="202" y="820"/>
                </a:lnTo>
                <a:lnTo>
                  <a:pt x="206" y="820"/>
                </a:lnTo>
                <a:lnTo>
                  <a:pt x="206" y="815"/>
                </a:lnTo>
                <a:lnTo>
                  <a:pt x="206" y="814"/>
                </a:lnTo>
                <a:lnTo>
                  <a:pt x="206" y="811"/>
                </a:lnTo>
                <a:lnTo>
                  <a:pt x="206" y="808"/>
                </a:lnTo>
                <a:lnTo>
                  <a:pt x="207" y="805"/>
                </a:lnTo>
                <a:lnTo>
                  <a:pt x="203" y="805"/>
                </a:lnTo>
                <a:lnTo>
                  <a:pt x="202" y="805"/>
                </a:lnTo>
                <a:lnTo>
                  <a:pt x="201" y="805"/>
                </a:lnTo>
                <a:lnTo>
                  <a:pt x="199" y="805"/>
                </a:lnTo>
                <a:lnTo>
                  <a:pt x="199" y="803"/>
                </a:lnTo>
                <a:lnTo>
                  <a:pt x="198" y="801"/>
                </a:lnTo>
                <a:lnTo>
                  <a:pt x="198" y="800"/>
                </a:lnTo>
                <a:lnTo>
                  <a:pt x="198" y="797"/>
                </a:lnTo>
                <a:lnTo>
                  <a:pt x="198" y="795"/>
                </a:lnTo>
                <a:lnTo>
                  <a:pt x="198" y="785"/>
                </a:lnTo>
                <a:lnTo>
                  <a:pt x="201" y="781"/>
                </a:lnTo>
                <a:lnTo>
                  <a:pt x="203" y="777"/>
                </a:lnTo>
                <a:lnTo>
                  <a:pt x="204" y="776"/>
                </a:lnTo>
                <a:lnTo>
                  <a:pt x="206" y="773"/>
                </a:lnTo>
                <a:lnTo>
                  <a:pt x="206" y="772"/>
                </a:lnTo>
                <a:lnTo>
                  <a:pt x="207" y="772"/>
                </a:lnTo>
                <a:lnTo>
                  <a:pt x="209" y="769"/>
                </a:lnTo>
                <a:lnTo>
                  <a:pt x="210" y="768"/>
                </a:lnTo>
                <a:lnTo>
                  <a:pt x="210" y="767"/>
                </a:lnTo>
                <a:lnTo>
                  <a:pt x="212" y="764"/>
                </a:lnTo>
                <a:lnTo>
                  <a:pt x="213" y="763"/>
                </a:lnTo>
                <a:lnTo>
                  <a:pt x="213" y="761"/>
                </a:lnTo>
                <a:lnTo>
                  <a:pt x="214" y="759"/>
                </a:lnTo>
                <a:lnTo>
                  <a:pt x="214" y="758"/>
                </a:lnTo>
                <a:lnTo>
                  <a:pt x="215" y="757"/>
                </a:lnTo>
                <a:lnTo>
                  <a:pt x="219" y="752"/>
                </a:lnTo>
                <a:lnTo>
                  <a:pt x="220" y="751"/>
                </a:lnTo>
                <a:lnTo>
                  <a:pt x="221" y="749"/>
                </a:lnTo>
                <a:lnTo>
                  <a:pt x="223" y="744"/>
                </a:lnTo>
                <a:lnTo>
                  <a:pt x="224" y="743"/>
                </a:lnTo>
                <a:lnTo>
                  <a:pt x="225" y="741"/>
                </a:lnTo>
                <a:lnTo>
                  <a:pt x="228" y="739"/>
                </a:lnTo>
                <a:lnTo>
                  <a:pt x="232" y="731"/>
                </a:lnTo>
                <a:lnTo>
                  <a:pt x="237" y="725"/>
                </a:lnTo>
                <a:lnTo>
                  <a:pt x="240" y="721"/>
                </a:lnTo>
                <a:lnTo>
                  <a:pt x="242" y="717"/>
                </a:lnTo>
                <a:lnTo>
                  <a:pt x="246" y="711"/>
                </a:lnTo>
                <a:lnTo>
                  <a:pt x="248" y="707"/>
                </a:lnTo>
                <a:lnTo>
                  <a:pt x="250" y="703"/>
                </a:lnTo>
                <a:lnTo>
                  <a:pt x="252" y="701"/>
                </a:lnTo>
                <a:lnTo>
                  <a:pt x="254" y="699"/>
                </a:lnTo>
                <a:lnTo>
                  <a:pt x="255" y="697"/>
                </a:lnTo>
                <a:lnTo>
                  <a:pt x="256" y="694"/>
                </a:lnTo>
                <a:lnTo>
                  <a:pt x="257" y="694"/>
                </a:lnTo>
                <a:lnTo>
                  <a:pt x="257" y="693"/>
                </a:lnTo>
                <a:lnTo>
                  <a:pt x="261" y="688"/>
                </a:lnTo>
                <a:lnTo>
                  <a:pt x="262" y="686"/>
                </a:lnTo>
                <a:lnTo>
                  <a:pt x="283" y="654"/>
                </a:lnTo>
                <a:lnTo>
                  <a:pt x="284" y="651"/>
                </a:lnTo>
                <a:lnTo>
                  <a:pt x="293" y="638"/>
                </a:lnTo>
                <a:lnTo>
                  <a:pt x="296" y="634"/>
                </a:lnTo>
                <a:lnTo>
                  <a:pt x="297" y="633"/>
                </a:lnTo>
                <a:lnTo>
                  <a:pt x="298" y="630"/>
                </a:lnTo>
                <a:lnTo>
                  <a:pt x="299" y="629"/>
                </a:lnTo>
                <a:lnTo>
                  <a:pt x="300" y="627"/>
                </a:lnTo>
                <a:lnTo>
                  <a:pt x="302" y="623"/>
                </a:lnTo>
                <a:lnTo>
                  <a:pt x="304" y="623"/>
                </a:lnTo>
                <a:lnTo>
                  <a:pt x="305" y="621"/>
                </a:lnTo>
                <a:lnTo>
                  <a:pt x="305" y="619"/>
                </a:lnTo>
                <a:lnTo>
                  <a:pt x="306" y="618"/>
                </a:lnTo>
                <a:lnTo>
                  <a:pt x="307" y="617"/>
                </a:lnTo>
                <a:lnTo>
                  <a:pt x="308" y="616"/>
                </a:lnTo>
                <a:lnTo>
                  <a:pt x="309" y="614"/>
                </a:lnTo>
                <a:lnTo>
                  <a:pt x="311" y="611"/>
                </a:lnTo>
                <a:lnTo>
                  <a:pt x="311" y="610"/>
                </a:lnTo>
                <a:lnTo>
                  <a:pt x="311" y="609"/>
                </a:lnTo>
                <a:lnTo>
                  <a:pt x="313" y="609"/>
                </a:lnTo>
                <a:lnTo>
                  <a:pt x="313" y="608"/>
                </a:lnTo>
                <a:lnTo>
                  <a:pt x="314" y="608"/>
                </a:lnTo>
                <a:lnTo>
                  <a:pt x="314" y="607"/>
                </a:lnTo>
                <a:lnTo>
                  <a:pt x="315" y="606"/>
                </a:lnTo>
                <a:lnTo>
                  <a:pt x="314" y="606"/>
                </a:lnTo>
                <a:lnTo>
                  <a:pt x="314" y="605"/>
                </a:lnTo>
                <a:lnTo>
                  <a:pt x="313" y="605"/>
                </a:lnTo>
                <a:lnTo>
                  <a:pt x="313" y="604"/>
                </a:lnTo>
                <a:lnTo>
                  <a:pt x="310" y="602"/>
                </a:lnTo>
                <a:lnTo>
                  <a:pt x="308" y="600"/>
                </a:lnTo>
                <a:lnTo>
                  <a:pt x="307" y="599"/>
                </a:lnTo>
                <a:lnTo>
                  <a:pt x="306" y="598"/>
                </a:lnTo>
                <a:lnTo>
                  <a:pt x="302" y="596"/>
                </a:lnTo>
                <a:lnTo>
                  <a:pt x="301" y="594"/>
                </a:lnTo>
                <a:lnTo>
                  <a:pt x="296" y="589"/>
                </a:lnTo>
                <a:lnTo>
                  <a:pt x="284" y="580"/>
                </a:lnTo>
                <a:lnTo>
                  <a:pt x="279" y="575"/>
                </a:lnTo>
                <a:lnTo>
                  <a:pt x="276" y="573"/>
                </a:lnTo>
                <a:lnTo>
                  <a:pt x="273" y="571"/>
                </a:lnTo>
                <a:lnTo>
                  <a:pt x="271" y="569"/>
                </a:lnTo>
                <a:lnTo>
                  <a:pt x="267" y="566"/>
                </a:lnTo>
                <a:lnTo>
                  <a:pt x="266" y="565"/>
                </a:lnTo>
                <a:lnTo>
                  <a:pt x="265" y="564"/>
                </a:lnTo>
                <a:lnTo>
                  <a:pt x="264" y="563"/>
                </a:lnTo>
                <a:lnTo>
                  <a:pt x="263" y="563"/>
                </a:lnTo>
                <a:lnTo>
                  <a:pt x="263" y="562"/>
                </a:lnTo>
                <a:lnTo>
                  <a:pt x="262" y="562"/>
                </a:lnTo>
                <a:lnTo>
                  <a:pt x="261" y="560"/>
                </a:lnTo>
                <a:lnTo>
                  <a:pt x="259" y="559"/>
                </a:lnTo>
                <a:lnTo>
                  <a:pt x="258" y="559"/>
                </a:lnTo>
                <a:lnTo>
                  <a:pt x="258" y="558"/>
                </a:lnTo>
                <a:lnTo>
                  <a:pt x="250" y="551"/>
                </a:lnTo>
                <a:lnTo>
                  <a:pt x="247" y="547"/>
                </a:lnTo>
                <a:lnTo>
                  <a:pt x="241" y="541"/>
                </a:lnTo>
                <a:lnTo>
                  <a:pt x="223" y="540"/>
                </a:lnTo>
                <a:lnTo>
                  <a:pt x="214" y="539"/>
                </a:lnTo>
                <a:lnTo>
                  <a:pt x="213" y="539"/>
                </a:lnTo>
                <a:lnTo>
                  <a:pt x="210" y="538"/>
                </a:lnTo>
                <a:lnTo>
                  <a:pt x="197" y="537"/>
                </a:lnTo>
                <a:lnTo>
                  <a:pt x="194" y="535"/>
                </a:lnTo>
                <a:lnTo>
                  <a:pt x="193" y="535"/>
                </a:lnTo>
                <a:lnTo>
                  <a:pt x="192" y="535"/>
                </a:lnTo>
                <a:lnTo>
                  <a:pt x="190" y="535"/>
                </a:lnTo>
                <a:lnTo>
                  <a:pt x="189" y="535"/>
                </a:lnTo>
                <a:lnTo>
                  <a:pt x="188" y="534"/>
                </a:lnTo>
                <a:lnTo>
                  <a:pt x="187" y="534"/>
                </a:lnTo>
                <a:lnTo>
                  <a:pt x="186" y="534"/>
                </a:lnTo>
                <a:lnTo>
                  <a:pt x="183" y="534"/>
                </a:lnTo>
                <a:lnTo>
                  <a:pt x="173" y="532"/>
                </a:lnTo>
                <a:lnTo>
                  <a:pt x="170" y="532"/>
                </a:lnTo>
                <a:lnTo>
                  <a:pt x="170" y="531"/>
                </a:lnTo>
                <a:lnTo>
                  <a:pt x="170" y="530"/>
                </a:lnTo>
                <a:lnTo>
                  <a:pt x="170" y="529"/>
                </a:lnTo>
                <a:lnTo>
                  <a:pt x="170" y="526"/>
                </a:lnTo>
                <a:lnTo>
                  <a:pt x="170" y="525"/>
                </a:lnTo>
                <a:lnTo>
                  <a:pt x="170" y="523"/>
                </a:lnTo>
                <a:lnTo>
                  <a:pt x="169" y="516"/>
                </a:lnTo>
                <a:lnTo>
                  <a:pt x="169" y="514"/>
                </a:lnTo>
                <a:lnTo>
                  <a:pt x="169" y="513"/>
                </a:lnTo>
                <a:lnTo>
                  <a:pt x="169" y="512"/>
                </a:lnTo>
                <a:lnTo>
                  <a:pt x="169" y="508"/>
                </a:lnTo>
                <a:lnTo>
                  <a:pt x="169" y="507"/>
                </a:lnTo>
                <a:lnTo>
                  <a:pt x="169" y="505"/>
                </a:lnTo>
                <a:lnTo>
                  <a:pt x="169" y="504"/>
                </a:lnTo>
                <a:lnTo>
                  <a:pt x="169" y="497"/>
                </a:lnTo>
                <a:lnTo>
                  <a:pt x="169" y="495"/>
                </a:lnTo>
                <a:lnTo>
                  <a:pt x="169" y="492"/>
                </a:lnTo>
                <a:lnTo>
                  <a:pt x="169" y="483"/>
                </a:lnTo>
                <a:lnTo>
                  <a:pt x="168" y="480"/>
                </a:lnTo>
                <a:lnTo>
                  <a:pt x="168" y="477"/>
                </a:lnTo>
                <a:lnTo>
                  <a:pt x="168" y="476"/>
                </a:lnTo>
                <a:lnTo>
                  <a:pt x="168" y="475"/>
                </a:lnTo>
                <a:lnTo>
                  <a:pt x="168" y="474"/>
                </a:lnTo>
                <a:lnTo>
                  <a:pt x="168" y="473"/>
                </a:lnTo>
                <a:lnTo>
                  <a:pt x="168" y="472"/>
                </a:lnTo>
                <a:lnTo>
                  <a:pt x="168" y="471"/>
                </a:lnTo>
                <a:lnTo>
                  <a:pt x="168" y="467"/>
                </a:lnTo>
                <a:lnTo>
                  <a:pt x="168" y="466"/>
                </a:lnTo>
                <a:lnTo>
                  <a:pt x="168" y="464"/>
                </a:lnTo>
                <a:lnTo>
                  <a:pt x="166" y="464"/>
                </a:lnTo>
                <a:lnTo>
                  <a:pt x="164" y="463"/>
                </a:lnTo>
                <a:lnTo>
                  <a:pt x="163" y="463"/>
                </a:lnTo>
                <a:lnTo>
                  <a:pt x="162" y="463"/>
                </a:lnTo>
                <a:lnTo>
                  <a:pt x="161" y="463"/>
                </a:lnTo>
                <a:lnTo>
                  <a:pt x="158" y="462"/>
                </a:lnTo>
                <a:lnTo>
                  <a:pt x="154" y="460"/>
                </a:lnTo>
                <a:lnTo>
                  <a:pt x="153" y="460"/>
                </a:lnTo>
                <a:lnTo>
                  <a:pt x="152" y="460"/>
                </a:lnTo>
                <a:lnTo>
                  <a:pt x="147" y="459"/>
                </a:lnTo>
                <a:lnTo>
                  <a:pt x="144" y="458"/>
                </a:lnTo>
                <a:lnTo>
                  <a:pt x="142" y="457"/>
                </a:lnTo>
                <a:lnTo>
                  <a:pt x="132" y="455"/>
                </a:lnTo>
                <a:lnTo>
                  <a:pt x="128" y="454"/>
                </a:lnTo>
                <a:lnTo>
                  <a:pt x="127" y="454"/>
                </a:lnTo>
                <a:lnTo>
                  <a:pt x="125" y="452"/>
                </a:lnTo>
                <a:lnTo>
                  <a:pt x="124" y="452"/>
                </a:lnTo>
                <a:lnTo>
                  <a:pt x="121" y="451"/>
                </a:lnTo>
                <a:lnTo>
                  <a:pt x="119" y="450"/>
                </a:lnTo>
                <a:lnTo>
                  <a:pt x="117" y="449"/>
                </a:lnTo>
                <a:lnTo>
                  <a:pt x="116" y="449"/>
                </a:lnTo>
                <a:lnTo>
                  <a:pt x="115" y="448"/>
                </a:lnTo>
                <a:lnTo>
                  <a:pt x="115" y="447"/>
                </a:lnTo>
                <a:lnTo>
                  <a:pt x="114" y="446"/>
                </a:lnTo>
                <a:lnTo>
                  <a:pt x="112" y="445"/>
                </a:lnTo>
                <a:lnTo>
                  <a:pt x="111" y="443"/>
                </a:lnTo>
                <a:lnTo>
                  <a:pt x="110" y="440"/>
                </a:lnTo>
                <a:lnTo>
                  <a:pt x="109" y="439"/>
                </a:lnTo>
                <a:lnTo>
                  <a:pt x="108" y="439"/>
                </a:lnTo>
                <a:lnTo>
                  <a:pt x="107" y="437"/>
                </a:lnTo>
                <a:lnTo>
                  <a:pt x="106" y="435"/>
                </a:lnTo>
                <a:lnTo>
                  <a:pt x="103" y="433"/>
                </a:lnTo>
                <a:lnTo>
                  <a:pt x="99" y="426"/>
                </a:lnTo>
                <a:lnTo>
                  <a:pt x="97" y="424"/>
                </a:lnTo>
                <a:lnTo>
                  <a:pt x="94" y="421"/>
                </a:lnTo>
                <a:lnTo>
                  <a:pt x="91" y="416"/>
                </a:lnTo>
                <a:lnTo>
                  <a:pt x="90" y="415"/>
                </a:lnTo>
                <a:lnTo>
                  <a:pt x="86" y="410"/>
                </a:lnTo>
                <a:lnTo>
                  <a:pt x="85" y="409"/>
                </a:lnTo>
                <a:lnTo>
                  <a:pt x="83" y="407"/>
                </a:lnTo>
                <a:lnTo>
                  <a:pt x="83" y="406"/>
                </a:lnTo>
                <a:lnTo>
                  <a:pt x="78" y="401"/>
                </a:lnTo>
                <a:lnTo>
                  <a:pt x="74" y="393"/>
                </a:lnTo>
                <a:lnTo>
                  <a:pt x="65" y="383"/>
                </a:lnTo>
                <a:lnTo>
                  <a:pt x="63" y="380"/>
                </a:lnTo>
                <a:lnTo>
                  <a:pt x="61" y="378"/>
                </a:lnTo>
                <a:lnTo>
                  <a:pt x="58" y="374"/>
                </a:lnTo>
                <a:lnTo>
                  <a:pt x="57" y="371"/>
                </a:lnTo>
                <a:lnTo>
                  <a:pt x="52" y="366"/>
                </a:lnTo>
                <a:lnTo>
                  <a:pt x="51" y="364"/>
                </a:lnTo>
                <a:lnTo>
                  <a:pt x="48" y="361"/>
                </a:lnTo>
                <a:lnTo>
                  <a:pt x="47" y="359"/>
                </a:lnTo>
                <a:lnTo>
                  <a:pt x="46" y="357"/>
                </a:lnTo>
                <a:lnTo>
                  <a:pt x="46" y="356"/>
                </a:lnTo>
                <a:lnTo>
                  <a:pt x="40" y="349"/>
                </a:lnTo>
                <a:lnTo>
                  <a:pt x="38" y="347"/>
                </a:lnTo>
                <a:lnTo>
                  <a:pt x="37" y="345"/>
                </a:lnTo>
                <a:lnTo>
                  <a:pt x="30" y="337"/>
                </a:lnTo>
                <a:lnTo>
                  <a:pt x="30" y="336"/>
                </a:lnTo>
                <a:lnTo>
                  <a:pt x="28" y="332"/>
                </a:lnTo>
                <a:lnTo>
                  <a:pt x="26" y="332"/>
                </a:lnTo>
                <a:lnTo>
                  <a:pt x="26" y="331"/>
                </a:lnTo>
                <a:lnTo>
                  <a:pt x="25" y="330"/>
                </a:lnTo>
                <a:lnTo>
                  <a:pt x="24" y="328"/>
                </a:lnTo>
                <a:lnTo>
                  <a:pt x="20" y="323"/>
                </a:lnTo>
                <a:lnTo>
                  <a:pt x="17" y="321"/>
                </a:lnTo>
                <a:lnTo>
                  <a:pt x="16" y="321"/>
                </a:lnTo>
                <a:lnTo>
                  <a:pt x="14" y="321"/>
                </a:lnTo>
                <a:lnTo>
                  <a:pt x="6" y="320"/>
                </a:lnTo>
                <a:lnTo>
                  <a:pt x="4" y="320"/>
                </a:lnTo>
                <a:lnTo>
                  <a:pt x="4" y="318"/>
                </a:lnTo>
                <a:lnTo>
                  <a:pt x="4" y="317"/>
                </a:lnTo>
                <a:lnTo>
                  <a:pt x="3" y="314"/>
                </a:lnTo>
                <a:lnTo>
                  <a:pt x="3" y="313"/>
                </a:lnTo>
                <a:lnTo>
                  <a:pt x="3" y="312"/>
                </a:lnTo>
                <a:lnTo>
                  <a:pt x="3" y="311"/>
                </a:lnTo>
                <a:lnTo>
                  <a:pt x="3" y="307"/>
                </a:lnTo>
                <a:lnTo>
                  <a:pt x="3" y="305"/>
                </a:lnTo>
                <a:lnTo>
                  <a:pt x="3" y="304"/>
                </a:lnTo>
                <a:lnTo>
                  <a:pt x="4" y="304"/>
                </a:lnTo>
                <a:lnTo>
                  <a:pt x="6" y="304"/>
                </a:lnTo>
                <a:lnTo>
                  <a:pt x="6" y="303"/>
                </a:lnTo>
                <a:lnTo>
                  <a:pt x="5" y="301"/>
                </a:lnTo>
                <a:lnTo>
                  <a:pt x="6" y="301"/>
                </a:lnTo>
                <a:lnTo>
                  <a:pt x="6" y="300"/>
                </a:lnTo>
                <a:lnTo>
                  <a:pt x="7" y="299"/>
                </a:lnTo>
                <a:lnTo>
                  <a:pt x="8" y="296"/>
                </a:lnTo>
                <a:lnTo>
                  <a:pt x="6" y="296"/>
                </a:lnTo>
                <a:lnTo>
                  <a:pt x="5" y="295"/>
                </a:lnTo>
                <a:lnTo>
                  <a:pt x="5" y="292"/>
                </a:lnTo>
                <a:lnTo>
                  <a:pt x="6" y="292"/>
                </a:lnTo>
                <a:lnTo>
                  <a:pt x="9" y="288"/>
                </a:lnTo>
                <a:lnTo>
                  <a:pt x="9" y="287"/>
                </a:lnTo>
                <a:lnTo>
                  <a:pt x="8" y="284"/>
                </a:lnTo>
                <a:lnTo>
                  <a:pt x="8" y="283"/>
                </a:lnTo>
                <a:lnTo>
                  <a:pt x="7" y="283"/>
                </a:lnTo>
                <a:lnTo>
                  <a:pt x="7" y="282"/>
                </a:lnTo>
                <a:lnTo>
                  <a:pt x="6" y="281"/>
                </a:lnTo>
                <a:lnTo>
                  <a:pt x="5" y="280"/>
                </a:lnTo>
                <a:lnTo>
                  <a:pt x="5" y="279"/>
                </a:lnTo>
                <a:lnTo>
                  <a:pt x="2" y="276"/>
                </a:lnTo>
                <a:lnTo>
                  <a:pt x="0" y="275"/>
                </a:lnTo>
                <a:lnTo>
                  <a:pt x="2" y="275"/>
                </a:lnTo>
                <a:lnTo>
                  <a:pt x="4" y="275"/>
                </a:lnTo>
                <a:lnTo>
                  <a:pt x="12" y="275"/>
                </a:lnTo>
                <a:lnTo>
                  <a:pt x="16" y="275"/>
                </a:lnTo>
                <a:lnTo>
                  <a:pt x="19" y="275"/>
                </a:lnTo>
                <a:lnTo>
                  <a:pt x="21" y="275"/>
                </a:lnTo>
                <a:lnTo>
                  <a:pt x="24" y="275"/>
                </a:lnTo>
                <a:lnTo>
                  <a:pt x="26" y="275"/>
                </a:lnTo>
                <a:lnTo>
                  <a:pt x="26" y="271"/>
                </a:lnTo>
                <a:lnTo>
                  <a:pt x="26" y="262"/>
                </a:lnTo>
                <a:lnTo>
                  <a:pt x="26" y="256"/>
                </a:lnTo>
                <a:lnTo>
                  <a:pt x="26" y="253"/>
                </a:lnTo>
                <a:lnTo>
                  <a:pt x="26" y="251"/>
                </a:lnTo>
                <a:lnTo>
                  <a:pt x="26" y="249"/>
                </a:lnTo>
                <a:lnTo>
                  <a:pt x="26" y="248"/>
                </a:lnTo>
                <a:lnTo>
                  <a:pt x="25" y="245"/>
                </a:lnTo>
                <a:lnTo>
                  <a:pt x="25" y="237"/>
                </a:lnTo>
                <a:lnTo>
                  <a:pt x="26" y="231"/>
                </a:lnTo>
                <a:lnTo>
                  <a:pt x="26" y="229"/>
                </a:lnTo>
                <a:lnTo>
                  <a:pt x="26" y="228"/>
                </a:lnTo>
                <a:lnTo>
                  <a:pt x="26" y="224"/>
                </a:lnTo>
                <a:lnTo>
                  <a:pt x="26" y="223"/>
                </a:lnTo>
                <a:lnTo>
                  <a:pt x="31" y="223"/>
                </a:lnTo>
                <a:lnTo>
                  <a:pt x="33" y="223"/>
                </a:lnTo>
                <a:lnTo>
                  <a:pt x="35" y="223"/>
                </a:lnTo>
                <a:lnTo>
                  <a:pt x="37" y="223"/>
                </a:lnTo>
                <a:lnTo>
                  <a:pt x="39" y="223"/>
                </a:lnTo>
                <a:lnTo>
                  <a:pt x="40" y="223"/>
                </a:lnTo>
                <a:lnTo>
                  <a:pt x="41" y="223"/>
                </a:lnTo>
                <a:lnTo>
                  <a:pt x="42" y="223"/>
                </a:lnTo>
                <a:lnTo>
                  <a:pt x="43" y="223"/>
                </a:lnTo>
                <a:lnTo>
                  <a:pt x="47" y="223"/>
                </a:lnTo>
                <a:lnTo>
                  <a:pt x="49" y="223"/>
                </a:lnTo>
                <a:lnTo>
                  <a:pt x="50" y="223"/>
                </a:lnTo>
                <a:lnTo>
                  <a:pt x="55" y="223"/>
                </a:lnTo>
                <a:lnTo>
                  <a:pt x="56" y="223"/>
                </a:lnTo>
                <a:lnTo>
                  <a:pt x="57" y="223"/>
                </a:lnTo>
                <a:lnTo>
                  <a:pt x="60" y="223"/>
                </a:lnTo>
                <a:lnTo>
                  <a:pt x="61" y="223"/>
                </a:lnTo>
                <a:lnTo>
                  <a:pt x="65" y="223"/>
                </a:lnTo>
                <a:lnTo>
                  <a:pt x="71" y="223"/>
                </a:lnTo>
                <a:lnTo>
                  <a:pt x="72" y="223"/>
                </a:lnTo>
                <a:lnTo>
                  <a:pt x="75" y="223"/>
                </a:lnTo>
                <a:lnTo>
                  <a:pt x="78" y="223"/>
                </a:lnTo>
                <a:lnTo>
                  <a:pt x="78" y="222"/>
                </a:lnTo>
                <a:lnTo>
                  <a:pt x="78" y="221"/>
                </a:lnTo>
                <a:lnTo>
                  <a:pt x="78" y="216"/>
                </a:lnTo>
                <a:lnTo>
                  <a:pt x="78" y="214"/>
                </a:lnTo>
                <a:lnTo>
                  <a:pt x="78" y="213"/>
                </a:lnTo>
                <a:lnTo>
                  <a:pt x="78" y="212"/>
                </a:lnTo>
                <a:lnTo>
                  <a:pt x="78" y="211"/>
                </a:lnTo>
                <a:lnTo>
                  <a:pt x="78" y="207"/>
                </a:lnTo>
                <a:lnTo>
                  <a:pt x="78" y="206"/>
                </a:lnTo>
                <a:lnTo>
                  <a:pt x="78" y="204"/>
                </a:lnTo>
                <a:lnTo>
                  <a:pt x="78" y="198"/>
                </a:lnTo>
                <a:lnTo>
                  <a:pt x="78" y="197"/>
                </a:lnTo>
                <a:lnTo>
                  <a:pt x="78" y="196"/>
                </a:lnTo>
                <a:lnTo>
                  <a:pt x="78" y="194"/>
                </a:lnTo>
                <a:lnTo>
                  <a:pt x="78" y="192"/>
                </a:lnTo>
                <a:lnTo>
                  <a:pt x="78" y="190"/>
                </a:lnTo>
                <a:lnTo>
                  <a:pt x="78" y="189"/>
                </a:lnTo>
                <a:lnTo>
                  <a:pt x="78" y="188"/>
                </a:lnTo>
                <a:lnTo>
                  <a:pt x="78" y="187"/>
                </a:lnTo>
                <a:lnTo>
                  <a:pt x="78" y="186"/>
                </a:lnTo>
                <a:lnTo>
                  <a:pt x="78" y="184"/>
                </a:lnTo>
                <a:lnTo>
                  <a:pt x="78" y="183"/>
                </a:lnTo>
                <a:lnTo>
                  <a:pt x="78" y="182"/>
                </a:lnTo>
                <a:lnTo>
                  <a:pt x="78" y="181"/>
                </a:lnTo>
                <a:lnTo>
                  <a:pt x="78" y="180"/>
                </a:lnTo>
                <a:lnTo>
                  <a:pt x="78" y="177"/>
                </a:lnTo>
                <a:lnTo>
                  <a:pt x="78" y="175"/>
                </a:lnTo>
                <a:lnTo>
                  <a:pt x="78" y="174"/>
                </a:lnTo>
                <a:lnTo>
                  <a:pt x="78" y="173"/>
                </a:lnTo>
                <a:lnTo>
                  <a:pt x="78" y="170"/>
                </a:lnTo>
                <a:lnTo>
                  <a:pt x="78" y="169"/>
                </a:lnTo>
                <a:lnTo>
                  <a:pt x="78" y="166"/>
                </a:lnTo>
                <a:lnTo>
                  <a:pt x="78" y="165"/>
                </a:lnTo>
                <a:lnTo>
                  <a:pt x="78" y="162"/>
                </a:lnTo>
                <a:lnTo>
                  <a:pt x="78" y="161"/>
                </a:lnTo>
                <a:lnTo>
                  <a:pt x="78" y="159"/>
                </a:lnTo>
                <a:lnTo>
                  <a:pt x="78" y="156"/>
                </a:lnTo>
                <a:lnTo>
                  <a:pt x="83" y="154"/>
                </a:lnTo>
                <a:lnTo>
                  <a:pt x="84" y="154"/>
                </a:lnTo>
                <a:lnTo>
                  <a:pt x="90" y="152"/>
                </a:lnTo>
                <a:lnTo>
                  <a:pt x="91" y="152"/>
                </a:lnTo>
                <a:lnTo>
                  <a:pt x="92" y="150"/>
                </a:lnTo>
                <a:lnTo>
                  <a:pt x="95" y="149"/>
                </a:lnTo>
                <a:lnTo>
                  <a:pt x="98" y="149"/>
                </a:lnTo>
                <a:lnTo>
                  <a:pt x="99" y="148"/>
                </a:lnTo>
                <a:lnTo>
                  <a:pt x="100" y="148"/>
                </a:lnTo>
                <a:lnTo>
                  <a:pt x="102" y="147"/>
                </a:lnTo>
                <a:lnTo>
                  <a:pt x="110" y="144"/>
                </a:lnTo>
                <a:lnTo>
                  <a:pt x="114" y="142"/>
                </a:lnTo>
                <a:lnTo>
                  <a:pt x="116" y="141"/>
                </a:lnTo>
                <a:lnTo>
                  <a:pt x="120" y="140"/>
                </a:lnTo>
                <a:lnTo>
                  <a:pt x="123" y="139"/>
                </a:lnTo>
                <a:lnTo>
                  <a:pt x="127" y="138"/>
                </a:lnTo>
                <a:lnTo>
                  <a:pt x="128" y="137"/>
                </a:lnTo>
                <a:lnTo>
                  <a:pt x="130" y="136"/>
                </a:lnTo>
                <a:lnTo>
                  <a:pt x="136" y="133"/>
                </a:lnTo>
                <a:lnTo>
                  <a:pt x="142" y="132"/>
                </a:lnTo>
                <a:lnTo>
                  <a:pt x="142" y="130"/>
                </a:lnTo>
                <a:lnTo>
                  <a:pt x="142" y="128"/>
                </a:lnTo>
                <a:lnTo>
                  <a:pt x="142" y="125"/>
                </a:lnTo>
                <a:lnTo>
                  <a:pt x="142" y="121"/>
                </a:lnTo>
                <a:lnTo>
                  <a:pt x="142" y="120"/>
                </a:lnTo>
                <a:lnTo>
                  <a:pt x="142" y="116"/>
                </a:lnTo>
                <a:lnTo>
                  <a:pt x="142" y="115"/>
                </a:lnTo>
                <a:lnTo>
                  <a:pt x="142" y="114"/>
                </a:lnTo>
                <a:lnTo>
                  <a:pt x="142" y="102"/>
                </a:lnTo>
                <a:lnTo>
                  <a:pt x="142" y="96"/>
                </a:lnTo>
                <a:lnTo>
                  <a:pt x="142" y="88"/>
                </a:lnTo>
                <a:lnTo>
                  <a:pt x="142" y="87"/>
                </a:lnTo>
                <a:lnTo>
                  <a:pt x="142" y="86"/>
                </a:lnTo>
                <a:lnTo>
                  <a:pt x="142" y="83"/>
                </a:lnTo>
                <a:lnTo>
                  <a:pt x="142" y="82"/>
                </a:lnTo>
                <a:lnTo>
                  <a:pt x="142" y="81"/>
                </a:lnTo>
                <a:lnTo>
                  <a:pt x="142" y="80"/>
                </a:lnTo>
                <a:lnTo>
                  <a:pt x="142" y="79"/>
                </a:lnTo>
                <a:lnTo>
                  <a:pt x="142" y="78"/>
                </a:lnTo>
                <a:lnTo>
                  <a:pt x="142" y="75"/>
                </a:lnTo>
                <a:lnTo>
                  <a:pt x="142" y="70"/>
                </a:lnTo>
                <a:lnTo>
                  <a:pt x="142" y="69"/>
                </a:lnTo>
                <a:lnTo>
                  <a:pt x="142" y="67"/>
                </a:lnTo>
                <a:lnTo>
                  <a:pt x="145" y="67"/>
                </a:lnTo>
                <a:lnTo>
                  <a:pt x="150" y="67"/>
                </a:lnTo>
                <a:lnTo>
                  <a:pt x="151" y="67"/>
                </a:lnTo>
                <a:lnTo>
                  <a:pt x="153" y="67"/>
                </a:lnTo>
                <a:lnTo>
                  <a:pt x="157" y="66"/>
                </a:lnTo>
                <a:lnTo>
                  <a:pt x="158" y="66"/>
                </a:lnTo>
                <a:lnTo>
                  <a:pt x="160" y="67"/>
                </a:lnTo>
                <a:lnTo>
                  <a:pt x="161" y="67"/>
                </a:lnTo>
                <a:lnTo>
                  <a:pt x="162" y="67"/>
                </a:lnTo>
                <a:lnTo>
                  <a:pt x="163" y="67"/>
                </a:lnTo>
                <a:lnTo>
                  <a:pt x="166" y="67"/>
                </a:lnTo>
                <a:lnTo>
                  <a:pt x="167" y="67"/>
                </a:lnTo>
                <a:lnTo>
                  <a:pt x="168" y="67"/>
                </a:lnTo>
                <a:lnTo>
                  <a:pt x="171" y="67"/>
                </a:lnTo>
                <a:lnTo>
                  <a:pt x="176" y="67"/>
                </a:lnTo>
                <a:lnTo>
                  <a:pt x="179" y="67"/>
                </a:lnTo>
                <a:lnTo>
                  <a:pt x="181" y="67"/>
                </a:lnTo>
                <a:lnTo>
                  <a:pt x="183" y="67"/>
                </a:lnTo>
                <a:lnTo>
                  <a:pt x="186" y="67"/>
                </a:lnTo>
                <a:lnTo>
                  <a:pt x="189" y="67"/>
                </a:lnTo>
                <a:lnTo>
                  <a:pt x="190" y="67"/>
                </a:lnTo>
                <a:lnTo>
                  <a:pt x="192" y="67"/>
                </a:lnTo>
                <a:lnTo>
                  <a:pt x="193" y="67"/>
                </a:lnTo>
                <a:lnTo>
                  <a:pt x="194" y="67"/>
                </a:lnTo>
                <a:lnTo>
                  <a:pt x="197" y="67"/>
                </a:lnTo>
                <a:lnTo>
                  <a:pt x="198" y="67"/>
                </a:lnTo>
                <a:lnTo>
                  <a:pt x="199" y="67"/>
                </a:lnTo>
                <a:lnTo>
                  <a:pt x="201" y="66"/>
                </a:lnTo>
                <a:lnTo>
                  <a:pt x="201" y="67"/>
                </a:lnTo>
                <a:lnTo>
                  <a:pt x="202" y="67"/>
                </a:lnTo>
                <a:lnTo>
                  <a:pt x="203" y="67"/>
                </a:lnTo>
                <a:lnTo>
                  <a:pt x="204" y="66"/>
                </a:lnTo>
                <a:lnTo>
                  <a:pt x="205" y="66"/>
                </a:lnTo>
                <a:lnTo>
                  <a:pt x="206" y="66"/>
                </a:lnTo>
                <a:lnTo>
                  <a:pt x="207" y="66"/>
                </a:lnTo>
                <a:lnTo>
                  <a:pt x="209" y="66"/>
                </a:lnTo>
                <a:lnTo>
                  <a:pt x="210" y="66"/>
                </a:lnTo>
                <a:lnTo>
                  <a:pt x="211" y="67"/>
                </a:lnTo>
                <a:lnTo>
                  <a:pt x="212" y="67"/>
                </a:lnTo>
                <a:lnTo>
                  <a:pt x="212" y="66"/>
                </a:lnTo>
                <a:lnTo>
                  <a:pt x="213" y="66"/>
                </a:lnTo>
                <a:lnTo>
                  <a:pt x="219" y="66"/>
                </a:lnTo>
                <a:lnTo>
                  <a:pt x="222" y="66"/>
                </a:lnTo>
                <a:lnTo>
                  <a:pt x="223" y="66"/>
                </a:lnTo>
                <a:lnTo>
                  <a:pt x="233" y="66"/>
                </a:lnTo>
                <a:lnTo>
                  <a:pt x="236" y="66"/>
                </a:lnTo>
                <a:lnTo>
                  <a:pt x="241" y="66"/>
                </a:lnTo>
                <a:lnTo>
                  <a:pt x="244" y="66"/>
                </a:lnTo>
                <a:lnTo>
                  <a:pt x="245" y="66"/>
                </a:lnTo>
                <a:lnTo>
                  <a:pt x="252" y="66"/>
                </a:lnTo>
                <a:lnTo>
                  <a:pt x="266" y="66"/>
                </a:lnTo>
                <a:lnTo>
                  <a:pt x="267" y="66"/>
                </a:lnTo>
                <a:lnTo>
                  <a:pt x="268" y="66"/>
                </a:lnTo>
                <a:lnTo>
                  <a:pt x="272" y="66"/>
                </a:lnTo>
                <a:lnTo>
                  <a:pt x="281" y="66"/>
                </a:lnTo>
                <a:lnTo>
                  <a:pt x="288" y="66"/>
                </a:lnTo>
                <a:lnTo>
                  <a:pt x="290" y="66"/>
                </a:lnTo>
                <a:lnTo>
                  <a:pt x="308" y="66"/>
                </a:lnTo>
                <a:lnTo>
                  <a:pt x="310" y="65"/>
                </a:lnTo>
                <a:lnTo>
                  <a:pt x="313" y="65"/>
                </a:lnTo>
                <a:lnTo>
                  <a:pt x="314" y="65"/>
                </a:lnTo>
                <a:lnTo>
                  <a:pt x="315" y="66"/>
                </a:lnTo>
                <a:lnTo>
                  <a:pt x="317" y="66"/>
                </a:lnTo>
                <a:lnTo>
                  <a:pt x="319" y="66"/>
                </a:lnTo>
                <a:lnTo>
                  <a:pt x="326" y="66"/>
                </a:lnTo>
                <a:lnTo>
                  <a:pt x="327" y="66"/>
                </a:lnTo>
                <a:lnTo>
                  <a:pt x="328" y="66"/>
                </a:lnTo>
                <a:lnTo>
                  <a:pt x="330" y="66"/>
                </a:lnTo>
                <a:lnTo>
                  <a:pt x="332" y="66"/>
                </a:lnTo>
                <a:lnTo>
                  <a:pt x="333" y="66"/>
                </a:lnTo>
                <a:lnTo>
                  <a:pt x="334" y="66"/>
                </a:lnTo>
                <a:lnTo>
                  <a:pt x="335" y="66"/>
                </a:lnTo>
                <a:lnTo>
                  <a:pt x="336" y="66"/>
                </a:lnTo>
                <a:lnTo>
                  <a:pt x="337" y="66"/>
                </a:lnTo>
                <a:lnTo>
                  <a:pt x="340" y="66"/>
                </a:lnTo>
                <a:lnTo>
                  <a:pt x="341" y="66"/>
                </a:lnTo>
                <a:lnTo>
                  <a:pt x="342" y="66"/>
                </a:lnTo>
                <a:lnTo>
                  <a:pt x="343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3" y="66"/>
                </a:lnTo>
                <a:lnTo>
                  <a:pt x="354" y="66"/>
                </a:lnTo>
                <a:lnTo>
                  <a:pt x="357" y="66"/>
                </a:lnTo>
                <a:lnTo>
                  <a:pt x="358" y="66"/>
                </a:lnTo>
                <a:lnTo>
                  <a:pt x="359" y="66"/>
                </a:lnTo>
                <a:lnTo>
                  <a:pt x="359" y="67"/>
                </a:lnTo>
                <a:lnTo>
                  <a:pt x="359" y="69"/>
                </a:lnTo>
                <a:lnTo>
                  <a:pt x="360" y="69"/>
                </a:lnTo>
                <a:lnTo>
                  <a:pt x="360" y="70"/>
                </a:lnTo>
                <a:lnTo>
                  <a:pt x="359" y="7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20" name="Freeform 397">
            <a:extLst>
              <a:ext uri="{FF2B5EF4-FFF2-40B4-BE49-F238E27FC236}">
                <a16:creationId xmlns:a16="http://schemas.microsoft.com/office/drawing/2014/main" id="{539A322C-D987-32DA-BA96-0D1FEEF7ECC7}"/>
              </a:ext>
            </a:extLst>
          </p:cNvPr>
          <p:cNvSpPr>
            <a:spLocks/>
          </p:cNvSpPr>
          <p:nvPr/>
        </p:nvSpPr>
        <p:spPr bwMode="auto">
          <a:xfrm>
            <a:off x="3259285" y="3483142"/>
            <a:ext cx="393700" cy="295275"/>
          </a:xfrm>
          <a:custGeom>
            <a:avLst/>
            <a:gdLst>
              <a:gd name="T0" fmla="*/ 84 w 248"/>
              <a:gd name="T1" fmla="*/ 186 h 186"/>
              <a:gd name="T2" fmla="*/ 63 w 248"/>
              <a:gd name="T3" fmla="*/ 181 h 186"/>
              <a:gd name="T4" fmla="*/ 63 w 248"/>
              <a:gd name="T5" fmla="*/ 172 h 186"/>
              <a:gd name="T6" fmla="*/ 63 w 248"/>
              <a:gd name="T7" fmla="*/ 156 h 186"/>
              <a:gd name="T8" fmla="*/ 63 w 248"/>
              <a:gd name="T9" fmla="*/ 146 h 186"/>
              <a:gd name="T10" fmla="*/ 63 w 248"/>
              <a:gd name="T11" fmla="*/ 132 h 186"/>
              <a:gd name="T12" fmla="*/ 63 w 248"/>
              <a:gd name="T13" fmla="*/ 119 h 186"/>
              <a:gd name="T14" fmla="*/ 54 w 248"/>
              <a:gd name="T15" fmla="*/ 113 h 186"/>
              <a:gd name="T16" fmla="*/ 35 w 248"/>
              <a:gd name="T17" fmla="*/ 113 h 186"/>
              <a:gd name="T18" fmla="*/ 22 w 248"/>
              <a:gd name="T19" fmla="*/ 114 h 186"/>
              <a:gd name="T20" fmla="*/ 17 w 248"/>
              <a:gd name="T21" fmla="*/ 108 h 186"/>
              <a:gd name="T22" fmla="*/ 12 w 248"/>
              <a:gd name="T23" fmla="*/ 94 h 186"/>
              <a:gd name="T24" fmla="*/ 9 w 248"/>
              <a:gd name="T25" fmla="*/ 82 h 186"/>
              <a:gd name="T26" fmla="*/ 16 w 248"/>
              <a:gd name="T27" fmla="*/ 80 h 186"/>
              <a:gd name="T28" fmla="*/ 20 w 248"/>
              <a:gd name="T29" fmla="*/ 76 h 186"/>
              <a:gd name="T30" fmla="*/ 20 w 248"/>
              <a:gd name="T31" fmla="*/ 66 h 186"/>
              <a:gd name="T32" fmla="*/ 4 w 248"/>
              <a:gd name="T33" fmla="*/ 62 h 186"/>
              <a:gd name="T34" fmla="*/ 0 w 248"/>
              <a:gd name="T35" fmla="*/ 55 h 186"/>
              <a:gd name="T36" fmla="*/ 0 w 248"/>
              <a:gd name="T37" fmla="*/ 42 h 186"/>
              <a:gd name="T38" fmla="*/ 16 w 248"/>
              <a:gd name="T39" fmla="*/ 45 h 186"/>
              <a:gd name="T40" fmla="*/ 41 w 248"/>
              <a:gd name="T41" fmla="*/ 50 h 186"/>
              <a:gd name="T42" fmla="*/ 39 w 248"/>
              <a:gd name="T43" fmla="*/ 37 h 186"/>
              <a:gd name="T44" fmla="*/ 41 w 248"/>
              <a:gd name="T45" fmla="*/ 29 h 186"/>
              <a:gd name="T46" fmla="*/ 30 w 248"/>
              <a:gd name="T47" fmla="*/ 18 h 186"/>
              <a:gd name="T48" fmla="*/ 27 w 248"/>
              <a:gd name="T49" fmla="*/ 14 h 186"/>
              <a:gd name="T50" fmla="*/ 29 w 248"/>
              <a:gd name="T51" fmla="*/ 8 h 186"/>
              <a:gd name="T52" fmla="*/ 37 w 248"/>
              <a:gd name="T53" fmla="*/ 5 h 186"/>
              <a:gd name="T54" fmla="*/ 38 w 248"/>
              <a:gd name="T55" fmla="*/ 1 h 186"/>
              <a:gd name="T56" fmla="*/ 42 w 248"/>
              <a:gd name="T57" fmla="*/ 6 h 186"/>
              <a:gd name="T58" fmla="*/ 76 w 248"/>
              <a:gd name="T59" fmla="*/ 8 h 186"/>
              <a:gd name="T60" fmla="*/ 84 w 248"/>
              <a:gd name="T61" fmla="*/ 18 h 186"/>
              <a:gd name="T62" fmla="*/ 94 w 248"/>
              <a:gd name="T63" fmla="*/ 34 h 186"/>
              <a:gd name="T64" fmla="*/ 114 w 248"/>
              <a:gd name="T65" fmla="*/ 39 h 186"/>
              <a:gd name="T66" fmla="*/ 131 w 248"/>
              <a:gd name="T67" fmla="*/ 39 h 186"/>
              <a:gd name="T68" fmla="*/ 156 w 248"/>
              <a:gd name="T69" fmla="*/ 33 h 186"/>
              <a:gd name="T70" fmla="*/ 164 w 248"/>
              <a:gd name="T71" fmla="*/ 39 h 186"/>
              <a:gd name="T72" fmla="*/ 182 w 248"/>
              <a:gd name="T73" fmla="*/ 55 h 186"/>
              <a:gd name="T74" fmla="*/ 190 w 248"/>
              <a:gd name="T75" fmla="*/ 72 h 186"/>
              <a:gd name="T76" fmla="*/ 199 w 248"/>
              <a:gd name="T77" fmla="*/ 73 h 186"/>
              <a:gd name="T78" fmla="*/ 206 w 248"/>
              <a:gd name="T79" fmla="*/ 80 h 186"/>
              <a:gd name="T80" fmla="*/ 211 w 248"/>
              <a:gd name="T81" fmla="*/ 88 h 186"/>
              <a:gd name="T82" fmla="*/ 224 w 248"/>
              <a:gd name="T83" fmla="*/ 99 h 186"/>
              <a:gd name="T84" fmla="*/ 233 w 248"/>
              <a:gd name="T85" fmla="*/ 102 h 186"/>
              <a:gd name="T86" fmla="*/ 244 w 248"/>
              <a:gd name="T87" fmla="*/ 117 h 186"/>
              <a:gd name="T88" fmla="*/ 236 w 248"/>
              <a:gd name="T89" fmla="*/ 125 h 186"/>
              <a:gd name="T90" fmla="*/ 226 w 248"/>
              <a:gd name="T91" fmla="*/ 123 h 186"/>
              <a:gd name="T92" fmla="*/ 209 w 248"/>
              <a:gd name="T93" fmla="*/ 124 h 186"/>
              <a:gd name="T94" fmla="*/ 198 w 248"/>
              <a:gd name="T95" fmla="*/ 137 h 186"/>
              <a:gd name="T96" fmla="*/ 191 w 248"/>
              <a:gd name="T97" fmla="*/ 141 h 186"/>
              <a:gd name="T98" fmla="*/ 180 w 248"/>
              <a:gd name="T99" fmla="*/ 133 h 186"/>
              <a:gd name="T100" fmla="*/ 177 w 248"/>
              <a:gd name="T101" fmla="*/ 122 h 186"/>
              <a:gd name="T102" fmla="*/ 155 w 248"/>
              <a:gd name="T103" fmla="*/ 135 h 186"/>
              <a:gd name="T104" fmla="*/ 132 w 248"/>
              <a:gd name="T105" fmla="*/ 154 h 186"/>
              <a:gd name="T106" fmla="*/ 121 w 248"/>
              <a:gd name="T107" fmla="*/ 159 h 186"/>
              <a:gd name="T108" fmla="*/ 110 w 248"/>
              <a:gd name="T109" fmla="*/ 176 h 186"/>
              <a:gd name="T110" fmla="*/ 107 w 248"/>
              <a:gd name="T111" fmla="*/ 181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8" h="186">
                <a:moveTo>
                  <a:pt x="110" y="186"/>
                </a:moveTo>
                <a:lnTo>
                  <a:pt x="104" y="186"/>
                </a:lnTo>
                <a:lnTo>
                  <a:pt x="102" y="186"/>
                </a:lnTo>
                <a:lnTo>
                  <a:pt x="101" y="186"/>
                </a:lnTo>
                <a:lnTo>
                  <a:pt x="98" y="186"/>
                </a:lnTo>
                <a:lnTo>
                  <a:pt x="97" y="186"/>
                </a:lnTo>
                <a:lnTo>
                  <a:pt x="95" y="186"/>
                </a:lnTo>
                <a:lnTo>
                  <a:pt x="84" y="186"/>
                </a:lnTo>
                <a:lnTo>
                  <a:pt x="73" y="186"/>
                </a:lnTo>
                <a:lnTo>
                  <a:pt x="71" y="186"/>
                </a:lnTo>
                <a:lnTo>
                  <a:pt x="68" y="186"/>
                </a:lnTo>
                <a:lnTo>
                  <a:pt x="65" y="186"/>
                </a:lnTo>
                <a:lnTo>
                  <a:pt x="62" y="186"/>
                </a:lnTo>
                <a:lnTo>
                  <a:pt x="62" y="182"/>
                </a:lnTo>
                <a:lnTo>
                  <a:pt x="63" y="182"/>
                </a:lnTo>
                <a:lnTo>
                  <a:pt x="63" y="181"/>
                </a:lnTo>
                <a:lnTo>
                  <a:pt x="64" y="181"/>
                </a:lnTo>
                <a:lnTo>
                  <a:pt x="64" y="180"/>
                </a:lnTo>
                <a:lnTo>
                  <a:pt x="63" y="177"/>
                </a:lnTo>
                <a:lnTo>
                  <a:pt x="63" y="176"/>
                </a:lnTo>
                <a:lnTo>
                  <a:pt x="63" y="175"/>
                </a:lnTo>
                <a:lnTo>
                  <a:pt x="63" y="174"/>
                </a:lnTo>
                <a:lnTo>
                  <a:pt x="63" y="173"/>
                </a:lnTo>
                <a:lnTo>
                  <a:pt x="63" y="172"/>
                </a:lnTo>
                <a:lnTo>
                  <a:pt x="63" y="171"/>
                </a:lnTo>
                <a:lnTo>
                  <a:pt x="63" y="169"/>
                </a:lnTo>
                <a:lnTo>
                  <a:pt x="63" y="168"/>
                </a:lnTo>
                <a:lnTo>
                  <a:pt x="63" y="166"/>
                </a:lnTo>
                <a:lnTo>
                  <a:pt x="63" y="165"/>
                </a:lnTo>
                <a:lnTo>
                  <a:pt x="63" y="163"/>
                </a:lnTo>
                <a:lnTo>
                  <a:pt x="63" y="159"/>
                </a:lnTo>
                <a:lnTo>
                  <a:pt x="63" y="156"/>
                </a:lnTo>
                <a:lnTo>
                  <a:pt x="63" y="155"/>
                </a:lnTo>
                <a:lnTo>
                  <a:pt x="63" y="154"/>
                </a:lnTo>
                <a:lnTo>
                  <a:pt x="63" y="152"/>
                </a:lnTo>
                <a:lnTo>
                  <a:pt x="63" y="151"/>
                </a:lnTo>
                <a:lnTo>
                  <a:pt x="63" y="150"/>
                </a:lnTo>
                <a:lnTo>
                  <a:pt x="63" y="149"/>
                </a:lnTo>
                <a:lnTo>
                  <a:pt x="63" y="147"/>
                </a:lnTo>
                <a:lnTo>
                  <a:pt x="63" y="146"/>
                </a:lnTo>
                <a:lnTo>
                  <a:pt x="63" y="144"/>
                </a:lnTo>
                <a:lnTo>
                  <a:pt x="63" y="143"/>
                </a:lnTo>
                <a:lnTo>
                  <a:pt x="63" y="141"/>
                </a:lnTo>
                <a:lnTo>
                  <a:pt x="63" y="139"/>
                </a:lnTo>
                <a:lnTo>
                  <a:pt x="63" y="135"/>
                </a:lnTo>
                <a:lnTo>
                  <a:pt x="63" y="134"/>
                </a:lnTo>
                <a:lnTo>
                  <a:pt x="63" y="133"/>
                </a:lnTo>
                <a:lnTo>
                  <a:pt x="63" y="132"/>
                </a:lnTo>
                <a:lnTo>
                  <a:pt x="63" y="130"/>
                </a:lnTo>
                <a:lnTo>
                  <a:pt x="63" y="129"/>
                </a:lnTo>
                <a:lnTo>
                  <a:pt x="63" y="127"/>
                </a:lnTo>
                <a:lnTo>
                  <a:pt x="63" y="124"/>
                </a:lnTo>
                <a:lnTo>
                  <a:pt x="63" y="123"/>
                </a:lnTo>
                <a:lnTo>
                  <a:pt x="63" y="122"/>
                </a:lnTo>
                <a:lnTo>
                  <a:pt x="63" y="121"/>
                </a:lnTo>
                <a:lnTo>
                  <a:pt x="63" y="119"/>
                </a:lnTo>
                <a:lnTo>
                  <a:pt x="63" y="118"/>
                </a:lnTo>
                <a:lnTo>
                  <a:pt x="63" y="117"/>
                </a:lnTo>
                <a:lnTo>
                  <a:pt x="63" y="114"/>
                </a:lnTo>
                <a:lnTo>
                  <a:pt x="63" y="113"/>
                </a:lnTo>
                <a:lnTo>
                  <a:pt x="61" y="113"/>
                </a:lnTo>
                <a:lnTo>
                  <a:pt x="60" y="113"/>
                </a:lnTo>
                <a:lnTo>
                  <a:pt x="59" y="113"/>
                </a:lnTo>
                <a:lnTo>
                  <a:pt x="54" y="113"/>
                </a:lnTo>
                <a:lnTo>
                  <a:pt x="52" y="113"/>
                </a:lnTo>
                <a:lnTo>
                  <a:pt x="51" y="113"/>
                </a:lnTo>
                <a:lnTo>
                  <a:pt x="44" y="113"/>
                </a:lnTo>
                <a:lnTo>
                  <a:pt x="42" y="113"/>
                </a:lnTo>
                <a:lnTo>
                  <a:pt x="41" y="113"/>
                </a:lnTo>
                <a:lnTo>
                  <a:pt x="37" y="113"/>
                </a:lnTo>
                <a:lnTo>
                  <a:pt x="36" y="113"/>
                </a:lnTo>
                <a:lnTo>
                  <a:pt x="35" y="113"/>
                </a:lnTo>
                <a:lnTo>
                  <a:pt x="32" y="113"/>
                </a:lnTo>
                <a:lnTo>
                  <a:pt x="30" y="113"/>
                </a:lnTo>
                <a:lnTo>
                  <a:pt x="28" y="113"/>
                </a:lnTo>
                <a:lnTo>
                  <a:pt x="27" y="113"/>
                </a:lnTo>
                <a:lnTo>
                  <a:pt x="26" y="113"/>
                </a:lnTo>
                <a:lnTo>
                  <a:pt x="25" y="113"/>
                </a:lnTo>
                <a:lnTo>
                  <a:pt x="24" y="114"/>
                </a:lnTo>
                <a:lnTo>
                  <a:pt x="22" y="114"/>
                </a:lnTo>
                <a:lnTo>
                  <a:pt x="21" y="114"/>
                </a:lnTo>
                <a:lnTo>
                  <a:pt x="20" y="114"/>
                </a:lnTo>
                <a:lnTo>
                  <a:pt x="19" y="114"/>
                </a:lnTo>
                <a:lnTo>
                  <a:pt x="19" y="113"/>
                </a:lnTo>
                <a:lnTo>
                  <a:pt x="18" y="112"/>
                </a:lnTo>
                <a:lnTo>
                  <a:pt x="18" y="110"/>
                </a:lnTo>
                <a:lnTo>
                  <a:pt x="18" y="109"/>
                </a:lnTo>
                <a:lnTo>
                  <a:pt x="17" y="108"/>
                </a:lnTo>
                <a:lnTo>
                  <a:pt x="17" y="106"/>
                </a:lnTo>
                <a:lnTo>
                  <a:pt x="16" y="106"/>
                </a:lnTo>
                <a:lnTo>
                  <a:pt x="16" y="105"/>
                </a:lnTo>
                <a:lnTo>
                  <a:pt x="16" y="104"/>
                </a:lnTo>
                <a:lnTo>
                  <a:pt x="16" y="102"/>
                </a:lnTo>
                <a:lnTo>
                  <a:pt x="15" y="98"/>
                </a:lnTo>
                <a:lnTo>
                  <a:pt x="13" y="98"/>
                </a:lnTo>
                <a:lnTo>
                  <a:pt x="12" y="94"/>
                </a:lnTo>
                <a:lnTo>
                  <a:pt x="12" y="93"/>
                </a:lnTo>
                <a:lnTo>
                  <a:pt x="12" y="92"/>
                </a:lnTo>
                <a:lnTo>
                  <a:pt x="10" y="88"/>
                </a:lnTo>
                <a:lnTo>
                  <a:pt x="9" y="88"/>
                </a:lnTo>
                <a:lnTo>
                  <a:pt x="9" y="87"/>
                </a:lnTo>
                <a:lnTo>
                  <a:pt x="9" y="84"/>
                </a:lnTo>
                <a:lnTo>
                  <a:pt x="9" y="83"/>
                </a:lnTo>
                <a:lnTo>
                  <a:pt x="9" y="82"/>
                </a:lnTo>
                <a:lnTo>
                  <a:pt x="10" y="82"/>
                </a:lnTo>
                <a:lnTo>
                  <a:pt x="11" y="82"/>
                </a:lnTo>
                <a:lnTo>
                  <a:pt x="11" y="81"/>
                </a:lnTo>
                <a:lnTo>
                  <a:pt x="12" y="82"/>
                </a:lnTo>
                <a:lnTo>
                  <a:pt x="12" y="81"/>
                </a:lnTo>
                <a:lnTo>
                  <a:pt x="12" y="82"/>
                </a:lnTo>
                <a:lnTo>
                  <a:pt x="16" y="82"/>
                </a:lnTo>
                <a:lnTo>
                  <a:pt x="16" y="80"/>
                </a:lnTo>
                <a:lnTo>
                  <a:pt x="18" y="80"/>
                </a:lnTo>
                <a:lnTo>
                  <a:pt x="18" y="82"/>
                </a:lnTo>
                <a:lnTo>
                  <a:pt x="19" y="82"/>
                </a:lnTo>
                <a:lnTo>
                  <a:pt x="20" y="82"/>
                </a:lnTo>
                <a:lnTo>
                  <a:pt x="20" y="81"/>
                </a:lnTo>
                <a:lnTo>
                  <a:pt x="20" y="79"/>
                </a:lnTo>
                <a:lnTo>
                  <a:pt x="20" y="77"/>
                </a:lnTo>
                <a:lnTo>
                  <a:pt x="20" y="76"/>
                </a:lnTo>
                <a:lnTo>
                  <a:pt x="20" y="74"/>
                </a:lnTo>
                <a:lnTo>
                  <a:pt x="20" y="73"/>
                </a:lnTo>
                <a:lnTo>
                  <a:pt x="20" y="71"/>
                </a:lnTo>
                <a:lnTo>
                  <a:pt x="20" y="69"/>
                </a:lnTo>
                <a:lnTo>
                  <a:pt x="20" y="68"/>
                </a:lnTo>
                <a:lnTo>
                  <a:pt x="20" y="66"/>
                </a:lnTo>
                <a:lnTo>
                  <a:pt x="21" y="66"/>
                </a:lnTo>
                <a:lnTo>
                  <a:pt x="20" y="66"/>
                </a:lnTo>
                <a:lnTo>
                  <a:pt x="19" y="65"/>
                </a:lnTo>
                <a:lnTo>
                  <a:pt x="16" y="65"/>
                </a:lnTo>
                <a:lnTo>
                  <a:pt x="15" y="64"/>
                </a:lnTo>
                <a:lnTo>
                  <a:pt x="11" y="64"/>
                </a:lnTo>
                <a:lnTo>
                  <a:pt x="10" y="63"/>
                </a:lnTo>
                <a:lnTo>
                  <a:pt x="9" y="63"/>
                </a:lnTo>
                <a:lnTo>
                  <a:pt x="7" y="63"/>
                </a:lnTo>
                <a:lnTo>
                  <a:pt x="4" y="62"/>
                </a:lnTo>
                <a:lnTo>
                  <a:pt x="3" y="62"/>
                </a:lnTo>
                <a:lnTo>
                  <a:pt x="2" y="62"/>
                </a:lnTo>
                <a:lnTo>
                  <a:pt x="1" y="62"/>
                </a:lnTo>
                <a:lnTo>
                  <a:pt x="0" y="60"/>
                </a:lnTo>
                <a:lnTo>
                  <a:pt x="0" y="59"/>
                </a:lnTo>
                <a:lnTo>
                  <a:pt x="0" y="58"/>
                </a:lnTo>
                <a:lnTo>
                  <a:pt x="0" y="56"/>
                </a:lnTo>
                <a:lnTo>
                  <a:pt x="0" y="55"/>
                </a:lnTo>
                <a:lnTo>
                  <a:pt x="0" y="54"/>
                </a:lnTo>
                <a:lnTo>
                  <a:pt x="0" y="51"/>
                </a:lnTo>
                <a:lnTo>
                  <a:pt x="0" y="50"/>
                </a:lnTo>
                <a:lnTo>
                  <a:pt x="0" y="49"/>
                </a:lnTo>
                <a:lnTo>
                  <a:pt x="0" y="47"/>
                </a:lnTo>
                <a:lnTo>
                  <a:pt x="0" y="46"/>
                </a:lnTo>
                <a:lnTo>
                  <a:pt x="0" y="45"/>
                </a:lnTo>
                <a:lnTo>
                  <a:pt x="0" y="42"/>
                </a:lnTo>
                <a:lnTo>
                  <a:pt x="0" y="41"/>
                </a:lnTo>
                <a:lnTo>
                  <a:pt x="0" y="39"/>
                </a:lnTo>
                <a:lnTo>
                  <a:pt x="7" y="40"/>
                </a:lnTo>
                <a:lnTo>
                  <a:pt x="8" y="40"/>
                </a:lnTo>
                <a:lnTo>
                  <a:pt x="8" y="42"/>
                </a:lnTo>
                <a:lnTo>
                  <a:pt x="8" y="43"/>
                </a:lnTo>
                <a:lnTo>
                  <a:pt x="8" y="45"/>
                </a:lnTo>
                <a:lnTo>
                  <a:pt x="16" y="45"/>
                </a:lnTo>
                <a:lnTo>
                  <a:pt x="16" y="49"/>
                </a:lnTo>
                <a:lnTo>
                  <a:pt x="16" y="50"/>
                </a:lnTo>
                <a:lnTo>
                  <a:pt x="20" y="50"/>
                </a:lnTo>
                <a:lnTo>
                  <a:pt x="20" y="55"/>
                </a:lnTo>
                <a:lnTo>
                  <a:pt x="21" y="55"/>
                </a:lnTo>
                <a:lnTo>
                  <a:pt x="32" y="55"/>
                </a:lnTo>
                <a:lnTo>
                  <a:pt x="33" y="55"/>
                </a:lnTo>
                <a:lnTo>
                  <a:pt x="41" y="50"/>
                </a:lnTo>
                <a:lnTo>
                  <a:pt x="42" y="50"/>
                </a:lnTo>
                <a:lnTo>
                  <a:pt x="41" y="50"/>
                </a:lnTo>
                <a:lnTo>
                  <a:pt x="32" y="50"/>
                </a:lnTo>
                <a:lnTo>
                  <a:pt x="32" y="49"/>
                </a:lnTo>
                <a:lnTo>
                  <a:pt x="32" y="40"/>
                </a:lnTo>
                <a:lnTo>
                  <a:pt x="36" y="39"/>
                </a:lnTo>
                <a:lnTo>
                  <a:pt x="39" y="39"/>
                </a:lnTo>
                <a:lnTo>
                  <a:pt x="39" y="37"/>
                </a:lnTo>
                <a:lnTo>
                  <a:pt x="42" y="37"/>
                </a:lnTo>
                <a:lnTo>
                  <a:pt x="42" y="35"/>
                </a:lnTo>
                <a:lnTo>
                  <a:pt x="42" y="34"/>
                </a:lnTo>
                <a:lnTo>
                  <a:pt x="42" y="33"/>
                </a:lnTo>
                <a:lnTo>
                  <a:pt x="42" y="32"/>
                </a:lnTo>
                <a:lnTo>
                  <a:pt x="42" y="30"/>
                </a:lnTo>
                <a:lnTo>
                  <a:pt x="42" y="29"/>
                </a:lnTo>
                <a:lnTo>
                  <a:pt x="41" y="29"/>
                </a:lnTo>
                <a:lnTo>
                  <a:pt x="38" y="29"/>
                </a:lnTo>
                <a:lnTo>
                  <a:pt x="37" y="29"/>
                </a:lnTo>
                <a:lnTo>
                  <a:pt x="32" y="29"/>
                </a:lnTo>
                <a:lnTo>
                  <a:pt x="28" y="29"/>
                </a:lnTo>
                <a:lnTo>
                  <a:pt x="28" y="24"/>
                </a:lnTo>
                <a:lnTo>
                  <a:pt x="28" y="20"/>
                </a:lnTo>
                <a:lnTo>
                  <a:pt x="28" y="18"/>
                </a:lnTo>
                <a:lnTo>
                  <a:pt x="30" y="18"/>
                </a:lnTo>
                <a:lnTo>
                  <a:pt x="32" y="18"/>
                </a:lnTo>
                <a:lnTo>
                  <a:pt x="32" y="17"/>
                </a:lnTo>
                <a:lnTo>
                  <a:pt x="32" y="16"/>
                </a:lnTo>
                <a:lnTo>
                  <a:pt x="30" y="16"/>
                </a:lnTo>
                <a:lnTo>
                  <a:pt x="29" y="16"/>
                </a:lnTo>
                <a:lnTo>
                  <a:pt x="28" y="16"/>
                </a:lnTo>
                <a:lnTo>
                  <a:pt x="28" y="15"/>
                </a:lnTo>
                <a:lnTo>
                  <a:pt x="27" y="14"/>
                </a:lnTo>
                <a:lnTo>
                  <a:pt x="26" y="13"/>
                </a:lnTo>
                <a:lnTo>
                  <a:pt x="26" y="12"/>
                </a:lnTo>
                <a:lnTo>
                  <a:pt x="26" y="10"/>
                </a:lnTo>
                <a:lnTo>
                  <a:pt x="26" y="9"/>
                </a:lnTo>
                <a:lnTo>
                  <a:pt x="25" y="9"/>
                </a:lnTo>
                <a:lnTo>
                  <a:pt x="25" y="8"/>
                </a:lnTo>
                <a:lnTo>
                  <a:pt x="26" y="8"/>
                </a:lnTo>
                <a:lnTo>
                  <a:pt x="29" y="8"/>
                </a:lnTo>
                <a:lnTo>
                  <a:pt x="32" y="7"/>
                </a:lnTo>
                <a:lnTo>
                  <a:pt x="33" y="7"/>
                </a:lnTo>
                <a:lnTo>
                  <a:pt x="34" y="7"/>
                </a:lnTo>
                <a:lnTo>
                  <a:pt x="39" y="7"/>
                </a:lnTo>
                <a:lnTo>
                  <a:pt x="38" y="7"/>
                </a:lnTo>
                <a:lnTo>
                  <a:pt x="38" y="6"/>
                </a:lnTo>
                <a:lnTo>
                  <a:pt x="37" y="6"/>
                </a:lnTo>
                <a:lnTo>
                  <a:pt x="37" y="5"/>
                </a:lnTo>
                <a:lnTo>
                  <a:pt x="36" y="5"/>
                </a:lnTo>
                <a:lnTo>
                  <a:pt x="36" y="4"/>
                </a:lnTo>
                <a:lnTo>
                  <a:pt x="36" y="2"/>
                </a:lnTo>
                <a:lnTo>
                  <a:pt x="37" y="2"/>
                </a:lnTo>
                <a:lnTo>
                  <a:pt x="37" y="4"/>
                </a:lnTo>
                <a:lnTo>
                  <a:pt x="37" y="2"/>
                </a:lnTo>
                <a:lnTo>
                  <a:pt x="38" y="2"/>
                </a:lnTo>
                <a:lnTo>
                  <a:pt x="38" y="1"/>
                </a:lnTo>
                <a:lnTo>
                  <a:pt x="38" y="0"/>
                </a:lnTo>
                <a:lnTo>
                  <a:pt x="39" y="0"/>
                </a:lnTo>
                <a:lnTo>
                  <a:pt x="41" y="0"/>
                </a:lnTo>
                <a:lnTo>
                  <a:pt x="42" y="1"/>
                </a:lnTo>
                <a:lnTo>
                  <a:pt x="42" y="2"/>
                </a:lnTo>
                <a:lnTo>
                  <a:pt x="42" y="5"/>
                </a:lnTo>
                <a:lnTo>
                  <a:pt x="43" y="5"/>
                </a:lnTo>
                <a:lnTo>
                  <a:pt x="42" y="6"/>
                </a:lnTo>
                <a:lnTo>
                  <a:pt x="42" y="7"/>
                </a:lnTo>
                <a:lnTo>
                  <a:pt x="42" y="8"/>
                </a:lnTo>
                <a:lnTo>
                  <a:pt x="48" y="8"/>
                </a:lnTo>
                <a:lnTo>
                  <a:pt x="54" y="8"/>
                </a:lnTo>
                <a:lnTo>
                  <a:pt x="56" y="8"/>
                </a:lnTo>
                <a:lnTo>
                  <a:pt x="60" y="8"/>
                </a:lnTo>
                <a:lnTo>
                  <a:pt x="62" y="7"/>
                </a:lnTo>
                <a:lnTo>
                  <a:pt x="76" y="8"/>
                </a:lnTo>
                <a:lnTo>
                  <a:pt x="77" y="8"/>
                </a:lnTo>
                <a:lnTo>
                  <a:pt x="82" y="8"/>
                </a:lnTo>
                <a:lnTo>
                  <a:pt x="84" y="8"/>
                </a:lnTo>
                <a:lnTo>
                  <a:pt x="85" y="8"/>
                </a:lnTo>
                <a:lnTo>
                  <a:pt x="85" y="10"/>
                </a:lnTo>
                <a:lnTo>
                  <a:pt x="85" y="12"/>
                </a:lnTo>
                <a:lnTo>
                  <a:pt x="84" y="14"/>
                </a:lnTo>
                <a:lnTo>
                  <a:pt x="84" y="18"/>
                </a:lnTo>
                <a:lnTo>
                  <a:pt x="84" y="29"/>
                </a:lnTo>
                <a:lnTo>
                  <a:pt x="84" y="31"/>
                </a:lnTo>
                <a:lnTo>
                  <a:pt x="85" y="31"/>
                </a:lnTo>
                <a:lnTo>
                  <a:pt x="88" y="31"/>
                </a:lnTo>
                <a:lnTo>
                  <a:pt x="88" y="29"/>
                </a:lnTo>
                <a:lnTo>
                  <a:pt x="93" y="29"/>
                </a:lnTo>
                <a:lnTo>
                  <a:pt x="94" y="29"/>
                </a:lnTo>
                <a:lnTo>
                  <a:pt x="94" y="34"/>
                </a:lnTo>
                <a:lnTo>
                  <a:pt x="94" y="35"/>
                </a:lnTo>
                <a:lnTo>
                  <a:pt x="94" y="38"/>
                </a:lnTo>
                <a:lnTo>
                  <a:pt x="94" y="39"/>
                </a:lnTo>
                <a:lnTo>
                  <a:pt x="103" y="39"/>
                </a:lnTo>
                <a:lnTo>
                  <a:pt x="110" y="39"/>
                </a:lnTo>
                <a:lnTo>
                  <a:pt x="112" y="39"/>
                </a:lnTo>
                <a:lnTo>
                  <a:pt x="113" y="39"/>
                </a:lnTo>
                <a:lnTo>
                  <a:pt x="114" y="39"/>
                </a:lnTo>
                <a:lnTo>
                  <a:pt x="117" y="39"/>
                </a:lnTo>
                <a:lnTo>
                  <a:pt x="120" y="39"/>
                </a:lnTo>
                <a:lnTo>
                  <a:pt x="124" y="39"/>
                </a:lnTo>
                <a:lnTo>
                  <a:pt x="127" y="39"/>
                </a:lnTo>
                <a:lnTo>
                  <a:pt x="128" y="39"/>
                </a:lnTo>
                <a:lnTo>
                  <a:pt x="129" y="39"/>
                </a:lnTo>
                <a:lnTo>
                  <a:pt x="130" y="39"/>
                </a:lnTo>
                <a:lnTo>
                  <a:pt x="131" y="39"/>
                </a:lnTo>
                <a:lnTo>
                  <a:pt x="146" y="39"/>
                </a:lnTo>
                <a:lnTo>
                  <a:pt x="150" y="39"/>
                </a:lnTo>
                <a:lnTo>
                  <a:pt x="156" y="39"/>
                </a:lnTo>
                <a:lnTo>
                  <a:pt x="156" y="38"/>
                </a:lnTo>
                <a:lnTo>
                  <a:pt x="156" y="37"/>
                </a:lnTo>
                <a:lnTo>
                  <a:pt x="156" y="35"/>
                </a:lnTo>
                <a:lnTo>
                  <a:pt x="156" y="34"/>
                </a:lnTo>
                <a:lnTo>
                  <a:pt x="156" y="33"/>
                </a:lnTo>
                <a:lnTo>
                  <a:pt x="156" y="32"/>
                </a:lnTo>
                <a:lnTo>
                  <a:pt x="156" y="30"/>
                </a:lnTo>
                <a:lnTo>
                  <a:pt x="157" y="30"/>
                </a:lnTo>
                <a:lnTo>
                  <a:pt x="159" y="34"/>
                </a:lnTo>
                <a:lnTo>
                  <a:pt x="162" y="35"/>
                </a:lnTo>
                <a:lnTo>
                  <a:pt x="163" y="38"/>
                </a:lnTo>
                <a:lnTo>
                  <a:pt x="164" y="38"/>
                </a:lnTo>
                <a:lnTo>
                  <a:pt x="164" y="39"/>
                </a:lnTo>
                <a:lnTo>
                  <a:pt x="165" y="39"/>
                </a:lnTo>
                <a:lnTo>
                  <a:pt x="166" y="39"/>
                </a:lnTo>
                <a:lnTo>
                  <a:pt x="168" y="39"/>
                </a:lnTo>
                <a:lnTo>
                  <a:pt x="172" y="39"/>
                </a:lnTo>
                <a:lnTo>
                  <a:pt x="177" y="39"/>
                </a:lnTo>
                <a:lnTo>
                  <a:pt x="177" y="50"/>
                </a:lnTo>
                <a:lnTo>
                  <a:pt x="182" y="50"/>
                </a:lnTo>
                <a:lnTo>
                  <a:pt x="182" y="55"/>
                </a:lnTo>
                <a:lnTo>
                  <a:pt x="188" y="55"/>
                </a:lnTo>
                <a:lnTo>
                  <a:pt x="188" y="60"/>
                </a:lnTo>
                <a:lnTo>
                  <a:pt x="188" y="62"/>
                </a:lnTo>
                <a:lnTo>
                  <a:pt x="188" y="65"/>
                </a:lnTo>
                <a:lnTo>
                  <a:pt x="188" y="68"/>
                </a:lnTo>
                <a:lnTo>
                  <a:pt x="188" y="71"/>
                </a:lnTo>
                <a:lnTo>
                  <a:pt x="189" y="72"/>
                </a:lnTo>
                <a:lnTo>
                  <a:pt x="190" y="72"/>
                </a:lnTo>
                <a:lnTo>
                  <a:pt x="191" y="72"/>
                </a:lnTo>
                <a:lnTo>
                  <a:pt x="192" y="72"/>
                </a:lnTo>
                <a:lnTo>
                  <a:pt x="193" y="72"/>
                </a:lnTo>
                <a:lnTo>
                  <a:pt x="194" y="72"/>
                </a:lnTo>
                <a:lnTo>
                  <a:pt x="194" y="73"/>
                </a:lnTo>
                <a:lnTo>
                  <a:pt x="196" y="73"/>
                </a:lnTo>
                <a:lnTo>
                  <a:pt x="198" y="73"/>
                </a:lnTo>
                <a:lnTo>
                  <a:pt x="199" y="73"/>
                </a:lnTo>
                <a:lnTo>
                  <a:pt x="201" y="73"/>
                </a:lnTo>
                <a:lnTo>
                  <a:pt x="202" y="73"/>
                </a:lnTo>
                <a:lnTo>
                  <a:pt x="202" y="74"/>
                </a:lnTo>
                <a:lnTo>
                  <a:pt x="202" y="75"/>
                </a:lnTo>
                <a:lnTo>
                  <a:pt x="203" y="76"/>
                </a:lnTo>
                <a:lnTo>
                  <a:pt x="205" y="79"/>
                </a:lnTo>
                <a:lnTo>
                  <a:pt x="205" y="80"/>
                </a:lnTo>
                <a:lnTo>
                  <a:pt x="206" y="80"/>
                </a:lnTo>
                <a:lnTo>
                  <a:pt x="207" y="80"/>
                </a:lnTo>
                <a:lnTo>
                  <a:pt x="208" y="80"/>
                </a:lnTo>
                <a:lnTo>
                  <a:pt x="208" y="83"/>
                </a:lnTo>
                <a:lnTo>
                  <a:pt x="208" y="84"/>
                </a:lnTo>
                <a:lnTo>
                  <a:pt x="208" y="85"/>
                </a:lnTo>
                <a:lnTo>
                  <a:pt x="209" y="87"/>
                </a:lnTo>
                <a:lnTo>
                  <a:pt x="210" y="88"/>
                </a:lnTo>
                <a:lnTo>
                  <a:pt x="211" y="88"/>
                </a:lnTo>
                <a:lnTo>
                  <a:pt x="211" y="89"/>
                </a:lnTo>
                <a:lnTo>
                  <a:pt x="212" y="89"/>
                </a:lnTo>
                <a:lnTo>
                  <a:pt x="215" y="90"/>
                </a:lnTo>
                <a:lnTo>
                  <a:pt x="216" y="91"/>
                </a:lnTo>
                <a:lnTo>
                  <a:pt x="216" y="99"/>
                </a:lnTo>
                <a:lnTo>
                  <a:pt x="217" y="99"/>
                </a:lnTo>
                <a:lnTo>
                  <a:pt x="222" y="99"/>
                </a:lnTo>
                <a:lnTo>
                  <a:pt x="224" y="99"/>
                </a:lnTo>
                <a:lnTo>
                  <a:pt x="225" y="99"/>
                </a:lnTo>
                <a:lnTo>
                  <a:pt x="228" y="99"/>
                </a:lnTo>
                <a:lnTo>
                  <a:pt x="229" y="99"/>
                </a:lnTo>
                <a:lnTo>
                  <a:pt x="231" y="100"/>
                </a:lnTo>
                <a:lnTo>
                  <a:pt x="232" y="100"/>
                </a:lnTo>
                <a:lnTo>
                  <a:pt x="232" y="101"/>
                </a:lnTo>
                <a:lnTo>
                  <a:pt x="233" y="101"/>
                </a:lnTo>
                <a:lnTo>
                  <a:pt x="233" y="102"/>
                </a:lnTo>
                <a:lnTo>
                  <a:pt x="234" y="102"/>
                </a:lnTo>
                <a:lnTo>
                  <a:pt x="235" y="104"/>
                </a:lnTo>
                <a:lnTo>
                  <a:pt x="235" y="105"/>
                </a:lnTo>
                <a:lnTo>
                  <a:pt x="237" y="107"/>
                </a:lnTo>
                <a:lnTo>
                  <a:pt x="240" y="110"/>
                </a:lnTo>
                <a:lnTo>
                  <a:pt x="241" y="113"/>
                </a:lnTo>
                <a:lnTo>
                  <a:pt x="243" y="116"/>
                </a:lnTo>
                <a:lnTo>
                  <a:pt x="244" y="117"/>
                </a:lnTo>
                <a:lnTo>
                  <a:pt x="245" y="118"/>
                </a:lnTo>
                <a:lnTo>
                  <a:pt x="246" y="119"/>
                </a:lnTo>
                <a:lnTo>
                  <a:pt x="248" y="121"/>
                </a:lnTo>
                <a:lnTo>
                  <a:pt x="248" y="122"/>
                </a:lnTo>
                <a:lnTo>
                  <a:pt x="240" y="122"/>
                </a:lnTo>
                <a:lnTo>
                  <a:pt x="240" y="123"/>
                </a:lnTo>
                <a:lnTo>
                  <a:pt x="239" y="124"/>
                </a:lnTo>
                <a:lnTo>
                  <a:pt x="236" y="125"/>
                </a:lnTo>
                <a:lnTo>
                  <a:pt x="235" y="126"/>
                </a:lnTo>
                <a:lnTo>
                  <a:pt x="234" y="127"/>
                </a:lnTo>
                <a:lnTo>
                  <a:pt x="233" y="129"/>
                </a:lnTo>
                <a:lnTo>
                  <a:pt x="232" y="129"/>
                </a:lnTo>
                <a:lnTo>
                  <a:pt x="232" y="130"/>
                </a:lnTo>
                <a:lnTo>
                  <a:pt x="231" y="130"/>
                </a:lnTo>
                <a:lnTo>
                  <a:pt x="231" y="123"/>
                </a:lnTo>
                <a:lnTo>
                  <a:pt x="226" y="123"/>
                </a:lnTo>
                <a:lnTo>
                  <a:pt x="225" y="123"/>
                </a:lnTo>
                <a:lnTo>
                  <a:pt x="224" y="123"/>
                </a:lnTo>
                <a:lnTo>
                  <a:pt x="214" y="123"/>
                </a:lnTo>
                <a:lnTo>
                  <a:pt x="212" y="123"/>
                </a:lnTo>
                <a:lnTo>
                  <a:pt x="211" y="123"/>
                </a:lnTo>
                <a:lnTo>
                  <a:pt x="210" y="123"/>
                </a:lnTo>
                <a:lnTo>
                  <a:pt x="210" y="124"/>
                </a:lnTo>
                <a:lnTo>
                  <a:pt x="209" y="124"/>
                </a:lnTo>
                <a:lnTo>
                  <a:pt x="209" y="130"/>
                </a:lnTo>
                <a:lnTo>
                  <a:pt x="209" y="133"/>
                </a:lnTo>
                <a:lnTo>
                  <a:pt x="208" y="133"/>
                </a:lnTo>
                <a:lnTo>
                  <a:pt x="203" y="133"/>
                </a:lnTo>
                <a:lnTo>
                  <a:pt x="199" y="134"/>
                </a:lnTo>
                <a:lnTo>
                  <a:pt x="198" y="134"/>
                </a:lnTo>
                <a:lnTo>
                  <a:pt x="198" y="135"/>
                </a:lnTo>
                <a:lnTo>
                  <a:pt x="198" y="137"/>
                </a:lnTo>
                <a:lnTo>
                  <a:pt x="198" y="138"/>
                </a:lnTo>
                <a:lnTo>
                  <a:pt x="199" y="140"/>
                </a:lnTo>
                <a:lnTo>
                  <a:pt x="199" y="141"/>
                </a:lnTo>
                <a:lnTo>
                  <a:pt x="198" y="142"/>
                </a:lnTo>
                <a:lnTo>
                  <a:pt x="194" y="142"/>
                </a:lnTo>
                <a:lnTo>
                  <a:pt x="193" y="142"/>
                </a:lnTo>
                <a:lnTo>
                  <a:pt x="192" y="142"/>
                </a:lnTo>
                <a:lnTo>
                  <a:pt x="191" y="141"/>
                </a:lnTo>
                <a:lnTo>
                  <a:pt x="190" y="139"/>
                </a:lnTo>
                <a:lnTo>
                  <a:pt x="189" y="137"/>
                </a:lnTo>
                <a:lnTo>
                  <a:pt x="188" y="135"/>
                </a:lnTo>
                <a:lnTo>
                  <a:pt x="188" y="137"/>
                </a:lnTo>
                <a:lnTo>
                  <a:pt x="186" y="135"/>
                </a:lnTo>
                <a:lnTo>
                  <a:pt x="183" y="134"/>
                </a:lnTo>
                <a:lnTo>
                  <a:pt x="181" y="133"/>
                </a:lnTo>
                <a:lnTo>
                  <a:pt x="180" y="133"/>
                </a:lnTo>
                <a:lnTo>
                  <a:pt x="179" y="132"/>
                </a:lnTo>
                <a:lnTo>
                  <a:pt x="179" y="131"/>
                </a:lnTo>
                <a:lnTo>
                  <a:pt x="179" y="130"/>
                </a:lnTo>
                <a:lnTo>
                  <a:pt x="179" y="125"/>
                </a:lnTo>
                <a:lnTo>
                  <a:pt x="179" y="123"/>
                </a:lnTo>
                <a:lnTo>
                  <a:pt x="179" y="121"/>
                </a:lnTo>
                <a:lnTo>
                  <a:pt x="177" y="121"/>
                </a:lnTo>
                <a:lnTo>
                  <a:pt x="177" y="122"/>
                </a:lnTo>
                <a:lnTo>
                  <a:pt x="176" y="124"/>
                </a:lnTo>
                <a:lnTo>
                  <a:pt x="174" y="126"/>
                </a:lnTo>
                <a:lnTo>
                  <a:pt x="173" y="127"/>
                </a:lnTo>
                <a:lnTo>
                  <a:pt x="167" y="131"/>
                </a:lnTo>
                <a:lnTo>
                  <a:pt x="166" y="131"/>
                </a:lnTo>
                <a:lnTo>
                  <a:pt x="165" y="135"/>
                </a:lnTo>
                <a:lnTo>
                  <a:pt x="164" y="135"/>
                </a:lnTo>
                <a:lnTo>
                  <a:pt x="155" y="135"/>
                </a:lnTo>
                <a:lnTo>
                  <a:pt x="153" y="135"/>
                </a:lnTo>
                <a:lnTo>
                  <a:pt x="151" y="137"/>
                </a:lnTo>
                <a:lnTo>
                  <a:pt x="145" y="138"/>
                </a:lnTo>
                <a:lnTo>
                  <a:pt x="142" y="141"/>
                </a:lnTo>
                <a:lnTo>
                  <a:pt x="140" y="144"/>
                </a:lnTo>
                <a:lnTo>
                  <a:pt x="139" y="147"/>
                </a:lnTo>
                <a:lnTo>
                  <a:pt x="134" y="152"/>
                </a:lnTo>
                <a:lnTo>
                  <a:pt x="132" y="154"/>
                </a:lnTo>
                <a:lnTo>
                  <a:pt x="132" y="155"/>
                </a:lnTo>
                <a:lnTo>
                  <a:pt x="130" y="155"/>
                </a:lnTo>
                <a:lnTo>
                  <a:pt x="127" y="154"/>
                </a:lnTo>
                <a:lnTo>
                  <a:pt x="125" y="155"/>
                </a:lnTo>
                <a:lnTo>
                  <a:pt x="125" y="156"/>
                </a:lnTo>
                <a:lnTo>
                  <a:pt x="123" y="157"/>
                </a:lnTo>
                <a:lnTo>
                  <a:pt x="123" y="158"/>
                </a:lnTo>
                <a:lnTo>
                  <a:pt x="121" y="159"/>
                </a:lnTo>
                <a:lnTo>
                  <a:pt x="120" y="160"/>
                </a:lnTo>
                <a:lnTo>
                  <a:pt x="119" y="161"/>
                </a:lnTo>
                <a:lnTo>
                  <a:pt x="116" y="164"/>
                </a:lnTo>
                <a:lnTo>
                  <a:pt x="114" y="166"/>
                </a:lnTo>
                <a:lnTo>
                  <a:pt x="113" y="167"/>
                </a:lnTo>
                <a:lnTo>
                  <a:pt x="112" y="169"/>
                </a:lnTo>
                <a:lnTo>
                  <a:pt x="110" y="175"/>
                </a:lnTo>
                <a:lnTo>
                  <a:pt x="110" y="176"/>
                </a:lnTo>
                <a:lnTo>
                  <a:pt x="108" y="176"/>
                </a:lnTo>
                <a:lnTo>
                  <a:pt x="107" y="176"/>
                </a:lnTo>
                <a:lnTo>
                  <a:pt x="106" y="176"/>
                </a:lnTo>
                <a:lnTo>
                  <a:pt x="105" y="176"/>
                </a:lnTo>
                <a:lnTo>
                  <a:pt x="104" y="174"/>
                </a:lnTo>
                <a:lnTo>
                  <a:pt x="104" y="175"/>
                </a:lnTo>
                <a:lnTo>
                  <a:pt x="105" y="176"/>
                </a:lnTo>
                <a:lnTo>
                  <a:pt x="107" y="181"/>
                </a:lnTo>
                <a:lnTo>
                  <a:pt x="108" y="184"/>
                </a:lnTo>
                <a:lnTo>
                  <a:pt x="110" y="185"/>
                </a:lnTo>
                <a:lnTo>
                  <a:pt x="110" y="186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681" name="Freeform 459">
            <a:extLst>
              <a:ext uri="{FF2B5EF4-FFF2-40B4-BE49-F238E27FC236}">
                <a16:creationId xmlns:a16="http://schemas.microsoft.com/office/drawing/2014/main" id="{94A348B7-3439-0585-D2E8-B45406750C2D}"/>
              </a:ext>
            </a:extLst>
          </p:cNvPr>
          <p:cNvSpPr>
            <a:spLocks/>
          </p:cNvSpPr>
          <p:nvPr/>
        </p:nvSpPr>
        <p:spPr bwMode="auto">
          <a:xfrm>
            <a:off x="2830660" y="3411705"/>
            <a:ext cx="461963" cy="336550"/>
          </a:xfrm>
          <a:custGeom>
            <a:avLst/>
            <a:gdLst>
              <a:gd name="T0" fmla="*/ 207 w 291"/>
              <a:gd name="T1" fmla="*/ 7 h 212"/>
              <a:gd name="T2" fmla="*/ 216 w 291"/>
              <a:gd name="T3" fmla="*/ 11 h 212"/>
              <a:gd name="T4" fmla="*/ 226 w 291"/>
              <a:gd name="T5" fmla="*/ 15 h 212"/>
              <a:gd name="T6" fmla="*/ 234 w 291"/>
              <a:gd name="T7" fmla="*/ 16 h 212"/>
              <a:gd name="T8" fmla="*/ 248 w 291"/>
              <a:gd name="T9" fmla="*/ 19 h 212"/>
              <a:gd name="T10" fmla="*/ 259 w 291"/>
              <a:gd name="T11" fmla="*/ 21 h 212"/>
              <a:gd name="T12" fmla="*/ 245 w 291"/>
              <a:gd name="T13" fmla="*/ 27 h 212"/>
              <a:gd name="T14" fmla="*/ 233 w 291"/>
              <a:gd name="T15" fmla="*/ 35 h 212"/>
              <a:gd name="T16" fmla="*/ 260 w 291"/>
              <a:gd name="T17" fmla="*/ 49 h 212"/>
              <a:gd name="T18" fmla="*/ 255 w 291"/>
              <a:gd name="T19" fmla="*/ 54 h 212"/>
              <a:gd name="T20" fmla="*/ 255 w 291"/>
              <a:gd name="T21" fmla="*/ 69 h 212"/>
              <a:gd name="T22" fmla="*/ 252 w 291"/>
              <a:gd name="T23" fmla="*/ 79 h 212"/>
              <a:gd name="T24" fmla="*/ 253 w 291"/>
              <a:gd name="T25" fmla="*/ 88 h 212"/>
              <a:gd name="T26" fmla="*/ 254 w 291"/>
              <a:gd name="T27" fmla="*/ 96 h 212"/>
              <a:gd name="T28" fmla="*/ 264 w 291"/>
              <a:gd name="T29" fmla="*/ 104 h 212"/>
              <a:gd name="T30" fmla="*/ 277 w 291"/>
              <a:gd name="T31" fmla="*/ 108 h 212"/>
              <a:gd name="T32" fmla="*/ 290 w 291"/>
              <a:gd name="T33" fmla="*/ 119 h 212"/>
              <a:gd name="T34" fmla="*/ 281 w 291"/>
              <a:gd name="T35" fmla="*/ 126 h 212"/>
              <a:gd name="T36" fmla="*/ 286 w 291"/>
              <a:gd name="T37" fmla="*/ 147 h 212"/>
              <a:gd name="T38" fmla="*/ 269 w 291"/>
              <a:gd name="T39" fmla="*/ 149 h 212"/>
              <a:gd name="T40" fmla="*/ 256 w 291"/>
              <a:gd name="T41" fmla="*/ 150 h 212"/>
              <a:gd name="T42" fmla="*/ 243 w 291"/>
              <a:gd name="T43" fmla="*/ 160 h 212"/>
              <a:gd name="T44" fmla="*/ 260 w 291"/>
              <a:gd name="T45" fmla="*/ 174 h 212"/>
              <a:gd name="T46" fmla="*/ 276 w 291"/>
              <a:gd name="T47" fmla="*/ 175 h 212"/>
              <a:gd name="T48" fmla="*/ 265 w 291"/>
              <a:gd name="T49" fmla="*/ 191 h 212"/>
              <a:gd name="T50" fmla="*/ 249 w 291"/>
              <a:gd name="T51" fmla="*/ 189 h 212"/>
              <a:gd name="T52" fmla="*/ 240 w 291"/>
              <a:gd name="T53" fmla="*/ 211 h 212"/>
              <a:gd name="T54" fmla="*/ 216 w 291"/>
              <a:gd name="T55" fmla="*/ 211 h 212"/>
              <a:gd name="T56" fmla="*/ 203 w 291"/>
              <a:gd name="T57" fmla="*/ 204 h 212"/>
              <a:gd name="T58" fmla="*/ 204 w 291"/>
              <a:gd name="T59" fmla="*/ 197 h 212"/>
              <a:gd name="T60" fmla="*/ 212 w 291"/>
              <a:gd name="T61" fmla="*/ 191 h 212"/>
              <a:gd name="T62" fmla="*/ 227 w 291"/>
              <a:gd name="T63" fmla="*/ 189 h 212"/>
              <a:gd name="T64" fmla="*/ 229 w 291"/>
              <a:gd name="T65" fmla="*/ 172 h 212"/>
              <a:gd name="T66" fmla="*/ 210 w 291"/>
              <a:gd name="T67" fmla="*/ 170 h 212"/>
              <a:gd name="T68" fmla="*/ 188 w 291"/>
              <a:gd name="T69" fmla="*/ 170 h 212"/>
              <a:gd name="T70" fmla="*/ 166 w 291"/>
              <a:gd name="T71" fmla="*/ 174 h 212"/>
              <a:gd name="T72" fmla="*/ 162 w 291"/>
              <a:gd name="T73" fmla="*/ 191 h 212"/>
              <a:gd name="T74" fmla="*/ 147 w 291"/>
              <a:gd name="T75" fmla="*/ 191 h 212"/>
              <a:gd name="T76" fmla="*/ 130 w 291"/>
              <a:gd name="T77" fmla="*/ 191 h 212"/>
              <a:gd name="T78" fmla="*/ 106 w 291"/>
              <a:gd name="T79" fmla="*/ 191 h 212"/>
              <a:gd name="T80" fmla="*/ 87 w 291"/>
              <a:gd name="T81" fmla="*/ 191 h 212"/>
              <a:gd name="T82" fmla="*/ 73 w 291"/>
              <a:gd name="T83" fmla="*/ 192 h 212"/>
              <a:gd name="T84" fmla="*/ 61 w 291"/>
              <a:gd name="T85" fmla="*/ 193 h 212"/>
              <a:gd name="T86" fmla="*/ 55 w 291"/>
              <a:gd name="T87" fmla="*/ 194 h 212"/>
              <a:gd name="T88" fmla="*/ 39 w 291"/>
              <a:gd name="T89" fmla="*/ 192 h 212"/>
              <a:gd name="T90" fmla="*/ 27 w 291"/>
              <a:gd name="T91" fmla="*/ 191 h 212"/>
              <a:gd name="T92" fmla="*/ 23 w 291"/>
              <a:gd name="T93" fmla="*/ 176 h 212"/>
              <a:gd name="T94" fmla="*/ 11 w 291"/>
              <a:gd name="T95" fmla="*/ 159 h 212"/>
              <a:gd name="T96" fmla="*/ 10 w 291"/>
              <a:gd name="T97" fmla="*/ 142 h 212"/>
              <a:gd name="T98" fmla="*/ 14 w 291"/>
              <a:gd name="T99" fmla="*/ 113 h 212"/>
              <a:gd name="T100" fmla="*/ 0 w 291"/>
              <a:gd name="T101" fmla="*/ 99 h 212"/>
              <a:gd name="T102" fmla="*/ 19 w 291"/>
              <a:gd name="T103" fmla="*/ 86 h 212"/>
              <a:gd name="T104" fmla="*/ 61 w 291"/>
              <a:gd name="T105" fmla="*/ 79 h 212"/>
              <a:gd name="T106" fmla="*/ 79 w 291"/>
              <a:gd name="T107" fmla="*/ 77 h 212"/>
              <a:gd name="T108" fmla="*/ 104 w 291"/>
              <a:gd name="T109" fmla="*/ 75 h 212"/>
              <a:gd name="T110" fmla="*/ 119 w 291"/>
              <a:gd name="T111" fmla="*/ 71 h 212"/>
              <a:gd name="T112" fmla="*/ 141 w 291"/>
              <a:gd name="T113" fmla="*/ 62 h 212"/>
              <a:gd name="T114" fmla="*/ 154 w 291"/>
              <a:gd name="T115" fmla="*/ 46 h 212"/>
              <a:gd name="T116" fmla="*/ 166 w 291"/>
              <a:gd name="T117" fmla="*/ 21 h 212"/>
              <a:gd name="T118" fmla="*/ 178 w 291"/>
              <a:gd name="T119" fmla="*/ 15 h 212"/>
              <a:gd name="T120" fmla="*/ 188 w 291"/>
              <a:gd name="T121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1" h="212">
                <a:moveTo>
                  <a:pt x="209" y="0"/>
                </a:moveTo>
                <a:lnTo>
                  <a:pt x="209" y="1"/>
                </a:lnTo>
                <a:lnTo>
                  <a:pt x="209" y="2"/>
                </a:lnTo>
                <a:lnTo>
                  <a:pt x="210" y="2"/>
                </a:lnTo>
                <a:lnTo>
                  <a:pt x="210" y="3"/>
                </a:lnTo>
                <a:lnTo>
                  <a:pt x="210" y="4"/>
                </a:lnTo>
                <a:lnTo>
                  <a:pt x="210" y="5"/>
                </a:lnTo>
                <a:lnTo>
                  <a:pt x="209" y="5"/>
                </a:lnTo>
                <a:lnTo>
                  <a:pt x="210" y="7"/>
                </a:lnTo>
                <a:lnTo>
                  <a:pt x="209" y="7"/>
                </a:lnTo>
                <a:lnTo>
                  <a:pt x="208" y="7"/>
                </a:lnTo>
                <a:lnTo>
                  <a:pt x="207" y="7"/>
                </a:lnTo>
                <a:lnTo>
                  <a:pt x="207" y="5"/>
                </a:lnTo>
                <a:lnTo>
                  <a:pt x="207" y="7"/>
                </a:lnTo>
                <a:lnTo>
                  <a:pt x="205" y="7"/>
                </a:lnTo>
                <a:lnTo>
                  <a:pt x="205" y="8"/>
                </a:lnTo>
                <a:lnTo>
                  <a:pt x="207" y="8"/>
                </a:lnTo>
                <a:lnTo>
                  <a:pt x="207" y="9"/>
                </a:lnTo>
                <a:lnTo>
                  <a:pt x="207" y="10"/>
                </a:lnTo>
                <a:lnTo>
                  <a:pt x="207" y="11"/>
                </a:lnTo>
                <a:lnTo>
                  <a:pt x="208" y="11"/>
                </a:lnTo>
                <a:lnTo>
                  <a:pt x="209" y="11"/>
                </a:lnTo>
                <a:lnTo>
                  <a:pt x="211" y="10"/>
                </a:lnTo>
                <a:lnTo>
                  <a:pt x="212" y="10"/>
                </a:lnTo>
                <a:lnTo>
                  <a:pt x="213" y="10"/>
                </a:lnTo>
                <a:lnTo>
                  <a:pt x="214" y="10"/>
                </a:lnTo>
                <a:lnTo>
                  <a:pt x="214" y="11"/>
                </a:lnTo>
                <a:lnTo>
                  <a:pt x="216" y="11"/>
                </a:lnTo>
                <a:lnTo>
                  <a:pt x="217" y="11"/>
                </a:lnTo>
                <a:lnTo>
                  <a:pt x="218" y="11"/>
                </a:lnTo>
                <a:lnTo>
                  <a:pt x="219" y="11"/>
                </a:lnTo>
                <a:lnTo>
                  <a:pt x="220" y="11"/>
                </a:lnTo>
                <a:lnTo>
                  <a:pt x="221" y="11"/>
                </a:lnTo>
                <a:lnTo>
                  <a:pt x="222" y="11"/>
                </a:lnTo>
                <a:lnTo>
                  <a:pt x="223" y="10"/>
                </a:lnTo>
                <a:lnTo>
                  <a:pt x="223" y="9"/>
                </a:lnTo>
                <a:lnTo>
                  <a:pt x="225" y="9"/>
                </a:lnTo>
                <a:lnTo>
                  <a:pt x="226" y="9"/>
                </a:lnTo>
                <a:lnTo>
                  <a:pt x="226" y="10"/>
                </a:lnTo>
                <a:lnTo>
                  <a:pt x="226" y="11"/>
                </a:lnTo>
                <a:lnTo>
                  <a:pt x="226" y="13"/>
                </a:lnTo>
                <a:lnTo>
                  <a:pt x="226" y="15"/>
                </a:lnTo>
                <a:lnTo>
                  <a:pt x="226" y="16"/>
                </a:lnTo>
                <a:lnTo>
                  <a:pt x="226" y="17"/>
                </a:lnTo>
                <a:lnTo>
                  <a:pt x="226" y="18"/>
                </a:lnTo>
                <a:lnTo>
                  <a:pt x="226" y="19"/>
                </a:lnTo>
                <a:lnTo>
                  <a:pt x="228" y="19"/>
                </a:lnTo>
                <a:lnTo>
                  <a:pt x="229" y="19"/>
                </a:lnTo>
                <a:lnTo>
                  <a:pt x="229" y="18"/>
                </a:lnTo>
                <a:lnTo>
                  <a:pt x="229" y="16"/>
                </a:lnTo>
                <a:lnTo>
                  <a:pt x="231" y="16"/>
                </a:lnTo>
                <a:lnTo>
                  <a:pt x="231" y="15"/>
                </a:lnTo>
                <a:lnTo>
                  <a:pt x="233" y="15"/>
                </a:lnTo>
                <a:lnTo>
                  <a:pt x="234" y="13"/>
                </a:lnTo>
                <a:lnTo>
                  <a:pt x="234" y="15"/>
                </a:lnTo>
                <a:lnTo>
                  <a:pt x="234" y="16"/>
                </a:lnTo>
                <a:lnTo>
                  <a:pt x="237" y="16"/>
                </a:lnTo>
                <a:lnTo>
                  <a:pt x="237" y="17"/>
                </a:lnTo>
                <a:lnTo>
                  <a:pt x="238" y="17"/>
                </a:lnTo>
                <a:lnTo>
                  <a:pt x="239" y="17"/>
                </a:lnTo>
                <a:lnTo>
                  <a:pt x="239" y="18"/>
                </a:lnTo>
                <a:lnTo>
                  <a:pt x="240" y="18"/>
                </a:lnTo>
                <a:lnTo>
                  <a:pt x="242" y="19"/>
                </a:lnTo>
                <a:lnTo>
                  <a:pt x="243" y="19"/>
                </a:lnTo>
                <a:lnTo>
                  <a:pt x="244" y="19"/>
                </a:lnTo>
                <a:lnTo>
                  <a:pt x="245" y="19"/>
                </a:lnTo>
                <a:lnTo>
                  <a:pt x="246" y="20"/>
                </a:lnTo>
                <a:lnTo>
                  <a:pt x="247" y="20"/>
                </a:lnTo>
                <a:lnTo>
                  <a:pt x="248" y="20"/>
                </a:lnTo>
                <a:lnTo>
                  <a:pt x="248" y="19"/>
                </a:lnTo>
                <a:lnTo>
                  <a:pt x="248" y="18"/>
                </a:lnTo>
                <a:lnTo>
                  <a:pt x="249" y="18"/>
                </a:lnTo>
                <a:lnTo>
                  <a:pt x="249" y="19"/>
                </a:lnTo>
                <a:lnTo>
                  <a:pt x="249" y="20"/>
                </a:lnTo>
                <a:lnTo>
                  <a:pt x="249" y="21"/>
                </a:lnTo>
                <a:lnTo>
                  <a:pt x="251" y="21"/>
                </a:lnTo>
                <a:lnTo>
                  <a:pt x="252" y="21"/>
                </a:lnTo>
                <a:lnTo>
                  <a:pt x="253" y="21"/>
                </a:lnTo>
                <a:lnTo>
                  <a:pt x="254" y="21"/>
                </a:lnTo>
                <a:lnTo>
                  <a:pt x="255" y="21"/>
                </a:lnTo>
                <a:lnTo>
                  <a:pt x="256" y="21"/>
                </a:lnTo>
                <a:lnTo>
                  <a:pt x="257" y="23"/>
                </a:lnTo>
                <a:lnTo>
                  <a:pt x="259" y="23"/>
                </a:lnTo>
                <a:lnTo>
                  <a:pt x="259" y="21"/>
                </a:lnTo>
                <a:lnTo>
                  <a:pt x="260" y="21"/>
                </a:lnTo>
                <a:lnTo>
                  <a:pt x="260" y="27"/>
                </a:lnTo>
                <a:lnTo>
                  <a:pt x="255" y="27"/>
                </a:lnTo>
                <a:lnTo>
                  <a:pt x="255" y="28"/>
                </a:lnTo>
                <a:lnTo>
                  <a:pt x="255" y="29"/>
                </a:lnTo>
                <a:lnTo>
                  <a:pt x="255" y="32"/>
                </a:lnTo>
                <a:lnTo>
                  <a:pt x="254" y="32"/>
                </a:lnTo>
                <a:lnTo>
                  <a:pt x="253" y="32"/>
                </a:lnTo>
                <a:lnTo>
                  <a:pt x="249" y="32"/>
                </a:lnTo>
                <a:lnTo>
                  <a:pt x="249" y="29"/>
                </a:lnTo>
                <a:lnTo>
                  <a:pt x="249" y="27"/>
                </a:lnTo>
                <a:lnTo>
                  <a:pt x="248" y="27"/>
                </a:lnTo>
                <a:lnTo>
                  <a:pt x="246" y="27"/>
                </a:lnTo>
                <a:lnTo>
                  <a:pt x="245" y="27"/>
                </a:lnTo>
                <a:lnTo>
                  <a:pt x="245" y="28"/>
                </a:lnTo>
                <a:lnTo>
                  <a:pt x="244" y="28"/>
                </a:lnTo>
                <a:lnTo>
                  <a:pt x="243" y="28"/>
                </a:lnTo>
                <a:lnTo>
                  <a:pt x="242" y="28"/>
                </a:lnTo>
                <a:lnTo>
                  <a:pt x="240" y="28"/>
                </a:lnTo>
                <a:lnTo>
                  <a:pt x="240" y="29"/>
                </a:lnTo>
                <a:lnTo>
                  <a:pt x="239" y="29"/>
                </a:lnTo>
                <a:lnTo>
                  <a:pt x="239" y="30"/>
                </a:lnTo>
                <a:lnTo>
                  <a:pt x="239" y="32"/>
                </a:lnTo>
                <a:lnTo>
                  <a:pt x="236" y="32"/>
                </a:lnTo>
                <a:lnTo>
                  <a:pt x="235" y="33"/>
                </a:lnTo>
                <a:lnTo>
                  <a:pt x="235" y="34"/>
                </a:lnTo>
                <a:lnTo>
                  <a:pt x="234" y="35"/>
                </a:lnTo>
                <a:lnTo>
                  <a:pt x="233" y="35"/>
                </a:lnTo>
                <a:lnTo>
                  <a:pt x="230" y="35"/>
                </a:lnTo>
                <a:lnTo>
                  <a:pt x="229" y="34"/>
                </a:lnTo>
                <a:lnTo>
                  <a:pt x="229" y="37"/>
                </a:lnTo>
                <a:lnTo>
                  <a:pt x="243" y="37"/>
                </a:lnTo>
                <a:lnTo>
                  <a:pt x="249" y="37"/>
                </a:lnTo>
                <a:lnTo>
                  <a:pt x="254" y="37"/>
                </a:lnTo>
                <a:lnTo>
                  <a:pt x="255" y="42"/>
                </a:lnTo>
                <a:lnTo>
                  <a:pt x="256" y="42"/>
                </a:lnTo>
                <a:lnTo>
                  <a:pt x="257" y="42"/>
                </a:lnTo>
                <a:lnTo>
                  <a:pt x="257" y="45"/>
                </a:lnTo>
                <a:lnTo>
                  <a:pt x="257" y="46"/>
                </a:lnTo>
                <a:lnTo>
                  <a:pt x="257" y="47"/>
                </a:lnTo>
                <a:lnTo>
                  <a:pt x="260" y="47"/>
                </a:lnTo>
                <a:lnTo>
                  <a:pt x="260" y="49"/>
                </a:lnTo>
                <a:lnTo>
                  <a:pt x="260" y="50"/>
                </a:lnTo>
                <a:lnTo>
                  <a:pt x="259" y="50"/>
                </a:lnTo>
                <a:lnTo>
                  <a:pt x="257" y="50"/>
                </a:lnTo>
                <a:lnTo>
                  <a:pt x="257" y="51"/>
                </a:lnTo>
                <a:lnTo>
                  <a:pt x="256" y="51"/>
                </a:lnTo>
                <a:lnTo>
                  <a:pt x="256" y="50"/>
                </a:lnTo>
                <a:lnTo>
                  <a:pt x="255" y="50"/>
                </a:lnTo>
                <a:lnTo>
                  <a:pt x="256" y="51"/>
                </a:lnTo>
                <a:lnTo>
                  <a:pt x="255" y="51"/>
                </a:lnTo>
                <a:lnTo>
                  <a:pt x="255" y="52"/>
                </a:lnTo>
                <a:lnTo>
                  <a:pt x="254" y="52"/>
                </a:lnTo>
                <a:lnTo>
                  <a:pt x="255" y="52"/>
                </a:lnTo>
                <a:lnTo>
                  <a:pt x="255" y="53"/>
                </a:lnTo>
                <a:lnTo>
                  <a:pt x="255" y="54"/>
                </a:lnTo>
                <a:lnTo>
                  <a:pt x="255" y="55"/>
                </a:lnTo>
                <a:lnTo>
                  <a:pt x="255" y="57"/>
                </a:lnTo>
                <a:lnTo>
                  <a:pt x="255" y="58"/>
                </a:lnTo>
                <a:lnTo>
                  <a:pt x="255" y="59"/>
                </a:lnTo>
                <a:lnTo>
                  <a:pt x="255" y="60"/>
                </a:lnTo>
                <a:lnTo>
                  <a:pt x="255" y="61"/>
                </a:lnTo>
                <a:lnTo>
                  <a:pt x="255" y="62"/>
                </a:lnTo>
                <a:lnTo>
                  <a:pt x="255" y="63"/>
                </a:lnTo>
                <a:lnTo>
                  <a:pt x="254" y="63"/>
                </a:lnTo>
                <a:lnTo>
                  <a:pt x="254" y="65"/>
                </a:lnTo>
                <a:lnTo>
                  <a:pt x="254" y="66"/>
                </a:lnTo>
                <a:lnTo>
                  <a:pt x="255" y="67"/>
                </a:lnTo>
                <a:lnTo>
                  <a:pt x="255" y="68"/>
                </a:lnTo>
                <a:lnTo>
                  <a:pt x="255" y="69"/>
                </a:lnTo>
                <a:lnTo>
                  <a:pt x="255" y="70"/>
                </a:lnTo>
                <a:lnTo>
                  <a:pt x="254" y="70"/>
                </a:lnTo>
                <a:lnTo>
                  <a:pt x="254" y="71"/>
                </a:lnTo>
                <a:lnTo>
                  <a:pt x="254" y="72"/>
                </a:lnTo>
                <a:lnTo>
                  <a:pt x="254" y="74"/>
                </a:lnTo>
                <a:lnTo>
                  <a:pt x="253" y="74"/>
                </a:lnTo>
                <a:lnTo>
                  <a:pt x="253" y="75"/>
                </a:lnTo>
                <a:lnTo>
                  <a:pt x="252" y="75"/>
                </a:lnTo>
                <a:lnTo>
                  <a:pt x="252" y="76"/>
                </a:lnTo>
                <a:lnTo>
                  <a:pt x="252" y="77"/>
                </a:lnTo>
                <a:lnTo>
                  <a:pt x="253" y="77"/>
                </a:lnTo>
                <a:lnTo>
                  <a:pt x="253" y="78"/>
                </a:lnTo>
                <a:lnTo>
                  <a:pt x="253" y="79"/>
                </a:lnTo>
                <a:lnTo>
                  <a:pt x="252" y="79"/>
                </a:lnTo>
                <a:lnTo>
                  <a:pt x="252" y="80"/>
                </a:lnTo>
                <a:lnTo>
                  <a:pt x="252" y="82"/>
                </a:lnTo>
                <a:lnTo>
                  <a:pt x="252" y="83"/>
                </a:lnTo>
                <a:lnTo>
                  <a:pt x="253" y="84"/>
                </a:lnTo>
                <a:lnTo>
                  <a:pt x="252" y="85"/>
                </a:lnTo>
                <a:lnTo>
                  <a:pt x="251" y="85"/>
                </a:lnTo>
                <a:lnTo>
                  <a:pt x="249" y="85"/>
                </a:lnTo>
                <a:lnTo>
                  <a:pt x="251" y="85"/>
                </a:lnTo>
                <a:lnTo>
                  <a:pt x="252" y="86"/>
                </a:lnTo>
                <a:lnTo>
                  <a:pt x="253" y="86"/>
                </a:lnTo>
                <a:lnTo>
                  <a:pt x="253" y="87"/>
                </a:lnTo>
                <a:lnTo>
                  <a:pt x="253" y="88"/>
                </a:lnTo>
                <a:lnTo>
                  <a:pt x="254" y="88"/>
                </a:lnTo>
                <a:lnTo>
                  <a:pt x="253" y="88"/>
                </a:lnTo>
                <a:lnTo>
                  <a:pt x="252" y="88"/>
                </a:lnTo>
                <a:lnTo>
                  <a:pt x="251" y="88"/>
                </a:lnTo>
                <a:lnTo>
                  <a:pt x="249" y="90"/>
                </a:lnTo>
                <a:lnTo>
                  <a:pt x="248" y="90"/>
                </a:lnTo>
                <a:lnTo>
                  <a:pt x="248" y="91"/>
                </a:lnTo>
                <a:lnTo>
                  <a:pt x="248" y="92"/>
                </a:lnTo>
                <a:lnTo>
                  <a:pt x="248" y="93"/>
                </a:lnTo>
                <a:lnTo>
                  <a:pt x="249" y="93"/>
                </a:lnTo>
                <a:lnTo>
                  <a:pt x="249" y="94"/>
                </a:lnTo>
                <a:lnTo>
                  <a:pt x="251" y="95"/>
                </a:lnTo>
                <a:lnTo>
                  <a:pt x="252" y="95"/>
                </a:lnTo>
                <a:lnTo>
                  <a:pt x="252" y="96"/>
                </a:lnTo>
                <a:lnTo>
                  <a:pt x="253" y="96"/>
                </a:lnTo>
                <a:lnTo>
                  <a:pt x="254" y="96"/>
                </a:lnTo>
                <a:lnTo>
                  <a:pt x="254" y="97"/>
                </a:lnTo>
                <a:lnTo>
                  <a:pt x="255" y="97"/>
                </a:lnTo>
                <a:lnTo>
                  <a:pt x="256" y="97"/>
                </a:lnTo>
                <a:lnTo>
                  <a:pt x="257" y="97"/>
                </a:lnTo>
                <a:lnTo>
                  <a:pt x="259" y="97"/>
                </a:lnTo>
                <a:lnTo>
                  <a:pt x="260" y="97"/>
                </a:lnTo>
                <a:lnTo>
                  <a:pt x="261" y="97"/>
                </a:lnTo>
                <a:lnTo>
                  <a:pt x="261" y="99"/>
                </a:lnTo>
                <a:lnTo>
                  <a:pt x="261" y="100"/>
                </a:lnTo>
                <a:lnTo>
                  <a:pt x="262" y="100"/>
                </a:lnTo>
                <a:lnTo>
                  <a:pt x="262" y="102"/>
                </a:lnTo>
                <a:lnTo>
                  <a:pt x="262" y="103"/>
                </a:lnTo>
                <a:lnTo>
                  <a:pt x="263" y="104"/>
                </a:lnTo>
                <a:lnTo>
                  <a:pt x="264" y="104"/>
                </a:lnTo>
                <a:lnTo>
                  <a:pt x="265" y="104"/>
                </a:lnTo>
                <a:lnTo>
                  <a:pt x="265" y="105"/>
                </a:lnTo>
                <a:lnTo>
                  <a:pt x="266" y="105"/>
                </a:lnTo>
                <a:lnTo>
                  <a:pt x="268" y="105"/>
                </a:lnTo>
                <a:lnTo>
                  <a:pt x="268" y="107"/>
                </a:lnTo>
                <a:lnTo>
                  <a:pt x="269" y="107"/>
                </a:lnTo>
                <a:lnTo>
                  <a:pt x="270" y="108"/>
                </a:lnTo>
                <a:lnTo>
                  <a:pt x="270" y="107"/>
                </a:lnTo>
                <a:lnTo>
                  <a:pt x="270" y="105"/>
                </a:lnTo>
                <a:lnTo>
                  <a:pt x="271" y="107"/>
                </a:lnTo>
                <a:lnTo>
                  <a:pt x="272" y="107"/>
                </a:lnTo>
                <a:lnTo>
                  <a:pt x="273" y="107"/>
                </a:lnTo>
                <a:lnTo>
                  <a:pt x="274" y="107"/>
                </a:lnTo>
                <a:lnTo>
                  <a:pt x="277" y="108"/>
                </a:lnTo>
                <a:lnTo>
                  <a:pt x="279" y="108"/>
                </a:lnTo>
                <a:lnTo>
                  <a:pt x="280" y="108"/>
                </a:lnTo>
                <a:lnTo>
                  <a:pt x="281" y="109"/>
                </a:lnTo>
                <a:lnTo>
                  <a:pt x="285" y="109"/>
                </a:lnTo>
                <a:lnTo>
                  <a:pt x="286" y="110"/>
                </a:lnTo>
                <a:lnTo>
                  <a:pt x="289" y="110"/>
                </a:lnTo>
                <a:lnTo>
                  <a:pt x="290" y="111"/>
                </a:lnTo>
                <a:lnTo>
                  <a:pt x="291" y="111"/>
                </a:lnTo>
                <a:lnTo>
                  <a:pt x="290" y="111"/>
                </a:lnTo>
                <a:lnTo>
                  <a:pt x="290" y="113"/>
                </a:lnTo>
                <a:lnTo>
                  <a:pt x="290" y="114"/>
                </a:lnTo>
                <a:lnTo>
                  <a:pt x="290" y="116"/>
                </a:lnTo>
                <a:lnTo>
                  <a:pt x="290" y="118"/>
                </a:lnTo>
                <a:lnTo>
                  <a:pt x="290" y="119"/>
                </a:lnTo>
                <a:lnTo>
                  <a:pt x="290" y="121"/>
                </a:lnTo>
                <a:lnTo>
                  <a:pt x="290" y="122"/>
                </a:lnTo>
                <a:lnTo>
                  <a:pt x="290" y="124"/>
                </a:lnTo>
                <a:lnTo>
                  <a:pt x="290" y="126"/>
                </a:lnTo>
                <a:lnTo>
                  <a:pt x="290" y="127"/>
                </a:lnTo>
                <a:lnTo>
                  <a:pt x="289" y="127"/>
                </a:lnTo>
                <a:lnTo>
                  <a:pt x="288" y="127"/>
                </a:lnTo>
                <a:lnTo>
                  <a:pt x="288" y="125"/>
                </a:lnTo>
                <a:lnTo>
                  <a:pt x="286" y="125"/>
                </a:lnTo>
                <a:lnTo>
                  <a:pt x="286" y="127"/>
                </a:lnTo>
                <a:lnTo>
                  <a:pt x="282" y="127"/>
                </a:lnTo>
                <a:lnTo>
                  <a:pt x="282" y="126"/>
                </a:lnTo>
                <a:lnTo>
                  <a:pt x="282" y="127"/>
                </a:lnTo>
                <a:lnTo>
                  <a:pt x="281" y="126"/>
                </a:lnTo>
                <a:lnTo>
                  <a:pt x="281" y="127"/>
                </a:lnTo>
                <a:lnTo>
                  <a:pt x="280" y="127"/>
                </a:lnTo>
                <a:lnTo>
                  <a:pt x="279" y="127"/>
                </a:lnTo>
                <a:lnTo>
                  <a:pt x="279" y="128"/>
                </a:lnTo>
                <a:lnTo>
                  <a:pt x="279" y="129"/>
                </a:lnTo>
                <a:lnTo>
                  <a:pt x="279" y="132"/>
                </a:lnTo>
                <a:lnTo>
                  <a:pt x="279" y="133"/>
                </a:lnTo>
                <a:lnTo>
                  <a:pt x="280" y="133"/>
                </a:lnTo>
                <a:lnTo>
                  <a:pt x="282" y="137"/>
                </a:lnTo>
                <a:lnTo>
                  <a:pt x="282" y="138"/>
                </a:lnTo>
                <a:lnTo>
                  <a:pt x="282" y="139"/>
                </a:lnTo>
                <a:lnTo>
                  <a:pt x="283" y="143"/>
                </a:lnTo>
                <a:lnTo>
                  <a:pt x="285" y="143"/>
                </a:lnTo>
                <a:lnTo>
                  <a:pt x="286" y="147"/>
                </a:lnTo>
                <a:lnTo>
                  <a:pt x="286" y="149"/>
                </a:lnTo>
                <a:lnTo>
                  <a:pt x="285" y="149"/>
                </a:lnTo>
                <a:lnTo>
                  <a:pt x="283" y="149"/>
                </a:lnTo>
                <a:lnTo>
                  <a:pt x="282" y="149"/>
                </a:lnTo>
                <a:lnTo>
                  <a:pt x="281" y="149"/>
                </a:lnTo>
                <a:lnTo>
                  <a:pt x="280" y="149"/>
                </a:lnTo>
                <a:lnTo>
                  <a:pt x="279" y="149"/>
                </a:lnTo>
                <a:lnTo>
                  <a:pt x="278" y="149"/>
                </a:lnTo>
                <a:lnTo>
                  <a:pt x="277" y="149"/>
                </a:lnTo>
                <a:lnTo>
                  <a:pt x="276" y="149"/>
                </a:lnTo>
                <a:lnTo>
                  <a:pt x="274" y="149"/>
                </a:lnTo>
                <a:lnTo>
                  <a:pt x="271" y="149"/>
                </a:lnTo>
                <a:lnTo>
                  <a:pt x="270" y="149"/>
                </a:lnTo>
                <a:lnTo>
                  <a:pt x="269" y="149"/>
                </a:lnTo>
                <a:lnTo>
                  <a:pt x="266" y="149"/>
                </a:lnTo>
                <a:lnTo>
                  <a:pt x="265" y="149"/>
                </a:lnTo>
                <a:lnTo>
                  <a:pt x="264" y="149"/>
                </a:lnTo>
                <a:lnTo>
                  <a:pt x="262" y="149"/>
                </a:lnTo>
                <a:lnTo>
                  <a:pt x="261" y="149"/>
                </a:lnTo>
                <a:lnTo>
                  <a:pt x="260" y="149"/>
                </a:lnTo>
                <a:lnTo>
                  <a:pt x="260" y="150"/>
                </a:lnTo>
                <a:lnTo>
                  <a:pt x="260" y="151"/>
                </a:lnTo>
                <a:lnTo>
                  <a:pt x="260" y="152"/>
                </a:lnTo>
                <a:lnTo>
                  <a:pt x="259" y="152"/>
                </a:lnTo>
                <a:lnTo>
                  <a:pt x="259" y="153"/>
                </a:lnTo>
                <a:lnTo>
                  <a:pt x="257" y="153"/>
                </a:lnTo>
                <a:lnTo>
                  <a:pt x="257" y="150"/>
                </a:lnTo>
                <a:lnTo>
                  <a:pt x="256" y="150"/>
                </a:lnTo>
                <a:lnTo>
                  <a:pt x="254" y="150"/>
                </a:lnTo>
                <a:lnTo>
                  <a:pt x="252" y="150"/>
                </a:lnTo>
                <a:lnTo>
                  <a:pt x="249" y="150"/>
                </a:lnTo>
                <a:lnTo>
                  <a:pt x="249" y="152"/>
                </a:lnTo>
                <a:lnTo>
                  <a:pt x="249" y="153"/>
                </a:lnTo>
                <a:lnTo>
                  <a:pt x="249" y="154"/>
                </a:lnTo>
                <a:lnTo>
                  <a:pt x="249" y="155"/>
                </a:lnTo>
                <a:lnTo>
                  <a:pt x="248" y="155"/>
                </a:lnTo>
                <a:lnTo>
                  <a:pt x="247" y="155"/>
                </a:lnTo>
                <a:lnTo>
                  <a:pt x="246" y="155"/>
                </a:lnTo>
                <a:lnTo>
                  <a:pt x="246" y="157"/>
                </a:lnTo>
                <a:lnTo>
                  <a:pt x="246" y="159"/>
                </a:lnTo>
                <a:lnTo>
                  <a:pt x="243" y="159"/>
                </a:lnTo>
                <a:lnTo>
                  <a:pt x="243" y="160"/>
                </a:lnTo>
                <a:lnTo>
                  <a:pt x="243" y="169"/>
                </a:lnTo>
                <a:lnTo>
                  <a:pt x="246" y="169"/>
                </a:lnTo>
                <a:lnTo>
                  <a:pt x="247" y="169"/>
                </a:lnTo>
                <a:lnTo>
                  <a:pt x="248" y="169"/>
                </a:lnTo>
                <a:lnTo>
                  <a:pt x="249" y="169"/>
                </a:lnTo>
                <a:lnTo>
                  <a:pt x="249" y="171"/>
                </a:lnTo>
                <a:lnTo>
                  <a:pt x="249" y="172"/>
                </a:lnTo>
                <a:lnTo>
                  <a:pt x="249" y="175"/>
                </a:lnTo>
                <a:lnTo>
                  <a:pt x="251" y="175"/>
                </a:lnTo>
                <a:lnTo>
                  <a:pt x="255" y="175"/>
                </a:lnTo>
                <a:lnTo>
                  <a:pt x="257" y="175"/>
                </a:lnTo>
                <a:lnTo>
                  <a:pt x="259" y="175"/>
                </a:lnTo>
                <a:lnTo>
                  <a:pt x="260" y="175"/>
                </a:lnTo>
                <a:lnTo>
                  <a:pt x="260" y="174"/>
                </a:lnTo>
                <a:lnTo>
                  <a:pt x="260" y="171"/>
                </a:lnTo>
                <a:lnTo>
                  <a:pt x="262" y="171"/>
                </a:lnTo>
                <a:lnTo>
                  <a:pt x="262" y="170"/>
                </a:lnTo>
                <a:lnTo>
                  <a:pt x="262" y="169"/>
                </a:lnTo>
                <a:lnTo>
                  <a:pt x="264" y="169"/>
                </a:lnTo>
                <a:lnTo>
                  <a:pt x="269" y="169"/>
                </a:lnTo>
                <a:lnTo>
                  <a:pt x="270" y="169"/>
                </a:lnTo>
                <a:lnTo>
                  <a:pt x="270" y="167"/>
                </a:lnTo>
                <a:lnTo>
                  <a:pt x="271" y="167"/>
                </a:lnTo>
                <a:lnTo>
                  <a:pt x="272" y="167"/>
                </a:lnTo>
                <a:lnTo>
                  <a:pt x="273" y="167"/>
                </a:lnTo>
                <a:lnTo>
                  <a:pt x="274" y="167"/>
                </a:lnTo>
                <a:lnTo>
                  <a:pt x="276" y="167"/>
                </a:lnTo>
                <a:lnTo>
                  <a:pt x="276" y="175"/>
                </a:lnTo>
                <a:lnTo>
                  <a:pt x="276" y="176"/>
                </a:lnTo>
                <a:lnTo>
                  <a:pt x="276" y="179"/>
                </a:lnTo>
                <a:lnTo>
                  <a:pt x="276" y="180"/>
                </a:lnTo>
                <a:lnTo>
                  <a:pt x="276" y="182"/>
                </a:lnTo>
                <a:lnTo>
                  <a:pt x="276" y="183"/>
                </a:lnTo>
                <a:lnTo>
                  <a:pt x="276" y="184"/>
                </a:lnTo>
                <a:lnTo>
                  <a:pt x="276" y="185"/>
                </a:lnTo>
                <a:lnTo>
                  <a:pt x="276" y="187"/>
                </a:lnTo>
                <a:lnTo>
                  <a:pt x="276" y="188"/>
                </a:lnTo>
                <a:lnTo>
                  <a:pt x="276" y="189"/>
                </a:lnTo>
                <a:lnTo>
                  <a:pt x="272" y="191"/>
                </a:lnTo>
                <a:lnTo>
                  <a:pt x="270" y="191"/>
                </a:lnTo>
                <a:lnTo>
                  <a:pt x="268" y="191"/>
                </a:lnTo>
                <a:lnTo>
                  <a:pt x="265" y="191"/>
                </a:lnTo>
                <a:lnTo>
                  <a:pt x="264" y="191"/>
                </a:lnTo>
                <a:lnTo>
                  <a:pt x="263" y="191"/>
                </a:lnTo>
                <a:lnTo>
                  <a:pt x="262" y="191"/>
                </a:lnTo>
                <a:lnTo>
                  <a:pt x="261" y="191"/>
                </a:lnTo>
                <a:lnTo>
                  <a:pt x="260" y="191"/>
                </a:lnTo>
                <a:lnTo>
                  <a:pt x="259" y="191"/>
                </a:lnTo>
                <a:lnTo>
                  <a:pt x="257" y="191"/>
                </a:lnTo>
                <a:lnTo>
                  <a:pt x="256" y="191"/>
                </a:lnTo>
                <a:lnTo>
                  <a:pt x="255" y="191"/>
                </a:lnTo>
                <a:lnTo>
                  <a:pt x="254" y="191"/>
                </a:lnTo>
                <a:lnTo>
                  <a:pt x="253" y="191"/>
                </a:lnTo>
                <a:lnTo>
                  <a:pt x="252" y="189"/>
                </a:lnTo>
                <a:lnTo>
                  <a:pt x="251" y="189"/>
                </a:lnTo>
                <a:lnTo>
                  <a:pt x="249" y="189"/>
                </a:lnTo>
                <a:lnTo>
                  <a:pt x="249" y="191"/>
                </a:lnTo>
                <a:lnTo>
                  <a:pt x="249" y="193"/>
                </a:lnTo>
                <a:lnTo>
                  <a:pt x="249" y="194"/>
                </a:lnTo>
                <a:lnTo>
                  <a:pt x="249" y="196"/>
                </a:lnTo>
                <a:lnTo>
                  <a:pt x="249" y="197"/>
                </a:lnTo>
                <a:lnTo>
                  <a:pt x="249" y="199"/>
                </a:lnTo>
                <a:lnTo>
                  <a:pt x="249" y="201"/>
                </a:lnTo>
                <a:lnTo>
                  <a:pt x="249" y="205"/>
                </a:lnTo>
                <a:lnTo>
                  <a:pt x="249" y="206"/>
                </a:lnTo>
                <a:lnTo>
                  <a:pt x="249" y="210"/>
                </a:lnTo>
                <a:lnTo>
                  <a:pt x="249" y="211"/>
                </a:lnTo>
                <a:lnTo>
                  <a:pt x="247" y="211"/>
                </a:lnTo>
                <a:lnTo>
                  <a:pt x="246" y="211"/>
                </a:lnTo>
                <a:lnTo>
                  <a:pt x="240" y="211"/>
                </a:lnTo>
                <a:lnTo>
                  <a:pt x="239" y="211"/>
                </a:lnTo>
                <a:lnTo>
                  <a:pt x="238" y="211"/>
                </a:lnTo>
                <a:lnTo>
                  <a:pt x="235" y="211"/>
                </a:lnTo>
                <a:lnTo>
                  <a:pt x="234" y="211"/>
                </a:lnTo>
                <a:lnTo>
                  <a:pt x="233" y="211"/>
                </a:lnTo>
                <a:lnTo>
                  <a:pt x="231" y="211"/>
                </a:lnTo>
                <a:lnTo>
                  <a:pt x="230" y="211"/>
                </a:lnTo>
                <a:lnTo>
                  <a:pt x="229" y="211"/>
                </a:lnTo>
                <a:lnTo>
                  <a:pt x="228" y="211"/>
                </a:lnTo>
                <a:lnTo>
                  <a:pt x="223" y="211"/>
                </a:lnTo>
                <a:lnTo>
                  <a:pt x="222" y="211"/>
                </a:lnTo>
                <a:lnTo>
                  <a:pt x="218" y="211"/>
                </a:lnTo>
                <a:lnTo>
                  <a:pt x="217" y="211"/>
                </a:lnTo>
                <a:lnTo>
                  <a:pt x="216" y="211"/>
                </a:lnTo>
                <a:lnTo>
                  <a:pt x="213" y="211"/>
                </a:lnTo>
                <a:lnTo>
                  <a:pt x="212" y="211"/>
                </a:lnTo>
                <a:lnTo>
                  <a:pt x="211" y="211"/>
                </a:lnTo>
                <a:lnTo>
                  <a:pt x="209" y="212"/>
                </a:lnTo>
                <a:lnTo>
                  <a:pt x="208" y="212"/>
                </a:lnTo>
                <a:lnTo>
                  <a:pt x="207" y="212"/>
                </a:lnTo>
                <a:lnTo>
                  <a:pt x="205" y="212"/>
                </a:lnTo>
                <a:lnTo>
                  <a:pt x="204" y="212"/>
                </a:lnTo>
                <a:lnTo>
                  <a:pt x="203" y="212"/>
                </a:lnTo>
                <a:lnTo>
                  <a:pt x="203" y="211"/>
                </a:lnTo>
                <a:lnTo>
                  <a:pt x="203" y="209"/>
                </a:lnTo>
                <a:lnTo>
                  <a:pt x="203" y="206"/>
                </a:lnTo>
                <a:lnTo>
                  <a:pt x="203" y="205"/>
                </a:lnTo>
                <a:lnTo>
                  <a:pt x="203" y="204"/>
                </a:lnTo>
                <a:lnTo>
                  <a:pt x="203" y="203"/>
                </a:lnTo>
                <a:lnTo>
                  <a:pt x="203" y="202"/>
                </a:lnTo>
                <a:lnTo>
                  <a:pt x="203" y="201"/>
                </a:lnTo>
                <a:lnTo>
                  <a:pt x="204" y="201"/>
                </a:lnTo>
                <a:lnTo>
                  <a:pt x="207" y="201"/>
                </a:lnTo>
                <a:lnTo>
                  <a:pt x="208" y="201"/>
                </a:lnTo>
                <a:lnTo>
                  <a:pt x="208" y="200"/>
                </a:lnTo>
                <a:lnTo>
                  <a:pt x="208" y="199"/>
                </a:lnTo>
                <a:lnTo>
                  <a:pt x="208" y="197"/>
                </a:lnTo>
                <a:lnTo>
                  <a:pt x="208" y="196"/>
                </a:lnTo>
                <a:lnTo>
                  <a:pt x="207" y="196"/>
                </a:lnTo>
                <a:lnTo>
                  <a:pt x="205" y="196"/>
                </a:lnTo>
                <a:lnTo>
                  <a:pt x="204" y="196"/>
                </a:lnTo>
                <a:lnTo>
                  <a:pt x="204" y="197"/>
                </a:lnTo>
                <a:lnTo>
                  <a:pt x="203" y="197"/>
                </a:lnTo>
                <a:lnTo>
                  <a:pt x="203" y="196"/>
                </a:lnTo>
                <a:lnTo>
                  <a:pt x="203" y="195"/>
                </a:lnTo>
                <a:lnTo>
                  <a:pt x="204" y="195"/>
                </a:lnTo>
                <a:lnTo>
                  <a:pt x="204" y="194"/>
                </a:lnTo>
                <a:lnTo>
                  <a:pt x="205" y="194"/>
                </a:lnTo>
                <a:lnTo>
                  <a:pt x="207" y="193"/>
                </a:lnTo>
                <a:lnTo>
                  <a:pt x="208" y="193"/>
                </a:lnTo>
                <a:lnTo>
                  <a:pt x="208" y="192"/>
                </a:lnTo>
                <a:lnTo>
                  <a:pt x="209" y="192"/>
                </a:lnTo>
                <a:lnTo>
                  <a:pt x="210" y="192"/>
                </a:lnTo>
                <a:lnTo>
                  <a:pt x="210" y="191"/>
                </a:lnTo>
                <a:lnTo>
                  <a:pt x="211" y="191"/>
                </a:lnTo>
                <a:lnTo>
                  <a:pt x="212" y="191"/>
                </a:lnTo>
                <a:lnTo>
                  <a:pt x="213" y="191"/>
                </a:lnTo>
                <a:lnTo>
                  <a:pt x="214" y="191"/>
                </a:lnTo>
                <a:lnTo>
                  <a:pt x="216" y="191"/>
                </a:lnTo>
                <a:lnTo>
                  <a:pt x="218" y="191"/>
                </a:lnTo>
                <a:lnTo>
                  <a:pt x="218" y="189"/>
                </a:lnTo>
                <a:lnTo>
                  <a:pt x="219" y="189"/>
                </a:lnTo>
                <a:lnTo>
                  <a:pt x="220" y="189"/>
                </a:lnTo>
                <a:lnTo>
                  <a:pt x="220" y="188"/>
                </a:lnTo>
                <a:lnTo>
                  <a:pt x="221" y="188"/>
                </a:lnTo>
                <a:lnTo>
                  <a:pt x="222" y="188"/>
                </a:lnTo>
                <a:lnTo>
                  <a:pt x="223" y="188"/>
                </a:lnTo>
                <a:lnTo>
                  <a:pt x="225" y="188"/>
                </a:lnTo>
                <a:lnTo>
                  <a:pt x="225" y="189"/>
                </a:lnTo>
                <a:lnTo>
                  <a:pt x="227" y="189"/>
                </a:lnTo>
                <a:lnTo>
                  <a:pt x="228" y="189"/>
                </a:lnTo>
                <a:lnTo>
                  <a:pt x="228" y="188"/>
                </a:lnTo>
                <a:lnTo>
                  <a:pt x="228" y="187"/>
                </a:lnTo>
                <a:lnTo>
                  <a:pt x="228" y="184"/>
                </a:lnTo>
                <a:lnTo>
                  <a:pt x="228" y="183"/>
                </a:lnTo>
                <a:lnTo>
                  <a:pt x="228" y="182"/>
                </a:lnTo>
                <a:lnTo>
                  <a:pt x="228" y="180"/>
                </a:lnTo>
                <a:lnTo>
                  <a:pt x="228" y="179"/>
                </a:lnTo>
                <a:lnTo>
                  <a:pt x="228" y="178"/>
                </a:lnTo>
                <a:lnTo>
                  <a:pt x="228" y="177"/>
                </a:lnTo>
                <a:lnTo>
                  <a:pt x="228" y="176"/>
                </a:lnTo>
                <a:lnTo>
                  <a:pt x="228" y="175"/>
                </a:lnTo>
                <a:lnTo>
                  <a:pt x="228" y="174"/>
                </a:lnTo>
                <a:lnTo>
                  <a:pt x="229" y="172"/>
                </a:lnTo>
                <a:lnTo>
                  <a:pt x="229" y="171"/>
                </a:lnTo>
                <a:lnTo>
                  <a:pt x="229" y="170"/>
                </a:lnTo>
                <a:lnTo>
                  <a:pt x="229" y="169"/>
                </a:lnTo>
                <a:lnTo>
                  <a:pt x="227" y="169"/>
                </a:lnTo>
                <a:lnTo>
                  <a:pt x="226" y="169"/>
                </a:lnTo>
                <a:lnTo>
                  <a:pt x="220" y="169"/>
                </a:lnTo>
                <a:lnTo>
                  <a:pt x="218" y="169"/>
                </a:lnTo>
                <a:lnTo>
                  <a:pt x="217" y="169"/>
                </a:lnTo>
                <a:lnTo>
                  <a:pt x="216" y="169"/>
                </a:lnTo>
                <a:lnTo>
                  <a:pt x="214" y="170"/>
                </a:lnTo>
                <a:lnTo>
                  <a:pt x="213" y="170"/>
                </a:lnTo>
                <a:lnTo>
                  <a:pt x="212" y="170"/>
                </a:lnTo>
                <a:lnTo>
                  <a:pt x="211" y="170"/>
                </a:lnTo>
                <a:lnTo>
                  <a:pt x="210" y="170"/>
                </a:lnTo>
                <a:lnTo>
                  <a:pt x="209" y="170"/>
                </a:lnTo>
                <a:lnTo>
                  <a:pt x="208" y="170"/>
                </a:lnTo>
                <a:lnTo>
                  <a:pt x="207" y="170"/>
                </a:lnTo>
                <a:lnTo>
                  <a:pt x="205" y="170"/>
                </a:lnTo>
                <a:lnTo>
                  <a:pt x="204" y="170"/>
                </a:lnTo>
                <a:lnTo>
                  <a:pt x="201" y="170"/>
                </a:lnTo>
                <a:lnTo>
                  <a:pt x="200" y="170"/>
                </a:lnTo>
                <a:lnTo>
                  <a:pt x="196" y="170"/>
                </a:lnTo>
                <a:lnTo>
                  <a:pt x="195" y="170"/>
                </a:lnTo>
                <a:lnTo>
                  <a:pt x="194" y="170"/>
                </a:lnTo>
                <a:lnTo>
                  <a:pt x="193" y="170"/>
                </a:lnTo>
                <a:lnTo>
                  <a:pt x="191" y="170"/>
                </a:lnTo>
                <a:lnTo>
                  <a:pt x="190" y="170"/>
                </a:lnTo>
                <a:lnTo>
                  <a:pt x="188" y="170"/>
                </a:lnTo>
                <a:lnTo>
                  <a:pt x="187" y="170"/>
                </a:lnTo>
                <a:lnTo>
                  <a:pt x="184" y="170"/>
                </a:lnTo>
                <a:lnTo>
                  <a:pt x="182" y="170"/>
                </a:lnTo>
                <a:lnTo>
                  <a:pt x="180" y="170"/>
                </a:lnTo>
                <a:lnTo>
                  <a:pt x="177" y="170"/>
                </a:lnTo>
                <a:lnTo>
                  <a:pt x="176" y="170"/>
                </a:lnTo>
                <a:lnTo>
                  <a:pt x="174" y="170"/>
                </a:lnTo>
                <a:lnTo>
                  <a:pt x="170" y="170"/>
                </a:lnTo>
                <a:lnTo>
                  <a:pt x="169" y="170"/>
                </a:lnTo>
                <a:lnTo>
                  <a:pt x="168" y="170"/>
                </a:lnTo>
                <a:lnTo>
                  <a:pt x="167" y="170"/>
                </a:lnTo>
                <a:lnTo>
                  <a:pt x="166" y="170"/>
                </a:lnTo>
                <a:lnTo>
                  <a:pt x="166" y="171"/>
                </a:lnTo>
                <a:lnTo>
                  <a:pt x="166" y="174"/>
                </a:lnTo>
                <a:lnTo>
                  <a:pt x="167" y="175"/>
                </a:lnTo>
                <a:lnTo>
                  <a:pt x="167" y="176"/>
                </a:lnTo>
                <a:lnTo>
                  <a:pt x="167" y="177"/>
                </a:lnTo>
                <a:lnTo>
                  <a:pt x="167" y="178"/>
                </a:lnTo>
                <a:lnTo>
                  <a:pt x="167" y="179"/>
                </a:lnTo>
                <a:lnTo>
                  <a:pt x="167" y="180"/>
                </a:lnTo>
                <a:lnTo>
                  <a:pt x="167" y="184"/>
                </a:lnTo>
                <a:lnTo>
                  <a:pt x="166" y="185"/>
                </a:lnTo>
                <a:lnTo>
                  <a:pt x="166" y="186"/>
                </a:lnTo>
                <a:lnTo>
                  <a:pt x="166" y="189"/>
                </a:lnTo>
                <a:lnTo>
                  <a:pt x="166" y="191"/>
                </a:lnTo>
                <a:lnTo>
                  <a:pt x="165" y="191"/>
                </a:lnTo>
                <a:lnTo>
                  <a:pt x="164" y="191"/>
                </a:lnTo>
                <a:lnTo>
                  <a:pt x="162" y="191"/>
                </a:lnTo>
                <a:lnTo>
                  <a:pt x="161" y="191"/>
                </a:lnTo>
                <a:lnTo>
                  <a:pt x="160" y="191"/>
                </a:lnTo>
                <a:lnTo>
                  <a:pt x="159" y="191"/>
                </a:lnTo>
                <a:lnTo>
                  <a:pt x="158" y="191"/>
                </a:lnTo>
                <a:lnTo>
                  <a:pt x="157" y="191"/>
                </a:lnTo>
                <a:lnTo>
                  <a:pt x="156" y="191"/>
                </a:lnTo>
                <a:lnTo>
                  <a:pt x="154" y="191"/>
                </a:lnTo>
                <a:lnTo>
                  <a:pt x="153" y="191"/>
                </a:lnTo>
                <a:lnTo>
                  <a:pt x="152" y="191"/>
                </a:lnTo>
                <a:lnTo>
                  <a:pt x="151" y="191"/>
                </a:lnTo>
                <a:lnTo>
                  <a:pt x="150" y="191"/>
                </a:lnTo>
                <a:lnTo>
                  <a:pt x="149" y="191"/>
                </a:lnTo>
                <a:lnTo>
                  <a:pt x="148" y="191"/>
                </a:lnTo>
                <a:lnTo>
                  <a:pt x="147" y="191"/>
                </a:lnTo>
                <a:lnTo>
                  <a:pt x="145" y="191"/>
                </a:lnTo>
                <a:lnTo>
                  <a:pt x="144" y="191"/>
                </a:lnTo>
                <a:lnTo>
                  <a:pt x="143" y="191"/>
                </a:lnTo>
                <a:lnTo>
                  <a:pt x="142" y="191"/>
                </a:lnTo>
                <a:lnTo>
                  <a:pt x="141" y="191"/>
                </a:lnTo>
                <a:lnTo>
                  <a:pt x="140" y="191"/>
                </a:lnTo>
                <a:lnTo>
                  <a:pt x="139" y="191"/>
                </a:lnTo>
                <a:lnTo>
                  <a:pt x="138" y="191"/>
                </a:lnTo>
                <a:lnTo>
                  <a:pt x="135" y="191"/>
                </a:lnTo>
                <a:lnTo>
                  <a:pt x="134" y="191"/>
                </a:lnTo>
                <a:lnTo>
                  <a:pt x="133" y="191"/>
                </a:lnTo>
                <a:lnTo>
                  <a:pt x="132" y="191"/>
                </a:lnTo>
                <a:lnTo>
                  <a:pt x="131" y="191"/>
                </a:lnTo>
                <a:lnTo>
                  <a:pt x="130" y="191"/>
                </a:lnTo>
                <a:lnTo>
                  <a:pt x="128" y="191"/>
                </a:lnTo>
                <a:lnTo>
                  <a:pt x="127" y="191"/>
                </a:lnTo>
                <a:lnTo>
                  <a:pt x="125" y="191"/>
                </a:lnTo>
                <a:lnTo>
                  <a:pt x="124" y="191"/>
                </a:lnTo>
                <a:lnTo>
                  <a:pt x="119" y="191"/>
                </a:lnTo>
                <a:lnTo>
                  <a:pt x="115" y="191"/>
                </a:lnTo>
                <a:lnTo>
                  <a:pt x="114" y="191"/>
                </a:lnTo>
                <a:lnTo>
                  <a:pt x="113" y="191"/>
                </a:lnTo>
                <a:lnTo>
                  <a:pt x="111" y="191"/>
                </a:lnTo>
                <a:lnTo>
                  <a:pt x="110" y="191"/>
                </a:lnTo>
                <a:lnTo>
                  <a:pt x="109" y="191"/>
                </a:lnTo>
                <a:lnTo>
                  <a:pt x="108" y="191"/>
                </a:lnTo>
                <a:lnTo>
                  <a:pt x="107" y="191"/>
                </a:lnTo>
                <a:lnTo>
                  <a:pt x="106" y="191"/>
                </a:lnTo>
                <a:lnTo>
                  <a:pt x="105" y="191"/>
                </a:lnTo>
                <a:lnTo>
                  <a:pt x="104" y="191"/>
                </a:lnTo>
                <a:lnTo>
                  <a:pt x="102" y="191"/>
                </a:lnTo>
                <a:lnTo>
                  <a:pt x="101" y="191"/>
                </a:lnTo>
                <a:lnTo>
                  <a:pt x="100" y="191"/>
                </a:lnTo>
                <a:lnTo>
                  <a:pt x="99" y="191"/>
                </a:lnTo>
                <a:lnTo>
                  <a:pt x="98" y="191"/>
                </a:lnTo>
                <a:lnTo>
                  <a:pt x="95" y="191"/>
                </a:lnTo>
                <a:lnTo>
                  <a:pt x="93" y="191"/>
                </a:lnTo>
                <a:lnTo>
                  <a:pt x="91" y="191"/>
                </a:lnTo>
                <a:lnTo>
                  <a:pt x="90" y="191"/>
                </a:lnTo>
                <a:lnTo>
                  <a:pt x="89" y="191"/>
                </a:lnTo>
                <a:lnTo>
                  <a:pt x="88" y="191"/>
                </a:lnTo>
                <a:lnTo>
                  <a:pt x="87" y="191"/>
                </a:lnTo>
                <a:lnTo>
                  <a:pt x="82" y="191"/>
                </a:lnTo>
                <a:lnTo>
                  <a:pt x="82" y="189"/>
                </a:lnTo>
                <a:lnTo>
                  <a:pt x="82" y="188"/>
                </a:lnTo>
                <a:lnTo>
                  <a:pt x="81" y="189"/>
                </a:lnTo>
                <a:lnTo>
                  <a:pt x="80" y="191"/>
                </a:lnTo>
                <a:lnTo>
                  <a:pt x="79" y="191"/>
                </a:lnTo>
                <a:lnTo>
                  <a:pt x="79" y="192"/>
                </a:lnTo>
                <a:lnTo>
                  <a:pt x="78" y="192"/>
                </a:lnTo>
                <a:lnTo>
                  <a:pt x="76" y="193"/>
                </a:lnTo>
                <a:lnTo>
                  <a:pt x="75" y="194"/>
                </a:lnTo>
                <a:lnTo>
                  <a:pt x="74" y="194"/>
                </a:lnTo>
                <a:lnTo>
                  <a:pt x="74" y="193"/>
                </a:lnTo>
                <a:lnTo>
                  <a:pt x="73" y="193"/>
                </a:lnTo>
                <a:lnTo>
                  <a:pt x="73" y="192"/>
                </a:lnTo>
                <a:lnTo>
                  <a:pt x="72" y="192"/>
                </a:lnTo>
                <a:lnTo>
                  <a:pt x="72" y="191"/>
                </a:lnTo>
                <a:lnTo>
                  <a:pt x="72" y="189"/>
                </a:lnTo>
                <a:lnTo>
                  <a:pt x="71" y="189"/>
                </a:lnTo>
                <a:lnTo>
                  <a:pt x="71" y="188"/>
                </a:lnTo>
                <a:lnTo>
                  <a:pt x="70" y="188"/>
                </a:lnTo>
                <a:lnTo>
                  <a:pt x="70" y="187"/>
                </a:lnTo>
                <a:lnTo>
                  <a:pt x="67" y="188"/>
                </a:lnTo>
                <a:lnTo>
                  <a:pt x="65" y="188"/>
                </a:lnTo>
                <a:lnTo>
                  <a:pt x="65" y="189"/>
                </a:lnTo>
                <a:lnTo>
                  <a:pt x="63" y="189"/>
                </a:lnTo>
                <a:lnTo>
                  <a:pt x="62" y="191"/>
                </a:lnTo>
                <a:lnTo>
                  <a:pt x="61" y="192"/>
                </a:lnTo>
                <a:lnTo>
                  <a:pt x="61" y="193"/>
                </a:lnTo>
                <a:lnTo>
                  <a:pt x="61" y="194"/>
                </a:lnTo>
                <a:lnTo>
                  <a:pt x="62" y="194"/>
                </a:lnTo>
                <a:lnTo>
                  <a:pt x="62" y="195"/>
                </a:lnTo>
                <a:lnTo>
                  <a:pt x="62" y="196"/>
                </a:lnTo>
                <a:lnTo>
                  <a:pt x="62" y="197"/>
                </a:lnTo>
                <a:lnTo>
                  <a:pt x="61" y="197"/>
                </a:lnTo>
                <a:lnTo>
                  <a:pt x="59" y="197"/>
                </a:lnTo>
                <a:lnTo>
                  <a:pt x="59" y="196"/>
                </a:lnTo>
                <a:lnTo>
                  <a:pt x="58" y="196"/>
                </a:lnTo>
                <a:lnTo>
                  <a:pt x="57" y="197"/>
                </a:lnTo>
                <a:lnTo>
                  <a:pt x="56" y="199"/>
                </a:lnTo>
                <a:lnTo>
                  <a:pt x="55" y="197"/>
                </a:lnTo>
                <a:lnTo>
                  <a:pt x="55" y="195"/>
                </a:lnTo>
                <a:lnTo>
                  <a:pt x="55" y="194"/>
                </a:lnTo>
                <a:lnTo>
                  <a:pt x="53" y="194"/>
                </a:lnTo>
                <a:lnTo>
                  <a:pt x="53" y="193"/>
                </a:lnTo>
                <a:lnTo>
                  <a:pt x="52" y="193"/>
                </a:lnTo>
                <a:lnTo>
                  <a:pt x="52" y="192"/>
                </a:lnTo>
                <a:lnTo>
                  <a:pt x="50" y="192"/>
                </a:lnTo>
                <a:lnTo>
                  <a:pt x="49" y="192"/>
                </a:lnTo>
                <a:lnTo>
                  <a:pt x="47" y="191"/>
                </a:lnTo>
                <a:lnTo>
                  <a:pt x="46" y="191"/>
                </a:lnTo>
                <a:lnTo>
                  <a:pt x="45" y="191"/>
                </a:lnTo>
                <a:lnTo>
                  <a:pt x="45" y="189"/>
                </a:lnTo>
                <a:lnTo>
                  <a:pt x="44" y="189"/>
                </a:lnTo>
                <a:lnTo>
                  <a:pt x="42" y="189"/>
                </a:lnTo>
                <a:lnTo>
                  <a:pt x="39" y="191"/>
                </a:lnTo>
                <a:lnTo>
                  <a:pt x="39" y="192"/>
                </a:lnTo>
                <a:lnTo>
                  <a:pt x="38" y="193"/>
                </a:lnTo>
                <a:lnTo>
                  <a:pt x="37" y="191"/>
                </a:lnTo>
                <a:lnTo>
                  <a:pt x="36" y="192"/>
                </a:lnTo>
                <a:lnTo>
                  <a:pt x="36" y="191"/>
                </a:lnTo>
                <a:lnTo>
                  <a:pt x="35" y="192"/>
                </a:lnTo>
                <a:lnTo>
                  <a:pt x="35" y="193"/>
                </a:lnTo>
                <a:lnTo>
                  <a:pt x="33" y="194"/>
                </a:lnTo>
                <a:lnTo>
                  <a:pt x="33" y="195"/>
                </a:lnTo>
                <a:lnTo>
                  <a:pt x="32" y="195"/>
                </a:lnTo>
                <a:lnTo>
                  <a:pt x="31" y="195"/>
                </a:lnTo>
                <a:lnTo>
                  <a:pt x="31" y="196"/>
                </a:lnTo>
                <a:lnTo>
                  <a:pt x="30" y="196"/>
                </a:lnTo>
                <a:lnTo>
                  <a:pt x="28" y="192"/>
                </a:lnTo>
                <a:lnTo>
                  <a:pt x="27" y="191"/>
                </a:lnTo>
                <a:lnTo>
                  <a:pt x="27" y="189"/>
                </a:lnTo>
                <a:lnTo>
                  <a:pt x="27" y="188"/>
                </a:lnTo>
                <a:lnTo>
                  <a:pt x="26" y="188"/>
                </a:lnTo>
                <a:lnTo>
                  <a:pt x="27" y="187"/>
                </a:lnTo>
                <a:lnTo>
                  <a:pt x="28" y="187"/>
                </a:lnTo>
                <a:lnTo>
                  <a:pt x="27" y="186"/>
                </a:lnTo>
                <a:lnTo>
                  <a:pt x="26" y="184"/>
                </a:lnTo>
                <a:lnTo>
                  <a:pt x="24" y="182"/>
                </a:lnTo>
                <a:lnTo>
                  <a:pt x="27" y="180"/>
                </a:lnTo>
                <a:lnTo>
                  <a:pt x="26" y="180"/>
                </a:lnTo>
                <a:lnTo>
                  <a:pt x="24" y="178"/>
                </a:lnTo>
                <a:lnTo>
                  <a:pt x="24" y="177"/>
                </a:lnTo>
                <a:lnTo>
                  <a:pt x="23" y="177"/>
                </a:lnTo>
                <a:lnTo>
                  <a:pt x="23" y="176"/>
                </a:lnTo>
                <a:lnTo>
                  <a:pt x="22" y="175"/>
                </a:lnTo>
                <a:lnTo>
                  <a:pt x="22" y="174"/>
                </a:lnTo>
                <a:lnTo>
                  <a:pt x="21" y="174"/>
                </a:lnTo>
                <a:lnTo>
                  <a:pt x="21" y="172"/>
                </a:lnTo>
                <a:lnTo>
                  <a:pt x="20" y="171"/>
                </a:lnTo>
                <a:lnTo>
                  <a:pt x="20" y="170"/>
                </a:lnTo>
                <a:lnTo>
                  <a:pt x="19" y="170"/>
                </a:lnTo>
                <a:lnTo>
                  <a:pt x="19" y="169"/>
                </a:lnTo>
                <a:lnTo>
                  <a:pt x="18" y="169"/>
                </a:lnTo>
                <a:lnTo>
                  <a:pt x="16" y="169"/>
                </a:lnTo>
                <a:lnTo>
                  <a:pt x="15" y="170"/>
                </a:lnTo>
                <a:lnTo>
                  <a:pt x="15" y="159"/>
                </a:lnTo>
                <a:lnTo>
                  <a:pt x="13" y="159"/>
                </a:lnTo>
                <a:lnTo>
                  <a:pt x="11" y="159"/>
                </a:lnTo>
                <a:lnTo>
                  <a:pt x="11" y="158"/>
                </a:lnTo>
                <a:lnTo>
                  <a:pt x="12" y="157"/>
                </a:lnTo>
                <a:lnTo>
                  <a:pt x="12" y="155"/>
                </a:lnTo>
                <a:lnTo>
                  <a:pt x="13" y="154"/>
                </a:lnTo>
                <a:lnTo>
                  <a:pt x="13" y="152"/>
                </a:lnTo>
                <a:lnTo>
                  <a:pt x="13" y="151"/>
                </a:lnTo>
                <a:lnTo>
                  <a:pt x="13" y="150"/>
                </a:lnTo>
                <a:lnTo>
                  <a:pt x="12" y="147"/>
                </a:lnTo>
                <a:lnTo>
                  <a:pt x="12" y="146"/>
                </a:lnTo>
                <a:lnTo>
                  <a:pt x="12" y="145"/>
                </a:lnTo>
                <a:lnTo>
                  <a:pt x="12" y="144"/>
                </a:lnTo>
                <a:lnTo>
                  <a:pt x="12" y="143"/>
                </a:lnTo>
                <a:lnTo>
                  <a:pt x="11" y="142"/>
                </a:lnTo>
                <a:lnTo>
                  <a:pt x="10" y="142"/>
                </a:lnTo>
                <a:lnTo>
                  <a:pt x="10" y="141"/>
                </a:lnTo>
                <a:lnTo>
                  <a:pt x="10" y="138"/>
                </a:lnTo>
                <a:lnTo>
                  <a:pt x="9" y="134"/>
                </a:lnTo>
                <a:lnTo>
                  <a:pt x="9" y="133"/>
                </a:lnTo>
                <a:lnTo>
                  <a:pt x="9" y="132"/>
                </a:lnTo>
                <a:lnTo>
                  <a:pt x="7" y="130"/>
                </a:lnTo>
                <a:lnTo>
                  <a:pt x="7" y="129"/>
                </a:lnTo>
                <a:lnTo>
                  <a:pt x="10" y="125"/>
                </a:lnTo>
                <a:lnTo>
                  <a:pt x="10" y="124"/>
                </a:lnTo>
                <a:lnTo>
                  <a:pt x="10" y="122"/>
                </a:lnTo>
                <a:lnTo>
                  <a:pt x="10" y="121"/>
                </a:lnTo>
                <a:lnTo>
                  <a:pt x="11" y="120"/>
                </a:lnTo>
                <a:lnTo>
                  <a:pt x="13" y="119"/>
                </a:lnTo>
                <a:lnTo>
                  <a:pt x="14" y="113"/>
                </a:lnTo>
                <a:lnTo>
                  <a:pt x="13" y="112"/>
                </a:lnTo>
                <a:lnTo>
                  <a:pt x="13" y="111"/>
                </a:lnTo>
                <a:lnTo>
                  <a:pt x="12" y="110"/>
                </a:lnTo>
                <a:lnTo>
                  <a:pt x="11" y="110"/>
                </a:lnTo>
                <a:lnTo>
                  <a:pt x="11" y="109"/>
                </a:lnTo>
                <a:lnTo>
                  <a:pt x="11" y="108"/>
                </a:lnTo>
                <a:lnTo>
                  <a:pt x="10" y="108"/>
                </a:lnTo>
                <a:lnTo>
                  <a:pt x="9" y="107"/>
                </a:lnTo>
                <a:lnTo>
                  <a:pt x="5" y="107"/>
                </a:lnTo>
                <a:lnTo>
                  <a:pt x="0" y="107"/>
                </a:lnTo>
                <a:lnTo>
                  <a:pt x="0" y="105"/>
                </a:lnTo>
                <a:lnTo>
                  <a:pt x="0" y="102"/>
                </a:lnTo>
                <a:lnTo>
                  <a:pt x="0" y="101"/>
                </a:lnTo>
                <a:lnTo>
                  <a:pt x="0" y="99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0" y="93"/>
                </a:lnTo>
                <a:lnTo>
                  <a:pt x="0" y="92"/>
                </a:lnTo>
                <a:lnTo>
                  <a:pt x="1" y="92"/>
                </a:lnTo>
                <a:lnTo>
                  <a:pt x="3" y="92"/>
                </a:lnTo>
                <a:lnTo>
                  <a:pt x="5" y="92"/>
                </a:lnTo>
                <a:lnTo>
                  <a:pt x="5" y="90"/>
                </a:lnTo>
                <a:lnTo>
                  <a:pt x="5" y="87"/>
                </a:lnTo>
                <a:lnTo>
                  <a:pt x="10" y="87"/>
                </a:lnTo>
                <a:lnTo>
                  <a:pt x="15" y="87"/>
                </a:lnTo>
                <a:lnTo>
                  <a:pt x="15" y="86"/>
                </a:lnTo>
                <a:lnTo>
                  <a:pt x="19" y="86"/>
                </a:lnTo>
                <a:lnTo>
                  <a:pt x="19" y="85"/>
                </a:lnTo>
                <a:lnTo>
                  <a:pt x="33" y="85"/>
                </a:lnTo>
                <a:lnTo>
                  <a:pt x="42" y="85"/>
                </a:lnTo>
                <a:lnTo>
                  <a:pt x="47" y="85"/>
                </a:lnTo>
                <a:lnTo>
                  <a:pt x="47" y="84"/>
                </a:lnTo>
                <a:lnTo>
                  <a:pt x="50" y="84"/>
                </a:lnTo>
                <a:lnTo>
                  <a:pt x="50" y="83"/>
                </a:lnTo>
                <a:lnTo>
                  <a:pt x="54" y="83"/>
                </a:lnTo>
                <a:lnTo>
                  <a:pt x="55" y="80"/>
                </a:lnTo>
                <a:lnTo>
                  <a:pt x="56" y="80"/>
                </a:lnTo>
                <a:lnTo>
                  <a:pt x="56" y="79"/>
                </a:lnTo>
                <a:lnTo>
                  <a:pt x="57" y="79"/>
                </a:lnTo>
                <a:lnTo>
                  <a:pt x="59" y="79"/>
                </a:lnTo>
                <a:lnTo>
                  <a:pt x="61" y="79"/>
                </a:lnTo>
                <a:lnTo>
                  <a:pt x="62" y="79"/>
                </a:lnTo>
                <a:lnTo>
                  <a:pt x="63" y="79"/>
                </a:lnTo>
                <a:lnTo>
                  <a:pt x="65" y="79"/>
                </a:lnTo>
                <a:lnTo>
                  <a:pt x="66" y="79"/>
                </a:lnTo>
                <a:lnTo>
                  <a:pt x="67" y="79"/>
                </a:lnTo>
                <a:lnTo>
                  <a:pt x="69" y="79"/>
                </a:lnTo>
                <a:lnTo>
                  <a:pt x="70" y="79"/>
                </a:lnTo>
                <a:lnTo>
                  <a:pt x="72" y="79"/>
                </a:lnTo>
                <a:lnTo>
                  <a:pt x="74" y="79"/>
                </a:lnTo>
                <a:lnTo>
                  <a:pt x="75" y="79"/>
                </a:lnTo>
                <a:lnTo>
                  <a:pt x="75" y="78"/>
                </a:lnTo>
                <a:lnTo>
                  <a:pt x="76" y="78"/>
                </a:lnTo>
                <a:lnTo>
                  <a:pt x="78" y="78"/>
                </a:lnTo>
                <a:lnTo>
                  <a:pt x="79" y="77"/>
                </a:lnTo>
                <a:lnTo>
                  <a:pt x="80" y="77"/>
                </a:lnTo>
                <a:lnTo>
                  <a:pt x="82" y="76"/>
                </a:lnTo>
                <a:lnTo>
                  <a:pt x="83" y="76"/>
                </a:lnTo>
                <a:lnTo>
                  <a:pt x="83" y="77"/>
                </a:lnTo>
                <a:lnTo>
                  <a:pt x="83" y="78"/>
                </a:lnTo>
                <a:lnTo>
                  <a:pt x="88" y="78"/>
                </a:lnTo>
                <a:lnTo>
                  <a:pt x="88" y="77"/>
                </a:lnTo>
                <a:lnTo>
                  <a:pt x="90" y="77"/>
                </a:lnTo>
                <a:lnTo>
                  <a:pt x="91" y="77"/>
                </a:lnTo>
                <a:lnTo>
                  <a:pt x="91" y="76"/>
                </a:lnTo>
                <a:lnTo>
                  <a:pt x="93" y="76"/>
                </a:lnTo>
                <a:lnTo>
                  <a:pt x="101" y="76"/>
                </a:lnTo>
                <a:lnTo>
                  <a:pt x="104" y="76"/>
                </a:lnTo>
                <a:lnTo>
                  <a:pt x="104" y="75"/>
                </a:lnTo>
                <a:lnTo>
                  <a:pt x="104" y="74"/>
                </a:lnTo>
                <a:lnTo>
                  <a:pt x="105" y="75"/>
                </a:lnTo>
                <a:lnTo>
                  <a:pt x="107" y="75"/>
                </a:lnTo>
                <a:lnTo>
                  <a:pt x="108" y="75"/>
                </a:lnTo>
                <a:lnTo>
                  <a:pt x="109" y="75"/>
                </a:lnTo>
                <a:lnTo>
                  <a:pt x="111" y="75"/>
                </a:lnTo>
                <a:lnTo>
                  <a:pt x="111" y="74"/>
                </a:lnTo>
                <a:lnTo>
                  <a:pt x="113" y="74"/>
                </a:lnTo>
                <a:lnTo>
                  <a:pt x="114" y="74"/>
                </a:lnTo>
                <a:lnTo>
                  <a:pt x="115" y="74"/>
                </a:lnTo>
                <a:lnTo>
                  <a:pt x="116" y="72"/>
                </a:lnTo>
                <a:lnTo>
                  <a:pt x="117" y="72"/>
                </a:lnTo>
                <a:lnTo>
                  <a:pt x="118" y="72"/>
                </a:lnTo>
                <a:lnTo>
                  <a:pt x="119" y="71"/>
                </a:lnTo>
                <a:lnTo>
                  <a:pt x="121" y="71"/>
                </a:lnTo>
                <a:lnTo>
                  <a:pt x="123" y="70"/>
                </a:lnTo>
                <a:lnTo>
                  <a:pt x="126" y="68"/>
                </a:lnTo>
                <a:lnTo>
                  <a:pt x="128" y="68"/>
                </a:lnTo>
                <a:lnTo>
                  <a:pt x="128" y="67"/>
                </a:lnTo>
                <a:lnTo>
                  <a:pt x="127" y="67"/>
                </a:lnTo>
                <a:lnTo>
                  <a:pt x="128" y="67"/>
                </a:lnTo>
                <a:lnTo>
                  <a:pt x="132" y="65"/>
                </a:lnTo>
                <a:lnTo>
                  <a:pt x="134" y="63"/>
                </a:lnTo>
                <a:lnTo>
                  <a:pt x="135" y="63"/>
                </a:lnTo>
                <a:lnTo>
                  <a:pt x="136" y="63"/>
                </a:lnTo>
                <a:lnTo>
                  <a:pt x="138" y="62"/>
                </a:lnTo>
                <a:lnTo>
                  <a:pt x="139" y="62"/>
                </a:lnTo>
                <a:lnTo>
                  <a:pt x="141" y="62"/>
                </a:lnTo>
                <a:lnTo>
                  <a:pt x="142" y="62"/>
                </a:lnTo>
                <a:lnTo>
                  <a:pt x="143" y="62"/>
                </a:lnTo>
                <a:lnTo>
                  <a:pt x="144" y="62"/>
                </a:lnTo>
                <a:lnTo>
                  <a:pt x="144" y="60"/>
                </a:lnTo>
                <a:lnTo>
                  <a:pt x="145" y="59"/>
                </a:lnTo>
                <a:lnTo>
                  <a:pt x="145" y="58"/>
                </a:lnTo>
                <a:lnTo>
                  <a:pt x="147" y="57"/>
                </a:lnTo>
                <a:lnTo>
                  <a:pt x="149" y="52"/>
                </a:lnTo>
                <a:lnTo>
                  <a:pt x="150" y="51"/>
                </a:lnTo>
                <a:lnTo>
                  <a:pt x="151" y="50"/>
                </a:lnTo>
                <a:lnTo>
                  <a:pt x="151" y="49"/>
                </a:lnTo>
                <a:lnTo>
                  <a:pt x="152" y="47"/>
                </a:lnTo>
                <a:lnTo>
                  <a:pt x="153" y="46"/>
                </a:lnTo>
                <a:lnTo>
                  <a:pt x="154" y="46"/>
                </a:lnTo>
                <a:lnTo>
                  <a:pt x="156" y="44"/>
                </a:lnTo>
                <a:lnTo>
                  <a:pt x="156" y="43"/>
                </a:lnTo>
                <a:lnTo>
                  <a:pt x="154" y="42"/>
                </a:lnTo>
                <a:lnTo>
                  <a:pt x="154" y="40"/>
                </a:lnTo>
                <a:lnTo>
                  <a:pt x="154" y="38"/>
                </a:lnTo>
                <a:lnTo>
                  <a:pt x="156" y="36"/>
                </a:lnTo>
                <a:lnTo>
                  <a:pt x="156" y="35"/>
                </a:lnTo>
                <a:lnTo>
                  <a:pt x="157" y="34"/>
                </a:lnTo>
                <a:lnTo>
                  <a:pt x="158" y="34"/>
                </a:lnTo>
                <a:lnTo>
                  <a:pt x="162" y="27"/>
                </a:lnTo>
                <a:lnTo>
                  <a:pt x="164" y="26"/>
                </a:lnTo>
                <a:lnTo>
                  <a:pt x="164" y="25"/>
                </a:lnTo>
                <a:lnTo>
                  <a:pt x="166" y="23"/>
                </a:lnTo>
                <a:lnTo>
                  <a:pt x="166" y="21"/>
                </a:lnTo>
                <a:lnTo>
                  <a:pt x="167" y="21"/>
                </a:lnTo>
                <a:lnTo>
                  <a:pt x="170" y="18"/>
                </a:lnTo>
                <a:lnTo>
                  <a:pt x="170" y="19"/>
                </a:lnTo>
                <a:lnTo>
                  <a:pt x="171" y="20"/>
                </a:lnTo>
                <a:lnTo>
                  <a:pt x="173" y="20"/>
                </a:lnTo>
                <a:lnTo>
                  <a:pt x="173" y="19"/>
                </a:lnTo>
                <a:lnTo>
                  <a:pt x="174" y="19"/>
                </a:lnTo>
                <a:lnTo>
                  <a:pt x="175" y="18"/>
                </a:lnTo>
                <a:lnTo>
                  <a:pt x="175" y="17"/>
                </a:lnTo>
                <a:lnTo>
                  <a:pt x="176" y="17"/>
                </a:lnTo>
                <a:lnTo>
                  <a:pt x="176" y="16"/>
                </a:lnTo>
                <a:lnTo>
                  <a:pt x="177" y="16"/>
                </a:lnTo>
                <a:lnTo>
                  <a:pt x="177" y="15"/>
                </a:lnTo>
                <a:lnTo>
                  <a:pt x="178" y="15"/>
                </a:lnTo>
                <a:lnTo>
                  <a:pt x="178" y="13"/>
                </a:lnTo>
                <a:lnTo>
                  <a:pt x="178" y="12"/>
                </a:lnTo>
                <a:lnTo>
                  <a:pt x="179" y="12"/>
                </a:lnTo>
                <a:lnTo>
                  <a:pt x="179" y="11"/>
                </a:lnTo>
                <a:lnTo>
                  <a:pt x="180" y="11"/>
                </a:lnTo>
                <a:lnTo>
                  <a:pt x="180" y="10"/>
                </a:lnTo>
                <a:lnTo>
                  <a:pt x="182" y="8"/>
                </a:lnTo>
                <a:lnTo>
                  <a:pt x="183" y="7"/>
                </a:lnTo>
                <a:lnTo>
                  <a:pt x="183" y="5"/>
                </a:lnTo>
                <a:lnTo>
                  <a:pt x="184" y="5"/>
                </a:lnTo>
                <a:lnTo>
                  <a:pt x="185" y="2"/>
                </a:lnTo>
                <a:lnTo>
                  <a:pt x="186" y="2"/>
                </a:lnTo>
                <a:lnTo>
                  <a:pt x="188" y="1"/>
                </a:lnTo>
                <a:lnTo>
                  <a:pt x="188" y="0"/>
                </a:lnTo>
                <a:lnTo>
                  <a:pt x="190" y="0"/>
                </a:lnTo>
                <a:lnTo>
                  <a:pt x="191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7" y="0"/>
                </a:lnTo>
                <a:lnTo>
                  <a:pt x="199" y="0"/>
                </a:lnTo>
                <a:lnTo>
                  <a:pt x="201" y="0"/>
                </a:lnTo>
                <a:lnTo>
                  <a:pt x="202" y="0"/>
                </a:lnTo>
                <a:lnTo>
                  <a:pt x="205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215" name="Freeform 191">
            <a:extLst>
              <a:ext uri="{FF2B5EF4-FFF2-40B4-BE49-F238E27FC236}">
                <a16:creationId xmlns:a16="http://schemas.microsoft.com/office/drawing/2014/main" id="{296992E8-FA91-36E4-E1A6-9988A49688E5}"/>
              </a:ext>
            </a:extLst>
          </p:cNvPr>
          <p:cNvSpPr>
            <a:spLocks/>
          </p:cNvSpPr>
          <p:nvPr/>
        </p:nvSpPr>
        <p:spPr bwMode="auto">
          <a:xfrm>
            <a:off x="2548085" y="3648242"/>
            <a:ext cx="357188" cy="265113"/>
          </a:xfrm>
          <a:custGeom>
            <a:avLst/>
            <a:gdLst>
              <a:gd name="T0" fmla="*/ 200 w 225"/>
              <a:gd name="T1" fmla="*/ 26 h 167"/>
              <a:gd name="T2" fmla="*/ 201 w 225"/>
              <a:gd name="T3" fmla="*/ 39 h 167"/>
              <a:gd name="T4" fmla="*/ 189 w 225"/>
              <a:gd name="T5" fmla="*/ 50 h 167"/>
              <a:gd name="T6" fmla="*/ 172 w 225"/>
              <a:gd name="T7" fmla="*/ 53 h 167"/>
              <a:gd name="T8" fmla="*/ 173 w 225"/>
              <a:gd name="T9" fmla="*/ 61 h 167"/>
              <a:gd name="T10" fmla="*/ 184 w 225"/>
              <a:gd name="T11" fmla="*/ 62 h 167"/>
              <a:gd name="T12" fmla="*/ 200 w 225"/>
              <a:gd name="T13" fmla="*/ 68 h 167"/>
              <a:gd name="T14" fmla="*/ 219 w 225"/>
              <a:gd name="T15" fmla="*/ 72 h 167"/>
              <a:gd name="T16" fmla="*/ 219 w 225"/>
              <a:gd name="T17" fmla="*/ 85 h 167"/>
              <a:gd name="T18" fmla="*/ 224 w 225"/>
              <a:gd name="T19" fmla="*/ 104 h 167"/>
              <a:gd name="T20" fmla="*/ 206 w 225"/>
              <a:gd name="T21" fmla="*/ 120 h 167"/>
              <a:gd name="T22" fmla="*/ 210 w 225"/>
              <a:gd name="T23" fmla="*/ 102 h 167"/>
              <a:gd name="T24" fmla="*/ 182 w 225"/>
              <a:gd name="T25" fmla="*/ 82 h 167"/>
              <a:gd name="T26" fmla="*/ 167 w 225"/>
              <a:gd name="T27" fmla="*/ 88 h 167"/>
              <a:gd name="T28" fmla="*/ 165 w 225"/>
              <a:gd name="T29" fmla="*/ 100 h 167"/>
              <a:gd name="T30" fmla="*/ 164 w 225"/>
              <a:gd name="T31" fmla="*/ 114 h 167"/>
              <a:gd name="T32" fmla="*/ 168 w 225"/>
              <a:gd name="T33" fmla="*/ 120 h 167"/>
              <a:gd name="T34" fmla="*/ 163 w 225"/>
              <a:gd name="T35" fmla="*/ 126 h 167"/>
              <a:gd name="T36" fmla="*/ 170 w 225"/>
              <a:gd name="T37" fmla="*/ 132 h 167"/>
              <a:gd name="T38" fmla="*/ 172 w 225"/>
              <a:gd name="T39" fmla="*/ 126 h 167"/>
              <a:gd name="T40" fmla="*/ 188 w 225"/>
              <a:gd name="T41" fmla="*/ 125 h 167"/>
              <a:gd name="T42" fmla="*/ 200 w 225"/>
              <a:gd name="T43" fmla="*/ 132 h 167"/>
              <a:gd name="T44" fmla="*/ 208 w 225"/>
              <a:gd name="T45" fmla="*/ 144 h 167"/>
              <a:gd name="T46" fmla="*/ 207 w 225"/>
              <a:gd name="T47" fmla="*/ 156 h 167"/>
              <a:gd name="T48" fmla="*/ 194 w 225"/>
              <a:gd name="T49" fmla="*/ 154 h 167"/>
              <a:gd name="T50" fmla="*/ 184 w 225"/>
              <a:gd name="T51" fmla="*/ 146 h 167"/>
              <a:gd name="T52" fmla="*/ 173 w 225"/>
              <a:gd name="T53" fmla="*/ 156 h 167"/>
              <a:gd name="T54" fmla="*/ 172 w 225"/>
              <a:gd name="T55" fmla="*/ 167 h 167"/>
              <a:gd name="T56" fmla="*/ 135 w 225"/>
              <a:gd name="T57" fmla="*/ 146 h 167"/>
              <a:gd name="T58" fmla="*/ 99 w 225"/>
              <a:gd name="T59" fmla="*/ 122 h 167"/>
              <a:gd name="T60" fmla="*/ 93 w 225"/>
              <a:gd name="T61" fmla="*/ 115 h 167"/>
              <a:gd name="T62" fmla="*/ 75 w 225"/>
              <a:gd name="T63" fmla="*/ 106 h 167"/>
              <a:gd name="T64" fmla="*/ 69 w 225"/>
              <a:gd name="T65" fmla="*/ 90 h 167"/>
              <a:gd name="T66" fmla="*/ 49 w 225"/>
              <a:gd name="T67" fmla="*/ 86 h 167"/>
              <a:gd name="T68" fmla="*/ 17 w 225"/>
              <a:gd name="T69" fmla="*/ 64 h 167"/>
              <a:gd name="T70" fmla="*/ 2 w 225"/>
              <a:gd name="T71" fmla="*/ 67 h 167"/>
              <a:gd name="T72" fmla="*/ 4 w 225"/>
              <a:gd name="T73" fmla="*/ 51 h 167"/>
              <a:gd name="T74" fmla="*/ 12 w 225"/>
              <a:gd name="T75" fmla="*/ 44 h 167"/>
              <a:gd name="T76" fmla="*/ 20 w 225"/>
              <a:gd name="T77" fmla="*/ 52 h 167"/>
              <a:gd name="T78" fmla="*/ 43 w 225"/>
              <a:gd name="T79" fmla="*/ 47 h 167"/>
              <a:gd name="T80" fmla="*/ 61 w 225"/>
              <a:gd name="T81" fmla="*/ 50 h 167"/>
              <a:gd name="T82" fmla="*/ 67 w 225"/>
              <a:gd name="T83" fmla="*/ 60 h 167"/>
              <a:gd name="T84" fmla="*/ 72 w 225"/>
              <a:gd name="T85" fmla="*/ 72 h 167"/>
              <a:gd name="T86" fmla="*/ 70 w 225"/>
              <a:gd name="T87" fmla="*/ 63 h 167"/>
              <a:gd name="T88" fmla="*/ 76 w 225"/>
              <a:gd name="T89" fmla="*/ 67 h 167"/>
              <a:gd name="T90" fmla="*/ 83 w 225"/>
              <a:gd name="T91" fmla="*/ 62 h 167"/>
              <a:gd name="T92" fmla="*/ 81 w 225"/>
              <a:gd name="T93" fmla="*/ 54 h 167"/>
              <a:gd name="T94" fmla="*/ 62 w 225"/>
              <a:gd name="T95" fmla="*/ 50 h 167"/>
              <a:gd name="T96" fmla="*/ 69 w 225"/>
              <a:gd name="T97" fmla="*/ 44 h 167"/>
              <a:gd name="T98" fmla="*/ 68 w 225"/>
              <a:gd name="T99" fmla="*/ 37 h 167"/>
              <a:gd name="T100" fmla="*/ 59 w 225"/>
              <a:gd name="T101" fmla="*/ 20 h 167"/>
              <a:gd name="T102" fmla="*/ 73 w 225"/>
              <a:gd name="T103" fmla="*/ 17 h 167"/>
              <a:gd name="T104" fmla="*/ 95 w 225"/>
              <a:gd name="T105" fmla="*/ 1 h 167"/>
              <a:gd name="T106" fmla="*/ 105 w 225"/>
              <a:gd name="T107" fmla="*/ 9 h 167"/>
              <a:gd name="T108" fmla="*/ 119 w 225"/>
              <a:gd name="T109" fmla="*/ 18 h 167"/>
              <a:gd name="T110" fmla="*/ 125 w 225"/>
              <a:gd name="T111" fmla="*/ 31 h 167"/>
              <a:gd name="T112" fmla="*/ 135 w 225"/>
              <a:gd name="T113" fmla="*/ 27 h 167"/>
              <a:gd name="T114" fmla="*/ 141 w 225"/>
              <a:gd name="T115" fmla="*/ 22 h 167"/>
              <a:gd name="T116" fmla="*/ 149 w 225"/>
              <a:gd name="T117" fmla="*/ 26 h 167"/>
              <a:gd name="T118" fmla="*/ 159 w 225"/>
              <a:gd name="T119" fmla="*/ 23 h 167"/>
              <a:gd name="T120" fmla="*/ 171 w 225"/>
              <a:gd name="T121" fmla="*/ 15 h 167"/>
              <a:gd name="T122" fmla="*/ 188 w 225"/>
              <a:gd name="T123" fmla="*/ 1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" h="167">
                <a:moveTo>
                  <a:pt x="189" y="10"/>
                </a:moveTo>
                <a:lnTo>
                  <a:pt x="191" y="10"/>
                </a:lnTo>
                <a:lnTo>
                  <a:pt x="193" y="10"/>
                </a:lnTo>
                <a:lnTo>
                  <a:pt x="193" y="21"/>
                </a:lnTo>
                <a:lnTo>
                  <a:pt x="194" y="20"/>
                </a:lnTo>
                <a:lnTo>
                  <a:pt x="196" y="20"/>
                </a:lnTo>
                <a:lnTo>
                  <a:pt x="197" y="20"/>
                </a:lnTo>
                <a:lnTo>
                  <a:pt x="197" y="21"/>
                </a:lnTo>
                <a:lnTo>
                  <a:pt x="198" y="21"/>
                </a:lnTo>
                <a:lnTo>
                  <a:pt x="198" y="22"/>
                </a:lnTo>
                <a:lnTo>
                  <a:pt x="199" y="23"/>
                </a:lnTo>
                <a:lnTo>
                  <a:pt x="199" y="25"/>
                </a:lnTo>
                <a:lnTo>
                  <a:pt x="200" y="25"/>
                </a:lnTo>
                <a:lnTo>
                  <a:pt x="200" y="26"/>
                </a:lnTo>
                <a:lnTo>
                  <a:pt x="201" y="27"/>
                </a:lnTo>
                <a:lnTo>
                  <a:pt x="201" y="28"/>
                </a:lnTo>
                <a:lnTo>
                  <a:pt x="202" y="28"/>
                </a:lnTo>
                <a:lnTo>
                  <a:pt x="202" y="29"/>
                </a:lnTo>
                <a:lnTo>
                  <a:pt x="204" y="31"/>
                </a:lnTo>
                <a:lnTo>
                  <a:pt x="205" y="31"/>
                </a:lnTo>
                <a:lnTo>
                  <a:pt x="202" y="33"/>
                </a:lnTo>
                <a:lnTo>
                  <a:pt x="204" y="35"/>
                </a:lnTo>
                <a:lnTo>
                  <a:pt x="205" y="37"/>
                </a:lnTo>
                <a:lnTo>
                  <a:pt x="206" y="38"/>
                </a:lnTo>
                <a:lnTo>
                  <a:pt x="205" y="38"/>
                </a:lnTo>
                <a:lnTo>
                  <a:pt x="204" y="39"/>
                </a:lnTo>
                <a:lnTo>
                  <a:pt x="202" y="39"/>
                </a:lnTo>
                <a:lnTo>
                  <a:pt x="201" y="39"/>
                </a:lnTo>
                <a:lnTo>
                  <a:pt x="200" y="40"/>
                </a:lnTo>
                <a:lnTo>
                  <a:pt x="198" y="42"/>
                </a:lnTo>
                <a:lnTo>
                  <a:pt x="197" y="42"/>
                </a:lnTo>
                <a:lnTo>
                  <a:pt x="193" y="43"/>
                </a:lnTo>
                <a:lnTo>
                  <a:pt x="193" y="44"/>
                </a:lnTo>
                <a:lnTo>
                  <a:pt x="192" y="44"/>
                </a:lnTo>
                <a:lnTo>
                  <a:pt x="192" y="45"/>
                </a:lnTo>
                <a:lnTo>
                  <a:pt x="193" y="45"/>
                </a:lnTo>
                <a:lnTo>
                  <a:pt x="193" y="46"/>
                </a:lnTo>
                <a:lnTo>
                  <a:pt x="192" y="46"/>
                </a:lnTo>
                <a:lnTo>
                  <a:pt x="192" y="47"/>
                </a:lnTo>
                <a:lnTo>
                  <a:pt x="191" y="47"/>
                </a:lnTo>
                <a:lnTo>
                  <a:pt x="190" y="48"/>
                </a:lnTo>
                <a:lnTo>
                  <a:pt x="189" y="50"/>
                </a:lnTo>
                <a:lnTo>
                  <a:pt x="189" y="48"/>
                </a:lnTo>
                <a:lnTo>
                  <a:pt x="188" y="48"/>
                </a:lnTo>
                <a:lnTo>
                  <a:pt x="188" y="47"/>
                </a:lnTo>
                <a:lnTo>
                  <a:pt x="187" y="46"/>
                </a:lnTo>
                <a:lnTo>
                  <a:pt x="184" y="47"/>
                </a:lnTo>
                <a:lnTo>
                  <a:pt x="183" y="47"/>
                </a:lnTo>
                <a:lnTo>
                  <a:pt x="181" y="48"/>
                </a:lnTo>
                <a:lnTo>
                  <a:pt x="180" y="48"/>
                </a:lnTo>
                <a:lnTo>
                  <a:pt x="180" y="50"/>
                </a:lnTo>
                <a:lnTo>
                  <a:pt x="178" y="50"/>
                </a:lnTo>
                <a:lnTo>
                  <a:pt x="178" y="51"/>
                </a:lnTo>
                <a:lnTo>
                  <a:pt x="173" y="52"/>
                </a:lnTo>
                <a:lnTo>
                  <a:pt x="172" y="52"/>
                </a:lnTo>
                <a:lnTo>
                  <a:pt x="172" y="53"/>
                </a:lnTo>
                <a:lnTo>
                  <a:pt x="171" y="53"/>
                </a:lnTo>
                <a:lnTo>
                  <a:pt x="170" y="53"/>
                </a:lnTo>
                <a:lnTo>
                  <a:pt x="168" y="53"/>
                </a:lnTo>
                <a:lnTo>
                  <a:pt x="167" y="53"/>
                </a:lnTo>
                <a:lnTo>
                  <a:pt x="167" y="54"/>
                </a:lnTo>
                <a:lnTo>
                  <a:pt x="168" y="54"/>
                </a:lnTo>
                <a:lnTo>
                  <a:pt x="168" y="55"/>
                </a:lnTo>
                <a:lnTo>
                  <a:pt x="170" y="56"/>
                </a:lnTo>
                <a:lnTo>
                  <a:pt x="170" y="57"/>
                </a:lnTo>
                <a:lnTo>
                  <a:pt x="168" y="59"/>
                </a:lnTo>
                <a:lnTo>
                  <a:pt x="170" y="60"/>
                </a:lnTo>
                <a:lnTo>
                  <a:pt x="171" y="61"/>
                </a:lnTo>
                <a:lnTo>
                  <a:pt x="172" y="61"/>
                </a:lnTo>
                <a:lnTo>
                  <a:pt x="173" y="61"/>
                </a:lnTo>
                <a:lnTo>
                  <a:pt x="173" y="60"/>
                </a:lnTo>
                <a:lnTo>
                  <a:pt x="174" y="60"/>
                </a:lnTo>
                <a:lnTo>
                  <a:pt x="175" y="60"/>
                </a:lnTo>
                <a:lnTo>
                  <a:pt x="176" y="62"/>
                </a:lnTo>
                <a:lnTo>
                  <a:pt x="178" y="63"/>
                </a:lnTo>
                <a:lnTo>
                  <a:pt x="178" y="62"/>
                </a:lnTo>
                <a:lnTo>
                  <a:pt x="179" y="61"/>
                </a:lnTo>
                <a:lnTo>
                  <a:pt x="180" y="61"/>
                </a:lnTo>
                <a:lnTo>
                  <a:pt x="180" y="60"/>
                </a:lnTo>
                <a:lnTo>
                  <a:pt x="181" y="60"/>
                </a:lnTo>
                <a:lnTo>
                  <a:pt x="182" y="62"/>
                </a:lnTo>
                <a:lnTo>
                  <a:pt x="183" y="62"/>
                </a:lnTo>
                <a:lnTo>
                  <a:pt x="184" y="63"/>
                </a:lnTo>
                <a:lnTo>
                  <a:pt x="184" y="62"/>
                </a:lnTo>
                <a:lnTo>
                  <a:pt x="185" y="62"/>
                </a:lnTo>
                <a:lnTo>
                  <a:pt x="187" y="63"/>
                </a:lnTo>
                <a:lnTo>
                  <a:pt x="188" y="63"/>
                </a:lnTo>
                <a:lnTo>
                  <a:pt x="189" y="63"/>
                </a:lnTo>
                <a:lnTo>
                  <a:pt x="189" y="65"/>
                </a:lnTo>
                <a:lnTo>
                  <a:pt x="189" y="67"/>
                </a:lnTo>
                <a:lnTo>
                  <a:pt x="190" y="67"/>
                </a:lnTo>
                <a:lnTo>
                  <a:pt x="191" y="67"/>
                </a:lnTo>
                <a:lnTo>
                  <a:pt x="192" y="68"/>
                </a:lnTo>
                <a:lnTo>
                  <a:pt x="196" y="67"/>
                </a:lnTo>
                <a:lnTo>
                  <a:pt x="197" y="69"/>
                </a:lnTo>
                <a:lnTo>
                  <a:pt x="198" y="69"/>
                </a:lnTo>
                <a:lnTo>
                  <a:pt x="199" y="68"/>
                </a:lnTo>
                <a:lnTo>
                  <a:pt x="200" y="68"/>
                </a:lnTo>
                <a:lnTo>
                  <a:pt x="204" y="64"/>
                </a:lnTo>
                <a:lnTo>
                  <a:pt x="204" y="63"/>
                </a:lnTo>
                <a:lnTo>
                  <a:pt x="205" y="63"/>
                </a:lnTo>
                <a:lnTo>
                  <a:pt x="207" y="63"/>
                </a:lnTo>
                <a:lnTo>
                  <a:pt x="208" y="63"/>
                </a:lnTo>
                <a:lnTo>
                  <a:pt x="214" y="63"/>
                </a:lnTo>
                <a:lnTo>
                  <a:pt x="214" y="70"/>
                </a:lnTo>
                <a:lnTo>
                  <a:pt x="219" y="70"/>
                </a:lnTo>
                <a:lnTo>
                  <a:pt x="223" y="70"/>
                </a:lnTo>
                <a:lnTo>
                  <a:pt x="222" y="71"/>
                </a:lnTo>
                <a:lnTo>
                  <a:pt x="222" y="72"/>
                </a:lnTo>
                <a:lnTo>
                  <a:pt x="220" y="72"/>
                </a:lnTo>
                <a:lnTo>
                  <a:pt x="219" y="71"/>
                </a:lnTo>
                <a:lnTo>
                  <a:pt x="219" y="72"/>
                </a:lnTo>
                <a:lnTo>
                  <a:pt x="217" y="71"/>
                </a:lnTo>
                <a:lnTo>
                  <a:pt x="216" y="72"/>
                </a:lnTo>
                <a:lnTo>
                  <a:pt x="216" y="73"/>
                </a:lnTo>
                <a:lnTo>
                  <a:pt x="217" y="73"/>
                </a:lnTo>
                <a:lnTo>
                  <a:pt x="217" y="76"/>
                </a:lnTo>
                <a:lnTo>
                  <a:pt x="216" y="76"/>
                </a:lnTo>
                <a:lnTo>
                  <a:pt x="217" y="76"/>
                </a:lnTo>
                <a:lnTo>
                  <a:pt x="219" y="76"/>
                </a:lnTo>
                <a:lnTo>
                  <a:pt x="219" y="80"/>
                </a:lnTo>
                <a:lnTo>
                  <a:pt x="218" y="80"/>
                </a:lnTo>
                <a:lnTo>
                  <a:pt x="218" y="81"/>
                </a:lnTo>
                <a:lnTo>
                  <a:pt x="218" y="82"/>
                </a:lnTo>
                <a:lnTo>
                  <a:pt x="218" y="84"/>
                </a:lnTo>
                <a:lnTo>
                  <a:pt x="219" y="85"/>
                </a:lnTo>
                <a:lnTo>
                  <a:pt x="219" y="86"/>
                </a:lnTo>
                <a:lnTo>
                  <a:pt x="220" y="86"/>
                </a:lnTo>
                <a:lnTo>
                  <a:pt x="222" y="86"/>
                </a:lnTo>
                <a:lnTo>
                  <a:pt x="222" y="87"/>
                </a:lnTo>
                <a:lnTo>
                  <a:pt x="223" y="87"/>
                </a:lnTo>
                <a:lnTo>
                  <a:pt x="223" y="88"/>
                </a:lnTo>
                <a:lnTo>
                  <a:pt x="223" y="89"/>
                </a:lnTo>
                <a:lnTo>
                  <a:pt x="224" y="90"/>
                </a:lnTo>
                <a:lnTo>
                  <a:pt x="225" y="92"/>
                </a:lnTo>
                <a:lnTo>
                  <a:pt x="225" y="93"/>
                </a:lnTo>
                <a:lnTo>
                  <a:pt x="224" y="93"/>
                </a:lnTo>
                <a:lnTo>
                  <a:pt x="224" y="94"/>
                </a:lnTo>
                <a:lnTo>
                  <a:pt x="224" y="96"/>
                </a:lnTo>
                <a:lnTo>
                  <a:pt x="224" y="104"/>
                </a:lnTo>
                <a:lnTo>
                  <a:pt x="224" y="109"/>
                </a:lnTo>
                <a:lnTo>
                  <a:pt x="224" y="110"/>
                </a:lnTo>
                <a:lnTo>
                  <a:pt x="224" y="111"/>
                </a:lnTo>
                <a:lnTo>
                  <a:pt x="224" y="113"/>
                </a:lnTo>
                <a:lnTo>
                  <a:pt x="224" y="114"/>
                </a:lnTo>
                <a:lnTo>
                  <a:pt x="222" y="114"/>
                </a:lnTo>
                <a:lnTo>
                  <a:pt x="219" y="114"/>
                </a:lnTo>
                <a:lnTo>
                  <a:pt x="215" y="114"/>
                </a:lnTo>
                <a:lnTo>
                  <a:pt x="215" y="115"/>
                </a:lnTo>
                <a:lnTo>
                  <a:pt x="214" y="115"/>
                </a:lnTo>
                <a:lnTo>
                  <a:pt x="210" y="118"/>
                </a:lnTo>
                <a:lnTo>
                  <a:pt x="209" y="118"/>
                </a:lnTo>
                <a:lnTo>
                  <a:pt x="208" y="119"/>
                </a:lnTo>
                <a:lnTo>
                  <a:pt x="206" y="120"/>
                </a:lnTo>
                <a:lnTo>
                  <a:pt x="205" y="120"/>
                </a:lnTo>
                <a:lnTo>
                  <a:pt x="204" y="120"/>
                </a:lnTo>
                <a:lnTo>
                  <a:pt x="204" y="121"/>
                </a:lnTo>
                <a:lnTo>
                  <a:pt x="204" y="120"/>
                </a:lnTo>
                <a:lnTo>
                  <a:pt x="205" y="120"/>
                </a:lnTo>
                <a:lnTo>
                  <a:pt x="206" y="119"/>
                </a:lnTo>
                <a:lnTo>
                  <a:pt x="205" y="118"/>
                </a:lnTo>
                <a:lnTo>
                  <a:pt x="205" y="114"/>
                </a:lnTo>
                <a:lnTo>
                  <a:pt x="209" y="114"/>
                </a:lnTo>
                <a:lnTo>
                  <a:pt x="210" y="114"/>
                </a:lnTo>
                <a:lnTo>
                  <a:pt x="210" y="112"/>
                </a:lnTo>
                <a:lnTo>
                  <a:pt x="210" y="104"/>
                </a:lnTo>
                <a:lnTo>
                  <a:pt x="210" y="103"/>
                </a:lnTo>
                <a:lnTo>
                  <a:pt x="210" y="102"/>
                </a:lnTo>
                <a:lnTo>
                  <a:pt x="210" y="101"/>
                </a:lnTo>
                <a:lnTo>
                  <a:pt x="208" y="101"/>
                </a:lnTo>
                <a:lnTo>
                  <a:pt x="205" y="101"/>
                </a:lnTo>
                <a:lnTo>
                  <a:pt x="204" y="101"/>
                </a:lnTo>
                <a:lnTo>
                  <a:pt x="204" y="94"/>
                </a:lnTo>
                <a:lnTo>
                  <a:pt x="199" y="94"/>
                </a:lnTo>
                <a:lnTo>
                  <a:pt x="199" y="88"/>
                </a:lnTo>
                <a:lnTo>
                  <a:pt x="189" y="88"/>
                </a:lnTo>
                <a:lnTo>
                  <a:pt x="189" y="85"/>
                </a:lnTo>
                <a:lnTo>
                  <a:pt x="189" y="84"/>
                </a:lnTo>
                <a:lnTo>
                  <a:pt x="188" y="84"/>
                </a:lnTo>
                <a:lnTo>
                  <a:pt x="185" y="84"/>
                </a:lnTo>
                <a:lnTo>
                  <a:pt x="183" y="84"/>
                </a:lnTo>
                <a:lnTo>
                  <a:pt x="182" y="82"/>
                </a:lnTo>
                <a:lnTo>
                  <a:pt x="180" y="82"/>
                </a:lnTo>
                <a:lnTo>
                  <a:pt x="180" y="84"/>
                </a:lnTo>
                <a:lnTo>
                  <a:pt x="180" y="85"/>
                </a:lnTo>
                <a:lnTo>
                  <a:pt x="179" y="85"/>
                </a:lnTo>
                <a:lnTo>
                  <a:pt x="178" y="85"/>
                </a:lnTo>
                <a:lnTo>
                  <a:pt x="176" y="85"/>
                </a:lnTo>
                <a:lnTo>
                  <a:pt x="175" y="84"/>
                </a:lnTo>
                <a:lnTo>
                  <a:pt x="174" y="84"/>
                </a:lnTo>
                <a:lnTo>
                  <a:pt x="173" y="84"/>
                </a:lnTo>
                <a:lnTo>
                  <a:pt x="173" y="89"/>
                </a:lnTo>
                <a:lnTo>
                  <a:pt x="168" y="89"/>
                </a:lnTo>
                <a:lnTo>
                  <a:pt x="167" y="89"/>
                </a:lnTo>
                <a:lnTo>
                  <a:pt x="167" y="87"/>
                </a:lnTo>
                <a:lnTo>
                  <a:pt x="167" y="88"/>
                </a:lnTo>
                <a:lnTo>
                  <a:pt x="166" y="88"/>
                </a:lnTo>
                <a:lnTo>
                  <a:pt x="165" y="88"/>
                </a:lnTo>
                <a:lnTo>
                  <a:pt x="165" y="89"/>
                </a:lnTo>
                <a:lnTo>
                  <a:pt x="164" y="89"/>
                </a:lnTo>
                <a:lnTo>
                  <a:pt x="164" y="90"/>
                </a:lnTo>
                <a:lnTo>
                  <a:pt x="165" y="90"/>
                </a:lnTo>
                <a:lnTo>
                  <a:pt x="165" y="92"/>
                </a:lnTo>
                <a:lnTo>
                  <a:pt x="165" y="93"/>
                </a:lnTo>
                <a:lnTo>
                  <a:pt x="165" y="94"/>
                </a:lnTo>
                <a:lnTo>
                  <a:pt x="165" y="97"/>
                </a:lnTo>
                <a:lnTo>
                  <a:pt x="166" y="97"/>
                </a:lnTo>
                <a:lnTo>
                  <a:pt x="166" y="98"/>
                </a:lnTo>
                <a:lnTo>
                  <a:pt x="166" y="100"/>
                </a:lnTo>
                <a:lnTo>
                  <a:pt x="165" y="100"/>
                </a:lnTo>
                <a:lnTo>
                  <a:pt x="165" y="101"/>
                </a:lnTo>
                <a:lnTo>
                  <a:pt x="165" y="102"/>
                </a:lnTo>
                <a:lnTo>
                  <a:pt x="165" y="103"/>
                </a:lnTo>
                <a:lnTo>
                  <a:pt x="167" y="105"/>
                </a:lnTo>
                <a:lnTo>
                  <a:pt x="167" y="106"/>
                </a:lnTo>
                <a:lnTo>
                  <a:pt x="167" y="107"/>
                </a:lnTo>
                <a:lnTo>
                  <a:pt x="166" y="109"/>
                </a:lnTo>
                <a:lnTo>
                  <a:pt x="166" y="110"/>
                </a:lnTo>
                <a:lnTo>
                  <a:pt x="165" y="110"/>
                </a:lnTo>
                <a:lnTo>
                  <a:pt x="165" y="111"/>
                </a:lnTo>
                <a:lnTo>
                  <a:pt x="165" y="112"/>
                </a:lnTo>
                <a:lnTo>
                  <a:pt x="164" y="112"/>
                </a:lnTo>
                <a:lnTo>
                  <a:pt x="164" y="113"/>
                </a:lnTo>
                <a:lnTo>
                  <a:pt x="164" y="114"/>
                </a:lnTo>
                <a:lnTo>
                  <a:pt x="163" y="114"/>
                </a:lnTo>
                <a:lnTo>
                  <a:pt x="163" y="115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1"/>
                </a:lnTo>
                <a:lnTo>
                  <a:pt x="164" y="121"/>
                </a:lnTo>
                <a:lnTo>
                  <a:pt x="164" y="122"/>
                </a:lnTo>
                <a:lnTo>
                  <a:pt x="165" y="122"/>
                </a:lnTo>
                <a:lnTo>
                  <a:pt x="165" y="120"/>
                </a:lnTo>
                <a:lnTo>
                  <a:pt x="167" y="120"/>
                </a:lnTo>
                <a:lnTo>
                  <a:pt x="167" y="117"/>
                </a:lnTo>
                <a:lnTo>
                  <a:pt x="168" y="118"/>
                </a:lnTo>
                <a:lnTo>
                  <a:pt x="168" y="120"/>
                </a:lnTo>
                <a:lnTo>
                  <a:pt x="170" y="120"/>
                </a:lnTo>
                <a:lnTo>
                  <a:pt x="170" y="121"/>
                </a:lnTo>
                <a:lnTo>
                  <a:pt x="170" y="122"/>
                </a:lnTo>
                <a:lnTo>
                  <a:pt x="168" y="122"/>
                </a:lnTo>
                <a:lnTo>
                  <a:pt x="167" y="122"/>
                </a:lnTo>
                <a:lnTo>
                  <a:pt x="167" y="123"/>
                </a:lnTo>
                <a:lnTo>
                  <a:pt x="166" y="123"/>
                </a:lnTo>
                <a:lnTo>
                  <a:pt x="165" y="123"/>
                </a:lnTo>
                <a:lnTo>
                  <a:pt x="165" y="125"/>
                </a:lnTo>
                <a:lnTo>
                  <a:pt x="164" y="125"/>
                </a:lnTo>
                <a:lnTo>
                  <a:pt x="163" y="125"/>
                </a:lnTo>
                <a:lnTo>
                  <a:pt x="163" y="123"/>
                </a:lnTo>
                <a:lnTo>
                  <a:pt x="163" y="125"/>
                </a:lnTo>
                <a:lnTo>
                  <a:pt x="163" y="126"/>
                </a:lnTo>
                <a:lnTo>
                  <a:pt x="163" y="127"/>
                </a:lnTo>
                <a:lnTo>
                  <a:pt x="163" y="128"/>
                </a:lnTo>
                <a:lnTo>
                  <a:pt x="163" y="129"/>
                </a:lnTo>
                <a:lnTo>
                  <a:pt x="162" y="130"/>
                </a:lnTo>
                <a:lnTo>
                  <a:pt x="162" y="132"/>
                </a:lnTo>
                <a:lnTo>
                  <a:pt x="162" y="134"/>
                </a:lnTo>
                <a:lnTo>
                  <a:pt x="163" y="134"/>
                </a:lnTo>
                <a:lnTo>
                  <a:pt x="164" y="134"/>
                </a:lnTo>
                <a:lnTo>
                  <a:pt x="165" y="134"/>
                </a:lnTo>
                <a:lnTo>
                  <a:pt x="166" y="134"/>
                </a:lnTo>
                <a:lnTo>
                  <a:pt x="167" y="134"/>
                </a:lnTo>
                <a:lnTo>
                  <a:pt x="167" y="132"/>
                </a:lnTo>
                <a:lnTo>
                  <a:pt x="168" y="132"/>
                </a:lnTo>
                <a:lnTo>
                  <a:pt x="170" y="132"/>
                </a:lnTo>
                <a:lnTo>
                  <a:pt x="171" y="132"/>
                </a:lnTo>
                <a:lnTo>
                  <a:pt x="172" y="132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8" y="131"/>
                </a:lnTo>
                <a:lnTo>
                  <a:pt x="178" y="130"/>
                </a:lnTo>
                <a:lnTo>
                  <a:pt x="176" y="130"/>
                </a:lnTo>
                <a:lnTo>
                  <a:pt x="175" y="129"/>
                </a:lnTo>
                <a:lnTo>
                  <a:pt x="175" y="128"/>
                </a:lnTo>
                <a:lnTo>
                  <a:pt x="174" y="128"/>
                </a:lnTo>
                <a:lnTo>
                  <a:pt x="173" y="127"/>
                </a:lnTo>
                <a:lnTo>
                  <a:pt x="173" y="126"/>
                </a:lnTo>
                <a:lnTo>
                  <a:pt x="172" y="126"/>
                </a:lnTo>
                <a:lnTo>
                  <a:pt x="172" y="125"/>
                </a:lnTo>
                <a:lnTo>
                  <a:pt x="173" y="125"/>
                </a:lnTo>
                <a:lnTo>
                  <a:pt x="174" y="125"/>
                </a:lnTo>
                <a:lnTo>
                  <a:pt x="175" y="125"/>
                </a:lnTo>
                <a:lnTo>
                  <a:pt x="176" y="125"/>
                </a:lnTo>
                <a:lnTo>
                  <a:pt x="178" y="125"/>
                </a:lnTo>
                <a:lnTo>
                  <a:pt x="179" y="125"/>
                </a:lnTo>
                <a:lnTo>
                  <a:pt x="180" y="125"/>
                </a:lnTo>
                <a:lnTo>
                  <a:pt x="181" y="125"/>
                </a:lnTo>
                <a:lnTo>
                  <a:pt x="182" y="125"/>
                </a:lnTo>
                <a:lnTo>
                  <a:pt x="183" y="125"/>
                </a:lnTo>
                <a:lnTo>
                  <a:pt x="185" y="125"/>
                </a:lnTo>
                <a:lnTo>
                  <a:pt x="187" y="125"/>
                </a:lnTo>
                <a:lnTo>
                  <a:pt x="188" y="125"/>
                </a:lnTo>
                <a:lnTo>
                  <a:pt x="188" y="126"/>
                </a:lnTo>
                <a:lnTo>
                  <a:pt x="189" y="126"/>
                </a:lnTo>
                <a:lnTo>
                  <a:pt x="189" y="127"/>
                </a:lnTo>
                <a:lnTo>
                  <a:pt x="190" y="127"/>
                </a:lnTo>
                <a:lnTo>
                  <a:pt x="190" y="128"/>
                </a:lnTo>
                <a:lnTo>
                  <a:pt x="191" y="128"/>
                </a:lnTo>
                <a:lnTo>
                  <a:pt x="191" y="129"/>
                </a:lnTo>
                <a:lnTo>
                  <a:pt x="192" y="129"/>
                </a:lnTo>
                <a:lnTo>
                  <a:pt x="192" y="131"/>
                </a:lnTo>
                <a:lnTo>
                  <a:pt x="193" y="132"/>
                </a:lnTo>
                <a:lnTo>
                  <a:pt x="194" y="132"/>
                </a:lnTo>
                <a:lnTo>
                  <a:pt x="196" y="132"/>
                </a:lnTo>
                <a:lnTo>
                  <a:pt x="198" y="132"/>
                </a:lnTo>
                <a:lnTo>
                  <a:pt x="200" y="132"/>
                </a:lnTo>
                <a:lnTo>
                  <a:pt x="201" y="132"/>
                </a:lnTo>
                <a:lnTo>
                  <a:pt x="201" y="134"/>
                </a:lnTo>
                <a:lnTo>
                  <a:pt x="202" y="136"/>
                </a:lnTo>
                <a:lnTo>
                  <a:pt x="204" y="136"/>
                </a:lnTo>
                <a:lnTo>
                  <a:pt x="204" y="137"/>
                </a:lnTo>
                <a:lnTo>
                  <a:pt x="205" y="137"/>
                </a:lnTo>
                <a:lnTo>
                  <a:pt x="205" y="138"/>
                </a:lnTo>
                <a:lnTo>
                  <a:pt x="206" y="138"/>
                </a:lnTo>
                <a:lnTo>
                  <a:pt x="207" y="139"/>
                </a:lnTo>
                <a:lnTo>
                  <a:pt x="207" y="140"/>
                </a:lnTo>
                <a:lnTo>
                  <a:pt x="208" y="140"/>
                </a:lnTo>
                <a:lnTo>
                  <a:pt x="208" y="142"/>
                </a:lnTo>
                <a:lnTo>
                  <a:pt x="208" y="143"/>
                </a:lnTo>
                <a:lnTo>
                  <a:pt x="208" y="144"/>
                </a:lnTo>
                <a:lnTo>
                  <a:pt x="208" y="145"/>
                </a:lnTo>
                <a:lnTo>
                  <a:pt x="207" y="145"/>
                </a:lnTo>
                <a:lnTo>
                  <a:pt x="208" y="145"/>
                </a:lnTo>
                <a:lnTo>
                  <a:pt x="214" y="146"/>
                </a:lnTo>
                <a:lnTo>
                  <a:pt x="214" y="151"/>
                </a:lnTo>
                <a:lnTo>
                  <a:pt x="214" y="156"/>
                </a:lnTo>
                <a:lnTo>
                  <a:pt x="214" y="161"/>
                </a:lnTo>
                <a:lnTo>
                  <a:pt x="214" y="162"/>
                </a:lnTo>
                <a:lnTo>
                  <a:pt x="210" y="162"/>
                </a:lnTo>
                <a:lnTo>
                  <a:pt x="209" y="162"/>
                </a:lnTo>
                <a:lnTo>
                  <a:pt x="208" y="161"/>
                </a:lnTo>
                <a:lnTo>
                  <a:pt x="208" y="160"/>
                </a:lnTo>
                <a:lnTo>
                  <a:pt x="208" y="156"/>
                </a:lnTo>
                <a:lnTo>
                  <a:pt x="207" y="156"/>
                </a:lnTo>
                <a:lnTo>
                  <a:pt x="206" y="156"/>
                </a:lnTo>
                <a:lnTo>
                  <a:pt x="205" y="156"/>
                </a:lnTo>
                <a:lnTo>
                  <a:pt x="204" y="156"/>
                </a:lnTo>
                <a:lnTo>
                  <a:pt x="202" y="156"/>
                </a:lnTo>
                <a:lnTo>
                  <a:pt x="202" y="157"/>
                </a:lnTo>
                <a:lnTo>
                  <a:pt x="201" y="157"/>
                </a:lnTo>
                <a:lnTo>
                  <a:pt x="200" y="157"/>
                </a:lnTo>
                <a:lnTo>
                  <a:pt x="200" y="156"/>
                </a:lnTo>
                <a:lnTo>
                  <a:pt x="199" y="156"/>
                </a:lnTo>
                <a:lnTo>
                  <a:pt x="198" y="156"/>
                </a:lnTo>
                <a:lnTo>
                  <a:pt x="197" y="157"/>
                </a:lnTo>
                <a:lnTo>
                  <a:pt x="196" y="157"/>
                </a:lnTo>
                <a:lnTo>
                  <a:pt x="196" y="156"/>
                </a:lnTo>
                <a:lnTo>
                  <a:pt x="194" y="154"/>
                </a:lnTo>
                <a:lnTo>
                  <a:pt x="194" y="153"/>
                </a:lnTo>
                <a:lnTo>
                  <a:pt x="194" y="152"/>
                </a:lnTo>
                <a:lnTo>
                  <a:pt x="193" y="151"/>
                </a:lnTo>
                <a:lnTo>
                  <a:pt x="192" y="151"/>
                </a:lnTo>
                <a:lnTo>
                  <a:pt x="192" y="149"/>
                </a:lnTo>
                <a:lnTo>
                  <a:pt x="192" y="148"/>
                </a:lnTo>
                <a:lnTo>
                  <a:pt x="192" y="147"/>
                </a:lnTo>
                <a:lnTo>
                  <a:pt x="192" y="146"/>
                </a:lnTo>
                <a:lnTo>
                  <a:pt x="191" y="146"/>
                </a:lnTo>
                <a:lnTo>
                  <a:pt x="190" y="146"/>
                </a:lnTo>
                <a:lnTo>
                  <a:pt x="189" y="146"/>
                </a:lnTo>
                <a:lnTo>
                  <a:pt x="187" y="146"/>
                </a:lnTo>
                <a:lnTo>
                  <a:pt x="185" y="146"/>
                </a:lnTo>
                <a:lnTo>
                  <a:pt x="184" y="146"/>
                </a:lnTo>
                <a:lnTo>
                  <a:pt x="182" y="146"/>
                </a:lnTo>
                <a:lnTo>
                  <a:pt x="182" y="148"/>
                </a:lnTo>
                <a:lnTo>
                  <a:pt x="182" y="149"/>
                </a:lnTo>
                <a:lnTo>
                  <a:pt x="182" y="151"/>
                </a:lnTo>
                <a:lnTo>
                  <a:pt x="180" y="151"/>
                </a:lnTo>
                <a:lnTo>
                  <a:pt x="178" y="151"/>
                </a:lnTo>
                <a:lnTo>
                  <a:pt x="176" y="151"/>
                </a:lnTo>
                <a:lnTo>
                  <a:pt x="176" y="152"/>
                </a:lnTo>
                <a:lnTo>
                  <a:pt x="176" y="153"/>
                </a:lnTo>
                <a:lnTo>
                  <a:pt x="175" y="153"/>
                </a:lnTo>
                <a:lnTo>
                  <a:pt x="175" y="154"/>
                </a:lnTo>
                <a:lnTo>
                  <a:pt x="174" y="155"/>
                </a:lnTo>
                <a:lnTo>
                  <a:pt x="173" y="155"/>
                </a:lnTo>
                <a:lnTo>
                  <a:pt x="173" y="156"/>
                </a:lnTo>
                <a:lnTo>
                  <a:pt x="172" y="156"/>
                </a:lnTo>
                <a:lnTo>
                  <a:pt x="174" y="156"/>
                </a:lnTo>
                <a:lnTo>
                  <a:pt x="175" y="156"/>
                </a:lnTo>
                <a:lnTo>
                  <a:pt x="176" y="156"/>
                </a:lnTo>
                <a:lnTo>
                  <a:pt x="176" y="157"/>
                </a:lnTo>
                <a:lnTo>
                  <a:pt x="176" y="160"/>
                </a:lnTo>
                <a:lnTo>
                  <a:pt x="176" y="162"/>
                </a:lnTo>
                <a:lnTo>
                  <a:pt x="176" y="163"/>
                </a:lnTo>
                <a:lnTo>
                  <a:pt x="176" y="164"/>
                </a:lnTo>
                <a:lnTo>
                  <a:pt x="176" y="167"/>
                </a:lnTo>
                <a:lnTo>
                  <a:pt x="175" y="167"/>
                </a:lnTo>
                <a:lnTo>
                  <a:pt x="174" y="167"/>
                </a:lnTo>
                <a:lnTo>
                  <a:pt x="173" y="167"/>
                </a:lnTo>
                <a:lnTo>
                  <a:pt x="172" y="167"/>
                </a:lnTo>
                <a:lnTo>
                  <a:pt x="170" y="167"/>
                </a:lnTo>
                <a:lnTo>
                  <a:pt x="167" y="167"/>
                </a:lnTo>
                <a:lnTo>
                  <a:pt x="162" y="167"/>
                </a:lnTo>
                <a:lnTo>
                  <a:pt x="159" y="167"/>
                </a:lnTo>
                <a:lnTo>
                  <a:pt x="157" y="167"/>
                </a:lnTo>
                <a:lnTo>
                  <a:pt x="152" y="167"/>
                </a:lnTo>
                <a:lnTo>
                  <a:pt x="141" y="167"/>
                </a:lnTo>
                <a:lnTo>
                  <a:pt x="141" y="156"/>
                </a:lnTo>
                <a:lnTo>
                  <a:pt x="141" y="154"/>
                </a:lnTo>
                <a:lnTo>
                  <a:pt x="141" y="151"/>
                </a:lnTo>
                <a:lnTo>
                  <a:pt x="139" y="149"/>
                </a:lnTo>
                <a:lnTo>
                  <a:pt x="137" y="147"/>
                </a:lnTo>
                <a:lnTo>
                  <a:pt x="136" y="147"/>
                </a:lnTo>
                <a:lnTo>
                  <a:pt x="135" y="146"/>
                </a:lnTo>
                <a:lnTo>
                  <a:pt x="133" y="145"/>
                </a:lnTo>
                <a:lnTo>
                  <a:pt x="132" y="145"/>
                </a:lnTo>
                <a:lnTo>
                  <a:pt x="131" y="144"/>
                </a:lnTo>
                <a:lnTo>
                  <a:pt x="129" y="143"/>
                </a:lnTo>
                <a:lnTo>
                  <a:pt x="128" y="142"/>
                </a:lnTo>
                <a:lnTo>
                  <a:pt x="125" y="140"/>
                </a:lnTo>
                <a:lnTo>
                  <a:pt x="115" y="135"/>
                </a:lnTo>
                <a:lnTo>
                  <a:pt x="113" y="134"/>
                </a:lnTo>
                <a:lnTo>
                  <a:pt x="112" y="132"/>
                </a:lnTo>
                <a:lnTo>
                  <a:pt x="110" y="130"/>
                </a:lnTo>
                <a:lnTo>
                  <a:pt x="109" y="128"/>
                </a:lnTo>
                <a:lnTo>
                  <a:pt x="105" y="125"/>
                </a:lnTo>
                <a:lnTo>
                  <a:pt x="99" y="125"/>
                </a:lnTo>
                <a:lnTo>
                  <a:pt x="99" y="122"/>
                </a:lnTo>
                <a:lnTo>
                  <a:pt x="99" y="118"/>
                </a:lnTo>
                <a:lnTo>
                  <a:pt x="97" y="115"/>
                </a:lnTo>
                <a:lnTo>
                  <a:pt x="96" y="114"/>
                </a:lnTo>
                <a:lnTo>
                  <a:pt x="94" y="112"/>
                </a:lnTo>
                <a:lnTo>
                  <a:pt x="93" y="110"/>
                </a:lnTo>
                <a:lnTo>
                  <a:pt x="92" y="110"/>
                </a:lnTo>
                <a:lnTo>
                  <a:pt x="90" y="109"/>
                </a:lnTo>
                <a:lnTo>
                  <a:pt x="90" y="107"/>
                </a:lnTo>
                <a:lnTo>
                  <a:pt x="90" y="109"/>
                </a:lnTo>
                <a:lnTo>
                  <a:pt x="90" y="110"/>
                </a:lnTo>
                <a:lnTo>
                  <a:pt x="90" y="114"/>
                </a:lnTo>
                <a:lnTo>
                  <a:pt x="90" y="115"/>
                </a:lnTo>
                <a:lnTo>
                  <a:pt x="92" y="115"/>
                </a:lnTo>
                <a:lnTo>
                  <a:pt x="93" y="115"/>
                </a:lnTo>
                <a:lnTo>
                  <a:pt x="93" y="117"/>
                </a:lnTo>
                <a:lnTo>
                  <a:pt x="93" y="119"/>
                </a:lnTo>
                <a:lnTo>
                  <a:pt x="87" y="119"/>
                </a:lnTo>
                <a:lnTo>
                  <a:pt x="87" y="117"/>
                </a:lnTo>
                <a:lnTo>
                  <a:pt x="80" y="117"/>
                </a:lnTo>
                <a:lnTo>
                  <a:pt x="80" y="115"/>
                </a:lnTo>
                <a:lnTo>
                  <a:pt x="79" y="115"/>
                </a:lnTo>
                <a:lnTo>
                  <a:pt x="79" y="114"/>
                </a:lnTo>
                <a:lnTo>
                  <a:pt x="79" y="112"/>
                </a:lnTo>
                <a:lnTo>
                  <a:pt x="77" y="112"/>
                </a:lnTo>
                <a:lnTo>
                  <a:pt x="76" y="112"/>
                </a:lnTo>
                <a:lnTo>
                  <a:pt x="75" y="112"/>
                </a:lnTo>
                <a:lnTo>
                  <a:pt x="75" y="111"/>
                </a:lnTo>
                <a:lnTo>
                  <a:pt x="75" y="106"/>
                </a:lnTo>
                <a:lnTo>
                  <a:pt x="71" y="106"/>
                </a:lnTo>
                <a:lnTo>
                  <a:pt x="69" y="106"/>
                </a:lnTo>
                <a:lnTo>
                  <a:pt x="69" y="104"/>
                </a:lnTo>
                <a:lnTo>
                  <a:pt x="64" y="104"/>
                </a:lnTo>
                <a:lnTo>
                  <a:pt x="64" y="101"/>
                </a:lnTo>
                <a:lnTo>
                  <a:pt x="69" y="101"/>
                </a:lnTo>
                <a:lnTo>
                  <a:pt x="69" y="100"/>
                </a:lnTo>
                <a:lnTo>
                  <a:pt x="69" y="98"/>
                </a:lnTo>
                <a:lnTo>
                  <a:pt x="68" y="98"/>
                </a:lnTo>
                <a:lnTo>
                  <a:pt x="68" y="97"/>
                </a:lnTo>
                <a:lnTo>
                  <a:pt x="69" y="97"/>
                </a:lnTo>
                <a:lnTo>
                  <a:pt x="69" y="95"/>
                </a:lnTo>
                <a:lnTo>
                  <a:pt x="69" y="93"/>
                </a:lnTo>
                <a:lnTo>
                  <a:pt x="69" y="90"/>
                </a:lnTo>
                <a:lnTo>
                  <a:pt x="69" y="88"/>
                </a:lnTo>
                <a:lnTo>
                  <a:pt x="70" y="88"/>
                </a:lnTo>
                <a:lnTo>
                  <a:pt x="70" y="87"/>
                </a:lnTo>
                <a:lnTo>
                  <a:pt x="70" y="86"/>
                </a:lnTo>
                <a:lnTo>
                  <a:pt x="70" y="84"/>
                </a:lnTo>
                <a:lnTo>
                  <a:pt x="71" y="81"/>
                </a:lnTo>
                <a:lnTo>
                  <a:pt x="69" y="81"/>
                </a:lnTo>
                <a:lnTo>
                  <a:pt x="67" y="81"/>
                </a:lnTo>
                <a:lnTo>
                  <a:pt x="64" y="81"/>
                </a:lnTo>
                <a:lnTo>
                  <a:pt x="63" y="81"/>
                </a:lnTo>
                <a:lnTo>
                  <a:pt x="59" y="81"/>
                </a:lnTo>
                <a:lnTo>
                  <a:pt x="59" y="86"/>
                </a:lnTo>
                <a:lnTo>
                  <a:pt x="50" y="86"/>
                </a:lnTo>
                <a:lnTo>
                  <a:pt x="49" y="86"/>
                </a:lnTo>
                <a:lnTo>
                  <a:pt x="49" y="81"/>
                </a:lnTo>
                <a:lnTo>
                  <a:pt x="46" y="81"/>
                </a:lnTo>
                <a:lnTo>
                  <a:pt x="34" y="81"/>
                </a:lnTo>
                <a:lnTo>
                  <a:pt x="34" y="78"/>
                </a:lnTo>
                <a:lnTo>
                  <a:pt x="34" y="76"/>
                </a:lnTo>
                <a:lnTo>
                  <a:pt x="34" y="73"/>
                </a:lnTo>
                <a:lnTo>
                  <a:pt x="33" y="71"/>
                </a:lnTo>
                <a:lnTo>
                  <a:pt x="33" y="70"/>
                </a:lnTo>
                <a:lnTo>
                  <a:pt x="33" y="69"/>
                </a:lnTo>
                <a:lnTo>
                  <a:pt x="28" y="67"/>
                </a:lnTo>
                <a:lnTo>
                  <a:pt x="27" y="67"/>
                </a:lnTo>
                <a:lnTo>
                  <a:pt x="23" y="65"/>
                </a:lnTo>
                <a:lnTo>
                  <a:pt x="21" y="65"/>
                </a:lnTo>
                <a:lnTo>
                  <a:pt x="17" y="64"/>
                </a:lnTo>
                <a:lnTo>
                  <a:pt x="17" y="57"/>
                </a:lnTo>
                <a:lnTo>
                  <a:pt x="16" y="57"/>
                </a:lnTo>
                <a:lnTo>
                  <a:pt x="15" y="59"/>
                </a:lnTo>
                <a:lnTo>
                  <a:pt x="14" y="60"/>
                </a:lnTo>
                <a:lnTo>
                  <a:pt x="12" y="61"/>
                </a:lnTo>
                <a:lnTo>
                  <a:pt x="11" y="62"/>
                </a:lnTo>
                <a:lnTo>
                  <a:pt x="10" y="63"/>
                </a:lnTo>
                <a:lnTo>
                  <a:pt x="9" y="64"/>
                </a:lnTo>
                <a:lnTo>
                  <a:pt x="8" y="64"/>
                </a:lnTo>
                <a:lnTo>
                  <a:pt x="7" y="65"/>
                </a:lnTo>
                <a:lnTo>
                  <a:pt x="6" y="65"/>
                </a:lnTo>
                <a:lnTo>
                  <a:pt x="4" y="67"/>
                </a:lnTo>
                <a:lnTo>
                  <a:pt x="3" y="67"/>
                </a:lnTo>
                <a:lnTo>
                  <a:pt x="2" y="67"/>
                </a:lnTo>
                <a:lnTo>
                  <a:pt x="2" y="68"/>
                </a:lnTo>
                <a:lnTo>
                  <a:pt x="1" y="68"/>
                </a:lnTo>
                <a:lnTo>
                  <a:pt x="1" y="67"/>
                </a:lnTo>
                <a:lnTo>
                  <a:pt x="0" y="65"/>
                </a:lnTo>
                <a:lnTo>
                  <a:pt x="1" y="65"/>
                </a:lnTo>
                <a:lnTo>
                  <a:pt x="1" y="64"/>
                </a:lnTo>
                <a:lnTo>
                  <a:pt x="2" y="63"/>
                </a:lnTo>
                <a:lnTo>
                  <a:pt x="3" y="60"/>
                </a:lnTo>
                <a:lnTo>
                  <a:pt x="1" y="60"/>
                </a:lnTo>
                <a:lnTo>
                  <a:pt x="0" y="59"/>
                </a:lnTo>
                <a:lnTo>
                  <a:pt x="0" y="56"/>
                </a:lnTo>
                <a:lnTo>
                  <a:pt x="1" y="56"/>
                </a:lnTo>
                <a:lnTo>
                  <a:pt x="4" y="52"/>
                </a:lnTo>
                <a:lnTo>
                  <a:pt x="4" y="51"/>
                </a:lnTo>
                <a:lnTo>
                  <a:pt x="3" y="48"/>
                </a:lnTo>
                <a:lnTo>
                  <a:pt x="3" y="47"/>
                </a:lnTo>
                <a:lnTo>
                  <a:pt x="3" y="46"/>
                </a:lnTo>
                <a:lnTo>
                  <a:pt x="4" y="45"/>
                </a:lnTo>
                <a:lnTo>
                  <a:pt x="4" y="44"/>
                </a:lnTo>
                <a:lnTo>
                  <a:pt x="4" y="43"/>
                </a:lnTo>
                <a:lnTo>
                  <a:pt x="6" y="43"/>
                </a:lnTo>
                <a:lnTo>
                  <a:pt x="6" y="42"/>
                </a:lnTo>
                <a:lnTo>
                  <a:pt x="7" y="42"/>
                </a:lnTo>
                <a:lnTo>
                  <a:pt x="8" y="42"/>
                </a:lnTo>
                <a:lnTo>
                  <a:pt x="8" y="40"/>
                </a:lnTo>
                <a:lnTo>
                  <a:pt x="10" y="40"/>
                </a:lnTo>
                <a:lnTo>
                  <a:pt x="11" y="43"/>
                </a:lnTo>
                <a:lnTo>
                  <a:pt x="12" y="44"/>
                </a:lnTo>
                <a:lnTo>
                  <a:pt x="12" y="45"/>
                </a:lnTo>
                <a:lnTo>
                  <a:pt x="14" y="45"/>
                </a:lnTo>
                <a:lnTo>
                  <a:pt x="15" y="45"/>
                </a:lnTo>
                <a:lnTo>
                  <a:pt x="15" y="46"/>
                </a:lnTo>
                <a:lnTo>
                  <a:pt x="17" y="47"/>
                </a:lnTo>
                <a:lnTo>
                  <a:pt x="18" y="48"/>
                </a:lnTo>
                <a:lnTo>
                  <a:pt x="19" y="50"/>
                </a:lnTo>
                <a:lnTo>
                  <a:pt x="20" y="50"/>
                </a:lnTo>
                <a:lnTo>
                  <a:pt x="21" y="50"/>
                </a:lnTo>
                <a:lnTo>
                  <a:pt x="24" y="51"/>
                </a:lnTo>
                <a:lnTo>
                  <a:pt x="23" y="51"/>
                </a:lnTo>
                <a:lnTo>
                  <a:pt x="21" y="51"/>
                </a:lnTo>
                <a:lnTo>
                  <a:pt x="21" y="52"/>
                </a:lnTo>
                <a:lnTo>
                  <a:pt x="20" y="52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5" y="52"/>
                </a:lnTo>
                <a:lnTo>
                  <a:pt x="26" y="52"/>
                </a:lnTo>
                <a:lnTo>
                  <a:pt x="27" y="52"/>
                </a:lnTo>
                <a:lnTo>
                  <a:pt x="30" y="51"/>
                </a:lnTo>
                <a:lnTo>
                  <a:pt x="33" y="51"/>
                </a:lnTo>
                <a:lnTo>
                  <a:pt x="33" y="50"/>
                </a:lnTo>
                <a:lnTo>
                  <a:pt x="40" y="47"/>
                </a:lnTo>
                <a:lnTo>
                  <a:pt x="40" y="48"/>
                </a:lnTo>
                <a:lnTo>
                  <a:pt x="41" y="48"/>
                </a:lnTo>
                <a:lnTo>
                  <a:pt x="42" y="47"/>
                </a:lnTo>
                <a:lnTo>
                  <a:pt x="43" y="47"/>
                </a:lnTo>
                <a:lnTo>
                  <a:pt x="44" y="47"/>
                </a:lnTo>
                <a:lnTo>
                  <a:pt x="45" y="47"/>
                </a:lnTo>
                <a:lnTo>
                  <a:pt x="46" y="46"/>
                </a:lnTo>
                <a:lnTo>
                  <a:pt x="50" y="46"/>
                </a:lnTo>
                <a:lnTo>
                  <a:pt x="51" y="46"/>
                </a:lnTo>
                <a:lnTo>
                  <a:pt x="52" y="47"/>
                </a:lnTo>
                <a:lnTo>
                  <a:pt x="53" y="47"/>
                </a:lnTo>
                <a:lnTo>
                  <a:pt x="54" y="47"/>
                </a:lnTo>
                <a:lnTo>
                  <a:pt x="55" y="48"/>
                </a:lnTo>
                <a:lnTo>
                  <a:pt x="56" y="48"/>
                </a:lnTo>
                <a:lnTo>
                  <a:pt x="58" y="48"/>
                </a:lnTo>
                <a:lnTo>
                  <a:pt x="59" y="50"/>
                </a:lnTo>
                <a:lnTo>
                  <a:pt x="60" y="50"/>
                </a:lnTo>
                <a:lnTo>
                  <a:pt x="61" y="50"/>
                </a:lnTo>
                <a:lnTo>
                  <a:pt x="62" y="50"/>
                </a:lnTo>
                <a:lnTo>
                  <a:pt x="62" y="51"/>
                </a:lnTo>
                <a:lnTo>
                  <a:pt x="62" y="52"/>
                </a:lnTo>
                <a:lnTo>
                  <a:pt x="61" y="52"/>
                </a:lnTo>
                <a:lnTo>
                  <a:pt x="62" y="52"/>
                </a:lnTo>
                <a:lnTo>
                  <a:pt x="63" y="53"/>
                </a:lnTo>
                <a:lnTo>
                  <a:pt x="63" y="54"/>
                </a:lnTo>
                <a:lnTo>
                  <a:pt x="64" y="54"/>
                </a:lnTo>
                <a:lnTo>
                  <a:pt x="66" y="55"/>
                </a:lnTo>
                <a:lnTo>
                  <a:pt x="66" y="56"/>
                </a:lnTo>
                <a:lnTo>
                  <a:pt x="67" y="57"/>
                </a:lnTo>
                <a:lnTo>
                  <a:pt x="68" y="59"/>
                </a:lnTo>
                <a:lnTo>
                  <a:pt x="68" y="60"/>
                </a:lnTo>
                <a:lnTo>
                  <a:pt x="67" y="60"/>
                </a:lnTo>
                <a:lnTo>
                  <a:pt x="67" y="61"/>
                </a:lnTo>
                <a:lnTo>
                  <a:pt x="66" y="61"/>
                </a:lnTo>
                <a:lnTo>
                  <a:pt x="67" y="61"/>
                </a:lnTo>
                <a:lnTo>
                  <a:pt x="67" y="62"/>
                </a:lnTo>
                <a:lnTo>
                  <a:pt x="68" y="63"/>
                </a:lnTo>
                <a:lnTo>
                  <a:pt x="68" y="64"/>
                </a:lnTo>
                <a:lnTo>
                  <a:pt x="69" y="64"/>
                </a:lnTo>
                <a:lnTo>
                  <a:pt x="69" y="65"/>
                </a:lnTo>
                <a:lnTo>
                  <a:pt x="70" y="65"/>
                </a:lnTo>
                <a:lnTo>
                  <a:pt x="70" y="67"/>
                </a:lnTo>
                <a:lnTo>
                  <a:pt x="71" y="68"/>
                </a:lnTo>
                <a:lnTo>
                  <a:pt x="71" y="69"/>
                </a:lnTo>
                <a:lnTo>
                  <a:pt x="72" y="71"/>
                </a:lnTo>
                <a:lnTo>
                  <a:pt x="72" y="72"/>
                </a:lnTo>
                <a:lnTo>
                  <a:pt x="72" y="73"/>
                </a:lnTo>
                <a:lnTo>
                  <a:pt x="72" y="75"/>
                </a:lnTo>
                <a:lnTo>
                  <a:pt x="73" y="72"/>
                </a:lnTo>
                <a:lnTo>
                  <a:pt x="75" y="71"/>
                </a:lnTo>
                <a:lnTo>
                  <a:pt x="73" y="70"/>
                </a:lnTo>
                <a:lnTo>
                  <a:pt x="73" y="69"/>
                </a:lnTo>
                <a:lnTo>
                  <a:pt x="73" y="68"/>
                </a:lnTo>
                <a:lnTo>
                  <a:pt x="73" y="67"/>
                </a:lnTo>
                <a:lnTo>
                  <a:pt x="72" y="67"/>
                </a:lnTo>
                <a:lnTo>
                  <a:pt x="72" y="65"/>
                </a:lnTo>
                <a:lnTo>
                  <a:pt x="71" y="65"/>
                </a:lnTo>
                <a:lnTo>
                  <a:pt x="71" y="64"/>
                </a:lnTo>
                <a:lnTo>
                  <a:pt x="70" y="64"/>
                </a:lnTo>
                <a:lnTo>
                  <a:pt x="70" y="63"/>
                </a:lnTo>
                <a:lnTo>
                  <a:pt x="71" y="63"/>
                </a:lnTo>
                <a:lnTo>
                  <a:pt x="71" y="62"/>
                </a:lnTo>
                <a:lnTo>
                  <a:pt x="72" y="62"/>
                </a:lnTo>
                <a:lnTo>
                  <a:pt x="72" y="61"/>
                </a:lnTo>
                <a:lnTo>
                  <a:pt x="73" y="61"/>
                </a:lnTo>
                <a:lnTo>
                  <a:pt x="75" y="61"/>
                </a:lnTo>
                <a:lnTo>
                  <a:pt x="75" y="62"/>
                </a:lnTo>
                <a:lnTo>
                  <a:pt x="76" y="62"/>
                </a:lnTo>
                <a:lnTo>
                  <a:pt x="76" y="63"/>
                </a:lnTo>
                <a:lnTo>
                  <a:pt x="77" y="63"/>
                </a:lnTo>
                <a:lnTo>
                  <a:pt x="77" y="64"/>
                </a:lnTo>
                <a:lnTo>
                  <a:pt x="78" y="64"/>
                </a:lnTo>
                <a:lnTo>
                  <a:pt x="77" y="65"/>
                </a:lnTo>
                <a:lnTo>
                  <a:pt x="76" y="67"/>
                </a:lnTo>
                <a:lnTo>
                  <a:pt x="75" y="68"/>
                </a:lnTo>
                <a:lnTo>
                  <a:pt x="75" y="69"/>
                </a:lnTo>
                <a:lnTo>
                  <a:pt x="76" y="69"/>
                </a:lnTo>
                <a:lnTo>
                  <a:pt x="76" y="70"/>
                </a:lnTo>
                <a:lnTo>
                  <a:pt x="76" y="69"/>
                </a:lnTo>
                <a:lnTo>
                  <a:pt x="77" y="69"/>
                </a:lnTo>
                <a:lnTo>
                  <a:pt x="77" y="68"/>
                </a:lnTo>
                <a:lnTo>
                  <a:pt x="78" y="68"/>
                </a:lnTo>
                <a:lnTo>
                  <a:pt x="79" y="67"/>
                </a:lnTo>
                <a:lnTo>
                  <a:pt x="79" y="65"/>
                </a:lnTo>
                <a:lnTo>
                  <a:pt x="80" y="64"/>
                </a:lnTo>
                <a:lnTo>
                  <a:pt x="81" y="63"/>
                </a:lnTo>
                <a:lnTo>
                  <a:pt x="83" y="63"/>
                </a:lnTo>
                <a:lnTo>
                  <a:pt x="83" y="62"/>
                </a:lnTo>
                <a:lnTo>
                  <a:pt x="84" y="61"/>
                </a:lnTo>
                <a:lnTo>
                  <a:pt x="85" y="60"/>
                </a:lnTo>
                <a:lnTo>
                  <a:pt x="86" y="59"/>
                </a:lnTo>
                <a:lnTo>
                  <a:pt x="87" y="57"/>
                </a:lnTo>
                <a:lnTo>
                  <a:pt x="87" y="56"/>
                </a:lnTo>
                <a:lnTo>
                  <a:pt x="87" y="55"/>
                </a:lnTo>
                <a:lnTo>
                  <a:pt x="86" y="55"/>
                </a:lnTo>
                <a:lnTo>
                  <a:pt x="85" y="55"/>
                </a:lnTo>
                <a:lnTo>
                  <a:pt x="85" y="54"/>
                </a:lnTo>
                <a:lnTo>
                  <a:pt x="85" y="55"/>
                </a:lnTo>
                <a:lnTo>
                  <a:pt x="84" y="55"/>
                </a:lnTo>
                <a:lnTo>
                  <a:pt x="83" y="55"/>
                </a:lnTo>
                <a:lnTo>
                  <a:pt x="83" y="54"/>
                </a:lnTo>
                <a:lnTo>
                  <a:pt x="81" y="54"/>
                </a:lnTo>
                <a:lnTo>
                  <a:pt x="80" y="54"/>
                </a:lnTo>
                <a:lnTo>
                  <a:pt x="80" y="53"/>
                </a:lnTo>
                <a:lnTo>
                  <a:pt x="79" y="52"/>
                </a:lnTo>
                <a:lnTo>
                  <a:pt x="78" y="52"/>
                </a:lnTo>
                <a:lnTo>
                  <a:pt x="77" y="52"/>
                </a:lnTo>
                <a:lnTo>
                  <a:pt x="76" y="52"/>
                </a:lnTo>
                <a:lnTo>
                  <a:pt x="72" y="51"/>
                </a:lnTo>
                <a:lnTo>
                  <a:pt x="71" y="51"/>
                </a:lnTo>
                <a:lnTo>
                  <a:pt x="70" y="51"/>
                </a:lnTo>
                <a:lnTo>
                  <a:pt x="67" y="51"/>
                </a:lnTo>
                <a:lnTo>
                  <a:pt x="67" y="50"/>
                </a:lnTo>
                <a:lnTo>
                  <a:pt x="64" y="50"/>
                </a:lnTo>
                <a:lnTo>
                  <a:pt x="63" y="50"/>
                </a:lnTo>
                <a:lnTo>
                  <a:pt x="62" y="50"/>
                </a:lnTo>
                <a:lnTo>
                  <a:pt x="61" y="50"/>
                </a:lnTo>
                <a:lnTo>
                  <a:pt x="60" y="48"/>
                </a:lnTo>
                <a:lnTo>
                  <a:pt x="59" y="48"/>
                </a:lnTo>
                <a:lnTo>
                  <a:pt x="58" y="48"/>
                </a:lnTo>
                <a:lnTo>
                  <a:pt x="56" y="47"/>
                </a:lnTo>
                <a:lnTo>
                  <a:pt x="55" y="47"/>
                </a:lnTo>
                <a:lnTo>
                  <a:pt x="56" y="47"/>
                </a:lnTo>
                <a:lnTo>
                  <a:pt x="58" y="46"/>
                </a:lnTo>
                <a:lnTo>
                  <a:pt x="60" y="46"/>
                </a:lnTo>
                <a:lnTo>
                  <a:pt x="61" y="46"/>
                </a:lnTo>
                <a:lnTo>
                  <a:pt x="62" y="46"/>
                </a:lnTo>
                <a:lnTo>
                  <a:pt x="64" y="45"/>
                </a:lnTo>
                <a:lnTo>
                  <a:pt x="68" y="45"/>
                </a:lnTo>
                <a:lnTo>
                  <a:pt x="69" y="44"/>
                </a:lnTo>
                <a:lnTo>
                  <a:pt x="68" y="44"/>
                </a:lnTo>
                <a:lnTo>
                  <a:pt x="67" y="44"/>
                </a:lnTo>
                <a:lnTo>
                  <a:pt x="67" y="43"/>
                </a:lnTo>
                <a:lnTo>
                  <a:pt x="66" y="43"/>
                </a:lnTo>
                <a:lnTo>
                  <a:pt x="64" y="42"/>
                </a:lnTo>
                <a:lnTo>
                  <a:pt x="66" y="40"/>
                </a:lnTo>
                <a:lnTo>
                  <a:pt x="67" y="42"/>
                </a:lnTo>
                <a:lnTo>
                  <a:pt x="68" y="40"/>
                </a:lnTo>
                <a:lnTo>
                  <a:pt x="69" y="40"/>
                </a:lnTo>
                <a:lnTo>
                  <a:pt x="70" y="40"/>
                </a:lnTo>
                <a:lnTo>
                  <a:pt x="69" y="40"/>
                </a:lnTo>
                <a:lnTo>
                  <a:pt x="69" y="39"/>
                </a:lnTo>
                <a:lnTo>
                  <a:pt x="68" y="38"/>
                </a:lnTo>
                <a:lnTo>
                  <a:pt x="68" y="37"/>
                </a:lnTo>
                <a:lnTo>
                  <a:pt x="69" y="36"/>
                </a:lnTo>
                <a:lnTo>
                  <a:pt x="70" y="36"/>
                </a:lnTo>
                <a:lnTo>
                  <a:pt x="70" y="37"/>
                </a:lnTo>
                <a:lnTo>
                  <a:pt x="71" y="36"/>
                </a:lnTo>
                <a:lnTo>
                  <a:pt x="72" y="36"/>
                </a:lnTo>
                <a:lnTo>
                  <a:pt x="71" y="35"/>
                </a:lnTo>
                <a:lnTo>
                  <a:pt x="68" y="31"/>
                </a:lnTo>
                <a:lnTo>
                  <a:pt x="67" y="30"/>
                </a:lnTo>
                <a:lnTo>
                  <a:pt x="60" y="31"/>
                </a:lnTo>
                <a:lnTo>
                  <a:pt x="59" y="31"/>
                </a:lnTo>
                <a:lnTo>
                  <a:pt x="58" y="25"/>
                </a:lnTo>
                <a:lnTo>
                  <a:pt x="58" y="21"/>
                </a:lnTo>
                <a:lnTo>
                  <a:pt x="59" y="21"/>
                </a:lnTo>
                <a:lnTo>
                  <a:pt x="59" y="20"/>
                </a:lnTo>
                <a:lnTo>
                  <a:pt x="60" y="20"/>
                </a:lnTo>
                <a:lnTo>
                  <a:pt x="61" y="20"/>
                </a:lnTo>
                <a:lnTo>
                  <a:pt x="62" y="21"/>
                </a:lnTo>
                <a:lnTo>
                  <a:pt x="62" y="22"/>
                </a:lnTo>
                <a:lnTo>
                  <a:pt x="63" y="22"/>
                </a:lnTo>
                <a:lnTo>
                  <a:pt x="67" y="21"/>
                </a:lnTo>
                <a:lnTo>
                  <a:pt x="64" y="15"/>
                </a:lnTo>
                <a:lnTo>
                  <a:pt x="63" y="13"/>
                </a:lnTo>
                <a:lnTo>
                  <a:pt x="67" y="12"/>
                </a:lnTo>
                <a:lnTo>
                  <a:pt x="68" y="12"/>
                </a:lnTo>
                <a:lnTo>
                  <a:pt x="68" y="13"/>
                </a:lnTo>
                <a:lnTo>
                  <a:pt x="69" y="15"/>
                </a:lnTo>
                <a:lnTo>
                  <a:pt x="70" y="18"/>
                </a:lnTo>
                <a:lnTo>
                  <a:pt x="73" y="17"/>
                </a:lnTo>
                <a:lnTo>
                  <a:pt x="75" y="15"/>
                </a:lnTo>
                <a:lnTo>
                  <a:pt x="77" y="13"/>
                </a:lnTo>
                <a:lnTo>
                  <a:pt x="78" y="13"/>
                </a:lnTo>
                <a:lnTo>
                  <a:pt x="80" y="11"/>
                </a:lnTo>
                <a:lnTo>
                  <a:pt x="81" y="10"/>
                </a:lnTo>
                <a:lnTo>
                  <a:pt x="83" y="10"/>
                </a:lnTo>
                <a:lnTo>
                  <a:pt x="84" y="11"/>
                </a:lnTo>
                <a:lnTo>
                  <a:pt x="85" y="11"/>
                </a:lnTo>
                <a:lnTo>
                  <a:pt x="85" y="12"/>
                </a:lnTo>
                <a:lnTo>
                  <a:pt x="89" y="8"/>
                </a:lnTo>
                <a:lnTo>
                  <a:pt x="89" y="6"/>
                </a:lnTo>
                <a:lnTo>
                  <a:pt x="92" y="4"/>
                </a:lnTo>
                <a:lnTo>
                  <a:pt x="93" y="3"/>
                </a:lnTo>
                <a:lnTo>
                  <a:pt x="95" y="1"/>
                </a:lnTo>
                <a:lnTo>
                  <a:pt x="96" y="0"/>
                </a:lnTo>
                <a:lnTo>
                  <a:pt x="98" y="3"/>
                </a:lnTo>
                <a:lnTo>
                  <a:pt x="99" y="3"/>
                </a:lnTo>
                <a:lnTo>
                  <a:pt x="101" y="3"/>
                </a:lnTo>
                <a:lnTo>
                  <a:pt x="101" y="2"/>
                </a:lnTo>
                <a:lnTo>
                  <a:pt x="102" y="3"/>
                </a:lnTo>
                <a:lnTo>
                  <a:pt x="102" y="4"/>
                </a:lnTo>
                <a:lnTo>
                  <a:pt x="103" y="4"/>
                </a:lnTo>
                <a:lnTo>
                  <a:pt x="103" y="5"/>
                </a:lnTo>
                <a:lnTo>
                  <a:pt x="104" y="5"/>
                </a:lnTo>
                <a:lnTo>
                  <a:pt x="104" y="6"/>
                </a:lnTo>
                <a:lnTo>
                  <a:pt x="104" y="8"/>
                </a:lnTo>
                <a:lnTo>
                  <a:pt x="105" y="8"/>
                </a:lnTo>
                <a:lnTo>
                  <a:pt x="105" y="9"/>
                </a:lnTo>
                <a:lnTo>
                  <a:pt x="106" y="9"/>
                </a:lnTo>
                <a:lnTo>
                  <a:pt x="106" y="10"/>
                </a:lnTo>
                <a:lnTo>
                  <a:pt x="107" y="11"/>
                </a:lnTo>
                <a:lnTo>
                  <a:pt x="109" y="12"/>
                </a:lnTo>
                <a:lnTo>
                  <a:pt x="109" y="13"/>
                </a:lnTo>
                <a:lnTo>
                  <a:pt x="110" y="14"/>
                </a:lnTo>
                <a:lnTo>
                  <a:pt x="111" y="14"/>
                </a:lnTo>
                <a:lnTo>
                  <a:pt x="111" y="15"/>
                </a:lnTo>
                <a:lnTo>
                  <a:pt x="115" y="12"/>
                </a:lnTo>
                <a:lnTo>
                  <a:pt x="115" y="13"/>
                </a:lnTo>
                <a:lnTo>
                  <a:pt x="116" y="14"/>
                </a:lnTo>
                <a:lnTo>
                  <a:pt x="118" y="15"/>
                </a:lnTo>
                <a:lnTo>
                  <a:pt x="118" y="17"/>
                </a:lnTo>
                <a:lnTo>
                  <a:pt x="119" y="18"/>
                </a:lnTo>
                <a:lnTo>
                  <a:pt x="120" y="19"/>
                </a:lnTo>
                <a:lnTo>
                  <a:pt x="121" y="20"/>
                </a:lnTo>
                <a:lnTo>
                  <a:pt x="121" y="21"/>
                </a:lnTo>
                <a:lnTo>
                  <a:pt x="122" y="22"/>
                </a:lnTo>
                <a:lnTo>
                  <a:pt x="121" y="23"/>
                </a:lnTo>
                <a:lnTo>
                  <a:pt x="120" y="23"/>
                </a:lnTo>
                <a:lnTo>
                  <a:pt x="121" y="26"/>
                </a:lnTo>
                <a:lnTo>
                  <a:pt x="123" y="29"/>
                </a:lnTo>
                <a:lnTo>
                  <a:pt x="123" y="28"/>
                </a:lnTo>
                <a:lnTo>
                  <a:pt x="124" y="28"/>
                </a:lnTo>
                <a:lnTo>
                  <a:pt x="125" y="28"/>
                </a:lnTo>
                <a:lnTo>
                  <a:pt x="124" y="29"/>
                </a:lnTo>
                <a:lnTo>
                  <a:pt x="124" y="30"/>
                </a:lnTo>
                <a:lnTo>
                  <a:pt x="125" y="31"/>
                </a:lnTo>
                <a:lnTo>
                  <a:pt x="127" y="33"/>
                </a:lnTo>
                <a:lnTo>
                  <a:pt x="128" y="31"/>
                </a:lnTo>
                <a:lnTo>
                  <a:pt x="129" y="31"/>
                </a:lnTo>
                <a:lnTo>
                  <a:pt x="130" y="29"/>
                </a:lnTo>
                <a:lnTo>
                  <a:pt x="131" y="29"/>
                </a:lnTo>
                <a:lnTo>
                  <a:pt x="133" y="29"/>
                </a:lnTo>
                <a:lnTo>
                  <a:pt x="133" y="30"/>
                </a:lnTo>
                <a:lnTo>
                  <a:pt x="135" y="30"/>
                </a:lnTo>
                <a:lnTo>
                  <a:pt x="135" y="31"/>
                </a:lnTo>
                <a:lnTo>
                  <a:pt x="137" y="30"/>
                </a:lnTo>
                <a:lnTo>
                  <a:pt x="136" y="30"/>
                </a:lnTo>
                <a:lnTo>
                  <a:pt x="136" y="29"/>
                </a:lnTo>
                <a:lnTo>
                  <a:pt x="136" y="28"/>
                </a:lnTo>
                <a:lnTo>
                  <a:pt x="135" y="27"/>
                </a:lnTo>
                <a:lnTo>
                  <a:pt x="135" y="26"/>
                </a:lnTo>
                <a:lnTo>
                  <a:pt x="135" y="25"/>
                </a:lnTo>
                <a:lnTo>
                  <a:pt x="136" y="25"/>
                </a:lnTo>
                <a:lnTo>
                  <a:pt x="136" y="23"/>
                </a:lnTo>
                <a:lnTo>
                  <a:pt x="137" y="23"/>
                </a:lnTo>
                <a:lnTo>
                  <a:pt x="138" y="23"/>
                </a:lnTo>
                <a:lnTo>
                  <a:pt x="138" y="22"/>
                </a:lnTo>
                <a:lnTo>
                  <a:pt x="138" y="21"/>
                </a:lnTo>
                <a:lnTo>
                  <a:pt x="138" y="20"/>
                </a:lnTo>
                <a:lnTo>
                  <a:pt x="139" y="20"/>
                </a:lnTo>
                <a:lnTo>
                  <a:pt x="140" y="20"/>
                </a:lnTo>
                <a:lnTo>
                  <a:pt x="141" y="20"/>
                </a:lnTo>
                <a:lnTo>
                  <a:pt x="141" y="21"/>
                </a:lnTo>
                <a:lnTo>
                  <a:pt x="141" y="22"/>
                </a:lnTo>
                <a:lnTo>
                  <a:pt x="141" y="23"/>
                </a:lnTo>
                <a:lnTo>
                  <a:pt x="141" y="25"/>
                </a:lnTo>
                <a:lnTo>
                  <a:pt x="142" y="25"/>
                </a:lnTo>
                <a:lnTo>
                  <a:pt x="142" y="26"/>
                </a:lnTo>
                <a:lnTo>
                  <a:pt x="144" y="26"/>
                </a:lnTo>
                <a:lnTo>
                  <a:pt x="144" y="27"/>
                </a:lnTo>
                <a:lnTo>
                  <a:pt x="144" y="28"/>
                </a:lnTo>
                <a:lnTo>
                  <a:pt x="145" y="28"/>
                </a:lnTo>
                <a:lnTo>
                  <a:pt x="146" y="29"/>
                </a:lnTo>
                <a:lnTo>
                  <a:pt x="147" y="29"/>
                </a:lnTo>
                <a:lnTo>
                  <a:pt x="147" y="28"/>
                </a:lnTo>
                <a:lnTo>
                  <a:pt x="148" y="28"/>
                </a:lnTo>
                <a:lnTo>
                  <a:pt x="149" y="27"/>
                </a:lnTo>
                <a:lnTo>
                  <a:pt x="149" y="26"/>
                </a:lnTo>
                <a:lnTo>
                  <a:pt x="150" y="26"/>
                </a:lnTo>
                <a:lnTo>
                  <a:pt x="152" y="26"/>
                </a:lnTo>
                <a:lnTo>
                  <a:pt x="153" y="26"/>
                </a:lnTo>
                <a:lnTo>
                  <a:pt x="154" y="26"/>
                </a:lnTo>
                <a:lnTo>
                  <a:pt x="154" y="27"/>
                </a:lnTo>
                <a:lnTo>
                  <a:pt x="155" y="27"/>
                </a:lnTo>
                <a:lnTo>
                  <a:pt x="156" y="27"/>
                </a:lnTo>
                <a:lnTo>
                  <a:pt x="157" y="27"/>
                </a:lnTo>
                <a:lnTo>
                  <a:pt x="158" y="27"/>
                </a:lnTo>
                <a:lnTo>
                  <a:pt x="159" y="27"/>
                </a:lnTo>
                <a:lnTo>
                  <a:pt x="161" y="26"/>
                </a:lnTo>
                <a:lnTo>
                  <a:pt x="159" y="26"/>
                </a:lnTo>
                <a:lnTo>
                  <a:pt x="159" y="25"/>
                </a:lnTo>
                <a:lnTo>
                  <a:pt x="159" y="23"/>
                </a:lnTo>
                <a:lnTo>
                  <a:pt x="159" y="22"/>
                </a:lnTo>
                <a:lnTo>
                  <a:pt x="159" y="21"/>
                </a:lnTo>
                <a:lnTo>
                  <a:pt x="161" y="20"/>
                </a:lnTo>
                <a:lnTo>
                  <a:pt x="162" y="19"/>
                </a:lnTo>
                <a:lnTo>
                  <a:pt x="163" y="18"/>
                </a:lnTo>
                <a:lnTo>
                  <a:pt x="164" y="18"/>
                </a:lnTo>
                <a:lnTo>
                  <a:pt x="165" y="18"/>
                </a:lnTo>
                <a:lnTo>
                  <a:pt x="166" y="18"/>
                </a:lnTo>
                <a:lnTo>
                  <a:pt x="166" y="17"/>
                </a:lnTo>
                <a:lnTo>
                  <a:pt x="167" y="17"/>
                </a:lnTo>
                <a:lnTo>
                  <a:pt x="168" y="17"/>
                </a:lnTo>
                <a:lnTo>
                  <a:pt x="170" y="17"/>
                </a:lnTo>
                <a:lnTo>
                  <a:pt x="170" y="15"/>
                </a:lnTo>
                <a:lnTo>
                  <a:pt x="171" y="15"/>
                </a:lnTo>
                <a:lnTo>
                  <a:pt x="171" y="14"/>
                </a:lnTo>
                <a:lnTo>
                  <a:pt x="173" y="13"/>
                </a:lnTo>
                <a:lnTo>
                  <a:pt x="174" y="12"/>
                </a:lnTo>
                <a:lnTo>
                  <a:pt x="175" y="13"/>
                </a:lnTo>
                <a:lnTo>
                  <a:pt x="175" y="17"/>
                </a:lnTo>
                <a:lnTo>
                  <a:pt x="176" y="17"/>
                </a:lnTo>
                <a:lnTo>
                  <a:pt x="178" y="17"/>
                </a:lnTo>
                <a:lnTo>
                  <a:pt x="176" y="18"/>
                </a:lnTo>
                <a:lnTo>
                  <a:pt x="178" y="20"/>
                </a:lnTo>
                <a:lnTo>
                  <a:pt x="180" y="20"/>
                </a:lnTo>
                <a:lnTo>
                  <a:pt x="183" y="20"/>
                </a:lnTo>
                <a:lnTo>
                  <a:pt x="187" y="20"/>
                </a:lnTo>
                <a:lnTo>
                  <a:pt x="188" y="20"/>
                </a:lnTo>
                <a:lnTo>
                  <a:pt x="188" y="17"/>
                </a:lnTo>
                <a:lnTo>
                  <a:pt x="188" y="10"/>
                </a:lnTo>
                <a:lnTo>
                  <a:pt x="189" y="10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932E1826-335D-8AC8-E920-1FAB9780A34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72048" y="362165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D689BF0F-55D4-A981-877E-026CF07EA832}"/>
              </a:ext>
            </a:extLst>
          </p:cNvPr>
          <p:cNvCxnSpPr>
            <a:cxnSpLocks/>
            <a:stCxn id="12" idx="2"/>
            <a:endCxn id="3" idx="0"/>
          </p:cNvCxnSpPr>
          <p:nvPr/>
        </p:nvCxnSpPr>
        <p:spPr>
          <a:xfrm rot="10800000" flipV="1">
            <a:off x="3414257" y="2902829"/>
            <a:ext cx="278319" cy="71882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" name="圆角矩形 45">
            <a:extLst>
              <a:ext uri="{FF2B5EF4-FFF2-40B4-BE49-F238E27FC236}">
                <a16:creationId xmlns:a16="http://schemas.microsoft.com/office/drawing/2014/main" id="{3B564232-C88D-ADD8-5E75-B93BACCFC3BF}"/>
              </a:ext>
            </a:extLst>
          </p:cNvPr>
          <p:cNvSpPr/>
          <p:nvPr/>
        </p:nvSpPr>
        <p:spPr>
          <a:xfrm>
            <a:off x="4593682" y="273884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Moreno Valley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A95F05F-7FE8-8D32-8EC9-CC2C0554AE28}"/>
              </a:ext>
            </a:extLst>
          </p:cNvPr>
          <p:cNvSpPr/>
          <p:nvPr/>
        </p:nvSpPr>
        <p:spPr>
          <a:xfrm>
            <a:off x="3692575" y="2470781"/>
            <a:ext cx="864096" cy="864096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6E63240-BBD4-7348-BA4E-1E1A8A6CCE5D}"/>
              </a:ext>
            </a:extLst>
          </p:cNvPr>
          <p:cNvSpPr/>
          <p:nvPr/>
        </p:nvSpPr>
        <p:spPr>
          <a:xfrm>
            <a:off x="4505558" y="2842874"/>
            <a:ext cx="139238" cy="139238"/>
          </a:xfrm>
          <a:prstGeom prst="ellipse">
            <a:avLst/>
          </a:prstGeom>
          <a:solidFill>
            <a:srgbClr val="F7964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351D6BAC-0985-DFFD-0DCF-F73252E82E69}"/>
              </a:ext>
            </a:extLst>
          </p:cNvPr>
          <p:cNvSpPr/>
          <p:nvPr/>
        </p:nvSpPr>
        <p:spPr>
          <a:xfrm>
            <a:off x="404407" y="257134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Corona</a:t>
            </a:r>
          </a:p>
        </p:txBody>
      </p: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F08142A3-2005-744F-434B-9EE8AB27F70E}"/>
              </a:ext>
            </a:extLst>
          </p:cNvPr>
          <p:cNvSpPr/>
          <p:nvPr/>
        </p:nvSpPr>
        <p:spPr>
          <a:xfrm>
            <a:off x="4122044" y="194606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Riverside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6910F6D-D77B-FC49-F1AC-BB7FF36FDF48}"/>
              </a:ext>
            </a:extLst>
          </p:cNvPr>
          <p:cNvSpPr/>
          <p:nvPr/>
        </p:nvSpPr>
        <p:spPr>
          <a:xfrm>
            <a:off x="3220937" y="1677995"/>
            <a:ext cx="864096" cy="864096"/>
          </a:xfrm>
          <a:prstGeom prst="ellipse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DF2374-9444-349A-6D6A-0349E7C1B56A}"/>
              </a:ext>
            </a:extLst>
          </p:cNvPr>
          <p:cNvSpPr/>
          <p:nvPr/>
        </p:nvSpPr>
        <p:spPr>
          <a:xfrm>
            <a:off x="4033920" y="2050088"/>
            <a:ext cx="139238" cy="139238"/>
          </a:xfrm>
          <a:prstGeom prst="ellipse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Oval 25">
            <a:extLst>
              <a:ext uri="{FF2B5EF4-FFF2-40B4-BE49-F238E27FC236}">
                <a16:creationId xmlns:a16="http://schemas.microsoft.com/office/drawing/2014/main" id="{EB833B94-BE46-2883-DDDB-054607C61F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7407" y="359651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5" name="肘形连接符 164">
            <a:extLst>
              <a:ext uri="{FF2B5EF4-FFF2-40B4-BE49-F238E27FC236}">
                <a16:creationId xmlns:a16="http://schemas.microsoft.com/office/drawing/2014/main" id="{4A717321-8B57-8674-62E9-EAEA7D5574F7}"/>
              </a:ext>
            </a:extLst>
          </p:cNvPr>
          <p:cNvCxnSpPr>
            <a:cxnSpLocks/>
            <a:stCxn id="28" idx="2"/>
            <a:endCxn id="34" idx="0"/>
          </p:cNvCxnSpPr>
          <p:nvPr/>
        </p:nvCxnSpPr>
        <p:spPr>
          <a:xfrm rot="10800000" flipV="1">
            <a:off x="3029615" y="2110042"/>
            <a:ext cx="191322" cy="148646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1" name="Freeform 459">
            <a:extLst>
              <a:ext uri="{FF2B5EF4-FFF2-40B4-BE49-F238E27FC236}">
                <a16:creationId xmlns:a16="http://schemas.microsoft.com/office/drawing/2014/main" id="{EFA8976B-78E9-E7DF-E66B-287C12A93820}"/>
              </a:ext>
            </a:extLst>
          </p:cNvPr>
          <p:cNvSpPr>
            <a:spLocks/>
          </p:cNvSpPr>
          <p:nvPr/>
        </p:nvSpPr>
        <p:spPr bwMode="auto">
          <a:xfrm>
            <a:off x="3334240" y="1867836"/>
            <a:ext cx="664921" cy="484409"/>
          </a:xfrm>
          <a:custGeom>
            <a:avLst/>
            <a:gdLst>
              <a:gd name="T0" fmla="*/ 207 w 291"/>
              <a:gd name="T1" fmla="*/ 7 h 212"/>
              <a:gd name="T2" fmla="*/ 216 w 291"/>
              <a:gd name="T3" fmla="*/ 11 h 212"/>
              <a:gd name="T4" fmla="*/ 226 w 291"/>
              <a:gd name="T5" fmla="*/ 15 h 212"/>
              <a:gd name="T6" fmla="*/ 234 w 291"/>
              <a:gd name="T7" fmla="*/ 16 h 212"/>
              <a:gd name="T8" fmla="*/ 248 w 291"/>
              <a:gd name="T9" fmla="*/ 19 h 212"/>
              <a:gd name="T10" fmla="*/ 259 w 291"/>
              <a:gd name="T11" fmla="*/ 21 h 212"/>
              <a:gd name="T12" fmla="*/ 245 w 291"/>
              <a:gd name="T13" fmla="*/ 27 h 212"/>
              <a:gd name="T14" fmla="*/ 233 w 291"/>
              <a:gd name="T15" fmla="*/ 35 h 212"/>
              <a:gd name="T16" fmla="*/ 260 w 291"/>
              <a:gd name="T17" fmla="*/ 49 h 212"/>
              <a:gd name="T18" fmla="*/ 255 w 291"/>
              <a:gd name="T19" fmla="*/ 54 h 212"/>
              <a:gd name="T20" fmla="*/ 255 w 291"/>
              <a:gd name="T21" fmla="*/ 69 h 212"/>
              <a:gd name="T22" fmla="*/ 252 w 291"/>
              <a:gd name="T23" fmla="*/ 79 h 212"/>
              <a:gd name="T24" fmla="*/ 253 w 291"/>
              <a:gd name="T25" fmla="*/ 88 h 212"/>
              <a:gd name="T26" fmla="*/ 254 w 291"/>
              <a:gd name="T27" fmla="*/ 96 h 212"/>
              <a:gd name="T28" fmla="*/ 264 w 291"/>
              <a:gd name="T29" fmla="*/ 104 h 212"/>
              <a:gd name="T30" fmla="*/ 277 w 291"/>
              <a:gd name="T31" fmla="*/ 108 h 212"/>
              <a:gd name="T32" fmla="*/ 290 w 291"/>
              <a:gd name="T33" fmla="*/ 119 h 212"/>
              <a:gd name="T34" fmla="*/ 281 w 291"/>
              <a:gd name="T35" fmla="*/ 126 h 212"/>
              <a:gd name="T36" fmla="*/ 286 w 291"/>
              <a:gd name="T37" fmla="*/ 147 h 212"/>
              <a:gd name="T38" fmla="*/ 269 w 291"/>
              <a:gd name="T39" fmla="*/ 149 h 212"/>
              <a:gd name="T40" fmla="*/ 256 w 291"/>
              <a:gd name="T41" fmla="*/ 150 h 212"/>
              <a:gd name="T42" fmla="*/ 243 w 291"/>
              <a:gd name="T43" fmla="*/ 160 h 212"/>
              <a:gd name="T44" fmla="*/ 260 w 291"/>
              <a:gd name="T45" fmla="*/ 174 h 212"/>
              <a:gd name="T46" fmla="*/ 276 w 291"/>
              <a:gd name="T47" fmla="*/ 175 h 212"/>
              <a:gd name="T48" fmla="*/ 265 w 291"/>
              <a:gd name="T49" fmla="*/ 191 h 212"/>
              <a:gd name="T50" fmla="*/ 249 w 291"/>
              <a:gd name="T51" fmla="*/ 189 h 212"/>
              <a:gd name="T52" fmla="*/ 240 w 291"/>
              <a:gd name="T53" fmla="*/ 211 h 212"/>
              <a:gd name="T54" fmla="*/ 216 w 291"/>
              <a:gd name="T55" fmla="*/ 211 h 212"/>
              <a:gd name="T56" fmla="*/ 203 w 291"/>
              <a:gd name="T57" fmla="*/ 204 h 212"/>
              <a:gd name="T58" fmla="*/ 204 w 291"/>
              <a:gd name="T59" fmla="*/ 197 h 212"/>
              <a:gd name="T60" fmla="*/ 212 w 291"/>
              <a:gd name="T61" fmla="*/ 191 h 212"/>
              <a:gd name="T62" fmla="*/ 227 w 291"/>
              <a:gd name="T63" fmla="*/ 189 h 212"/>
              <a:gd name="T64" fmla="*/ 229 w 291"/>
              <a:gd name="T65" fmla="*/ 172 h 212"/>
              <a:gd name="T66" fmla="*/ 210 w 291"/>
              <a:gd name="T67" fmla="*/ 170 h 212"/>
              <a:gd name="T68" fmla="*/ 188 w 291"/>
              <a:gd name="T69" fmla="*/ 170 h 212"/>
              <a:gd name="T70" fmla="*/ 166 w 291"/>
              <a:gd name="T71" fmla="*/ 174 h 212"/>
              <a:gd name="T72" fmla="*/ 162 w 291"/>
              <a:gd name="T73" fmla="*/ 191 h 212"/>
              <a:gd name="T74" fmla="*/ 147 w 291"/>
              <a:gd name="T75" fmla="*/ 191 h 212"/>
              <a:gd name="T76" fmla="*/ 130 w 291"/>
              <a:gd name="T77" fmla="*/ 191 h 212"/>
              <a:gd name="T78" fmla="*/ 106 w 291"/>
              <a:gd name="T79" fmla="*/ 191 h 212"/>
              <a:gd name="T80" fmla="*/ 87 w 291"/>
              <a:gd name="T81" fmla="*/ 191 h 212"/>
              <a:gd name="T82" fmla="*/ 73 w 291"/>
              <a:gd name="T83" fmla="*/ 192 h 212"/>
              <a:gd name="T84" fmla="*/ 61 w 291"/>
              <a:gd name="T85" fmla="*/ 193 h 212"/>
              <a:gd name="T86" fmla="*/ 55 w 291"/>
              <a:gd name="T87" fmla="*/ 194 h 212"/>
              <a:gd name="T88" fmla="*/ 39 w 291"/>
              <a:gd name="T89" fmla="*/ 192 h 212"/>
              <a:gd name="T90" fmla="*/ 27 w 291"/>
              <a:gd name="T91" fmla="*/ 191 h 212"/>
              <a:gd name="T92" fmla="*/ 23 w 291"/>
              <a:gd name="T93" fmla="*/ 176 h 212"/>
              <a:gd name="T94" fmla="*/ 11 w 291"/>
              <a:gd name="T95" fmla="*/ 159 h 212"/>
              <a:gd name="T96" fmla="*/ 10 w 291"/>
              <a:gd name="T97" fmla="*/ 142 h 212"/>
              <a:gd name="T98" fmla="*/ 14 w 291"/>
              <a:gd name="T99" fmla="*/ 113 h 212"/>
              <a:gd name="T100" fmla="*/ 0 w 291"/>
              <a:gd name="T101" fmla="*/ 99 h 212"/>
              <a:gd name="T102" fmla="*/ 19 w 291"/>
              <a:gd name="T103" fmla="*/ 86 h 212"/>
              <a:gd name="T104" fmla="*/ 61 w 291"/>
              <a:gd name="T105" fmla="*/ 79 h 212"/>
              <a:gd name="T106" fmla="*/ 79 w 291"/>
              <a:gd name="T107" fmla="*/ 77 h 212"/>
              <a:gd name="T108" fmla="*/ 104 w 291"/>
              <a:gd name="T109" fmla="*/ 75 h 212"/>
              <a:gd name="T110" fmla="*/ 119 w 291"/>
              <a:gd name="T111" fmla="*/ 71 h 212"/>
              <a:gd name="T112" fmla="*/ 141 w 291"/>
              <a:gd name="T113" fmla="*/ 62 h 212"/>
              <a:gd name="T114" fmla="*/ 154 w 291"/>
              <a:gd name="T115" fmla="*/ 46 h 212"/>
              <a:gd name="T116" fmla="*/ 166 w 291"/>
              <a:gd name="T117" fmla="*/ 21 h 212"/>
              <a:gd name="T118" fmla="*/ 178 w 291"/>
              <a:gd name="T119" fmla="*/ 15 h 212"/>
              <a:gd name="T120" fmla="*/ 188 w 291"/>
              <a:gd name="T121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1" h="212">
                <a:moveTo>
                  <a:pt x="209" y="0"/>
                </a:moveTo>
                <a:lnTo>
                  <a:pt x="209" y="1"/>
                </a:lnTo>
                <a:lnTo>
                  <a:pt x="209" y="2"/>
                </a:lnTo>
                <a:lnTo>
                  <a:pt x="210" y="2"/>
                </a:lnTo>
                <a:lnTo>
                  <a:pt x="210" y="3"/>
                </a:lnTo>
                <a:lnTo>
                  <a:pt x="210" y="4"/>
                </a:lnTo>
                <a:lnTo>
                  <a:pt x="210" y="5"/>
                </a:lnTo>
                <a:lnTo>
                  <a:pt x="209" y="5"/>
                </a:lnTo>
                <a:lnTo>
                  <a:pt x="210" y="7"/>
                </a:lnTo>
                <a:lnTo>
                  <a:pt x="209" y="7"/>
                </a:lnTo>
                <a:lnTo>
                  <a:pt x="208" y="7"/>
                </a:lnTo>
                <a:lnTo>
                  <a:pt x="207" y="7"/>
                </a:lnTo>
                <a:lnTo>
                  <a:pt x="207" y="5"/>
                </a:lnTo>
                <a:lnTo>
                  <a:pt x="207" y="7"/>
                </a:lnTo>
                <a:lnTo>
                  <a:pt x="205" y="7"/>
                </a:lnTo>
                <a:lnTo>
                  <a:pt x="205" y="8"/>
                </a:lnTo>
                <a:lnTo>
                  <a:pt x="207" y="8"/>
                </a:lnTo>
                <a:lnTo>
                  <a:pt x="207" y="9"/>
                </a:lnTo>
                <a:lnTo>
                  <a:pt x="207" y="10"/>
                </a:lnTo>
                <a:lnTo>
                  <a:pt x="207" y="11"/>
                </a:lnTo>
                <a:lnTo>
                  <a:pt x="208" y="11"/>
                </a:lnTo>
                <a:lnTo>
                  <a:pt x="209" y="11"/>
                </a:lnTo>
                <a:lnTo>
                  <a:pt x="211" y="10"/>
                </a:lnTo>
                <a:lnTo>
                  <a:pt x="212" y="10"/>
                </a:lnTo>
                <a:lnTo>
                  <a:pt x="213" y="10"/>
                </a:lnTo>
                <a:lnTo>
                  <a:pt x="214" y="10"/>
                </a:lnTo>
                <a:lnTo>
                  <a:pt x="214" y="11"/>
                </a:lnTo>
                <a:lnTo>
                  <a:pt x="216" y="11"/>
                </a:lnTo>
                <a:lnTo>
                  <a:pt x="217" y="11"/>
                </a:lnTo>
                <a:lnTo>
                  <a:pt x="218" y="11"/>
                </a:lnTo>
                <a:lnTo>
                  <a:pt x="219" y="11"/>
                </a:lnTo>
                <a:lnTo>
                  <a:pt x="220" y="11"/>
                </a:lnTo>
                <a:lnTo>
                  <a:pt x="221" y="11"/>
                </a:lnTo>
                <a:lnTo>
                  <a:pt x="222" y="11"/>
                </a:lnTo>
                <a:lnTo>
                  <a:pt x="223" y="10"/>
                </a:lnTo>
                <a:lnTo>
                  <a:pt x="223" y="9"/>
                </a:lnTo>
                <a:lnTo>
                  <a:pt x="225" y="9"/>
                </a:lnTo>
                <a:lnTo>
                  <a:pt x="226" y="9"/>
                </a:lnTo>
                <a:lnTo>
                  <a:pt x="226" y="10"/>
                </a:lnTo>
                <a:lnTo>
                  <a:pt x="226" y="11"/>
                </a:lnTo>
                <a:lnTo>
                  <a:pt x="226" y="13"/>
                </a:lnTo>
                <a:lnTo>
                  <a:pt x="226" y="15"/>
                </a:lnTo>
                <a:lnTo>
                  <a:pt x="226" y="16"/>
                </a:lnTo>
                <a:lnTo>
                  <a:pt x="226" y="17"/>
                </a:lnTo>
                <a:lnTo>
                  <a:pt x="226" y="18"/>
                </a:lnTo>
                <a:lnTo>
                  <a:pt x="226" y="19"/>
                </a:lnTo>
                <a:lnTo>
                  <a:pt x="228" y="19"/>
                </a:lnTo>
                <a:lnTo>
                  <a:pt x="229" y="19"/>
                </a:lnTo>
                <a:lnTo>
                  <a:pt x="229" y="18"/>
                </a:lnTo>
                <a:lnTo>
                  <a:pt x="229" y="16"/>
                </a:lnTo>
                <a:lnTo>
                  <a:pt x="231" y="16"/>
                </a:lnTo>
                <a:lnTo>
                  <a:pt x="231" y="15"/>
                </a:lnTo>
                <a:lnTo>
                  <a:pt x="233" y="15"/>
                </a:lnTo>
                <a:lnTo>
                  <a:pt x="234" y="13"/>
                </a:lnTo>
                <a:lnTo>
                  <a:pt x="234" y="15"/>
                </a:lnTo>
                <a:lnTo>
                  <a:pt x="234" y="16"/>
                </a:lnTo>
                <a:lnTo>
                  <a:pt x="237" y="16"/>
                </a:lnTo>
                <a:lnTo>
                  <a:pt x="237" y="17"/>
                </a:lnTo>
                <a:lnTo>
                  <a:pt x="238" y="17"/>
                </a:lnTo>
                <a:lnTo>
                  <a:pt x="239" y="17"/>
                </a:lnTo>
                <a:lnTo>
                  <a:pt x="239" y="18"/>
                </a:lnTo>
                <a:lnTo>
                  <a:pt x="240" y="18"/>
                </a:lnTo>
                <a:lnTo>
                  <a:pt x="242" y="19"/>
                </a:lnTo>
                <a:lnTo>
                  <a:pt x="243" y="19"/>
                </a:lnTo>
                <a:lnTo>
                  <a:pt x="244" y="19"/>
                </a:lnTo>
                <a:lnTo>
                  <a:pt x="245" y="19"/>
                </a:lnTo>
                <a:lnTo>
                  <a:pt x="246" y="20"/>
                </a:lnTo>
                <a:lnTo>
                  <a:pt x="247" y="20"/>
                </a:lnTo>
                <a:lnTo>
                  <a:pt x="248" y="20"/>
                </a:lnTo>
                <a:lnTo>
                  <a:pt x="248" y="19"/>
                </a:lnTo>
                <a:lnTo>
                  <a:pt x="248" y="18"/>
                </a:lnTo>
                <a:lnTo>
                  <a:pt x="249" y="18"/>
                </a:lnTo>
                <a:lnTo>
                  <a:pt x="249" y="19"/>
                </a:lnTo>
                <a:lnTo>
                  <a:pt x="249" y="20"/>
                </a:lnTo>
                <a:lnTo>
                  <a:pt x="249" y="21"/>
                </a:lnTo>
                <a:lnTo>
                  <a:pt x="251" y="21"/>
                </a:lnTo>
                <a:lnTo>
                  <a:pt x="252" y="21"/>
                </a:lnTo>
                <a:lnTo>
                  <a:pt x="253" y="21"/>
                </a:lnTo>
                <a:lnTo>
                  <a:pt x="254" y="21"/>
                </a:lnTo>
                <a:lnTo>
                  <a:pt x="255" y="21"/>
                </a:lnTo>
                <a:lnTo>
                  <a:pt x="256" y="21"/>
                </a:lnTo>
                <a:lnTo>
                  <a:pt x="257" y="23"/>
                </a:lnTo>
                <a:lnTo>
                  <a:pt x="259" y="23"/>
                </a:lnTo>
                <a:lnTo>
                  <a:pt x="259" y="21"/>
                </a:lnTo>
                <a:lnTo>
                  <a:pt x="260" y="21"/>
                </a:lnTo>
                <a:lnTo>
                  <a:pt x="260" y="27"/>
                </a:lnTo>
                <a:lnTo>
                  <a:pt x="255" y="27"/>
                </a:lnTo>
                <a:lnTo>
                  <a:pt x="255" y="28"/>
                </a:lnTo>
                <a:lnTo>
                  <a:pt x="255" y="29"/>
                </a:lnTo>
                <a:lnTo>
                  <a:pt x="255" y="32"/>
                </a:lnTo>
                <a:lnTo>
                  <a:pt x="254" y="32"/>
                </a:lnTo>
                <a:lnTo>
                  <a:pt x="253" y="32"/>
                </a:lnTo>
                <a:lnTo>
                  <a:pt x="249" y="32"/>
                </a:lnTo>
                <a:lnTo>
                  <a:pt x="249" y="29"/>
                </a:lnTo>
                <a:lnTo>
                  <a:pt x="249" y="27"/>
                </a:lnTo>
                <a:lnTo>
                  <a:pt x="248" y="27"/>
                </a:lnTo>
                <a:lnTo>
                  <a:pt x="246" y="27"/>
                </a:lnTo>
                <a:lnTo>
                  <a:pt x="245" y="27"/>
                </a:lnTo>
                <a:lnTo>
                  <a:pt x="245" y="28"/>
                </a:lnTo>
                <a:lnTo>
                  <a:pt x="244" y="28"/>
                </a:lnTo>
                <a:lnTo>
                  <a:pt x="243" y="28"/>
                </a:lnTo>
                <a:lnTo>
                  <a:pt x="242" y="28"/>
                </a:lnTo>
                <a:lnTo>
                  <a:pt x="240" y="28"/>
                </a:lnTo>
                <a:lnTo>
                  <a:pt x="240" y="29"/>
                </a:lnTo>
                <a:lnTo>
                  <a:pt x="239" y="29"/>
                </a:lnTo>
                <a:lnTo>
                  <a:pt x="239" y="30"/>
                </a:lnTo>
                <a:lnTo>
                  <a:pt x="239" y="32"/>
                </a:lnTo>
                <a:lnTo>
                  <a:pt x="236" y="32"/>
                </a:lnTo>
                <a:lnTo>
                  <a:pt x="235" y="33"/>
                </a:lnTo>
                <a:lnTo>
                  <a:pt x="235" y="34"/>
                </a:lnTo>
                <a:lnTo>
                  <a:pt x="234" y="35"/>
                </a:lnTo>
                <a:lnTo>
                  <a:pt x="233" y="35"/>
                </a:lnTo>
                <a:lnTo>
                  <a:pt x="230" y="35"/>
                </a:lnTo>
                <a:lnTo>
                  <a:pt x="229" y="34"/>
                </a:lnTo>
                <a:lnTo>
                  <a:pt x="229" y="37"/>
                </a:lnTo>
                <a:lnTo>
                  <a:pt x="243" y="37"/>
                </a:lnTo>
                <a:lnTo>
                  <a:pt x="249" y="37"/>
                </a:lnTo>
                <a:lnTo>
                  <a:pt x="254" y="37"/>
                </a:lnTo>
                <a:lnTo>
                  <a:pt x="255" y="42"/>
                </a:lnTo>
                <a:lnTo>
                  <a:pt x="256" y="42"/>
                </a:lnTo>
                <a:lnTo>
                  <a:pt x="257" y="42"/>
                </a:lnTo>
                <a:lnTo>
                  <a:pt x="257" y="45"/>
                </a:lnTo>
                <a:lnTo>
                  <a:pt x="257" y="46"/>
                </a:lnTo>
                <a:lnTo>
                  <a:pt x="257" y="47"/>
                </a:lnTo>
                <a:lnTo>
                  <a:pt x="260" y="47"/>
                </a:lnTo>
                <a:lnTo>
                  <a:pt x="260" y="49"/>
                </a:lnTo>
                <a:lnTo>
                  <a:pt x="260" y="50"/>
                </a:lnTo>
                <a:lnTo>
                  <a:pt x="259" y="50"/>
                </a:lnTo>
                <a:lnTo>
                  <a:pt x="257" y="50"/>
                </a:lnTo>
                <a:lnTo>
                  <a:pt x="257" y="51"/>
                </a:lnTo>
                <a:lnTo>
                  <a:pt x="256" y="51"/>
                </a:lnTo>
                <a:lnTo>
                  <a:pt x="256" y="50"/>
                </a:lnTo>
                <a:lnTo>
                  <a:pt x="255" y="50"/>
                </a:lnTo>
                <a:lnTo>
                  <a:pt x="256" y="51"/>
                </a:lnTo>
                <a:lnTo>
                  <a:pt x="255" y="51"/>
                </a:lnTo>
                <a:lnTo>
                  <a:pt x="255" y="52"/>
                </a:lnTo>
                <a:lnTo>
                  <a:pt x="254" y="52"/>
                </a:lnTo>
                <a:lnTo>
                  <a:pt x="255" y="52"/>
                </a:lnTo>
                <a:lnTo>
                  <a:pt x="255" y="53"/>
                </a:lnTo>
                <a:lnTo>
                  <a:pt x="255" y="54"/>
                </a:lnTo>
                <a:lnTo>
                  <a:pt x="255" y="55"/>
                </a:lnTo>
                <a:lnTo>
                  <a:pt x="255" y="57"/>
                </a:lnTo>
                <a:lnTo>
                  <a:pt x="255" y="58"/>
                </a:lnTo>
                <a:lnTo>
                  <a:pt x="255" y="59"/>
                </a:lnTo>
                <a:lnTo>
                  <a:pt x="255" y="60"/>
                </a:lnTo>
                <a:lnTo>
                  <a:pt x="255" y="61"/>
                </a:lnTo>
                <a:lnTo>
                  <a:pt x="255" y="62"/>
                </a:lnTo>
                <a:lnTo>
                  <a:pt x="255" y="63"/>
                </a:lnTo>
                <a:lnTo>
                  <a:pt x="254" y="63"/>
                </a:lnTo>
                <a:lnTo>
                  <a:pt x="254" y="65"/>
                </a:lnTo>
                <a:lnTo>
                  <a:pt x="254" y="66"/>
                </a:lnTo>
                <a:lnTo>
                  <a:pt x="255" y="67"/>
                </a:lnTo>
                <a:lnTo>
                  <a:pt x="255" y="68"/>
                </a:lnTo>
                <a:lnTo>
                  <a:pt x="255" y="69"/>
                </a:lnTo>
                <a:lnTo>
                  <a:pt x="255" y="70"/>
                </a:lnTo>
                <a:lnTo>
                  <a:pt x="254" y="70"/>
                </a:lnTo>
                <a:lnTo>
                  <a:pt x="254" y="71"/>
                </a:lnTo>
                <a:lnTo>
                  <a:pt x="254" y="72"/>
                </a:lnTo>
                <a:lnTo>
                  <a:pt x="254" y="74"/>
                </a:lnTo>
                <a:lnTo>
                  <a:pt x="253" y="74"/>
                </a:lnTo>
                <a:lnTo>
                  <a:pt x="253" y="75"/>
                </a:lnTo>
                <a:lnTo>
                  <a:pt x="252" y="75"/>
                </a:lnTo>
                <a:lnTo>
                  <a:pt x="252" y="76"/>
                </a:lnTo>
                <a:lnTo>
                  <a:pt x="252" y="77"/>
                </a:lnTo>
                <a:lnTo>
                  <a:pt x="253" y="77"/>
                </a:lnTo>
                <a:lnTo>
                  <a:pt x="253" y="78"/>
                </a:lnTo>
                <a:lnTo>
                  <a:pt x="253" y="79"/>
                </a:lnTo>
                <a:lnTo>
                  <a:pt x="252" y="79"/>
                </a:lnTo>
                <a:lnTo>
                  <a:pt x="252" y="80"/>
                </a:lnTo>
                <a:lnTo>
                  <a:pt x="252" y="82"/>
                </a:lnTo>
                <a:lnTo>
                  <a:pt x="252" y="83"/>
                </a:lnTo>
                <a:lnTo>
                  <a:pt x="253" y="84"/>
                </a:lnTo>
                <a:lnTo>
                  <a:pt x="252" y="85"/>
                </a:lnTo>
                <a:lnTo>
                  <a:pt x="251" y="85"/>
                </a:lnTo>
                <a:lnTo>
                  <a:pt x="249" y="85"/>
                </a:lnTo>
                <a:lnTo>
                  <a:pt x="251" y="85"/>
                </a:lnTo>
                <a:lnTo>
                  <a:pt x="252" y="86"/>
                </a:lnTo>
                <a:lnTo>
                  <a:pt x="253" y="86"/>
                </a:lnTo>
                <a:lnTo>
                  <a:pt x="253" y="87"/>
                </a:lnTo>
                <a:lnTo>
                  <a:pt x="253" y="88"/>
                </a:lnTo>
                <a:lnTo>
                  <a:pt x="254" y="88"/>
                </a:lnTo>
                <a:lnTo>
                  <a:pt x="253" y="88"/>
                </a:lnTo>
                <a:lnTo>
                  <a:pt x="252" y="88"/>
                </a:lnTo>
                <a:lnTo>
                  <a:pt x="251" y="88"/>
                </a:lnTo>
                <a:lnTo>
                  <a:pt x="249" y="90"/>
                </a:lnTo>
                <a:lnTo>
                  <a:pt x="248" y="90"/>
                </a:lnTo>
                <a:lnTo>
                  <a:pt x="248" y="91"/>
                </a:lnTo>
                <a:lnTo>
                  <a:pt x="248" y="92"/>
                </a:lnTo>
                <a:lnTo>
                  <a:pt x="248" y="93"/>
                </a:lnTo>
                <a:lnTo>
                  <a:pt x="249" y="93"/>
                </a:lnTo>
                <a:lnTo>
                  <a:pt x="249" y="94"/>
                </a:lnTo>
                <a:lnTo>
                  <a:pt x="251" y="95"/>
                </a:lnTo>
                <a:lnTo>
                  <a:pt x="252" y="95"/>
                </a:lnTo>
                <a:lnTo>
                  <a:pt x="252" y="96"/>
                </a:lnTo>
                <a:lnTo>
                  <a:pt x="253" y="96"/>
                </a:lnTo>
                <a:lnTo>
                  <a:pt x="254" y="96"/>
                </a:lnTo>
                <a:lnTo>
                  <a:pt x="254" y="97"/>
                </a:lnTo>
                <a:lnTo>
                  <a:pt x="255" y="97"/>
                </a:lnTo>
                <a:lnTo>
                  <a:pt x="256" y="97"/>
                </a:lnTo>
                <a:lnTo>
                  <a:pt x="257" y="97"/>
                </a:lnTo>
                <a:lnTo>
                  <a:pt x="259" y="97"/>
                </a:lnTo>
                <a:lnTo>
                  <a:pt x="260" y="97"/>
                </a:lnTo>
                <a:lnTo>
                  <a:pt x="261" y="97"/>
                </a:lnTo>
                <a:lnTo>
                  <a:pt x="261" y="99"/>
                </a:lnTo>
                <a:lnTo>
                  <a:pt x="261" y="100"/>
                </a:lnTo>
                <a:lnTo>
                  <a:pt x="262" y="100"/>
                </a:lnTo>
                <a:lnTo>
                  <a:pt x="262" y="102"/>
                </a:lnTo>
                <a:lnTo>
                  <a:pt x="262" y="103"/>
                </a:lnTo>
                <a:lnTo>
                  <a:pt x="263" y="104"/>
                </a:lnTo>
                <a:lnTo>
                  <a:pt x="264" y="104"/>
                </a:lnTo>
                <a:lnTo>
                  <a:pt x="265" y="104"/>
                </a:lnTo>
                <a:lnTo>
                  <a:pt x="265" y="105"/>
                </a:lnTo>
                <a:lnTo>
                  <a:pt x="266" y="105"/>
                </a:lnTo>
                <a:lnTo>
                  <a:pt x="268" y="105"/>
                </a:lnTo>
                <a:lnTo>
                  <a:pt x="268" y="107"/>
                </a:lnTo>
                <a:lnTo>
                  <a:pt x="269" y="107"/>
                </a:lnTo>
                <a:lnTo>
                  <a:pt x="270" y="108"/>
                </a:lnTo>
                <a:lnTo>
                  <a:pt x="270" y="107"/>
                </a:lnTo>
                <a:lnTo>
                  <a:pt x="270" y="105"/>
                </a:lnTo>
                <a:lnTo>
                  <a:pt x="271" y="107"/>
                </a:lnTo>
                <a:lnTo>
                  <a:pt x="272" y="107"/>
                </a:lnTo>
                <a:lnTo>
                  <a:pt x="273" y="107"/>
                </a:lnTo>
                <a:lnTo>
                  <a:pt x="274" y="107"/>
                </a:lnTo>
                <a:lnTo>
                  <a:pt x="277" y="108"/>
                </a:lnTo>
                <a:lnTo>
                  <a:pt x="279" y="108"/>
                </a:lnTo>
                <a:lnTo>
                  <a:pt x="280" y="108"/>
                </a:lnTo>
                <a:lnTo>
                  <a:pt x="281" y="109"/>
                </a:lnTo>
                <a:lnTo>
                  <a:pt x="285" y="109"/>
                </a:lnTo>
                <a:lnTo>
                  <a:pt x="286" y="110"/>
                </a:lnTo>
                <a:lnTo>
                  <a:pt x="289" y="110"/>
                </a:lnTo>
                <a:lnTo>
                  <a:pt x="290" y="111"/>
                </a:lnTo>
                <a:lnTo>
                  <a:pt x="291" y="111"/>
                </a:lnTo>
                <a:lnTo>
                  <a:pt x="290" y="111"/>
                </a:lnTo>
                <a:lnTo>
                  <a:pt x="290" y="113"/>
                </a:lnTo>
                <a:lnTo>
                  <a:pt x="290" y="114"/>
                </a:lnTo>
                <a:lnTo>
                  <a:pt x="290" y="116"/>
                </a:lnTo>
                <a:lnTo>
                  <a:pt x="290" y="118"/>
                </a:lnTo>
                <a:lnTo>
                  <a:pt x="290" y="119"/>
                </a:lnTo>
                <a:lnTo>
                  <a:pt x="290" y="121"/>
                </a:lnTo>
                <a:lnTo>
                  <a:pt x="290" y="122"/>
                </a:lnTo>
                <a:lnTo>
                  <a:pt x="290" y="124"/>
                </a:lnTo>
                <a:lnTo>
                  <a:pt x="290" y="126"/>
                </a:lnTo>
                <a:lnTo>
                  <a:pt x="290" y="127"/>
                </a:lnTo>
                <a:lnTo>
                  <a:pt x="289" y="127"/>
                </a:lnTo>
                <a:lnTo>
                  <a:pt x="288" y="127"/>
                </a:lnTo>
                <a:lnTo>
                  <a:pt x="288" y="125"/>
                </a:lnTo>
                <a:lnTo>
                  <a:pt x="286" y="125"/>
                </a:lnTo>
                <a:lnTo>
                  <a:pt x="286" y="127"/>
                </a:lnTo>
                <a:lnTo>
                  <a:pt x="282" y="127"/>
                </a:lnTo>
                <a:lnTo>
                  <a:pt x="282" y="126"/>
                </a:lnTo>
                <a:lnTo>
                  <a:pt x="282" y="127"/>
                </a:lnTo>
                <a:lnTo>
                  <a:pt x="281" y="126"/>
                </a:lnTo>
                <a:lnTo>
                  <a:pt x="281" y="127"/>
                </a:lnTo>
                <a:lnTo>
                  <a:pt x="280" y="127"/>
                </a:lnTo>
                <a:lnTo>
                  <a:pt x="279" y="127"/>
                </a:lnTo>
                <a:lnTo>
                  <a:pt x="279" y="128"/>
                </a:lnTo>
                <a:lnTo>
                  <a:pt x="279" y="129"/>
                </a:lnTo>
                <a:lnTo>
                  <a:pt x="279" y="132"/>
                </a:lnTo>
                <a:lnTo>
                  <a:pt x="279" y="133"/>
                </a:lnTo>
                <a:lnTo>
                  <a:pt x="280" y="133"/>
                </a:lnTo>
                <a:lnTo>
                  <a:pt x="282" y="137"/>
                </a:lnTo>
                <a:lnTo>
                  <a:pt x="282" y="138"/>
                </a:lnTo>
                <a:lnTo>
                  <a:pt x="282" y="139"/>
                </a:lnTo>
                <a:lnTo>
                  <a:pt x="283" y="143"/>
                </a:lnTo>
                <a:lnTo>
                  <a:pt x="285" y="143"/>
                </a:lnTo>
                <a:lnTo>
                  <a:pt x="286" y="147"/>
                </a:lnTo>
                <a:lnTo>
                  <a:pt x="286" y="149"/>
                </a:lnTo>
                <a:lnTo>
                  <a:pt x="285" y="149"/>
                </a:lnTo>
                <a:lnTo>
                  <a:pt x="283" y="149"/>
                </a:lnTo>
                <a:lnTo>
                  <a:pt x="282" y="149"/>
                </a:lnTo>
                <a:lnTo>
                  <a:pt x="281" y="149"/>
                </a:lnTo>
                <a:lnTo>
                  <a:pt x="280" y="149"/>
                </a:lnTo>
                <a:lnTo>
                  <a:pt x="279" y="149"/>
                </a:lnTo>
                <a:lnTo>
                  <a:pt x="278" y="149"/>
                </a:lnTo>
                <a:lnTo>
                  <a:pt x="277" y="149"/>
                </a:lnTo>
                <a:lnTo>
                  <a:pt x="276" y="149"/>
                </a:lnTo>
                <a:lnTo>
                  <a:pt x="274" y="149"/>
                </a:lnTo>
                <a:lnTo>
                  <a:pt x="271" y="149"/>
                </a:lnTo>
                <a:lnTo>
                  <a:pt x="270" y="149"/>
                </a:lnTo>
                <a:lnTo>
                  <a:pt x="269" y="149"/>
                </a:lnTo>
                <a:lnTo>
                  <a:pt x="266" y="149"/>
                </a:lnTo>
                <a:lnTo>
                  <a:pt x="265" y="149"/>
                </a:lnTo>
                <a:lnTo>
                  <a:pt x="264" y="149"/>
                </a:lnTo>
                <a:lnTo>
                  <a:pt x="262" y="149"/>
                </a:lnTo>
                <a:lnTo>
                  <a:pt x="261" y="149"/>
                </a:lnTo>
                <a:lnTo>
                  <a:pt x="260" y="149"/>
                </a:lnTo>
                <a:lnTo>
                  <a:pt x="260" y="150"/>
                </a:lnTo>
                <a:lnTo>
                  <a:pt x="260" y="151"/>
                </a:lnTo>
                <a:lnTo>
                  <a:pt x="260" y="152"/>
                </a:lnTo>
                <a:lnTo>
                  <a:pt x="259" y="152"/>
                </a:lnTo>
                <a:lnTo>
                  <a:pt x="259" y="153"/>
                </a:lnTo>
                <a:lnTo>
                  <a:pt x="257" y="153"/>
                </a:lnTo>
                <a:lnTo>
                  <a:pt x="257" y="150"/>
                </a:lnTo>
                <a:lnTo>
                  <a:pt x="256" y="150"/>
                </a:lnTo>
                <a:lnTo>
                  <a:pt x="254" y="150"/>
                </a:lnTo>
                <a:lnTo>
                  <a:pt x="252" y="150"/>
                </a:lnTo>
                <a:lnTo>
                  <a:pt x="249" y="150"/>
                </a:lnTo>
                <a:lnTo>
                  <a:pt x="249" y="152"/>
                </a:lnTo>
                <a:lnTo>
                  <a:pt x="249" y="153"/>
                </a:lnTo>
                <a:lnTo>
                  <a:pt x="249" y="154"/>
                </a:lnTo>
                <a:lnTo>
                  <a:pt x="249" y="155"/>
                </a:lnTo>
                <a:lnTo>
                  <a:pt x="248" y="155"/>
                </a:lnTo>
                <a:lnTo>
                  <a:pt x="247" y="155"/>
                </a:lnTo>
                <a:lnTo>
                  <a:pt x="246" y="155"/>
                </a:lnTo>
                <a:lnTo>
                  <a:pt x="246" y="157"/>
                </a:lnTo>
                <a:lnTo>
                  <a:pt x="246" y="159"/>
                </a:lnTo>
                <a:lnTo>
                  <a:pt x="243" y="159"/>
                </a:lnTo>
                <a:lnTo>
                  <a:pt x="243" y="160"/>
                </a:lnTo>
                <a:lnTo>
                  <a:pt x="243" y="169"/>
                </a:lnTo>
                <a:lnTo>
                  <a:pt x="246" y="169"/>
                </a:lnTo>
                <a:lnTo>
                  <a:pt x="247" y="169"/>
                </a:lnTo>
                <a:lnTo>
                  <a:pt x="248" y="169"/>
                </a:lnTo>
                <a:lnTo>
                  <a:pt x="249" y="169"/>
                </a:lnTo>
                <a:lnTo>
                  <a:pt x="249" y="171"/>
                </a:lnTo>
                <a:lnTo>
                  <a:pt x="249" y="172"/>
                </a:lnTo>
                <a:lnTo>
                  <a:pt x="249" y="175"/>
                </a:lnTo>
                <a:lnTo>
                  <a:pt x="251" y="175"/>
                </a:lnTo>
                <a:lnTo>
                  <a:pt x="255" y="175"/>
                </a:lnTo>
                <a:lnTo>
                  <a:pt x="257" y="175"/>
                </a:lnTo>
                <a:lnTo>
                  <a:pt x="259" y="175"/>
                </a:lnTo>
                <a:lnTo>
                  <a:pt x="260" y="175"/>
                </a:lnTo>
                <a:lnTo>
                  <a:pt x="260" y="174"/>
                </a:lnTo>
                <a:lnTo>
                  <a:pt x="260" y="171"/>
                </a:lnTo>
                <a:lnTo>
                  <a:pt x="262" y="171"/>
                </a:lnTo>
                <a:lnTo>
                  <a:pt x="262" y="170"/>
                </a:lnTo>
                <a:lnTo>
                  <a:pt x="262" y="169"/>
                </a:lnTo>
                <a:lnTo>
                  <a:pt x="264" y="169"/>
                </a:lnTo>
                <a:lnTo>
                  <a:pt x="269" y="169"/>
                </a:lnTo>
                <a:lnTo>
                  <a:pt x="270" y="169"/>
                </a:lnTo>
                <a:lnTo>
                  <a:pt x="270" y="167"/>
                </a:lnTo>
                <a:lnTo>
                  <a:pt x="271" y="167"/>
                </a:lnTo>
                <a:lnTo>
                  <a:pt x="272" y="167"/>
                </a:lnTo>
                <a:lnTo>
                  <a:pt x="273" y="167"/>
                </a:lnTo>
                <a:lnTo>
                  <a:pt x="274" y="167"/>
                </a:lnTo>
                <a:lnTo>
                  <a:pt x="276" y="167"/>
                </a:lnTo>
                <a:lnTo>
                  <a:pt x="276" y="175"/>
                </a:lnTo>
                <a:lnTo>
                  <a:pt x="276" y="176"/>
                </a:lnTo>
                <a:lnTo>
                  <a:pt x="276" y="179"/>
                </a:lnTo>
                <a:lnTo>
                  <a:pt x="276" y="180"/>
                </a:lnTo>
                <a:lnTo>
                  <a:pt x="276" y="182"/>
                </a:lnTo>
                <a:lnTo>
                  <a:pt x="276" y="183"/>
                </a:lnTo>
                <a:lnTo>
                  <a:pt x="276" y="184"/>
                </a:lnTo>
                <a:lnTo>
                  <a:pt x="276" y="185"/>
                </a:lnTo>
                <a:lnTo>
                  <a:pt x="276" y="187"/>
                </a:lnTo>
                <a:lnTo>
                  <a:pt x="276" y="188"/>
                </a:lnTo>
                <a:lnTo>
                  <a:pt x="276" y="189"/>
                </a:lnTo>
                <a:lnTo>
                  <a:pt x="272" y="191"/>
                </a:lnTo>
                <a:lnTo>
                  <a:pt x="270" y="191"/>
                </a:lnTo>
                <a:lnTo>
                  <a:pt x="268" y="191"/>
                </a:lnTo>
                <a:lnTo>
                  <a:pt x="265" y="191"/>
                </a:lnTo>
                <a:lnTo>
                  <a:pt x="264" y="191"/>
                </a:lnTo>
                <a:lnTo>
                  <a:pt x="263" y="191"/>
                </a:lnTo>
                <a:lnTo>
                  <a:pt x="262" y="191"/>
                </a:lnTo>
                <a:lnTo>
                  <a:pt x="261" y="191"/>
                </a:lnTo>
                <a:lnTo>
                  <a:pt x="260" y="191"/>
                </a:lnTo>
                <a:lnTo>
                  <a:pt x="259" y="191"/>
                </a:lnTo>
                <a:lnTo>
                  <a:pt x="257" y="191"/>
                </a:lnTo>
                <a:lnTo>
                  <a:pt x="256" y="191"/>
                </a:lnTo>
                <a:lnTo>
                  <a:pt x="255" y="191"/>
                </a:lnTo>
                <a:lnTo>
                  <a:pt x="254" y="191"/>
                </a:lnTo>
                <a:lnTo>
                  <a:pt x="253" y="191"/>
                </a:lnTo>
                <a:lnTo>
                  <a:pt x="252" y="189"/>
                </a:lnTo>
                <a:lnTo>
                  <a:pt x="251" y="189"/>
                </a:lnTo>
                <a:lnTo>
                  <a:pt x="249" y="189"/>
                </a:lnTo>
                <a:lnTo>
                  <a:pt x="249" y="191"/>
                </a:lnTo>
                <a:lnTo>
                  <a:pt x="249" y="193"/>
                </a:lnTo>
                <a:lnTo>
                  <a:pt x="249" y="194"/>
                </a:lnTo>
                <a:lnTo>
                  <a:pt x="249" y="196"/>
                </a:lnTo>
                <a:lnTo>
                  <a:pt x="249" y="197"/>
                </a:lnTo>
                <a:lnTo>
                  <a:pt x="249" y="199"/>
                </a:lnTo>
                <a:lnTo>
                  <a:pt x="249" y="201"/>
                </a:lnTo>
                <a:lnTo>
                  <a:pt x="249" y="205"/>
                </a:lnTo>
                <a:lnTo>
                  <a:pt x="249" y="206"/>
                </a:lnTo>
                <a:lnTo>
                  <a:pt x="249" y="210"/>
                </a:lnTo>
                <a:lnTo>
                  <a:pt x="249" y="211"/>
                </a:lnTo>
                <a:lnTo>
                  <a:pt x="247" y="211"/>
                </a:lnTo>
                <a:lnTo>
                  <a:pt x="246" y="211"/>
                </a:lnTo>
                <a:lnTo>
                  <a:pt x="240" y="211"/>
                </a:lnTo>
                <a:lnTo>
                  <a:pt x="239" y="211"/>
                </a:lnTo>
                <a:lnTo>
                  <a:pt x="238" y="211"/>
                </a:lnTo>
                <a:lnTo>
                  <a:pt x="235" y="211"/>
                </a:lnTo>
                <a:lnTo>
                  <a:pt x="234" y="211"/>
                </a:lnTo>
                <a:lnTo>
                  <a:pt x="233" y="211"/>
                </a:lnTo>
                <a:lnTo>
                  <a:pt x="231" y="211"/>
                </a:lnTo>
                <a:lnTo>
                  <a:pt x="230" y="211"/>
                </a:lnTo>
                <a:lnTo>
                  <a:pt x="229" y="211"/>
                </a:lnTo>
                <a:lnTo>
                  <a:pt x="228" y="211"/>
                </a:lnTo>
                <a:lnTo>
                  <a:pt x="223" y="211"/>
                </a:lnTo>
                <a:lnTo>
                  <a:pt x="222" y="211"/>
                </a:lnTo>
                <a:lnTo>
                  <a:pt x="218" y="211"/>
                </a:lnTo>
                <a:lnTo>
                  <a:pt x="217" y="211"/>
                </a:lnTo>
                <a:lnTo>
                  <a:pt x="216" y="211"/>
                </a:lnTo>
                <a:lnTo>
                  <a:pt x="213" y="211"/>
                </a:lnTo>
                <a:lnTo>
                  <a:pt x="212" y="211"/>
                </a:lnTo>
                <a:lnTo>
                  <a:pt x="211" y="211"/>
                </a:lnTo>
                <a:lnTo>
                  <a:pt x="209" y="212"/>
                </a:lnTo>
                <a:lnTo>
                  <a:pt x="208" y="212"/>
                </a:lnTo>
                <a:lnTo>
                  <a:pt x="207" y="212"/>
                </a:lnTo>
                <a:lnTo>
                  <a:pt x="205" y="212"/>
                </a:lnTo>
                <a:lnTo>
                  <a:pt x="204" y="212"/>
                </a:lnTo>
                <a:lnTo>
                  <a:pt x="203" y="212"/>
                </a:lnTo>
                <a:lnTo>
                  <a:pt x="203" y="211"/>
                </a:lnTo>
                <a:lnTo>
                  <a:pt x="203" y="209"/>
                </a:lnTo>
                <a:lnTo>
                  <a:pt x="203" y="206"/>
                </a:lnTo>
                <a:lnTo>
                  <a:pt x="203" y="205"/>
                </a:lnTo>
                <a:lnTo>
                  <a:pt x="203" y="204"/>
                </a:lnTo>
                <a:lnTo>
                  <a:pt x="203" y="203"/>
                </a:lnTo>
                <a:lnTo>
                  <a:pt x="203" y="202"/>
                </a:lnTo>
                <a:lnTo>
                  <a:pt x="203" y="201"/>
                </a:lnTo>
                <a:lnTo>
                  <a:pt x="204" y="201"/>
                </a:lnTo>
                <a:lnTo>
                  <a:pt x="207" y="201"/>
                </a:lnTo>
                <a:lnTo>
                  <a:pt x="208" y="201"/>
                </a:lnTo>
                <a:lnTo>
                  <a:pt x="208" y="200"/>
                </a:lnTo>
                <a:lnTo>
                  <a:pt x="208" y="199"/>
                </a:lnTo>
                <a:lnTo>
                  <a:pt x="208" y="197"/>
                </a:lnTo>
                <a:lnTo>
                  <a:pt x="208" y="196"/>
                </a:lnTo>
                <a:lnTo>
                  <a:pt x="207" y="196"/>
                </a:lnTo>
                <a:lnTo>
                  <a:pt x="205" y="196"/>
                </a:lnTo>
                <a:lnTo>
                  <a:pt x="204" y="196"/>
                </a:lnTo>
                <a:lnTo>
                  <a:pt x="204" y="197"/>
                </a:lnTo>
                <a:lnTo>
                  <a:pt x="203" y="197"/>
                </a:lnTo>
                <a:lnTo>
                  <a:pt x="203" y="196"/>
                </a:lnTo>
                <a:lnTo>
                  <a:pt x="203" y="195"/>
                </a:lnTo>
                <a:lnTo>
                  <a:pt x="204" y="195"/>
                </a:lnTo>
                <a:lnTo>
                  <a:pt x="204" y="194"/>
                </a:lnTo>
                <a:lnTo>
                  <a:pt x="205" y="194"/>
                </a:lnTo>
                <a:lnTo>
                  <a:pt x="207" y="193"/>
                </a:lnTo>
                <a:lnTo>
                  <a:pt x="208" y="193"/>
                </a:lnTo>
                <a:lnTo>
                  <a:pt x="208" y="192"/>
                </a:lnTo>
                <a:lnTo>
                  <a:pt x="209" y="192"/>
                </a:lnTo>
                <a:lnTo>
                  <a:pt x="210" y="192"/>
                </a:lnTo>
                <a:lnTo>
                  <a:pt x="210" y="191"/>
                </a:lnTo>
                <a:lnTo>
                  <a:pt x="211" y="191"/>
                </a:lnTo>
                <a:lnTo>
                  <a:pt x="212" y="191"/>
                </a:lnTo>
                <a:lnTo>
                  <a:pt x="213" y="191"/>
                </a:lnTo>
                <a:lnTo>
                  <a:pt x="214" y="191"/>
                </a:lnTo>
                <a:lnTo>
                  <a:pt x="216" y="191"/>
                </a:lnTo>
                <a:lnTo>
                  <a:pt x="218" y="191"/>
                </a:lnTo>
                <a:lnTo>
                  <a:pt x="218" y="189"/>
                </a:lnTo>
                <a:lnTo>
                  <a:pt x="219" y="189"/>
                </a:lnTo>
                <a:lnTo>
                  <a:pt x="220" y="189"/>
                </a:lnTo>
                <a:lnTo>
                  <a:pt x="220" y="188"/>
                </a:lnTo>
                <a:lnTo>
                  <a:pt x="221" y="188"/>
                </a:lnTo>
                <a:lnTo>
                  <a:pt x="222" y="188"/>
                </a:lnTo>
                <a:lnTo>
                  <a:pt x="223" y="188"/>
                </a:lnTo>
                <a:lnTo>
                  <a:pt x="225" y="188"/>
                </a:lnTo>
                <a:lnTo>
                  <a:pt x="225" y="189"/>
                </a:lnTo>
                <a:lnTo>
                  <a:pt x="227" y="189"/>
                </a:lnTo>
                <a:lnTo>
                  <a:pt x="228" y="189"/>
                </a:lnTo>
                <a:lnTo>
                  <a:pt x="228" y="188"/>
                </a:lnTo>
                <a:lnTo>
                  <a:pt x="228" y="187"/>
                </a:lnTo>
                <a:lnTo>
                  <a:pt x="228" y="184"/>
                </a:lnTo>
                <a:lnTo>
                  <a:pt x="228" y="183"/>
                </a:lnTo>
                <a:lnTo>
                  <a:pt x="228" y="182"/>
                </a:lnTo>
                <a:lnTo>
                  <a:pt x="228" y="180"/>
                </a:lnTo>
                <a:lnTo>
                  <a:pt x="228" y="179"/>
                </a:lnTo>
                <a:lnTo>
                  <a:pt x="228" y="178"/>
                </a:lnTo>
                <a:lnTo>
                  <a:pt x="228" y="177"/>
                </a:lnTo>
                <a:lnTo>
                  <a:pt x="228" y="176"/>
                </a:lnTo>
                <a:lnTo>
                  <a:pt x="228" y="175"/>
                </a:lnTo>
                <a:lnTo>
                  <a:pt x="228" y="174"/>
                </a:lnTo>
                <a:lnTo>
                  <a:pt x="229" y="172"/>
                </a:lnTo>
                <a:lnTo>
                  <a:pt x="229" y="171"/>
                </a:lnTo>
                <a:lnTo>
                  <a:pt x="229" y="170"/>
                </a:lnTo>
                <a:lnTo>
                  <a:pt x="229" y="169"/>
                </a:lnTo>
                <a:lnTo>
                  <a:pt x="227" y="169"/>
                </a:lnTo>
                <a:lnTo>
                  <a:pt x="226" y="169"/>
                </a:lnTo>
                <a:lnTo>
                  <a:pt x="220" y="169"/>
                </a:lnTo>
                <a:lnTo>
                  <a:pt x="218" y="169"/>
                </a:lnTo>
                <a:lnTo>
                  <a:pt x="217" y="169"/>
                </a:lnTo>
                <a:lnTo>
                  <a:pt x="216" y="169"/>
                </a:lnTo>
                <a:lnTo>
                  <a:pt x="214" y="170"/>
                </a:lnTo>
                <a:lnTo>
                  <a:pt x="213" y="170"/>
                </a:lnTo>
                <a:lnTo>
                  <a:pt x="212" y="170"/>
                </a:lnTo>
                <a:lnTo>
                  <a:pt x="211" y="170"/>
                </a:lnTo>
                <a:lnTo>
                  <a:pt x="210" y="170"/>
                </a:lnTo>
                <a:lnTo>
                  <a:pt x="209" y="170"/>
                </a:lnTo>
                <a:lnTo>
                  <a:pt x="208" y="170"/>
                </a:lnTo>
                <a:lnTo>
                  <a:pt x="207" y="170"/>
                </a:lnTo>
                <a:lnTo>
                  <a:pt x="205" y="170"/>
                </a:lnTo>
                <a:lnTo>
                  <a:pt x="204" y="170"/>
                </a:lnTo>
                <a:lnTo>
                  <a:pt x="201" y="170"/>
                </a:lnTo>
                <a:lnTo>
                  <a:pt x="200" y="170"/>
                </a:lnTo>
                <a:lnTo>
                  <a:pt x="196" y="170"/>
                </a:lnTo>
                <a:lnTo>
                  <a:pt x="195" y="170"/>
                </a:lnTo>
                <a:lnTo>
                  <a:pt x="194" y="170"/>
                </a:lnTo>
                <a:lnTo>
                  <a:pt x="193" y="170"/>
                </a:lnTo>
                <a:lnTo>
                  <a:pt x="191" y="170"/>
                </a:lnTo>
                <a:lnTo>
                  <a:pt x="190" y="170"/>
                </a:lnTo>
                <a:lnTo>
                  <a:pt x="188" y="170"/>
                </a:lnTo>
                <a:lnTo>
                  <a:pt x="187" y="170"/>
                </a:lnTo>
                <a:lnTo>
                  <a:pt x="184" y="170"/>
                </a:lnTo>
                <a:lnTo>
                  <a:pt x="182" y="170"/>
                </a:lnTo>
                <a:lnTo>
                  <a:pt x="180" y="170"/>
                </a:lnTo>
                <a:lnTo>
                  <a:pt x="177" y="170"/>
                </a:lnTo>
                <a:lnTo>
                  <a:pt x="176" y="170"/>
                </a:lnTo>
                <a:lnTo>
                  <a:pt x="174" y="170"/>
                </a:lnTo>
                <a:lnTo>
                  <a:pt x="170" y="170"/>
                </a:lnTo>
                <a:lnTo>
                  <a:pt x="169" y="170"/>
                </a:lnTo>
                <a:lnTo>
                  <a:pt x="168" y="170"/>
                </a:lnTo>
                <a:lnTo>
                  <a:pt x="167" y="170"/>
                </a:lnTo>
                <a:lnTo>
                  <a:pt x="166" y="170"/>
                </a:lnTo>
                <a:lnTo>
                  <a:pt x="166" y="171"/>
                </a:lnTo>
                <a:lnTo>
                  <a:pt x="166" y="174"/>
                </a:lnTo>
                <a:lnTo>
                  <a:pt x="167" y="175"/>
                </a:lnTo>
                <a:lnTo>
                  <a:pt x="167" y="176"/>
                </a:lnTo>
                <a:lnTo>
                  <a:pt x="167" y="177"/>
                </a:lnTo>
                <a:lnTo>
                  <a:pt x="167" y="178"/>
                </a:lnTo>
                <a:lnTo>
                  <a:pt x="167" y="179"/>
                </a:lnTo>
                <a:lnTo>
                  <a:pt x="167" y="180"/>
                </a:lnTo>
                <a:lnTo>
                  <a:pt x="167" y="184"/>
                </a:lnTo>
                <a:lnTo>
                  <a:pt x="166" y="185"/>
                </a:lnTo>
                <a:lnTo>
                  <a:pt x="166" y="186"/>
                </a:lnTo>
                <a:lnTo>
                  <a:pt x="166" y="189"/>
                </a:lnTo>
                <a:lnTo>
                  <a:pt x="166" y="191"/>
                </a:lnTo>
                <a:lnTo>
                  <a:pt x="165" y="191"/>
                </a:lnTo>
                <a:lnTo>
                  <a:pt x="164" y="191"/>
                </a:lnTo>
                <a:lnTo>
                  <a:pt x="162" y="191"/>
                </a:lnTo>
                <a:lnTo>
                  <a:pt x="161" y="191"/>
                </a:lnTo>
                <a:lnTo>
                  <a:pt x="160" y="191"/>
                </a:lnTo>
                <a:lnTo>
                  <a:pt x="159" y="191"/>
                </a:lnTo>
                <a:lnTo>
                  <a:pt x="158" y="191"/>
                </a:lnTo>
                <a:lnTo>
                  <a:pt x="157" y="191"/>
                </a:lnTo>
                <a:lnTo>
                  <a:pt x="156" y="191"/>
                </a:lnTo>
                <a:lnTo>
                  <a:pt x="154" y="191"/>
                </a:lnTo>
                <a:lnTo>
                  <a:pt x="153" y="191"/>
                </a:lnTo>
                <a:lnTo>
                  <a:pt x="152" y="191"/>
                </a:lnTo>
                <a:lnTo>
                  <a:pt x="151" y="191"/>
                </a:lnTo>
                <a:lnTo>
                  <a:pt x="150" y="191"/>
                </a:lnTo>
                <a:lnTo>
                  <a:pt x="149" y="191"/>
                </a:lnTo>
                <a:lnTo>
                  <a:pt x="148" y="191"/>
                </a:lnTo>
                <a:lnTo>
                  <a:pt x="147" y="191"/>
                </a:lnTo>
                <a:lnTo>
                  <a:pt x="145" y="191"/>
                </a:lnTo>
                <a:lnTo>
                  <a:pt x="144" y="191"/>
                </a:lnTo>
                <a:lnTo>
                  <a:pt x="143" y="191"/>
                </a:lnTo>
                <a:lnTo>
                  <a:pt x="142" y="191"/>
                </a:lnTo>
                <a:lnTo>
                  <a:pt x="141" y="191"/>
                </a:lnTo>
                <a:lnTo>
                  <a:pt x="140" y="191"/>
                </a:lnTo>
                <a:lnTo>
                  <a:pt x="139" y="191"/>
                </a:lnTo>
                <a:lnTo>
                  <a:pt x="138" y="191"/>
                </a:lnTo>
                <a:lnTo>
                  <a:pt x="135" y="191"/>
                </a:lnTo>
                <a:lnTo>
                  <a:pt x="134" y="191"/>
                </a:lnTo>
                <a:lnTo>
                  <a:pt x="133" y="191"/>
                </a:lnTo>
                <a:lnTo>
                  <a:pt x="132" y="191"/>
                </a:lnTo>
                <a:lnTo>
                  <a:pt x="131" y="191"/>
                </a:lnTo>
                <a:lnTo>
                  <a:pt x="130" y="191"/>
                </a:lnTo>
                <a:lnTo>
                  <a:pt x="128" y="191"/>
                </a:lnTo>
                <a:lnTo>
                  <a:pt x="127" y="191"/>
                </a:lnTo>
                <a:lnTo>
                  <a:pt x="125" y="191"/>
                </a:lnTo>
                <a:lnTo>
                  <a:pt x="124" y="191"/>
                </a:lnTo>
                <a:lnTo>
                  <a:pt x="119" y="191"/>
                </a:lnTo>
                <a:lnTo>
                  <a:pt x="115" y="191"/>
                </a:lnTo>
                <a:lnTo>
                  <a:pt x="114" y="191"/>
                </a:lnTo>
                <a:lnTo>
                  <a:pt x="113" y="191"/>
                </a:lnTo>
                <a:lnTo>
                  <a:pt x="111" y="191"/>
                </a:lnTo>
                <a:lnTo>
                  <a:pt x="110" y="191"/>
                </a:lnTo>
                <a:lnTo>
                  <a:pt x="109" y="191"/>
                </a:lnTo>
                <a:lnTo>
                  <a:pt x="108" y="191"/>
                </a:lnTo>
                <a:lnTo>
                  <a:pt x="107" y="191"/>
                </a:lnTo>
                <a:lnTo>
                  <a:pt x="106" y="191"/>
                </a:lnTo>
                <a:lnTo>
                  <a:pt x="105" y="191"/>
                </a:lnTo>
                <a:lnTo>
                  <a:pt x="104" y="191"/>
                </a:lnTo>
                <a:lnTo>
                  <a:pt x="102" y="191"/>
                </a:lnTo>
                <a:lnTo>
                  <a:pt x="101" y="191"/>
                </a:lnTo>
                <a:lnTo>
                  <a:pt x="100" y="191"/>
                </a:lnTo>
                <a:lnTo>
                  <a:pt x="99" y="191"/>
                </a:lnTo>
                <a:lnTo>
                  <a:pt x="98" y="191"/>
                </a:lnTo>
                <a:lnTo>
                  <a:pt x="95" y="191"/>
                </a:lnTo>
                <a:lnTo>
                  <a:pt x="93" y="191"/>
                </a:lnTo>
                <a:lnTo>
                  <a:pt x="91" y="191"/>
                </a:lnTo>
                <a:lnTo>
                  <a:pt x="90" y="191"/>
                </a:lnTo>
                <a:lnTo>
                  <a:pt x="89" y="191"/>
                </a:lnTo>
                <a:lnTo>
                  <a:pt x="88" y="191"/>
                </a:lnTo>
                <a:lnTo>
                  <a:pt x="87" y="191"/>
                </a:lnTo>
                <a:lnTo>
                  <a:pt x="82" y="191"/>
                </a:lnTo>
                <a:lnTo>
                  <a:pt x="82" y="189"/>
                </a:lnTo>
                <a:lnTo>
                  <a:pt x="82" y="188"/>
                </a:lnTo>
                <a:lnTo>
                  <a:pt x="81" y="189"/>
                </a:lnTo>
                <a:lnTo>
                  <a:pt x="80" y="191"/>
                </a:lnTo>
                <a:lnTo>
                  <a:pt x="79" y="191"/>
                </a:lnTo>
                <a:lnTo>
                  <a:pt x="79" y="192"/>
                </a:lnTo>
                <a:lnTo>
                  <a:pt x="78" y="192"/>
                </a:lnTo>
                <a:lnTo>
                  <a:pt x="76" y="193"/>
                </a:lnTo>
                <a:lnTo>
                  <a:pt x="75" y="194"/>
                </a:lnTo>
                <a:lnTo>
                  <a:pt x="74" y="194"/>
                </a:lnTo>
                <a:lnTo>
                  <a:pt x="74" y="193"/>
                </a:lnTo>
                <a:lnTo>
                  <a:pt x="73" y="193"/>
                </a:lnTo>
                <a:lnTo>
                  <a:pt x="73" y="192"/>
                </a:lnTo>
                <a:lnTo>
                  <a:pt x="72" y="192"/>
                </a:lnTo>
                <a:lnTo>
                  <a:pt x="72" y="191"/>
                </a:lnTo>
                <a:lnTo>
                  <a:pt x="72" y="189"/>
                </a:lnTo>
                <a:lnTo>
                  <a:pt x="71" y="189"/>
                </a:lnTo>
                <a:lnTo>
                  <a:pt x="71" y="188"/>
                </a:lnTo>
                <a:lnTo>
                  <a:pt x="70" y="188"/>
                </a:lnTo>
                <a:lnTo>
                  <a:pt x="70" y="187"/>
                </a:lnTo>
                <a:lnTo>
                  <a:pt x="67" y="188"/>
                </a:lnTo>
                <a:lnTo>
                  <a:pt x="65" y="188"/>
                </a:lnTo>
                <a:lnTo>
                  <a:pt x="65" y="189"/>
                </a:lnTo>
                <a:lnTo>
                  <a:pt x="63" y="189"/>
                </a:lnTo>
                <a:lnTo>
                  <a:pt x="62" y="191"/>
                </a:lnTo>
                <a:lnTo>
                  <a:pt x="61" y="192"/>
                </a:lnTo>
                <a:lnTo>
                  <a:pt x="61" y="193"/>
                </a:lnTo>
                <a:lnTo>
                  <a:pt x="61" y="194"/>
                </a:lnTo>
                <a:lnTo>
                  <a:pt x="62" y="194"/>
                </a:lnTo>
                <a:lnTo>
                  <a:pt x="62" y="195"/>
                </a:lnTo>
                <a:lnTo>
                  <a:pt x="62" y="196"/>
                </a:lnTo>
                <a:lnTo>
                  <a:pt x="62" y="197"/>
                </a:lnTo>
                <a:lnTo>
                  <a:pt x="61" y="197"/>
                </a:lnTo>
                <a:lnTo>
                  <a:pt x="59" y="197"/>
                </a:lnTo>
                <a:lnTo>
                  <a:pt x="59" y="196"/>
                </a:lnTo>
                <a:lnTo>
                  <a:pt x="58" y="196"/>
                </a:lnTo>
                <a:lnTo>
                  <a:pt x="57" y="197"/>
                </a:lnTo>
                <a:lnTo>
                  <a:pt x="56" y="199"/>
                </a:lnTo>
                <a:lnTo>
                  <a:pt x="55" y="197"/>
                </a:lnTo>
                <a:lnTo>
                  <a:pt x="55" y="195"/>
                </a:lnTo>
                <a:lnTo>
                  <a:pt x="55" y="194"/>
                </a:lnTo>
                <a:lnTo>
                  <a:pt x="53" y="194"/>
                </a:lnTo>
                <a:lnTo>
                  <a:pt x="53" y="193"/>
                </a:lnTo>
                <a:lnTo>
                  <a:pt x="52" y="193"/>
                </a:lnTo>
                <a:lnTo>
                  <a:pt x="52" y="192"/>
                </a:lnTo>
                <a:lnTo>
                  <a:pt x="50" y="192"/>
                </a:lnTo>
                <a:lnTo>
                  <a:pt x="49" y="192"/>
                </a:lnTo>
                <a:lnTo>
                  <a:pt x="47" y="191"/>
                </a:lnTo>
                <a:lnTo>
                  <a:pt x="46" y="191"/>
                </a:lnTo>
                <a:lnTo>
                  <a:pt x="45" y="191"/>
                </a:lnTo>
                <a:lnTo>
                  <a:pt x="45" y="189"/>
                </a:lnTo>
                <a:lnTo>
                  <a:pt x="44" y="189"/>
                </a:lnTo>
                <a:lnTo>
                  <a:pt x="42" y="189"/>
                </a:lnTo>
                <a:lnTo>
                  <a:pt x="39" y="191"/>
                </a:lnTo>
                <a:lnTo>
                  <a:pt x="39" y="192"/>
                </a:lnTo>
                <a:lnTo>
                  <a:pt x="38" y="193"/>
                </a:lnTo>
                <a:lnTo>
                  <a:pt x="37" y="191"/>
                </a:lnTo>
                <a:lnTo>
                  <a:pt x="36" y="192"/>
                </a:lnTo>
                <a:lnTo>
                  <a:pt x="36" y="191"/>
                </a:lnTo>
                <a:lnTo>
                  <a:pt x="35" y="192"/>
                </a:lnTo>
                <a:lnTo>
                  <a:pt x="35" y="193"/>
                </a:lnTo>
                <a:lnTo>
                  <a:pt x="33" y="194"/>
                </a:lnTo>
                <a:lnTo>
                  <a:pt x="33" y="195"/>
                </a:lnTo>
                <a:lnTo>
                  <a:pt x="32" y="195"/>
                </a:lnTo>
                <a:lnTo>
                  <a:pt x="31" y="195"/>
                </a:lnTo>
                <a:lnTo>
                  <a:pt x="31" y="196"/>
                </a:lnTo>
                <a:lnTo>
                  <a:pt x="30" y="196"/>
                </a:lnTo>
                <a:lnTo>
                  <a:pt x="28" y="192"/>
                </a:lnTo>
                <a:lnTo>
                  <a:pt x="27" y="191"/>
                </a:lnTo>
                <a:lnTo>
                  <a:pt x="27" y="189"/>
                </a:lnTo>
                <a:lnTo>
                  <a:pt x="27" y="188"/>
                </a:lnTo>
                <a:lnTo>
                  <a:pt x="26" y="188"/>
                </a:lnTo>
                <a:lnTo>
                  <a:pt x="27" y="187"/>
                </a:lnTo>
                <a:lnTo>
                  <a:pt x="28" y="187"/>
                </a:lnTo>
                <a:lnTo>
                  <a:pt x="27" y="186"/>
                </a:lnTo>
                <a:lnTo>
                  <a:pt x="26" y="184"/>
                </a:lnTo>
                <a:lnTo>
                  <a:pt x="24" y="182"/>
                </a:lnTo>
                <a:lnTo>
                  <a:pt x="27" y="180"/>
                </a:lnTo>
                <a:lnTo>
                  <a:pt x="26" y="180"/>
                </a:lnTo>
                <a:lnTo>
                  <a:pt x="24" y="178"/>
                </a:lnTo>
                <a:lnTo>
                  <a:pt x="24" y="177"/>
                </a:lnTo>
                <a:lnTo>
                  <a:pt x="23" y="177"/>
                </a:lnTo>
                <a:lnTo>
                  <a:pt x="23" y="176"/>
                </a:lnTo>
                <a:lnTo>
                  <a:pt x="22" y="175"/>
                </a:lnTo>
                <a:lnTo>
                  <a:pt x="22" y="174"/>
                </a:lnTo>
                <a:lnTo>
                  <a:pt x="21" y="174"/>
                </a:lnTo>
                <a:lnTo>
                  <a:pt x="21" y="172"/>
                </a:lnTo>
                <a:lnTo>
                  <a:pt x="20" y="171"/>
                </a:lnTo>
                <a:lnTo>
                  <a:pt x="20" y="170"/>
                </a:lnTo>
                <a:lnTo>
                  <a:pt x="19" y="170"/>
                </a:lnTo>
                <a:lnTo>
                  <a:pt x="19" y="169"/>
                </a:lnTo>
                <a:lnTo>
                  <a:pt x="18" y="169"/>
                </a:lnTo>
                <a:lnTo>
                  <a:pt x="16" y="169"/>
                </a:lnTo>
                <a:lnTo>
                  <a:pt x="15" y="170"/>
                </a:lnTo>
                <a:lnTo>
                  <a:pt x="15" y="159"/>
                </a:lnTo>
                <a:lnTo>
                  <a:pt x="13" y="159"/>
                </a:lnTo>
                <a:lnTo>
                  <a:pt x="11" y="159"/>
                </a:lnTo>
                <a:lnTo>
                  <a:pt x="11" y="158"/>
                </a:lnTo>
                <a:lnTo>
                  <a:pt x="12" y="157"/>
                </a:lnTo>
                <a:lnTo>
                  <a:pt x="12" y="155"/>
                </a:lnTo>
                <a:lnTo>
                  <a:pt x="13" y="154"/>
                </a:lnTo>
                <a:lnTo>
                  <a:pt x="13" y="152"/>
                </a:lnTo>
                <a:lnTo>
                  <a:pt x="13" y="151"/>
                </a:lnTo>
                <a:lnTo>
                  <a:pt x="13" y="150"/>
                </a:lnTo>
                <a:lnTo>
                  <a:pt x="12" y="147"/>
                </a:lnTo>
                <a:lnTo>
                  <a:pt x="12" y="146"/>
                </a:lnTo>
                <a:lnTo>
                  <a:pt x="12" y="145"/>
                </a:lnTo>
                <a:lnTo>
                  <a:pt x="12" y="144"/>
                </a:lnTo>
                <a:lnTo>
                  <a:pt x="12" y="143"/>
                </a:lnTo>
                <a:lnTo>
                  <a:pt x="11" y="142"/>
                </a:lnTo>
                <a:lnTo>
                  <a:pt x="10" y="142"/>
                </a:lnTo>
                <a:lnTo>
                  <a:pt x="10" y="141"/>
                </a:lnTo>
                <a:lnTo>
                  <a:pt x="10" y="138"/>
                </a:lnTo>
                <a:lnTo>
                  <a:pt x="9" y="134"/>
                </a:lnTo>
                <a:lnTo>
                  <a:pt x="9" y="133"/>
                </a:lnTo>
                <a:lnTo>
                  <a:pt x="9" y="132"/>
                </a:lnTo>
                <a:lnTo>
                  <a:pt x="7" y="130"/>
                </a:lnTo>
                <a:lnTo>
                  <a:pt x="7" y="129"/>
                </a:lnTo>
                <a:lnTo>
                  <a:pt x="10" y="125"/>
                </a:lnTo>
                <a:lnTo>
                  <a:pt x="10" y="124"/>
                </a:lnTo>
                <a:lnTo>
                  <a:pt x="10" y="122"/>
                </a:lnTo>
                <a:lnTo>
                  <a:pt x="10" y="121"/>
                </a:lnTo>
                <a:lnTo>
                  <a:pt x="11" y="120"/>
                </a:lnTo>
                <a:lnTo>
                  <a:pt x="13" y="119"/>
                </a:lnTo>
                <a:lnTo>
                  <a:pt x="14" y="113"/>
                </a:lnTo>
                <a:lnTo>
                  <a:pt x="13" y="112"/>
                </a:lnTo>
                <a:lnTo>
                  <a:pt x="13" y="111"/>
                </a:lnTo>
                <a:lnTo>
                  <a:pt x="12" y="110"/>
                </a:lnTo>
                <a:lnTo>
                  <a:pt x="11" y="110"/>
                </a:lnTo>
                <a:lnTo>
                  <a:pt x="11" y="109"/>
                </a:lnTo>
                <a:lnTo>
                  <a:pt x="11" y="108"/>
                </a:lnTo>
                <a:lnTo>
                  <a:pt x="10" y="108"/>
                </a:lnTo>
                <a:lnTo>
                  <a:pt x="9" y="107"/>
                </a:lnTo>
                <a:lnTo>
                  <a:pt x="5" y="107"/>
                </a:lnTo>
                <a:lnTo>
                  <a:pt x="0" y="107"/>
                </a:lnTo>
                <a:lnTo>
                  <a:pt x="0" y="105"/>
                </a:lnTo>
                <a:lnTo>
                  <a:pt x="0" y="102"/>
                </a:lnTo>
                <a:lnTo>
                  <a:pt x="0" y="101"/>
                </a:lnTo>
                <a:lnTo>
                  <a:pt x="0" y="99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0" y="93"/>
                </a:lnTo>
                <a:lnTo>
                  <a:pt x="0" y="92"/>
                </a:lnTo>
                <a:lnTo>
                  <a:pt x="1" y="92"/>
                </a:lnTo>
                <a:lnTo>
                  <a:pt x="3" y="92"/>
                </a:lnTo>
                <a:lnTo>
                  <a:pt x="5" y="92"/>
                </a:lnTo>
                <a:lnTo>
                  <a:pt x="5" y="90"/>
                </a:lnTo>
                <a:lnTo>
                  <a:pt x="5" y="87"/>
                </a:lnTo>
                <a:lnTo>
                  <a:pt x="10" y="87"/>
                </a:lnTo>
                <a:lnTo>
                  <a:pt x="15" y="87"/>
                </a:lnTo>
                <a:lnTo>
                  <a:pt x="15" y="86"/>
                </a:lnTo>
                <a:lnTo>
                  <a:pt x="19" y="86"/>
                </a:lnTo>
                <a:lnTo>
                  <a:pt x="19" y="85"/>
                </a:lnTo>
                <a:lnTo>
                  <a:pt x="33" y="85"/>
                </a:lnTo>
                <a:lnTo>
                  <a:pt x="42" y="85"/>
                </a:lnTo>
                <a:lnTo>
                  <a:pt x="47" y="85"/>
                </a:lnTo>
                <a:lnTo>
                  <a:pt x="47" y="84"/>
                </a:lnTo>
                <a:lnTo>
                  <a:pt x="50" y="84"/>
                </a:lnTo>
                <a:lnTo>
                  <a:pt x="50" y="83"/>
                </a:lnTo>
                <a:lnTo>
                  <a:pt x="54" y="83"/>
                </a:lnTo>
                <a:lnTo>
                  <a:pt x="55" y="80"/>
                </a:lnTo>
                <a:lnTo>
                  <a:pt x="56" y="80"/>
                </a:lnTo>
                <a:lnTo>
                  <a:pt x="56" y="79"/>
                </a:lnTo>
                <a:lnTo>
                  <a:pt x="57" y="79"/>
                </a:lnTo>
                <a:lnTo>
                  <a:pt x="59" y="79"/>
                </a:lnTo>
                <a:lnTo>
                  <a:pt x="61" y="79"/>
                </a:lnTo>
                <a:lnTo>
                  <a:pt x="62" y="79"/>
                </a:lnTo>
                <a:lnTo>
                  <a:pt x="63" y="79"/>
                </a:lnTo>
                <a:lnTo>
                  <a:pt x="65" y="79"/>
                </a:lnTo>
                <a:lnTo>
                  <a:pt x="66" y="79"/>
                </a:lnTo>
                <a:lnTo>
                  <a:pt x="67" y="79"/>
                </a:lnTo>
                <a:lnTo>
                  <a:pt x="69" y="79"/>
                </a:lnTo>
                <a:lnTo>
                  <a:pt x="70" y="79"/>
                </a:lnTo>
                <a:lnTo>
                  <a:pt x="72" y="79"/>
                </a:lnTo>
                <a:lnTo>
                  <a:pt x="74" y="79"/>
                </a:lnTo>
                <a:lnTo>
                  <a:pt x="75" y="79"/>
                </a:lnTo>
                <a:lnTo>
                  <a:pt x="75" y="78"/>
                </a:lnTo>
                <a:lnTo>
                  <a:pt x="76" y="78"/>
                </a:lnTo>
                <a:lnTo>
                  <a:pt x="78" y="78"/>
                </a:lnTo>
                <a:lnTo>
                  <a:pt x="79" y="77"/>
                </a:lnTo>
                <a:lnTo>
                  <a:pt x="80" y="77"/>
                </a:lnTo>
                <a:lnTo>
                  <a:pt x="82" y="76"/>
                </a:lnTo>
                <a:lnTo>
                  <a:pt x="83" y="76"/>
                </a:lnTo>
                <a:lnTo>
                  <a:pt x="83" y="77"/>
                </a:lnTo>
                <a:lnTo>
                  <a:pt x="83" y="78"/>
                </a:lnTo>
                <a:lnTo>
                  <a:pt x="88" y="78"/>
                </a:lnTo>
                <a:lnTo>
                  <a:pt x="88" y="77"/>
                </a:lnTo>
                <a:lnTo>
                  <a:pt x="90" y="77"/>
                </a:lnTo>
                <a:lnTo>
                  <a:pt x="91" y="77"/>
                </a:lnTo>
                <a:lnTo>
                  <a:pt x="91" y="76"/>
                </a:lnTo>
                <a:lnTo>
                  <a:pt x="93" y="76"/>
                </a:lnTo>
                <a:lnTo>
                  <a:pt x="101" y="76"/>
                </a:lnTo>
                <a:lnTo>
                  <a:pt x="104" y="76"/>
                </a:lnTo>
                <a:lnTo>
                  <a:pt x="104" y="75"/>
                </a:lnTo>
                <a:lnTo>
                  <a:pt x="104" y="74"/>
                </a:lnTo>
                <a:lnTo>
                  <a:pt x="105" y="75"/>
                </a:lnTo>
                <a:lnTo>
                  <a:pt x="107" y="75"/>
                </a:lnTo>
                <a:lnTo>
                  <a:pt x="108" y="75"/>
                </a:lnTo>
                <a:lnTo>
                  <a:pt x="109" y="75"/>
                </a:lnTo>
                <a:lnTo>
                  <a:pt x="111" y="75"/>
                </a:lnTo>
                <a:lnTo>
                  <a:pt x="111" y="74"/>
                </a:lnTo>
                <a:lnTo>
                  <a:pt x="113" y="74"/>
                </a:lnTo>
                <a:lnTo>
                  <a:pt x="114" y="74"/>
                </a:lnTo>
                <a:lnTo>
                  <a:pt x="115" y="74"/>
                </a:lnTo>
                <a:lnTo>
                  <a:pt x="116" y="72"/>
                </a:lnTo>
                <a:lnTo>
                  <a:pt x="117" y="72"/>
                </a:lnTo>
                <a:lnTo>
                  <a:pt x="118" y="72"/>
                </a:lnTo>
                <a:lnTo>
                  <a:pt x="119" y="71"/>
                </a:lnTo>
                <a:lnTo>
                  <a:pt x="121" y="71"/>
                </a:lnTo>
                <a:lnTo>
                  <a:pt x="123" y="70"/>
                </a:lnTo>
                <a:lnTo>
                  <a:pt x="126" y="68"/>
                </a:lnTo>
                <a:lnTo>
                  <a:pt x="128" y="68"/>
                </a:lnTo>
                <a:lnTo>
                  <a:pt x="128" y="67"/>
                </a:lnTo>
                <a:lnTo>
                  <a:pt x="127" y="67"/>
                </a:lnTo>
                <a:lnTo>
                  <a:pt x="128" y="67"/>
                </a:lnTo>
                <a:lnTo>
                  <a:pt x="132" y="65"/>
                </a:lnTo>
                <a:lnTo>
                  <a:pt x="134" y="63"/>
                </a:lnTo>
                <a:lnTo>
                  <a:pt x="135" y="63"/>
                </a:lnTo>
                <a:lnTo>
                  <a:pt x="136" y="63"/>
                </a:lnTo>
                <a:lnTo>
                  <a:pt x="138" y="62"/>
                </a:lnTo>
                <a:lnTo>
                  <a:pt x="139" y="62"/>
                </a:lnTo>
                <a:lnTo>
                  <a:pt x="141" y="62"/>
                </a:lnTo>
                <a:lnTo>
                  <a:pt x="142" y="62"/>
                </a:lnTo>
                <a:lnTo>
                  <a:pt x="143" y="62"/>
                </a:lnTo>
                <a:lnTo>
                  <a:pt x="144" y="62"/>
                </a:lnTo>
                <a:lnTo>
                  <a:pt x="144" y="60"/>
                </a:lnTo>
                <a:lnTo>
                  <a:pt x="145" y="59"/>
                </a:lnTo>
                <a:lnTo>
                  <a:pt x="145" y="58"/>
                </a:lnTo>
                <a:lnTo>
                  <a:pt x="147" y="57"/>
                </a:lnTo>
                <a:lnTo>
                  <a:pt x="149" y="52"/>
                </a:lnTo>
                <a:lnTo>
                  <a:pt x="150" y="51"/>
                </a:lnTo>
                <a:lnTo>
                  <a:pt x="151" y="50"/>
                </a:lnTo>
                <a:lnTo>
                  <a:pt x="151" y="49"/>
                </a:lnTo>
                <a:lnTo>
                  <a:pt x="152" y="47"/>
                </a:lnTo>
                <a:lnTo>
                  <a:pt x="153" y="46"/>
                </a:lnTo>
                <a:lnTo>
                  <a:pt x="154" y="46"/>
                </a:lnTo>
                <a:lnTo>
                  <a:pt x="156" y="44"/>
                </a:lnTo>
                <a:lnTo>
                  <a:pt x="156" y="43"/>
                </a:lnTo>
                <a:lnTo>
                  <a:pt x="154" y="42"/>
                </a:lnTo>
                <a:lnTo>
                  <a:pt x="154" y="40"/>
                </a:lnTo>
                <a:lnTo>
                  <a:pt x="154" y="38"/>
                </a:lnTo>
                <a:lnTo>
                  <a:pt x="156" y="36"/>
                </a:lnTo>
                <a:lnTo>
                  <a:pt x="156" y="35"/>
                </a:lnTo>
                <a:lnTo>
                  <a:pt x="157" y="34"/>
                </a:lnTo>
                <a:lnTo>
                  <a:pt x="158" y="34"/>
                </a:lnTo>
                <a:lnTo>
                  <a:pt x="162" y="27"/>
                </a:lnTo>
                <a:lnTo>
                  <a:pt x="164" y="26"/>
                </a:lnTo>
                <a:lnTo>
                  <a:pt x="164" y="25"/>
                </a:lnTo>
                <a:lnTo>
                  <a:pt x="166" y="23"/>
                </a:lnTo>
                <a:lnTo>
                  <a:pt x="166" y="21"/>
                </a:lnTo>
                <a:lnTo>
                  <a:pt x="167" y="21"/>
                </a:lnTo>
                <a:lnTo>
                  <a:pt x="170" y="18"/>
                </a:lnTo>
                <a:lnTo>
                  <a:pt x="170" y="19"/>
                </a:lnTo>
                <a:lnTo>
                  <a:pt x="171" y="20"/>
                </a:lnTo>
                <a:lnTo>
                  <a:pt x="173" y="20"/>
                </a:lnTo>
                <a:lnTo>
                  <a:pt x="173" y="19"/>
                </a:lnTo>
                <a:lnTo>
                  <a:pt x="174" y="19"/>
                </a:lnTo>
                <a:lnTo>
                  <a:pt x="175" y="18"/>
                </a:lnTo>
                <a:lnTo>
                  <a:pt x="175" y="17"/>
                </a:lnTo>
                <a:lnTo>
                  <a:pt x="176" y="17"/>
                </a:lnTo>
                <a:lnTo>
                  <a:pt x="176" y="16"/>
                </a:lnTo>
                <a:lnTo>
                  <a:pt x="177" y="16"/>
                </a:lnTo>
                <a:lnTo>
                  <a:pt x="177" y="15"/>
                </a:lnTo>
                <a:lnTo>
                  <a:pt x="178" y="15"/>
                </a:lnTo>
                <a:lnTo>
                  <a:pt x="178" y="13"/>
                </a:lnTo>
                <a:lnTo>
                  <a:pt x="178" y="12"/>
                </a:lnTo>
                <a:lnTo>
                  <a:pt x="179" y="12"/>
                </a:lnTo>
                <a:lnTo>
                  <a:pt x="179" y="11"/>
                </a:lnTo>
                <a:lnTo>
                  <a:pt x="180" y="11"/>
                </a:lnTo>
                <a:lnTo>
                  <a:pt x="180" y="10"/>
                </a:lnTo>
                <a:lnTo>
                  <a:pt x="182" y="8"/>
                </a:lnTo>
                <a:lnTo>
                  <a:pt x="183" y="7"/>
                </a:lnTo>
                <a:lnTo>
                  <a:pt x="183" y="5"/>
                </a:lnTo>
                <a:lnTo>
                  <a:pt x="184" y="5"/>
                </a:lnTo>
                <a:lnTo>
                  <a:pt x="185" y="2"/>
                </a:lnTo>
                <a:lnTo>
                  <a:pt x="186" y="2"/>
                </a:lnTo>
                <a:lnTo>
                  <a:pt x="188" y="1"/>
                </a:lnTo>
                <a:lnTo>
                  <a:pt x="188" y="0"/>
                </a:lnTo>
                <a:lnTo>
                  <a:pt x="190" y="0"/>
                </a:lnTo>
                <a:lnTo>
                  <a:pt x="191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7" y="0"/>
                </a:lnTo>
                <a:lnTo>
                  <a:pt x="199" y="0"/>
                </a:lnTo>
                <a:lnTo>
                  <a:pt x="201" y="0"/>
                </a:lnTo>
                <a:lnTo>
                  <a:pt x="202" y="0"/>
                </a:lnTo>
                <a:lnTo>
                  <a:pt x="205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3" name="Freeform 397">
            <a:extLst>
              <a:ext uri="{FF2B5EF4-FFF2-40B4-BE49-F238E27FC236}">
                <a16:creationId xmlns:a16="http://schemas.microsoft.com/office/drawing/2014/main" id="{8BA60781-9373-0680-4390-6AB4FC98844A}"/>
              </a:ext>
            </a:extLst>
          </p:cNvPr>
          <p:cNvSpPr>
            <a:spLocks/>
          </p:cNvSpPr>
          <p:nvPr/>
        </p:nvSpPr>
        <p:spPr bwMode="auto">
          <a:xfrm>
            <a:off x="3841519" y="2682651"/>
            <a:ext cx="617400" cy="463050"/>
          </a:xfrm>
          <a:custGeom>
            <a:avLst/>
            <a:gdLst>
              <a:gd name="T0" fmla="*/ 84 w 248"/>
              <a:gd name="T1" fmla="*/ 186 h 186"/>
              <a:gd name="T2" fmla="*/ 63 w 248"/>
              <a:gd name="T3" fmla="*/ 181 h 186"/>
              <a:gd name="T4" fmla="*/ 63 w 248"/>
              <a:gd name="T5" fmla="*/ 172 h 186"/>
              <a:gd name="T6" fmla="*/ 63 w 248"/>
              <a:gd name="T7" fmla="*/ 156 h 186"/>
              <a:gd name="T8" fmla="*/ 63 w 248"/>
              <a:gd name="T9" fmla="*/ 146 h 186"/>
              <a:gd name="T10" fmla="*/ 63 w 248"/>
              <a:gd name="T11" fmla="*/ 132 h 186"/>
              <a:gd name="T12" fmla="*/ 63 w 248"/>
              <a:gd name="T13" fmla="*/ 119 h 186"/>
              <a:gd name="T14" fmla="*/ 54 w 248"/>
              <a:gd name="T15" fmla="*/ 113 h 186"/>
              <a:gd name="T16" fmla="*/ 35 w 248"/>
              <a:gd name="T17" fmla="*/ 113 h 186"/>
              <a:gd name="T18" fmla="*/ 22 w 248"/>
              <a:gd name="T19" fmla="*/ 114 h 186"/>
              <a:gd name="T20" fmla="*/ 17 w 248"/>
              <a:gd name="T21" fmla="*/ 108 h 186"/>
              <a:gd name="T22" fmla="*/ 12 w 248"/>
              <a:gd name="T23" fmla="*/ 94 h 186"/>
              <a:gd name="T24" fmla="*/ 9 w 248"/>
              <a:gd name="T25" fmla="*/ 82 h 186"/>
              <a:gd name="T26" fmla="*/ 16 w 248"/>
              <a:gd name="T27" fmla="*/ 80 h 186"/>
              <a:gd name="T28" fmla="*/ 20 w 248"/>
              <a:gd name="T29" fmla="*/ 76 h 186"/>
              <a:gd name="T30" fmla="*/ 20 w 248"/>
              <a:gd name="T31" fmla="*/ 66 h 186"/>
              <a:gd name="T32" fmla="*/ 4 w 248"/>
              <a:gd name="T33" fmla="*/ 62 h 186"/>
              <a:gd name="T34" fmla="*/ 0 w 248"/>
              <a:gd name="T35" fmla="*/ 55 h 186"/>
              <a:gd name="T36" fmla="*/ 0 w 248"/>
              <a:gd name="T37" fmla="*/ 42 h 186"/>
              <a:gd name="T38" fmla="*/ 16 w 248"/>
              <a:gd name="T39" fmla="*/ 45 h 186"/>
              <a:gd name="T40" fmla="*/ 41 w 248"/>
              <a:gd name="T41" fmla="*/ 50 h 186"/>
              <a:gd name="T42" fmla="*/ 39 w 248"/>
              <a:gd name="T43" fmla="*/ 37 h 186"/>
              <a:gd name="T44" fmla="*/ 41 w 248"/>
              <a:gd name="T45" fmla="*/ 29 h 186"/>
              <a:gd name="T46" fmla="*/ 30 w 248"/>
              <a:gd name="T47" fmla="*/ 18 h 186"/>
              <a:gd name="T48" fmla="*/ 27 w 248"/>
              <a:gd name="T49" fmla="*/ 14 h 186"/>
              <a:gd name="T50" fmla="*/ 29 w 248"/>
              <a:gd name="T51" fmla="*/ 8 h 186"/>
              <a:gd name="T52" fmla="*/ 37 w 248"/>
              <a:gd name="T53" fmla="*/ 5 h 186"/>
              <a:gd name="T54" fmla="*/ 38 w 248"/>
              <a:gd name="T55" fmla="*/ 1 h 186"/>
              <a:gd name="T56" fmla="*/ 42 w 248"/>
              <a:gd name="T57" fmla="*/ 6 h 186"/>
              <a:gd name="T58" fmla="*/ 76 w 248"/>
              <a:gd name="T59" fmla="*/ 8 h 186"/>
              <a:gd name="T60" fmla="*/ 84 w 248"/>
              <a:gd name="T61" fmla="*/ 18 h 186"/>
              <a:gd name="T62" fmla="*/ 94 w 248"/>
              <a:gd name="T63" fmla="*/ 34 h 186"/>
              <a:gd name="T64" fmla="*/ 114 w 248"/>
              <a:gd name="T65" fmla="*/ 39 h 186"/>
              <a:gd name="T66" fmla="*/ 131 w 248"/>
              <a:gd name="T67" fmla="*/ 39 h 186"/>
              <a:gd name="T68" fmla="*/ 156 w 248"/>
              <a:gd name="T69" fmla="*/ 33 h 186"/>
              <a:gd name="T70" fmla="*/ 164 w 248"/>
              <a:gd name="T71" fmla="*/ 39 h 186"/>
              <a:gd name="T72" fmla="*/ 182 w 248"/>
              <a:gd name="T73" fmla="*/ 55 h 186"/>
              <a:gd name="T74" fmla="*/ 190 w 248"/>
              <a:gd name="T75" fmla="*/ 72 h 186"/>
              <a:gd name="T76" fmla="*/ 199 w 248"/>
              <a:gd name="T77" fmla="*/ 73 h 186"/>
              <a:gd name="T78" fmla="*/ 206 w 248"/>
              <a:gd name="T79" fmla="*/ 80 h 186"/>
              <a:gd name="T80" fmla="*/ 211 w 248"/>
              <a:gd name="T81" fmla="*/ 88 h 186"/>
              <a:gd name="T82" fmla="*/ 224 w 248"/>
              <a:gd name="T83" fmla="*/ 99 h 186"/>
              <a:gd name="T84" fmla="*/ 233 w 248"/>
              <a:gd name="T85" fmla="*/ 102 h 186"/>
              <a:gd name="T86" fmla="*/ 244 w 248"/>
              <a:gd name="T87" fmla="*/ 117 h 186"/>
              <a:gd name="T88" fmla="*/ 236 w 248"/>
              <a:gd name="T89" fmla="*/ 125 h 186"/>
              <a:gd name="T90" fmla="*/ 226 w 248"/>
              <a:gd name="T91" fmla="*/ 123 h 186"/>
              <a:gd name="T92" fmla="*/ 209 w 248"/>
              <a:gd name="T93" fmla="*/ 124 h 186"/>
              <a:gd name="T94" fmla="*/ 198 w 248"/>
              <a:gd name="T95" fmla="*/ 137 h 186"/>
              <a:gd name="T96" fmla="*/ 191 w 248"/>
              <a:gd name="T97" fmla="*/ 141 h 186"/>
              <a:gd name="T98" fmla="*/ 180 w 248"/>
              <a:gd name="T99" fmla="*/ 133 h 186"/>
              <a:gd name="T100" fmla="*/ 177 w 248"/>
              <a:gd name="T101" fmla="*/ 122 h 186"/>
              <a:gd name="T102" fmla="*/ 155 w 248"/>
              <a:gd name="T103" fmla="*/ 135 h 186"/>
              <a:gd name="T104" fmla="*/ 132 w 248"/>
              <a:gd name="T105" fmla="*/ 154 h 186"/>
              <a:gd name="T106" fmla="*/ 121 w 248"/>
              <a:gd name="T107" fmla="*/ 159 h 186"/>
              <a:gd name="T108" fmla="*/ 110 w 248"/>
              <a:gd name="T109" fmla="*/ 176 h 186"/>
              <a:gd name="T110" fmla="*/ 107 w 248"/>
              <a:gd name="T111" fmla="*/ 181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8" h="186">
                <a:moveTo>
                  <a:pt x="110" y="186"/>
                </a:moveTo>
                <a:lnTo>
                  <a:pt x="104" y="186"/>
                </a:lnTo>
                <a:lnTo>
                  <a:pt x="102" y="186"/>
                </a:lnTo>
                <a:lnTo>
                  <a:pt x="101" y="186"/>
                </a:lnTo>
                <a:lnTo>
                  <a:pt x="98" y="186"/>
                </a:lnTo>
                <a:lnTo>
                  <a:pt x="97" y="186"/>
                </a:lnTo>
                <a:lnTo>
                  <a:pt x="95" y="186"/>
                </a:lnTo>
                <a:lnTo>
                  <a:pt x="84" y="186"/>
                </a:lnTo>
                <a:lnTo>
                  <a:pt x="73" y="186"/>
                </a:lnTo>
                <a:lnTo>
                  <a:pt x="71" y="186"/>
                </a:lnTo>
                <a:lnTo>
                  <a:pt x="68" y="186"/>
                </a:lnTo>
                <a:lnTo>
                  <a:pt x="65" y="186"/>
                </a:lnTo>
                <a:lnTo>
                  <a:pt x="62" y="186"/>
                </a:lnTo>
                <a:lnTo>
                  <a:pt x="62" y="182"/>
                </a:lnTo>
                <a:lnTo>
                  <a:pt x="63" y="182"/>
                </a:lnTo>
                <a:lnTo>
                  <a:pt x="63" y="181"/>
                </a:lnTo>
                <a:lnTo>
                  <a:pt x="64" y="181"/>
                </a:lnTo>
                <a:lnTo>
                  <a:pt x="64" y="180"/>
                </a:lnTo>
                <a:lnTo>
                  <a:pt x="63" y="177"/>
                </a:lnTo>
                <a:lnTo>
                  <a:pt x="63" y="176"/>
                </a:lnTo>
                <a:lnTo>
                  <a:pt x="63" y="175"/>
                </a:lnTo>
                <a:lnTo>
                  <a:pt x="63" y="174"/>
                </a:lnTo>
                <a:lnTo>
                  <a:pt x="63" y="173"/>
                </a:lnTo>
                <a:lnTo>
                  <a:pt x="63" y="172"/>
                </a:lnTo>
                <a:lnTo>
                  <a:pt x="63" y="171"/>
                </a:lnTo>
                <a:lnTo>
                  <a:pt x="63" y="169"/>
                </a:lnTo>
                <a:lnTo>
                  <a:pt x="63" y="168"/>
                </a:lnTo>
                <a:lnTo>
                  <a:pt x="63" y="166"/>
                </a:lnTo>
                <a:lnTo>
                  <a:pt x="63" y="165"/>
                </a:lnTo>
                <a:lnTo>
                  <a:pt x="63" y="163"/>
                </a:lnTo>
                <a:lnTo>
                  <a:pt x="63" y="159"/>
                </a:lnTo>
                <a:lnTo>
                  <a:pt x="63" y="156"/>
                </a:lnTo>
                <a:lnTo>
                  <a:pt x="63" y="155"/>
                </a:lnTo>
                <a:lnTo>
                  <a:pt x="63" y="154"/>
                </a:lnTo>
                <a:lnTo>
                  <a:pt x="63" y="152"/>
                </a:lnTo>
                <a:lnTo>
                  <a:pt x="63" y="151"/>
                </a:lnTo>
                <a:lnTo>
                  <a:pt x="63" y="150"/>
                </a:lnTo>
                <a:lnTo>
                  <a:pt x="63" y="149"/>
                </a:lnTo>
                <a:lnTo>
                  <a:pt x="63" y="147"/>
                </a:lnTo>
                <a:lnTo>
                  <a:pt x="63" y="146"/>
                </a:lnTo>
                <a:lnTo>
                  <a:pt x="63" y="144"/>
                </a:lnTo>
                <a:lnTo>
                  <a:pt x="63" y="143"/>
                </a:lnTo>
                <a:lnTo>
                  <a:pt x="63" y="141"/>
                </a:lnTo>
                <a:lnTo>
                  <a:pt x="63" y="139"/>
                </a:lnTo>
                <a:lnTo>
                  <a:pt x="63" y="135"/>
                </a:lnTo>
                <a:lnTo>
                  <a:pt x="63" y="134"/>
                </a:lnTo>
                <a:lnTo>
                  <a:pt x="63" y="133"/>
                </a:lnTo>
                <a:lnTo>
                  <a:pt x="63" y="132"/>
                </a:lnTo>
                <a:lnTo>
                  <a:pt x="63" y="130"/>
                </a:lnTo>
                <a:lnTo>
                  <a:pt x="63" y="129"/>
                </a:lnTo>
                <a:lnTo>
                  <a:pt x="63" y="127"/>
                </a:lnTo>
                <a:lnTo>
                  <a:pt x="63" y="124"/>
                </a:lnTo>
                <a:lnTo>
                  <a:pt x="63" y="123"/>
                </a:lnTo>
                <a:lnTo>
                  <a:pt x="63" y="122"/>
                </a:lnTo>
                <a:lnTo>
                  <a:pt x="63" y="121"/>
                </a:lnTo>
                <a:lnTo>
                  <a:pt x="63" y="119"/>
                </a:lnTo>
                <a:lnTo>
                  <a:pt x="63" y="118"/>
                </a:lnTo>
                <a:lnTo>
                  <a:pt x="63" y="117"/>
                </a:lnTo>
                <a:lnTo>
                  <a:pt x="63" y="114"/>
                </a:lnTo>
                <a:lnTo>
                  <a:pt x="63" y="113"/>
                </a:lnTo>
                <a:lnTo>
                  <a:pt x="61" y="113"/>
                </a:lnTo>
                <a:lnTo>
                  <a:pt x="60" y="113"/>
                </a:lnTo>
                <a:lnTo>
                  <a:pt x="59" y="113"/>
                </a:lnTo>
                <a:lnTo>
                  <a:pt x="54" y="113"/>
                </a:lnTo>
                <a:lnTo>
                  <a:pt x="52" y="113"/>
                </a:lnTo>
                <a:lnTo>
                  <a:pt x="51" y="113"/>
                </a:lnTo>
                <a:lnTo>
                  <a:pt x="44" y="113"/>
                </a:lnTo>
                <a:lnTo>
                  <a:pt x="42" y="113"/>
                </a:lnTo>
                <a:lnTo>
                  <a:pt x="41" y="113"/>
                </a:lnTo>
                <a:lnTo>
                  <a:pt x="37" y="113"/>
                </a:lnTo>
                <a:lnTo>
                  <a:pt x="36" y="113"/>
                </a:lnTo>
                <a:lnTo>
                  <a:pt x="35" y="113"/>
                </a:lnTo>
                <a:lnTo>
                  <a:pt x="32" y="113"/>
                </a:lnTo>
                <a:lnTo>
                  <a:pt x="30" y="113"/>
                </a:lnTo>
                <a:lnTo>
                  <a:pt x="28" y="113"/>
                </a:lnTo>
                <a:lnTo>
                  <a:pt x="27" y="113"/>
                </a:lnTo>
                <a:lnTo>
                  <a:pt x="26" y="113"/>
                </a:lnTo>
                <a:lnTo>
                  <a:pt x="25" y="113"/>
                </a:lnTo>
                <a:lnTo>
                  <a:pt x="24" y="114"/>
                </a:lnTo>
                <a:lnTo>
                  <a:pt x="22" y="114"/>
                </a:lnTo>
                <a:lnTo>
                  <a:pt x="21" y="114"/>
                </a:lnTo>
                <a:lnTo>
                  <a:pt x="20" y="114"/>
                </a:lnTo>
                <a:lnTo>
                  <a:pt x="19" y="114"/>
                </a:lnTo>
                <a:lnTo>
                  <a:pt x="19" y="113"/>
                </a:lnTo>
                <a:lnTo>
                  <a:pt x="18" y="112"/>
                </a:lnTo>
                <a:lnTo>
                  <a:pt x="18" y="110"/>
                </a:lnTo>
                <a:lnTo>
                  <a:pt x="18" y="109"/>
                </a:lnTo>
                <a:lnTo>
                  <a:pt x="17" y="108"/>
                </a:lnTo>
                <a:lnTo>
                  <a:pt x="17" y="106"/>
                </a:lnTo>
                <a:lnTo>
                  <a:pt x="16" y="106"/>
                </a:lnTo>
                <a:lnTo>
                  <a:pt x="16" y="105"/>
                </a:lnTo>
                <a:lnTo>
                  <a:pt x="16" y="104"/>
                </a:lnTo>
                <a:lnTo>
                  <a:pt x="16" y="102"/>
                </a:lnTo>
                <a:lnTo>
                  <a:pt x="15" y="98"/>
                </a:lnTo>
                <a:lnTo>
                  <a:pt x="13" y="98"/>
                </a:lnTo>
                <a:lnTo>
                  <a:pt x="12" y="94"/>
                </a:lnTo>
                <a:lnTo>
                  <a:pt x="12" y="93"/>
                </a:lnTo>
                <a:lnTo>
                  <a:pt x="12" y="92"/>
                </a:lnTo>
                <a:lnTo>
                  <a:pt x="10" y="88"/>
                </a:lnTo>
                <a:lnTo>
                  <a:pt x="9" y="88"/>
                </a:lnTo>
                <a:lnTo>
                  <a:pt x="9" y="87"/>
                </a:lnTo>
                <a:lnTo>
                  <a:pt x="9" y="84"/>
                </a:lnTo>
                <a:lnTo>
                  <a:pt x="9" y="83"/>
                </a:lnTo>
                <a:lnTo>
                  <a:pt x="9" y="82"/>
                </a:lnTo>
                <a:lnTo>
                  <a:pt x="10" y="82"/>
                </a:lnTo>
                <a:lnTo>
                  <a:pt x="11" y="82"/>
                </a:lnTo>
                <a:lnTo>
                  <a:pt x="11" y="81"/>
                </a:lnTo>
                <a:lnTo>
                  <a:pt x="12" y="82"/>
                </a:lnTo>
                <a:lnTo>
                  <a:pt x="12" y="81"/>
                </a:lnTo>
                <a:lnTo>
                  <a:pt x="12" y="82"/>
                </a:lnTo>
                <a:lnTo>
                  <a:pt x="16" y="82"/>
                </a:lnTo>
                <a:lnTo>
                  <a:pt x="16" y="80"/>
                </a:lnTo>
                <a:lnTo>
                  <a:pt x="18" y="80"/>
                </a:lnTo>
                <a:lnTo>
                  <a:pt x="18" y="82"/>
                </a:lnTo>
                <a:lnTo>
                  <a:pt x="19" y="82"/>
                </a:lnTo>
                <a:lnTo>
                  <a:pt x="20" y="82"/>
                </a:lnTo>
                <a:lnTo>
                  <a:pt x="20" y="81"/>
                </a:lnTo>
                <a:lnTo>
                  <a:pt x="20" y="79"/>
                </a:lnTo>
                <a:lnTo>
                  <a:pt x="20" y="77"/>
                </a:lnTo>
                <a:lnTo>
                  <a:pt x="20" y="76"/>
                </a:lnTo>
                <a:lnTo>
                  <a:pt x="20" y="74"/>
                </a:lnTo>
                <a:lnTo>
                  <a:pt x="20" y="73"/>
                </a:lnTo>
                <a:lnTo>
                  <a:pt x="20" y="71"/>
                </a:lnTo>
                <a:lnTo>
                  <a:pt x="20" y="69"/>
                </a:lnTo>
                <a:lnTo>
                  <a:pt x="20" y="68"/>
                </a:lnTo>
                <a:lnTo>
                  <a:pt x="20" y="66"/>
                </a:lnTo>
                <a:lnTo>
                  <a:pt x="21" y="66"/>
                </a:lnTo>
                <a:lnTo>
                  <a:pt x="20" y="66"/>
                </a:lnTo>
                <a:lnTo>
                  <a:pt x="19" y="65"/>
                </a:lnTo>
                <a:lnTo>
                  <a:pt x="16" y="65"/>
                </a:lnTo>
                <a:lnTo>
                  <a:pt x="15" y="64"/>
                </a:lnTo>
                <a:lnTo>
                  <a:pt x="11" y="64"/>
                </a:lnTo>
                <a:lnTo>
                  <a:pt x="10" y="63"/>
                </a:lnTo>
                <a:lnTo>
                  <a:pt x="9" y="63"/>
                </a:lnTo>
                <a:lnTo>
                  <a:pt x="7" y="63"/>
                </a:lnTo>
                <a:lnTo>
                  <a:pt x="4" y="62"/>
                </a:lnTo>
                <a:lnTo>
                  <a:pt x="3" y="62"/>
                </a:lnTo>
                <a:lnTo>
                  <a:pt x="2" y="62"/>
                </a:lnTo>
                <a:lnTo>
                  <a:pt x="1" y="62"/>
                </a:lnTo>
                <a:lnTo>
                  <a:pt x="0" y="60"/>
                </a:lnTo>
                <a:lnTo>
                  <a:pt x="0" y="59"/>
                </a:lnTo>
                <a:lnTo>
                  <a:pt x="0" y="58"/>
                </a:lnTo>
                <a:lnTo>
                  <a:pt x="0" y="56"/>
                </a:lnTo>
                <a:lnTo>
                  <a:pt x="0" y="55"/>
                </a:lnTo>
                <a:lnTo>
                  <a:pt x="0" y="54"/>
                </a:lnTo>
                <a:lnTo>
                  <a:pt x="0" y="51"/>
                </a:lnTo>
                <a:lnTo>
                  <a:pt x="0" y="50"/>
                </a:lnTo>
                <a:lnTo>
                  <a:pt x="0" y="49"/>
                </a:lnTo>
                <a:lnTo>
                  <a:pt x="0" y="47"/>
                </a:lnTo>
                <a:lnTo>
                  <a:pt x="0" y="46"/>
                </a:lnTo>
                <a:lnTo>
                  <a:pt x="0" y="45"/>
                </a:lnTo>
                <a:lnTo>
                  <a:pt x="0" y="42"/>
                </a:lnTo>
                <a:lnTo>
                  <a:pt x="0" y="41"/>
                </a:lnTo>
                <a:lnTo>
                  <a:pt x="0" y="39"/>
                </a:lnTo>
                <a:lnTo>
                  <a:pt x="7" y="40"/>
                </a:lnTo>
                <a:lnTo>
                  <a:pt x="8" y="40"/>
                </a:lnTo>
                <a:lnTo>
                  <a:pt x="8" y="42"/>
                </a:lnTo>
                <a:lnTo>
                  <a:pt x="8" y="43"/>
                </a:lnTo>
                <a:lnTo>
                  <a:pt x="8" y="45"/>
                </a:lnTo>
                <a:lnTo>
                  <a:pt x="16" y="45"/>
                </a:lnTo>
                <a:lnTo>
                  <a:pt x="16" y="49"/>
                </a:lnTo>
                <a:lnTo>
                  <a:pt x="16" y="50"/>
                </a:lnTo>
                <a:lnTo>
                  <a:pt x="20" y="50"/>
                </a:lnTo>
                <a:lnTo>
                  <a:pt x="20" y="55"/>
                </a:lnTo>
                <a:lnTo>
                  <a:pt x="21" y="55"/>
                </a:lnTo>
                <a:lnTo>
                  <a:pt x="32" y="55"/>
                </a:lnTo>
                <a:lnTo>
                  <a:pt x="33" y="55"/>
                </a:lnTo>
                <a:lnTo>
                  <a:pt x="41" y="50"/>
                </a:lnTo>
                <a:lnTo>
                  <a:pt x="42" y="50"/>
                </a:lnTo>
                <a:lnTo>
                  <a:pt x="41" y="50"/>
                </a:lnTo>
                <a:lnTo>
                  <a:pt x="32" y="50"/>
                </a:lnTo>
                <a:lnTo>
                  <a:pt x="32" y="49"/>
                </a:lnTo>
                <a:lnTo>
                  <a:pt x="32" y="40"/>
                </a:lnTo>
                <a:lnTo>
                  <a:pt x="36" y="39"/>
                </a:lnTo>
                <a:lnTo>
                  <a:pt x="39" y="39"/>
                </a:lnTo>
                <a:lnTo>
                  <a:pt x="39" y="37"/>
                </a:lnTo>
                <a:lnTo>
                  <a:pt x="42" y="37"/>
                </a:lnTo>
                <a:lnTo>
                  <a:pt x="42" y="35"/>
                </a:lnTo>
                <a:lnTo>
                  <a:pt x="42" y="34"/>
                </a:lnTo>
                <a:lnTo>
                  <a:pt x="42" y="33"/>
                </a:lnTo>
                <a:lnTo>
                  <a:pt x="42" y="32"/>
                </a:lnTo>
                <a:lnTo>
                  <a:pt x="42" y="30"/>
                </a:lnTo>
                <a:lnTo>
                  <a:pt x="42" y="29"/>
                </a:lnTo>
                <a:lnTo>
                  <a:pt x="41" y="29"/>
                </a:lnTo>
                <a:lnTo>
                  <a:pt x="38" y="29"/>
                </a:lnTo>
                <a:lnTo>
                  <a:pt x="37" y="29"/>
                </a:lnTo>
                <a:lnTo>
                  <a:pt x="32" y="29"/>
                </a:lnTo>
                <a:lnTo>
                  <a:pt x="28" y="29"/>
                </a:lnTo>
                <a:lnTo>
                  <a:pt x="28" y="24"/>
                </a:lnTo>
                <a:lnTo>
                  <a:pt x="28" y="20"/>
                </a:lnTo>
                <a:lnTo>
                  <a:pt x="28" y="18"/>
                </a:lnTo>
                <a:lnTo>
                  <a:pt x="30" y="18"/>
                </a:lnTo>
                <a:lnTo>
                  <a:pt x="32" y="18"/>
                </a:lnTo>
                <a:lnTo>
                  <a:pt x="32" y="17"/>
                </a:lnTo>
                <a:lnTo>
                  <a:pt x="32" y="16"/>
                </a:lnTo>
                <a:lnTo>
                  <a:pt x="30" y="16"/>
                </a:lnTo>
                <a:lnTo>
                  <a:pt x="29" y="16"/>
                </a:lnTo>
                <a:lnTo>
                  <a:pt x="28" y="16"/>
                </a:lnTo>
                <a:lnTo>
                  <a:pt x="28" y="15"/>
                </a:lnTo>
                <a:lnTo>
                  <a:pt x="27" y="14"/>
                </a:lnTo>
                <a:lnTo>
                  <a:pt x="26" y="13"/>
                </a:lnTo>
                <a:lnTo>
                  <a:pt x="26" y="12"/>
                </a:lnTo>
                <a:lnTo>
                  <a:pt x="26" y="10"/>
                </a:lnTo>
                <a:lnTo>
                  <a:pt x="26" y="9"/>
                </a:lnTo>
                <a:lnTo>
                  <a:pt x="25" y="9"/>
                </a:lnTo>
                <a:lnTo>
                  <a:pt x="25" y="8"/>
                </a:lnTo>
                <a:lnTo>
                  <a:pt x="26" y="8"/>
                </a:lnTo>
                <a:lnTo>
                  <a:pt x="29" y="8"/>
                </a:lnTo>
                <a:lnTo>
                  <a:pt x="32" y="7"/>
                </a:lnTo>
                <a:lnTo>
                  <a:pt x="33" y="7"/>
                </a:lnTo>
                <a:lnTo>
                  <a:pt x="34" y="7"/>
                </a:lnTo>
                <a:lnTo>
                  <a:pt x="39" y="7"/>
                </a:lnTo>
                <a:lnTo>
                  <a:pt x="38" y="7"/>
                </a:lnTo>
                <a:lnTo>
                  <a:pt x="38" y="6"/>
                </a:lnTo>
                <a:lnTo>
                  <a:pt x="37" y="6"/>
                </a:lnTo>
                <a:lnTo>
                  <a:pt x="37" y="5"/>
                </a:lnTo>
                <a:lnTo>
                  <a:pt x="36" y="5"/>
                </a:lnTo>
                <a:lnTo>
                  <a:pt x="36" y="4"/>
                </a:lnTo>
                <a:lnTo>
                  <a:pt x="36" y="2"/>
                </a:lnTo>
                <a:lnTo>
                  <a:pt x="37" y="2"/>
                </a:lnTo>
                <a:lnTo>
                  <a:pt x="37" y="4"/>
                </a:lnTo>
                <a:lnTo>
                  <a:pt x="37" y="2"/>
                </a:lnTo>
                <a:lnTo>
                  <a:pt x="38" y="2"/>
                </a:lnTo>
                <a:lnTo>
                  <a:pt x="38" y="1"/>
                </a:lnTo>
                <a:lnTo>
                  <a:pt x="38" y="0"/>
                </a:lnTo>
                <a:lnTo>
                  <a:pt x="39" y="0"/>
                </a:lnTo>
                <a:lnTo>
                  <a:pt x="41" y="0"/>
                </a:lnTo>
                <a:lnTo>
                  <a:pt x="42" y="1"/>
                </a:lnTo>
                <a:lnTo>
                  <a:pt x="42" y="2"/>
                </a:lnTo>
                <a:lnTo>
                  <a:pt x="42" y="5"/>
                </a:lnTo>
                <a:lnTo>
                  <a:pt x="43" y="5"/>
                </a:lnTo>
                <a:lnTo>
                  <a:pt x="42" y="6"/>
                </a:lnTo>
                <a:lnTo>
                  <a:pt x="42" y="7"/>
                </a:lnTo>
                <a:lnTo>
                  <a:pt x="42" y="8"/>
                </a:lnTo>
                <a:lnTo>
                  <a:pt x="48" y="8"/>
                </a:lnTo>
                <a:lnTo>
                  <a:pt x="54" y="8"/>
                </a:lnTo>
                <a:lnTo>
                  <a:pt x="56" y="8"/>
                </a:lnTo>
                <a:lnTo>
                  <a:pt x="60" y="8"/>
                </a:lnTo>
                <a:lnTo>
                  <a:pt x="62" y="7"/>
                </a:lnTo>
                <a:lnTo>
                  <a:pt x="76" y="8"/>
                </a:lnTo>
                <a:lnTo>
                  <a:pt x="77" y="8"/>
                </a:lnTo>
                <a:lnTo>
                  <a:pt x="82" y="8"/>
                </a:lnTo>
                <a:lnTo>
                  <a:pt x="84" y="8"/>
                </a:lnTo>
                <a:lnTo>
                  <a:pt x="85" y="8"/>
                </a:lnTo>
                <a:lnTo>
                  <a:pt x="85" y="10"/>
                </a:lnTo>
                <a:lnTo>
                  <a:pt x="85" y="12"/>
                </a:lnTo>
                <a:lnTo>
                  <a:pt x="84" y="14"/>
                </a:lnTo>
                <a:lnTo>
                  <a:pt x="84" y="18"/>
                </a:lnTo>
                <a:lnTo>
                  <a:pt x="84" y="29"/>
                </a:lnTo>
                <a:lnTo>
                  <a:pt x="84" y="31"/>
                </a:lnTo>
                <a:lnTo>
                  <a:pt x="85" y="31"/>
                </a:lnTo>
                <a:lnTo>
                  <a:pt x="88" y="31"/>
                </a:lnTo>
                <a:lnTo>
                  <a:pt x="88" y="29"/>
                </a:lnTo>
                <a:lnTo>
                  <a:pt x="93" y="29"/>
                </a:lnTo>
                <a:lnTo>
                  <a:pt x="94" y="29"/>
                </a:lnTo>
                <a:lnTo>
                  <a:pt x="94" y="34"/>
                </a:lnTo>
                <a:lnTo>
                  <a:pt x="94" y="35"/>
                </a:lnTo>
                <a:lnTo>
                  <a:pt x="94" y="38"/>
                </a:lnTo>
                <a:lnTo>
                  <a:pt x="94" y="39"/>
                </a:lnTo>
                <a:lnTo>
                  <a:pt x="103" y="39"/>
                </a:lnTo>
                <a:lnTo>
                  <a:pt x="110" y="39"/>
                </a:lnTo>
                <a:lnTo>
                  <a:pt x="112" y="39"/>
                </a:lnTo>
                <a:lnTo>
                  <a:pt x="113" y="39"/>
                </a:lnTo>
                <a:lnTo>
                  <a:pt x="114" y="39"/>
                </a:lnTo>
                <a:lnTo>
                  <a:pt x="117" y="39"/>
                </a:lnTo>
                <a:lnTo>
                  <a:pt x="120" y="39"/>
                </a:lnTo>
                <a:lnTo>
                  <a:pt x="124" y="39"/>
                </a:lnTo>
                <a:lnTo>
                  <a:pt x="127" y="39"/>
                </a:lnTo>
                <a:lnTo>
                  <a:pt x="128" y="39"/>
                </a:lnTo>
                <a:lnTo>
                  <a:pt x="129" y="39"/>
                </a:lnTo>
                <a:lnTo>
                  <a:pt x="130" y="39"/>
                </a:lnTo>
                <a:lnTo>
                  <a:pt x="131" y="39"/>
                </a:lnTo>
                <a:lnTo>
                  <a:pt x="146" y="39"/>
                </a:lnTo>
                <a:lnTo>
                  <a:pt x="150" y="39"/>
                </a:lnTo>
                <a:lnTo>
                  <a:pt x="156" y="39"/>
                </a:lnTo>
                <a:lnTo>
                  <a:pt x="156" y="38"/>
                </a:lnTo>
                <a:lnTo>
                  <a:pt x="156" y="37"/>
                </a:lnTo>
                <a:lnTo>
                  <a:pt x="156" y="35"/>
                </a:lnTo>
                <a:lnTo>
                  <a:pt x="156" y="34"/>
                </a:lnTo>
                <a:lnTo>
                  <a:pt x="156" y="33"/>
                </a:lnTo>
                <a:lnTo>
                  <a:pt x="156" y="32"/>
                </a:lnTo>
                <a:lnTo>
                  <a:pt x="156" y="30"/>
                </a:lnTo>
                <a:lnTo>
                  <a:pt x="157" y="30"/>
                </a:lnTo>
                <a:lnTo>
                  <a:pt x="159" y="34"/>
                </a:lnTo>
                <a:lnTo>
                  <a:pt x="162" y="35"/>
                </a:lnTo>
                <a:lnTo>
                  <a:pt x="163" y="38"/>
                </a:lnTo>
                <a:lnTo>
                  <a:pt x="164" y="38"/>
                </a:lnTo>
                <a:lnTo>
                  <a:pt x="164" y="39"/>
                </a:lnTo>
                <a:lnTo>
                  <a:pt x="165" y="39"/>
                </a:lnTo>
                <a:lnTo>
                  <a:pt x="166" y="39"/>
                </a:lnTo>
                <a:lnTo>
                  <a:pt x="168" y="39"/>
                </a:lnTo>
                <a:lnTo>
                  <a:pt x="172" y="39"/>
                </a:lnTo>
                <a:lnTo>
                  <a:pt x="177" y="39"/>
                </a:lnTo>
                <a:lnTo>
                  <a:pt x="177" y="50"/>
                </a:lnTo>
                <a:lnTo>
                  <a:pt x="182" y="50"/>
                </a:lnTo>
                <a:lnTo>
                  <a:pt x="182" y="55"/>
                </a:lnTo>
                <a:lnTo>
                  <a:pt x="188" y="55"/>
                </a:lnTo>
                <a:lnTo>
                  <a:pt x="188" y="60"/>
                </a:lnTo>
                <a:lnTo>
                  <a:pt x="188" y="62"/>
                </a:lnTo>
                <a:lnTo>
                  <a:pt x="188" y="65"/>
                </a:lnTo>
                <a:lnTo>
                  <a:pt x="188" y="68"/>
                </a:lnTo>
                <a:lnTo>
                  <a:pt x="188" y="71"/>
                </a:lnTo>
                <a:lnTo>
                  <a:pt x="189" y="72"/>
                </a:lnTo>
                <a:lnTo>
                  <a:pt x="190" y="72"/>
                </a:lnTo>
                <a:lnTo>
                  <a:pt x="191" y="72"/>
                </a:lnTo>
                <a:lnTo>
                  <a:pt x="192" y="72"/>
                </a:lnTo>
                <a:lnTo>
                  <a:pt x="193" y="72"/>
                </a:lnTo>
                <a:lnTo>
                  <a:pt x="194" y="72"/>
                </a:lnTo>
                <a:lnTo>
                  <a:pt x="194" y="73"/>
                </a:lnTo>
                <a:lnTo>
                  <a:pt x="196" y="73"/>
                </a:lnTo>
                <a:lnTo>
                  <a:pt x="198" y="73"/>
                </a:lnTo>
                <a:lnTo>
                  <a:pt x="199" y="73"/>
                </a:lnTo>
                <a:lnTo>
                  <a:pt x="201" y="73"/>
                </a:lnTo>
                <a:lnTo>
                  <a:pt x="202" y="73"/>
                </a:lnTo>
                <a:lnTo>
                  <a:pt x="202" y="74"/>
                </a:lnTo>
                <a:lnTo>
                  <a:pt x="202" y="75"/>
                </a:lnTo>
                <a:lnTo>
                  <a:pt x="203" y="76"/>
                </a:lnTo>
                <a:lnTo>
                  <a:pt x="205" y="79"/>
                </a:lnTo>
                <a:lnTo>
                  <a:pt x="205" y="80"/>
                </a:lnTo>
                <a:lnTo>
                  <a:pt x="206" y="80"/>
                </a:lnTo>
                <a:lnTo>
                  <a:pt x="207" y="80"/>
                </a:lnTo>
                <a:lnTo>
                  <a:pt x="208" y="80"/>
                </a:lnTo>
                <a:lnTo>
                  <a:pt x="208" y="83"/>
                </a:lnTo>
                <a:lnTo>
                  <a:pt x="208" y="84"/>
                </a:lnTo>
                <a:lnTo>
                  <a:pt x="208" y="85"/>
                </a:lnTo>
                <a:lnTo>
                  <a:pt x="209" y="87"/>
                </a:lnTo>
                <a:lnTo>
                  <a:pt x="210" y="88"/>
                </a:lnTo>
                <a:lnTo>
                  <a:pt x="211" y="88"/>
                </a:lnTo>
                <a:lnTo>
                  <a:pt x="211" y="89"/>
                </a:lnTo>
                <a:lnTo>
                  <a:pt x="212" y="89"/>
                </a:lnTo>
                <a:lnTo>
                  <a:pt x="215" y="90"/>
                </a:lnTo>
                <a:lnTo>
                  <a:pt x="216" y="91"/>
                </a:lnTo>
                <a:lnTo>
                  <a:pt x="216" y="99"/>
                </a:lnTo>
                <a:lnTo>
                  <a:pt x="217" y="99"/>
                </a:lnTo>
                <a:lnTo>
                  <a:pt x="222" y="99"/>
                </a:lnTo>
                <a:lnTo>
                  <a:pt x="224" y="99"/>
                </a:lnTo>
                <a:lnTo>
                  <a:pt x="225" y="99"/>
                </a:lnTo>
                <a:lnTo>
                  <a:pt x="228" y="99"/>
                </a:lnTo>
                <a:lnTo>
                  <a:pt x="229" y="99"/>
                </a:lnTo>
                <a:lnTo>
                  <a:pt x="231" y="100"/>
                </a:lnTo>
                <a:lnTo>
                  <a:pt x="232" y="100"/>
                </a:lnTo>
                <a:lnTo>
                  <a:pt x="232" y="101"/>
                </a:lnTo>
                <a:lnTo>
                  <a:pt x="233" y="101"/>
                </a:lnTo>
                <a:lnTo>
                  <a:pt x="233" y="102"/>
                </a:lnTo>
                <a:lnTo>
                  <a:pt x="234" y="102"/>
                </a:lnTo>
                <a:lnTo>
                  <a:pt x="235" y="104"/>
                </a:lnTo>
                <a:lnTo>
                  <a:pt x="235" y="105"/>
                </a:lnTo>
                <a:lnTo>
                  <a:pt x="237" y="107"/>
                </a:lnTo>
                <a:lnTo>
                  <a:pt x="240" y="110"/>
                </a:lnTo>
                <a:lnTo>
                  <a:pt x="241" y="113"/>
                </a:lnTo>
                <a:lnTo>
                  <a:pt x="243" y="116"/>
                </a:lnTo>
                <a:lnTo>
                  <a:pt x="244" y="117"/>
                </a:lnTo>
                <a:lnTo>
                  <a:pt x="245" y="118"/>
                </a:lnTo>
                <a:lnTo>
                  <a:pt x="246" y="119"/>
                </a:lnTo>
                <a:lnTo>
                  <a:pt x="248" y="121"/>
                </a:lnTo>
                <a:lnTo>
                  <a:pt x="248" y="122"/>
                </a:lnTo>
                <a:lnTo>
                  <a:pt x="240" y="122"/>
                </a:lnTo>
                <a:lnTo>
                  <a:pt x="240" y="123"/>
                </a:lnTo>
                <a:lnTo>
                  <a:pt x="239" y="124"/>
                </a:lnTo>
                <a:lnTo>
                  <a:pt x="236" y="125"/>
                </a:lnTo>
                <a:lnTo>
                  <a:pt x="235" y="126"/>
                </a:lnTo>
                <a:lnTo>
                  <a:pt x="234" y="127"/>
                </a:lnTo>
                <a:lnTo>
                  <a:pt x="233" y="129"/>
                </a:lnTo>
                <a:lnTo>
                  <a:pt x="232" y="129"/>
                </a:lnTo>
                <a:lnTo>
                  <a:pt x="232" y="130"/>
                </a:lnTo>
                <a:lnTo>
                  <a:pt x="231" y="130"/>
                </a:lnTo>
                <a:lnTo>
                  <a:pt x="231" y="123"/>
                </a:lnTo>
                <a:lnTo>
                  <a:pt x="226" y="123"/>
                </a:lnTo>
                <a:lnTo>
                  <a:pt x="225" y="123"/>
                </a:lnTo>
                <a:lnTo>
                  <a:pt x="224" y="123"/>
                </a:lnTo>
                <a:lnTo>
                  <a:pt x="214" y="123"/>
                </a:lnTo>
                <a:lnTo>
                  <a:pt x="212" y="123"/>
                </a:lnTo>
                <a:lnTo>
                  <a:pt x="211" y="123"/>
                </a:lnTo>
                <a:lnTo>
                  <a:pt x="210" y="123"/>
                </a:lnTo>
                <a:lnTo>
                  <a:pt x="210" y="124"/>
                </a:lnTo>
                <a:lnTo>
                  <a:pt x="209" y="124"/>
                </a:lnTo>
                <a:lnTo>
                  <a:pt x="209" y="130"/>
                </a:lnTo>
                <a:lnTo>
                  <a:pt x="209" y="133"/>
                </a:lnTo>
                <a:lnTo>
                  <a:pt x="208" y="133"/>
                </a:lnTo>
                <a:lnTo>
                  <a:pt x="203" y="133"/>
                </a:lnTo>
                <a:lnTo>
                  <a:pt x="199" y="134"/>
                </a:lnTo>
                <a:lnTo>
                  <a:pt x="198" y="134"/>
                </a:lnTo>
                <a:lnTo>
                  <a:pt x="198" y="135"/>
                </a:lnTo>
                <a:lnTo>
                  <a:pt x="198" y="137"/>
                </a:lnTo>
                <a:lnTo>
                  <a:pt x="198" y="138"/>
                </a:lnTo>
                <a:lnTo>
                  <a:pt x="199" y="140"/>
                </a:lnTo>
                <a:lnTo>
                  <a:pt x="199" y="141"/>
                </a:lnTo>
                <a:lnTo>
                  <a:pt x="198" y="142"/>
                </a:lnTo>
                <a:lnTo>
                  <a:pt x="194" y="142"/>
                </a:lnTo>
                <a:lnTo>
                  <a:pt x="193" y="142"/>
                </a:lnTo>
                <a:lnTo>
                  <a:pt x="192" y="142"/>
                </a:lnTo>
                <a:lnTo>
                  <a:pt x="191" y="141"/>
                </a:lnTo>
                <a:lnTo>
                  <a:pt x="190" y="139"/>
                </a:lnTo>
                <a:lnTo>
                  <a:pt x="189" y="137"/>
                </a:lnTo>
                <a:lnTo>
                  <a:pt x="188" y="135"/>
                </a:lnTo>
                <a:lnTo>
                  <a:pt x="188" y="137"/>
                </a:lnTo>
                <a:lnTo>
                  <a:pt x="186" y="135"/>
                </a:lnTo>
                <a:lnTo>
                  <a:pt x="183" y="134"/>
                </a:lnTo>
                <a:lnTo>
                  <a:pt x="181" y="133"/>
                </a:lnTo>
                <a:lnTo>
                  <a:pt x="180" y="133"/>
                </a:lnTo>
                <a:lnTo>
                  <a:pt x="179" y="132"/>
                </a:lnTo>
                <a:lnTo>
                  <a:pt x="179" y="131"/>
                </a:lnTo>
                <a:lnTo>
                  <a:pt x="179" y="130"/>
                </a:lnTo>
                <a:lnTo>
                  <a:pt x="179" y="125"/>
                </a:lnTo>
                <a:lnTo>
                  <a:pt x="179" y="123"/>
                </a:lnTo>
                <a:lnTo>
                  <a:pt x="179" y="121"/>
                </a:lnTo>
                <a:lnTo>
                  <a:pt x="177" y="121"/>
                </a:lnTo>
                <a:lnTo>
                  <a:pt x="177" y="122"/>
                </a:lnTo>
                <a:lnTo>
                  <a:pt x="176" y="124"/>
                </a:lnTo>
                <a:lnTo>
                  <a:pt x="174" y="126"/>
                </a:lnTo>
                <a:lnTo>
                  <a:pt x="173" y="127"/>
                </a:lnTo>
                <a:lnTo>
                  <a:pt x="167" y="131"/>
                </a:lnTo>
                <a:lnTo>
                  <a:pt x="166" y="131"/>
                </a:lnTo>
                <a:lnTo>
                  <a:pt x="165" y="135"/>
                </a:lnTo>
                <a:lnTo>
                  <a:pt x="164" y="135"/>
                </a:lnTo>
                <a:lnTo>
                  <a:pt x="155" y="135"/>
                </a:lnTo>
                <a:lnTo>
                  <a:pt x="153" y="135"/>
                </a:lnTo>
                <a:lnTo>
                  <a:pt x="151" y="137"/>
                </a:lnTo>
                <a:lnTo>
                  <a:pt x="145" y="138"/>
                </a:lnTo>
                <a:lnTo>
                  <a:pt x="142" y="141"/>
                </a:lnTo>
                <a:lnTo>
                  <a:pt x="140" y="144"/>
                </a:lnTo>
                <a:lnTo>
                  <a:pt x="139" y="147"/>
                </a:lnTo>
                <a:lnTo>
                  <a:pt x="134" y="152"/>
                </a:lnTo>
                <a:lnTo>
                  <a:pt x="132" y="154"/>
                </a:lnTo>
                <a:lnTo>
                  <a:pt x="132" y="155"/>
                </a:lnTo>
                <a:lnTo>
                  <a:pt x="130" y="155"/>
                </a:lnTo>
                <a:lnTo>
                  <a:pt x="127" y="154"/>
                </a:lnTo>
                <a:lnTo>
                  <a:pt x="125" y="155"/>
                </a:lnTo>
                <a:lnTo>
                  <a:pt x="125" y="156"/>
                </a:lnTo>
                <a:lnTo>
                  <a:pt x="123" y="157"/>
                </a:lnTo>
                <a:lnTo>
                  <a:pt x="123" y="158"/>
                </a:lnTo>
                <a:lnTo>
                  <a:pt x="121" y="159"/>
                </a:lnTo>
                <a:lnTo>
                  <a:pt x="120" y="160"/>
                </a:lnTo>
                <a:lnTo>
                  <a:pt x="119" y="161"/>
                </a:lnTo>
                <a:lnTo>
                  <a:pt x="116" y="164"/>
                </a:lnTo>
                <a:lnTo>
                  <a:pt x="114" y="166"/>
                </a:lnTo>
                <a:lnTo>
                  <a:pt x="113" y="167"/>
                </a:lnTo>
                <a:lnTo>
                  <a:pt x="112" y="169"/>
                </a:lnTo>
                <a:lnTo>
                  <a:pt x="110" y="175"/>
                </a:lnTo>
                <a:lnTo>
                  <a:pt x="110" y="176"/>
                </a:lnTo>
                <a:lnTo>
                  <a:pt x="108" y="176"/>
                </a:lnTo>
                <a:lnTo>
                  <a:pt x="107" y="176"/>
                </a:lnTo>
                <a:lnTo>
                  <a:pt x="106" y="176"/>
                </a:lnTo>
                <a:lnTo>
                  <a:pt x="105" y="176"/>
                </a:lnTo>
                <a:lnTo>
                  <a:pt x="104" y="174"/>
                </a:lnTo>
                <a:lnTo>
                  <a:pt x="104" y="175"/>
                </a:lnTo>
                <a:lnTo>
                  <a:pt x="105" y="176"/>
                </a:lnTo>
                <a:lnTo>
                  <a:pt x="107" y="181"/>
                </a:lnTo>
                <a:lnTo>
                  <a:pt x="108" y="184"/>
                </a:lnTo>
                <a:lnTo>
                  <a:pt x="110" y="185"/>
                </a:lnTo>
                <a:lnTo>
                  <a:pt x="110" y="186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5" name="Oval 25">
            <a:extLst>
              <a:ext uri="{FF2B5EF4-FFF2-40B4-BE49-F238E27FC236}">
                <a16:creationId xmlns:a16="http://schemas.microsoft.com/office/drawing/2014/main" id="{16D67EDB-D643-119D-E83A-3E2A791DDB8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08007" y="375526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6" name="肘形连接符 164">
            <a:extLst>
              <a:ext uri="{FF2B5EF4-FFF2-40B4-BE49-F238E27FC236}">
                <a16:creationId xmlns:a16="http://schemas.microsoft.com/office/drawing/2014/main" id="{481E17FA-6543-AD6D-3E8F-3C6DE68EE046}"/>
              </a:ext>
            </a:extLst>
          </p:cNvPr>
          <p:cNvCxnSpPr>
            <a:cxnSpLocks/>
            <a:stCxn id="50" idx="6"/>
            <a:endCxn id="45" idx="0"/>
          </p:cNvCxnSpPr>
          <p:nvPr/>
        </p:nvCxnSpPr>
        <p:spPr>
          <a:xfrm>
            <a:off x="2649933" y="2665878"/>
            <a:ext cx="100282" cy="108938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55D7DC04-A0D5-F7F2-BE57-AB97C8EB3A3F}"/>
              </a:ext>
            </a:extLst>
          </p:cNvPr>
          <p:cNvSpPr/>
          <p:nvPr/>
        </p:nvSpPr>
        <p:spPr>
          <a:xfrm>
            <a:off x="1785837" y="2233830"/>
            <a:ext cx="864096" cy="864096"/>
          </a:xfrm>
          <a:prstGeom prst="ellips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1149561-9E20-F562-6705-F79DC0D2E788}"/>
              </a:ext>
            </a:extLst>
          </p:cNvPr>
          <p:cNvSpPr/>
          <p:nvPr/>
        </p:nvSpPr>
        <p:spPr>
          <a:xfrm>
            <a:off x="1709762" y="2645932"/>
            <a:ext cx="139238" cy="139238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Freeform 191">
            <a:extLst>
              <a:ext uri="{FF2B5EF4-FFF2-40B4-BE49-F238E27FC236}">
                <a16:creationId xmlns:a16="http://schemas.microsoft.com/office/drawing/2014/main" id="{6F28AAAB-502A-A8D4-97DE-26A0F9EFE7EC}"/>
              </a:ext>
            </a:extLst>
          </p:cNvPr>
          <p:cNvSpPr>
            <a:spLocks/>
          </p:cNvSpPr>
          <p:nvPr/>
        </p:nvSpPr>
        <p:spPr bwMode="auto">
          <a:xfrm>
            <a:off x="1895437" y="2445117"/>
            <a:ext cx="660210" cy="490023"/>
          </a:xfrm>
          <a:custGeom>
            <a:avLst/>
            <a:gdLst>
              <a:gd name="T0" fmla="*/ 200 w 225"/>
              <a:gd name="T1" fmla="*/ 26 h 167"/>
              <a:gd name="T2" fmla="*/ 201 w 225"/>
              <a:gd name="T3" fmla="*/ 39 h 167"/>
              <a:gd name="T4" fmla="*/ 189 w 225"/>
              <a:gd name="T5" fmla="*/ 50 h 167"/>
              <a:gd name="T6" fmla="*/ 172 w 225"/>
              <a:gd name="T7" fmla="*/ 53 h 167"/>
              <a:gd name="T8" fmla="*/ 173 w 225"/>
              <a:gd name="T9" fmla="*/ 61 h 167"/>
              <a:gd name="T10" fmla="*/ 184 w 225"/>
              <a:gd name="T11" fmla="*/ 62 h 167"/>
              <a:gd name="T12" fmla="*/ 200 w 225"/>
              <a:gd name="T13" fmla="*/ 68 h 167"/>
              <a:gd name="T14" fmla="*/ 219 w 225"/>
              <a:gd name="T15" fmla="*/ 72 h 167"/>
              <a:gd name="T16" fmla="*/ 219 w 225"/>
              <a:gd name="T17" fmla="*/ 85 h 167"/>
              <a:gd name="T18" fmla="*/ 224 w 225"/>
              <a:gd name="T19" fmla="*/ 104 h 167"/>
              <a:gd name="T20" fmla="*/ 206 w 225"/>
              <a:gd name="T21" fmla="*/ 120 h 167"/>
              <a:gd name="T22" fmla="*/ 210 w 225"/>
              <a:gd name="T23" fmla="*/ 102 h 167"/>
              <a:gd name="T24" fmla="*/ 182 w 225"/>
              <a:gd name="T25" fmla="*/ 82 h 167"/>
              <a:gd name="T26" fmla="*/ 167 w 225"/>
              <a:gd name="T27" fmla="*/ 88 h 167"/>
              <a:gd name="T28" fmla="*/ 165 w 225"/>
              <a:gd name="T29" fmla="*/ 100 h 167"/>
              <a:gd name="T30" fmla="*/ 164 w 225"/>
              <a:gd name="T31" fmla="*/ 114 h 167"/>
              <a:gd name="T32" fmla="*/ 168 w 225"/>
              <a:gd name="T33" fmla="*/ 120 h 167"/>
              <a:gd name="T34" fmla="*/ 163 w 225"/>
              <a:gd name="T35" fmla="*/ 126 h 167"/>
              <a:gd name="T36" fmla="*/ 170 w 225"/>
              <a:gd name="T37" fmla="*/ 132 h 167"/>
              <a:gd name="T38" fmla="*/ 172 w 225"/>
              <a:gd name="T39" fmla="*/ 126 h 167"/>
              <a:gd name="T40" fmla="*/ 188 w 225"/>
              <a:gd name="T41" fmla="*/ 125 h 167"/>
              <a:gd name="T42" fmla="*/ 200 w 225"/>
              <a:gd name="T43" fmla="*/ 132 h 167"/>
              <a:gd name="T44" fmla="*/ 208 w 225"/>
              <a:gd name="T45" fmla="*/ 144 h 167"/>
              <a:gd name="T46" fmla="*/ 207 w 225"/>
              <a:gd name="T47" fmla="*/ 156 h 167"/>
              <a:gd name="T48" fmla="*/ 194 w 225"/>
              <a:gd name="T49" fmla="*/ 154 h 167"/>
              <a:gd name="T50" fmla="*/ 184 w 225"/>
              <a:gd name="T51" fmla="*/ 146 h 167"/>
              <a:gd name="T52" fmla="*/ 173 w 225"/>
              <a:gd name="T53" fmla="*/ 156 h 167"/>
              <a:gd name="T54" fmla="*/ 172 w 225"/>
              <a:gd name="T55" fmla="*/ 167 h 167"/>
              <a:gd name="T56" fmla="*/ 135 w 225"/>
              <a:gd name="T57" fmla="*/ 146 h 167"/>
              <a:gd name="T58" fmla="*/ 99 w 225"/>
              <a:gd name="T59" fmla="*/ 122 h 167"/>
              <a:gd name="T60" fmla="*/ 93 w 225"/>
              <a:gd name="T61" fmla="*/ 115 h 167"/>
              <a:gd name="T62" fmla="*/ 75 w 225"/>
              <a:gd name="T63" fmla="*/ 106 h 167"/>
              <a:gd name="T64" fmla="*/ 69 w 225"/>
              <a:gd name="T65" fmla="*/ 90 h 167"/>
              <a:gd name="T66" fmla="*/ 49 w 225"/>
              <a:gd name="T67" fmla="*/ 86 h 167"/>
              <a:gd name="T68" fmla="*/ 17 w 225"/>
              <a:gd name="T69" fmla="*/ 64 h 167"/>
              <a:gd name="T70" fmla="*/ 2 w 225"/>
              <a:gd name="T71" fmla="*/ 67 h 167"/>
              <a:gd name="T72" fmla="*/ 4 w 225"/>
              <a:gd name="T73" fmla="*/ 51 h 167"/>
              <a:gd name="T74" fmla="*/ 12 w 225"/>
              <a:gd name="T75" fmla="*/ 44 h 167"/>
              <a:gd name="T76" fmla="*/ 20 w 225"/>
              <a:gd name="T77" fmla="*/ 52 h 167"/>
              <a:gd name="T78" fmla="*/ 43 w 225"/>
              <a:gd name="T79" fmla="*/ 47 h 167"/>
              <a:gd name="T80" fmla="*/ 61 w 225"/>
              <a:gd name="T81" fmla="*/ 50 h 167"/>
              <a:gd name="T82" fmla="*/ 67 w 225"/>
              <a:gd name="T83" fmla="*/ 60 h 167"/>
              <a:gd name="T84" fmla="*/ 72 w 225"/>
              <a:gd name="T85" fmla="*/ 72 h 167"/>
              <a:gd name="T86" fmla="*/ 70 w 225"/>
              <a:gd name="T87" fmla="*/ 63 h 167"/>
              <a:gd name="T88" fmla="*/ 76 w 225"/>
              <a:gd name="T89" fmla="*/ 67 h 167"/>
              <a:gd name="T90" fmla="*/ 83 w 225"/>
              <a:gd name="T91" fmla="*/ 62 h 167"/>
              <a:gd name="T92" fmla="*/ 81 w 225"/>
              <a:gd name="T93" fmla="*/ 54 h 167"/>
              <a:gd name="T94" fmla="*/ 62 w 225"/>
              <a:gd name="T95" fmla="*/ 50 h 167"/>
              <a:gd name="T96" fmla="*/ 69 w 225"/>
              <a:gd name="T97" fmla="*/ 44 h 167"/>
              <a:gd name="T98" fmla="*/ 68 w 225"/>
              <a:gd name="T99" fmla="*/ 37 h 167"/>
              <a:gd name="T100" fmla="*/ 59 w 225"/>
              <a:gd name="T101" fmla="*/ 20 h 167"/>
              <a:gd name="T102" fmla="*/ 73 w 225"/>
              <a:gd name="T103" fmla="*/ 17 h 167"/>
              <a:gd name="T104" fmla="*/ 95 w 225"/>
              <a:gd name="T105" fmla="*/ 1 h 167"/>
              <a:gd name="T106" fmla="*/ 105 w 225"/>
              <a:gd name="T107" fmla="*/ 9 h 167"/>
              <a:gd name="T108" fmla="*/ 119 w 225"/>
              <a:gd name="T109" fmla="*/ 18 h 167"/>
              <a:gd name="T110" fmla="*/ 125 w 225"/>
              <a:gd name="T111" fmla="*/ 31 h 167"/>
              <a:gd name="T112" fmla="*/ 135 w 225"/>
              <a:gd name="T113" fmla="*/ 27 h 167"/>
              <a:gd name="T114" fmla="*/ 141 w 225"/>
              <a:gd name="T115" fmla="*/ 22 h 167"/>
              <a:gd name="T116" fmla="*/ 149 w 225"/>
              <a:gd name="T117" fmla="*/ 26 h 167"/>
              <a:gd name="T118" fmla="*/ 159 w 225"/>
              <a:gd name="T119" fmla="*/ 23 h 167"/>
              <a:gd name="T120" fmla="*/ 171 w 225"/>
              <a:gd name="T121" fmla="*/ 15 h 167"/>
              <a:gd name="T122" fmla="*/ 188 w 225"/>
              <a:gd name="T123" fmla="*/ 1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" h="167">
                <a:moveTo>
                  <a:pt x="189" y="10"/>
                </a:moveTo>
                <a:lnTo>
                  <a:pt x="191" y="10"/>
                </a:lnTo>
                <a:lnTo>
                  <a:pt x="193" y="10"/>
                </a:lnTo>
                <a:lnTo>
                  <a:pt x="193" y="21"/>
                </a:lnTo>
                <a:lnTo>
                  <a:pt x="194" y="20"/>
                </a:lnTo>
                <a:lnTo>
                  <a:pt x="196" y="20"/>
                </a:lnTo>
                <a:lnTo>
                  <a:pt x="197" y="20"/>
                </a:lnTo>
                <a:lnTo>
                  <a:pt x="197" y="21"/>
                </a:lnTo>
                <a:lnTo>
                  <a:pt x="198" y="21"/>
                </a:lnTo>
                <a:lnTo>
                  <a:pt x="198" y="22"/>
                </a:lnTo>
                <a:lnTo>
                  <a:pt x="199" y="23"/>
                </a:lnTo>
                <a:lnTo>
                  <a:pt x="199" y="25"/>
                </a:lnTo>
                <a:lnTo>
                  <a:pt x="200" y="25"/>
                </a:lnTo>
                <a:lnTo>
                  <a:pt x="200" y="26"/>
                </a:lnTo>
                <a:lnTo>
                  <a:pt x="201" y="27"/>
                </a:lnTo>
                <a:lnTo>
                  <a:pt x="201" y="28"/>
                </a:lnTo>
                <a:lnTo>
                  <a:pt x="202" y="28"/>
                </a:lnTo>
                <a:lnTo>
                  <a:pt x="202" y="29"/>
                </a:lnTo>
                <a:lnTo>
                  <a:pt x="204" y="31"/>
                </a:lnTo>
                <a:lnTo>
                  <a:pt x="205" y="31"/>
                </a:lnTo>
                <a:lnTo>
                  <a:pt x="202" y="33"/>
                </a:lnTo>
                <a:lnTo>
                  <a:pt x="204" y="35"/>
                </a:lnTo>
                <a:lnTo>
                  <a:pt x="205" y="37"/>
                </a:lnTo>
                <a:lnTo>
                  <a:pt x="206" y="38"/>
                </a:lnTo>
                <a:lnTo>
                  <a:pt x="205" y="38"/>
                </a:lnTo>
                <a:lnTo>
                  <a:pt x="204" y="39"/>
                </a:lnTo>
                <a:lnTo>
                  <a:pt x="202" y="39"/>
                </a:lnTo>
                <a:lnTo>
                  <a:pt x="201" y="39"/>
                </a:lnTo>
                <a:lnTo>
                  <a:pt x="200" y="40"/>
                </a:lnTo>
                <a:lnTo>
                  <a:pt x="198" y="42"/>
                </a:lnTo>
                <a:lnTo>
                  <a:pt x="197" y="42"/>
                </a:lnTo>
                <a:lnTo>
                  <a:pt x="193" y="43"/>
                </a:lnTo>
                <a:lnTo>
                  <a:pt x="193" y="44"/>
                </a:lnTo>
                <a:lnTo>
                  <a:pt x="192" y="44"/>
                </a:lnTo>
                <a:lnTo>
                  <a:pt x="192" y="45"/>
                </a:lnTo>
                <a:lnTo>
                  <a:pt x="193" y="45"/>
                </a:lnTo>
                <a:lnTo>
                  <a:pt x="193" y="46"/>
                </a:lnTo>
                <a:lnTo>
                  <a:pt x="192" y="46"/>
                </a:lnTo>
                <a:lnTo>
                  <a:pt x="192" y="47"/>
                </a:lnTo>
                <a:lnTo>
                  <a:pt x="191" y="47"/>
                </a:lnTo>
                <a:lnTo>
                  <a:pt x="190" y="48"/>
                </a:lnTo>
                <a:lnTo>
                  <a:pt x="189" y="50"/>
                </a:lnTo>
                <a:lnTo>
                  <a:pt x="189" y="48"/>
                </a:lnTo>
                <a:lnTo>
                  <a:pt x="188" y="48"/>
                </a:lnTo>
                <a:lnTo>
                  <a:pt x="188" y="47"/>
                </a:lnTo>
                <a:lnTo>
                  <a:pt x="187" y="46"/>
                </a:lnTo>
                <a:lnTo>
                  <a:pt x="184" y="47"/>
                </a:lnTo>
                <a:lnTo>
                  <a:pt x="183" y="47"/>
                </a:lnTo>
                <a:lnTo>
                  <a:pt x="181" y="48"/>
                </a:lnTo>
                <a:lnTo>
                  <a:pt x="180" y="48"/>
                </a:lnTo>
                <a:lnTo>
                  <a:pt x="180" y="50"/>
                </a:lnTo>
                <a:lnTo>
                  <a:pt x="178" y="50"/>
                </a:lnTo>
                <a:lnTo>
                  <a:pt x="178" y="51"/>
                </a:lnTo>
                <a:lnTo>
                  <a:pt x="173" y="52"/>
                </a:lnTo>
                <a:lnTo>
                  <a:pt x="172" y="52"/>
                </a:lnTo>
                <a:lnTo>
                  <a:pt x="172" y="53"/>
                </a:lnTo>
                <a:lnTo>
                  <a:pt x="171" y="53"/>
                </a:lnTo>
                <a:lnTo>
                  <a:pt x="170" y="53"/>
                </a:lnTo>
                <a:lnTo>
                  <a:pt x="168" y="53"/>
                </a:lnTo>
                <a:lnTo>
                  <a:pt x="167" y="53"/>
                </a:lnTo>
                <a:lnTo>
                  <a:pt x="167" y="54"/>
                </a:lnTo>
                <a:lnTo>
                  <a:pt x="168" y="54"/>
                </a:lnTo>
                <a:lnTo>
                  <a:pt x="168" y="55"/>
                </a:lnTo>
                <a:lnTo>
                  <a:pt x="170" y="56"/>
                </a:lnTo>
                <a:lnTo>
                  <a:pt x="170" y="57"/>
                </a:lnTo>
                <a:lnTo>
                  <a:pt x="168" y="59"/>
                </a:lnTo>
                <a:lnTo>
                  <a:pt x="170" y="60"/>
                </a:lnTo>
                <a:lnTo>
                  <a:pt x="171" y="61"/>
                </a:lnTo>
                <a:lnTo>
                  <a:pt x="172" y="61"/>
                </a:lnTo>
                <a:lnTo>
                  <a:pt x="173" y="61"/>
                </a:lnTo>
                <a:lnTo>
                  <a:pt x="173" y="60"/>
                </a:lnTo>
                <a:lnTo>
                  <a:pt x="174" y="60"/>
                </a:lnTo>
                <a:lnTo>
                  <a:pt x="175" y="60"/>
                </a:lnTo>
                <a:lnTo>
                  <a:pt x="176" y="62"/>
                </a:lnTo>
                <a:lnTo>
                  <a:pt x="178" y="63"/>
                </a:lnTo>
                <a:lnTo>
                  <a:pt x="178" y="62"/>
                </a:lnTo>
                <a:lnTo>
                  <a:pt x="179" y="61"/>
                </a:lnTo>
                <a:lnTo>
                  <a:pt x="180" y="61"/>
                </a:lnTo>
                <a:lnTo>
                  <a:pt x="180" y="60"/>
                </a:lnTo>
                <a:lnTo>
                  <a:pt x="181" y="60"/>
                </a:lnTo>
                <a:lnTo>
                  <a:pt x="182" y="62"/>
                </a:lnTo>
                <a:lnTo>
                  <a:pt x="183" y="62"/>
                </a:lnTo>
                <a:lnTo>
                  <a:pt x="184" y="63"/>
                </a:lnTo>
                <a:lnTo>
                  <a:pt x="184" y="62"/>
                </a:lnTo>
                <a:lnTo>
                  <a:pt x="185" y="62"/>
                </a:lnTo>
                <a:lnTo>
                  <a:pt x="187" y="63"/>
                </a:lnTo>
                <a:lnTo>
                  <a:pt x="188" y="63"/>
                </a:lnTo>
                <a:lnTo>
                  <a:pt x="189" y="63"/>
                </a:lnTo>
                <a:lnTo>
                  <a:pt x="189" y="65"/>
                </a:lnTo>
                <a:lnTo>
                  <a:pt x="189" y="67"/>
                </a:lnTo>
                <a:lnTo>
                  <a:pt x="190" y="67"/>
                </a:lnTo>
                <a:lnTo>
                  <a:pt x="191" y="67"/>
                </a:lnTo>
                <a:lnTo>
                  <a:pt x="192" y="68"/>
                </a:lnTo>
                <a:lnTo>
                  <a:pt x="196" y="67"/>
                </a:lnTo>
                <a:lnTo>
                  <a:pt x="197" y="69"/>
                </a:lnTo>
                <a:lnTo>
                  <a:pt x="198" y="69"/>
                </a:lnTo>
                <a:lnTo>
                  <a:pt x="199" y="68"/>
                </a:lnTo>
                <a:lnTo>
                  <a:pt x="200" y="68"/>
                </a:lnTo>
                <a:lnTo>
                  <a:pt x="204" y="64"/>
                </a:lnTo>
                <a:lnTo>
                  <a:pt x="204" y="63"/>
                </a:lnTo>
                <a:lnTo>
                  <a:pt x="205" y="63"/>
                </a:lnTo>
                <a:lnTo>
                  <a:pt x="207" y="63"/>
                </a:lnTo>
                <a:lnTo>
                  <a:pt x="208" y="63"/>
                </a:lnTo>
                <a:lnTo>
                  <a:pt x="214" y="63"/>
                </a:lnTo>
                <a:lnTo>
                  <a:pt x="214" y="70"/>
                </a:lnTo>
                <a:lnTo>
                  <a:pt x="219" y="70"/>
                </a:lnTo>
                <a:lnTo>
                  <a:pt x="223" y="70"/>
                </a:lnTo>
                <a:lnTo>
                  <a:pt x="222" y="71"/>
                </a:lnTo>
                <a:lnTo>
                  <a:pt x="222" y="72"/>
                </a:lnTo>
                <a:lnTo>
                  <a:pt x="220" y="72"/>
                </a:lnTo>
                <a:lnTo>
                  <a:pt x="219" y="71"/>
                </a:lnTo>
                <a:lnTo>
                  <a:pt x="219" y="72"/>
                </a:lnTo>
                <a:lnTo>
                  <a:pt x="217" y="71"/>
                </a:lnTo>
                <a:lnTo>
                  <a:pt x="216" y="72"/>
                </a:lnTo>
                <a:lnTo>
                  <a:pt x="216" y="73"/>
                </a:lnTo>
                <a:lnTo>
                  <a:pt x="217" y="73"/>
                </a:lnTo>
                <a:lnTo>
                  <a:pt x="217" y="76"/>
                </a:lnTo>
                <a:lnTo>
                  <a:pt x="216" y="76"/>
                </a:lnTo>
                <a:lnTo>
                  <a:pt x="217" y="76"/>
                </a:lnTo>
                <a:lnTo>
                  <a:pt x="219" y="76"/>
                </a:lnTo>
                <a:lnTo>
                  <a:pt x="219" y="80"/>
                </a:lnTo>
                <a:lnTo>
                  <a:pt x="218" y="80"/>
                </a:lnTo>
                <a:lnTo>
                  <a:pt x="218" y="81"/>
                </a:lnTo>
                <a:lnTo>
                  <a:pt x="218" y="82"/>
                </a:lnTo>
                <a:lnTo>
                  <a:pt x="218" y="84"/>
                </a:lnTo>
                <a:lnTo>
                  <a:pt x="219" y="85"/>
                </a:lnTo>
                <a:lnTo>
                  <a:pt x="219" y="86"/>
                </a:lnTo>
                <a:lnTo>
                  <a:pt x="220" y="86"/>
                </a:lnTo>
                <a:lnTo>
                  <a:pt x="222" y="86"/>
                </a:lnTo>
                <a:lnTo>
                  <a:pt x="222" y="87"/>
                </a:lnTo>
                <a:lnTo>
                  <a:pt x="223" y="87"/>
                </a:lnTo>
                <a:lnTo>
                  <a:pt x="223" y="88"/>
                </a:lnTo>
                <a:lnTo>
                  <a:pt x="223" y="89"/>
                </a:lnTo>
                <a:lnTo>
                  <a:pt x="224" y="90"/>
                </a:lnTo>
                <a:lnTo>
                  <a:pt x="225" y="92"/>
                </a:lnTo>
                <a:lnTo>
                  <a:pt x="225" y="93"/>
                </a:lnTo>
                <a:lnTo>
                  <a:pt x="224" y="93"/>
                </a:lnTo>
                <a:lnTo>
                  <a:pt x="224" y="94"/>
                </a:lnTo>
                <a:lnTo>
                  <a:pt x="224" y="96"/>
                </a:lnTo>
                <a:lnTo>
                  <a:pt x="224" y="104"/>
                </a:lnTo>
                <a:lnTo>
                  <a:pt x="224" y="109"/>
                </a:lnTo>
                <a:lnTo>
                  <a:pt x="224" y="110"/>
                </a:lnTo>
                <a:lnTo>
                  <a:pt x="224" y="111"/>
                </a:lnTo>
                <a:lnTo>
                  <a:pt x="224" y="113"/>
                </a:lnTo>
                <a:lnTo>
                  <a:pt x="224" y="114"/>
                </a:lnTo>
                <a:lnTo>
                  <a:pt x="222" y="114"/>
                </a:lnTo>
                <a:lnTo>
                  <a:pt x="219" y="114"/>
                </a:lnTo>
                <a:lnTo>
                  <a:pt x="215" y="114"/>
                </a:lnTo>
                <a:lnTo>
                  <a:pt x="215" y="115"/>
                </a:lnTo>
                <a:lnTo>
                  <a:pt x="214" y="115"/>
                </a:lnTo>
                <a:lnTo>
                  <a:pt x="210" y="118"/>
                </a:lnTo>
                <a:lnTo>
                  <a:pt x="209" y="118"/>
                </a:lnTo>
                <a:lnTo>
                  <a:pt x="208" y="119"/>
                </a:lnTo>
                <a:lnTo>
                  <a:pt x="206" y="120"/>
                </a:lnTo>
                <a:lnTo>
                  <a:pt x="205" y="120"/>
                </a:lnTo>
                <a:lnTo>
                  <a:pt x="204" y="120"/>
                </a:lnTo>
                <a:lnTo>
                  <a:pt x="204" y="121"/>
                </a:lnTo>
                <a:lnTo>
                  <a:pt x="204" y="120"/>
                </a:lnTo>
                <a:lnTo>
                  <a:pt x="205" y="120"/>
                </a:lnTo>
                <a:lnTo>
                  <a:pt x="206" y="119"/>
                </a:lnTo>
                <a:lnTo>
                  <a:pt x="205" y="118"/>
                </a:lnTo>
                <a:lnTo>
                  <a:pt x="205" y="114"/>
                </a:lnTo>
                <a:lnTo>
                  <a:pt x="209" y="114"/>
                </a:lnTo>
                <a:lnTo>
                  <a:pt x="210" y="114"/>
                </a:lnTo>
                <a:lnTo>
                  <a:pt x="210" y="112"/>
                </a:lnTo>
                <a:lnTo>
                  <a:pt x="210" y="104"/>
                </a:lnTo>
                <a:lnTo>
                  <a:pt x="210" y="103"/>
                </a:lnTo>
                <a:lnTo>
                  <a:pt x="210" y="102"/>
                </a:lnTo>
                <a:lnTo>
                  <a:pt x="210" y="101"/>
                </a:lnTo>
                <a:lnTo>
                  <a:pt x="208" y="101"/>
                </a:lnTo>
                <a:lnTo>
                  <a:pt x="205" y="101"/>
                </a:lnTo>
                <a:lnTo>
                  <a:pt x="204" y="101"/>
                </a:lnTo>
                <a:lnTo>
                  <a:pt x="204" y="94"/>
                </a:lnTo>
                <a:lnTo>
                  <a:pt x="199" y="94"/>
                </a:lnTo>
                <a:lnTo>
                  <a:pt x="199" y="88"/>
                </a:lnTo>
                <a:lnTo>
                  <a:pt x="189" y="88"/>
                </a:lnTo>
                <a:lnTo>
                  <a:pt x="189" y="85"/>
                </a:lnTo>
                <a:lnTo>
                  <a:pt x="189" y="84"/>
                </a:lnTo>
                <a:lnTo>
                  <a:pt x="188" y="84"/>
                </a:lnTo>
                <a:lnTo>
                  <a:pt x="185" y="84"/>
                </a:lnTo>
                <a:lnTo>
                  <a:pt x="183" y="84"/>
                </a:lnTo>
                <a:lnTo>
                  <a:pt x="182" y="82"/>
                </a:lnTo>
                <a:lnTo>
                  <a:pt x="180" y="82"/>
                </a:lnTo>
                <a:lnTo>
                  <a:pt x="180" y="84"/>
                </a:lnTo>
                <a:lnTo>
                  <a:pt x="180" y="85"/>
                </a:lnTo>
                <a:lnTo>
                  <a:pt x="179" y="85"/>
                </a:lnTo>
                <a:lnTo>
                  <a:pt x="178" y="85"/>
                </a:lnTo>
                <a:lnTo>
                  <a:pt x="176" y="85"/>
                </a:lnTo>
                <a:lnTo>
                  <a:pt x="175" y="84"/>
                </a:lnTo>
                <a:lnTo>
                  <a:pt x="174" y="84"/>
                </a:lnTo>
                <a:lnTo>
                  <a:pt x="173" y="84"/>
                </a:lnTo>
                <a:lnTo>
                  <a:pt x="173" y="89"/>
                </a:lnTo>
                <a:lnTo>
                  <a:pt x="168" y="89"/>
                </a:lnTo>
                <a:lnTo>
                  <a:pt x="167" y="89"/>
                </a:lnTo>
                <a:lnTo>
                  <a:pt x="167" y="87"/>
                </a:lnTo>
                <a:lnTo>
                  <a:pt x="167" y="88"/>
                </a:lnTo>
                <a:lnTo>
                  <a:pt x="166" y="88"/>
                </a:lnTo>
                <a:lnTo>
                  <a:pt x="165" y="88"/>
                </a:lnTo>
                <a:lnTo>
                  <a:pt x="165" y="89"/>
                </a:lnTo>
                <a:lnTo>
                  <a:pt x="164" y="89"/>
                </a:lnTo>
                <a:lnTo>
                  <a:pt x="164" y="90"/>
                </a:lnTo>
                <a:lnTo>
                  <a:pt x="165" y="90"/>
                </a:lnTo>
                <a:lnTo>
                  <a:pt x="165" y="92"/>
                </a:lnTo>
                <a:lnTo>
                  <a:pt x="165" y="93"/>
                </a:lnTo>
                <a:lnTo>
                  <a:pt x="165" y="94"/>
                </a:lnTo>
                <a:lnTo>
                  <a:pt x="165" y="97"/>
                </a:lnTo>
                <a:lnTo>
                  <a:pt x="166" y="97"/>
                </a:lnTo>
                <a:lnTo>
                  <a:pt x="166" y="98"/>
                </a:lnTo>
                <a:lnTo>
                  <a:pt x="166" y="100"/>
                </a:lnTo>
                <a:lnTo>
                  <a:pt x="165" y="100"/>
                </a:lnTo>
                <a:lnTo>
                  <a:pt x="165" y="101"/>
                </a:lnTo>
                <a:lnTo>
                  <a:pt x="165" y="102"/>
                </a:lnTo>
                <a:lnTo>
                  <a:pt x="165" y="103"/>
                </a:lnTo>
                <a:lnTo>
                  <a:pt x="167" y="105"/>
                </a:lnTo>
                <a:lnTo>
                  <a:pt x="167" y="106"/>
                </a:lnTo>
                <a:lnTo>
                  <a:pt x="167" y="107"/>
                </a:lnTo>
                <a:lnTo>
                  <a:pt x="166" y="109"/>
                </a:lnTo>
                <a:lnTo>
                  <a:pt x="166" y="110"/>
                </a:lnTo>
                <a:lnTo>
                  <a:pt x="165" y="110"/>
                </a:lnTo>
                <a:lnTo>
                  <a:pt x="165" y="111"/>
                </a:lnTo>
                <a:lnTo>
                  <a:pt x="165" y="112"/>
                </a:lnTo>
                <a:lnTo>
                  <a:pt x="164" y="112"/>
                </a:lnTo>
                <a:lnTo>
                  <a:pt x="164" y="113"/>
                </a:lnTo>
                <a:lnTo>
                  <a:pt x="164" y="114"/>
                </a:lnTo>
                <a:lnTo>
                  <a:pt x="163" y="114"/>
                </a:lnTo>
                <a:lnTo>
                  <a:pt x="163" y="115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1"/>
                </a:lnTo>
                <a:lnTo>
                  <a:pt x="164" y="121"/>
                </a:lnTo>
                <a:lnTo>
                  <a:pt x="164" y="122"/>
                </a:lnTo>
                <a:lnTo>
                  <a:pt x="165" y="122"/>
                </a:lnTo>
                <a:lnTo>
                  <a:pt x="165" y="120"/>
                </a:lnTo>
                <a:lnTo>
                  <a:pt x="167" y="120"/>
                </a:lnTo>
                <a:lnTo>
                  <a:pt x="167" y="117"/>
                </a:lnTo>
                <a:lnTo>
                  <a:pt x="168" y="118"/>
                </a:lnTo>
                <a:lnTo>
                  <a:pt x="168" y="120"/>
                </a:lnTo>
                <a:lnTo>
                  <a:pt x="170" y="120"/>
                </a:lnTo>
                <a:lnTo>
                  <a:pt x="170" y="121"/>
                </a:lnTo>
                <a:lnTo>
                  <a:pt x="170" y="122"/>
                </a:lnTo>
                <a:lnTo>
                  <a:pt x="168" y="122"/>
                </a:lnTo>
                <a:lnTo>
                  <a:pt x="167" y="122"/>
                </a:lnTo>
                <a:lnTo>
                  <a:pt x="167" y="123"/>
                </a:lnTo>
                <a:lnTo>
                  <a:pt x="166" y="123"/>
                </a:lnTo>
                <a:lnTo>
                  <a:pt x="165" y="123"/>
                </a:lnTo>
                <a:lnTo>
                  <a:pt x="165" y="125"/>
                </a:lnTo>
                <a:lnTo>
                  <a:pt x="164" y="125"/>
                </a:lnTo>
                <a:lnTo>
                  <a:pt x="163" y="125"/>
                </a:lnTo>
                <a:lnTo>
                  <a:pt x="163" y="123"/>
                </a:lnTo>
                <a:lnTo>
                  <a:pt x="163" y="125"/>
                </a:lnTo>
                <a:lnTo>
                  <a:pt x="163" y="126"/>
                </a:lnTo>
                <a:lnTo>
                  <a:pt x="163" y="127"/>
                </a:lnTo>
                <a:lnTo>
                  <a:pt x="163" y="128"/>
                </a:lnTo>
                <a:lnTo>
                  <a:pt x="163" y="129"/>
                </a:lnTo>
                <a:lnTo>
                  <a:pt x="162" y="130"/>
                </a:lnTo>
                <a:lnTo>
                  <a:pt x="162" y="132"/>
                </a:lnTo>
                <a:lnTo>
                  <a:pt x="162" y="134"/>
                </a:lnTo>
                <a:lnTo>
                  <a:pt x="163" y="134"/>
                </a:lnTo>
                <a:lnTo>
                  <a:pt x="164" y="134"/>
                </a:lnTo>
                <a:lnTo>
                  <a:pt x="165" y="134"/>
                </a:lnTo>
                <a:lnTo>
                  <a:pt x="166" y="134"/>
                </a:lnTo>
                <a:lnTo>
                  <a:pt x="167" y="134"/>
                </a:lnTo>
                <a:lnTo>
                  <a:pt x="167" y="132"/>
                </a:lnTo>
                <a:lnTo>
                  <a:pt x="168" y="132"/>
                </a:lnTo>
                <a:lnTo>
                  <a:pt x="170" y="132"/>
                </a:lnTo>
                <a:lnTo>
                  <a:pt x="171" y="132"/>
                </a:lnTo>
                <a:lnTo>
                  <a:pt x="172" y="132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8" y="131"/>
                </a:lnTo>
                <a:lnTo>
                  <a:pt x="178" y="130"/>
                </a:lnTo>
                <a:lnTo>
                  <a:pt x="176" y="130"/>
                </a:lnTo>
                <a:lnTo>
                  <a:pt x="175" y="129"/>
                </a:lnTo>
                <a:lnTo>
                  <a:pt x="175" y="128"/>
                </a:lnTo>
                <a:lnTo>
                  <a:pt x="174" y="128"/>
                </a:lnTo>
                <a:lnTo>
                  <a:pt x="173" y="127"/>
                </a:lnTo>
                <a:lnTo>
                  <a:pt x="173" y="126"/>
                </a:lnTo>
                <a:lnTo>
                  <a:pt x="172" y="126"/>
                </a:lnTo>
                <a:lnTo>
                  <a:pt x="172" y="125"/>
                </a:lnTo>
                <a:lnTo>
                  <a:pt x="173" y="125"/>
                </a:lnTo>
                <a:lnTo>
                  <a:pt x="174" y="125"/>
                </a:lnTo>
                <a:lnTo>
                  <a:pt x="175" y="125"/>
                </a:lnTo>
                <a:lnTo>
                  <a:pt x="176" y="125"/>
                </a:lnTo>
                <a:lnTo>
                  <a:pt x="178" y="125"/>
                </a:lnTo>
                <a:lnTo>
                  <a:pt x="179" y="125"/>
                </a:lnTo>
                <a:lnTo>
                  <a:pt x="180" y="125"/>
                </a:lnTo>
                <a:lnTo>
                  <a:pt x="181" y="125"/>
                </a:lnTo>
                <a:lnTo>
                  <a:pt x="182" y="125"/>
                </a:lnTo>
                <a:lnTo>
                  <a:pt x="183" y="125"/>
                </a:lnTo>
                <a:lnTo>
                  <a:pt x="185" y="125"/>
                </a:lnTo>
                <a:lnTo>
                  <a:pt x="187" y="125"/>
                </a:lnTo>
                <a:lnTo>
                  <a:pt x="188" y="125"/>
                </a:lnTo>
                <a:lnTo>
                  <a:pt x="188" y="126"/>
                </a:lnTo>
                <a:lnTo>
                  <a:pt x="189" y="126"/>
                </a:lnTo>
                <a:lnTo>
                  <a:pt x="189" y="127"/>
                </a:lnTo>
                <a:lnTo>
                  <a:pt x="190" y="127"/>
                </a:lnTo>
                <a:lnTo>
                  <a:pt x="190" y="128"/>
                </a:lnTo>
                <a:lnTo>
                  <a:pt x="191" y="128"/>
                </a:lnTo>
                <a:lnTo>
                  <a:pt x="191" y="129"/>
                </a:lnTo>
                <a:lnTo>
                  <a:pt x="192" y="129"/>
                </a:lnTo>
                <a:lnTo>
                  <a:pt x="192" y="131"/>
                </a:lnTo>
                <a:lnTo>
                  <a:pt x="193" y="132"/>
                </a:lnTo>
                <a:lnTo>
                  <a:pt x="194" y="132"/>
                </a:lnTo>
                <a:lnTo>
                  <a:pt x="196" y="132"/>
                </a:lnTo>
                <a:lnTo>
                  <a:pt x="198" y="132"/>
                </a:lnTo>
                <a:lnTo>
                  <a:pt x="200" y="132"/>
                </a:lnTo>
                <a:lnTo>
                  <a:pt x="201" y="132"/>
                </a:lnTo>
                <a:lnTo>
                  <a:pt x="201" y="134"/>
                </a:lnTo>
                <a:lnTo>
                  <a:pt x="202" y="136"/>
                </a:lnTo>
                <a:lnTo>
                  <a:pt x="204" y="136"/>
                </a:lnTo>
                <a:lnTo>
                  <a:pt x="204" y="137"/>
                </a:lnTo>
                <a:lnTo>
                  <a:pt x="205" y="137"/>
                </a:lnTo>
                <a:lnTo>
                  <a:pt x="205" y="138"/>
                </a:lnTo>
                <a:lnTo>
                  <a:pt x="206" y="138"/>
                </a:lnTo>
                <a:lnTo>
                  <a:pt x="207" y="139"/>
                </a:lnTo>
                <a:lnTo>
                  <a:pt x="207" y="140"/>
                </a:lnTo>
                <a:lnTo>
                  <a:pt x="208" y="140"/>
                </a:lnTo>
                <a:lnTo>
                  <a:pt x="208" y="142"/>
                </a:lnTo>
                <a:lnTo>
                  <a:pt x="208" y="143"/>
                </a:lnTo>
                <a:lnTo>
                  <a:pt x="208" y="144"/>
                </a:lnTo>
                <a:lnTo>
                  <a:pt x="208" y="145"/>
                </a:lnTo>
                <a:lnTo>
                  <a:pt x="207" y="145"/>
                </a:lnTo>
                <a:lnTo>
                  <a:pt x="208" y="145"/>
                </a:lnTo>
                <a:lnTo>
                  <a:pt x="214" y="146"/>
                </a:lnTo>
                <a:lnTo>
                  <a:pt x="214" y="151"/>
                </a:lnTo>
                <a:lnTo>
                  <a:pt x="214" y="156"/>
                </a:lnTo>
                <a:lnTo>
                  <a:pt x="214" y="161"/>
                </a:lnTo>
                <a:lnTo>
                  <a:pt x="214" y="162"/>
                </a:lnTo>
                <a:lnTo>
                  <a:pt x="210" y="162"/>
                </a:lnTo>
                <a:lnTo>
                  <a:pt x="209" y="162"/>
                </a:lnTo>
                <a:lnTo>
                  <a:pt x="208" y="161"/>
                </a:lnTo>
                <a:lnTo>
                  <a:pt x="208" y="160"/>
                </a:lnTo>
                <a:lnTo>
                  <a:pt x="208" y="156"/>
                </a:lnTo>
                <a:lnTo>
                  <a:pt x="207" y="156"/>
                </a:lnTo>
                <a:lnTo>
                  <a:pt x="206" y="156"/>
                </a:lnTo>
                <a:lnTo>
                  <a:pt x="205" y="156"/>
                </a:lnTo>
                <a:lnTo>
                  <a:pt x="204" y="156"/>
                </a:lnTo>
                <a:lnTo>
                  <a:pt x="202" y="156"/>
                </a:lnTo>
                <a:lnTo>
                  <a:pt x="202" y="157"/>
                </a:lnTo>
                <a:lnTo>
                  <a:pt x="201" y="157"/>
                </a:lnTo>
                <a:lnTo>
                  <a:pt x="200" y="157"/>
                </a:lnTo>
                <a:lnTo>
                  <a:pt x="200" y="156"/>
                </a:lnTo>
                <a:lnTo>
                  <a:pt x="199" y="156"/>
                </a:lnTo>
                <a:lnTo>
                  <a:pt x="198" y="156"/>
                </a:lnTo>
                <a:lnTo>
                  <a:pt x="197" y="157"/>
                </a:lnTo>
                <a:lnTo>
                  <a:pt x="196" y="157"/>
                </a:lnTo>
                <a:lnTo>
                  <a:pt x="196" y="156"/>
                </a:lnTo>
                <a:lnTo>
                  <a:pt x="194" y="154"/>
                </a:lnTo>
                <a:lnTo>
                  <a:pt x="194" y="153"/>
                </a:lnTo>
                <a:lnTo>
                  <a:pt x="194" y="152"/>
                </a:lnTo>
                <a:lnTo>
                  <a:pt x="193" y="151"/>
                </a:lnTo>
                <a:lnTo>
                  <a:pt x="192" y="151"/>
                </a:lnTo>
                <a:lnTo>
                  <a:pt x="192" y="149"/>
                </a:lnTo>
                <a:lnTo>
                  <a:pt x="192" y="148"/>
                </a:lnTo>
                <a:lnTo>
                  <a:pt x="192" y="147"/>
                </a:lnTo>
                <a:lnTo>
                  <a:pt x="192" y="146"/>
                </a:lnTo>
                <a:lnTo>
                  <a:pt x="191" y="146"/>
                </a:lnTo>
                <a:lnTo>
                  <a:pt x="190" y="146"/>
                </a:lnTo>
                <a:lnTo>
                  <a:pt x="189" y="146"/>
                </a:lnTo>
                <a:lnTo>
                  <a:pt x="187" y="146"/>
                </a:lnTo>
                <a:lnTo>
                  <a:pt x="185" y="146"/>
                </a:lnTo>
                <a:lnTo>
                  <a:pt x="184" y="146"/>
                </a:lnTo>
                <a:lnTo>
                  <a:pt x="182" y="146"/>
                </a:lnTo>
                <a:lnTo>
                  <a:pt x="182" y="148"/>
                </a:lnTo>
                <a:lnTo>
                  <a:pt x="182" y="149"/>
                </a:lnTo>
                <a:lnTo>
                  <a:pt x="182" y="151"/>
                </a:lnTo>
                <a:lnTo>
                  <a:pt x="180" y="151"/>
                </a:lnTo>
                <a:lnTo>
                  <a:pt x="178" y="151"/>
                </a:lnTo>
                <a:lnTo>
                  <a:pt x="176" y="151"/>
                </a:lnTo>
                <a:lnTo>
                  <a:pt x="176" y="152"/>
                </a:lnTo>
                <a:lnTo>
                  <a:pt x="176" y="153"/>
                </a:lnTo>
                <a:lnTo>
                  <a:pt x="175" y="153"/>
                </a:lnTo>
                <a:lnTo>
                  <a:pt x="175" y="154"/>
                </a:lnTo>
                <a:lnTo>
                  <a:pt x="174" y="155"/>
                </a:lnTo>
                <a:lnTo>
                  <a:pt x="173" y="155"/>
                </a:lnTo>
                <a:lnTo>
                  <a:pt x="173" y="156"/>
                </a:lnTo>
                <a:lnTo>
                  <a:pt x="172" y="156"/>
                </a:lnTo>
                <a:lnTo>
                  <a:pt x="174" y="156"/>
                </a:lnTo>
                <a:lnTo>
                  <a:pt x="175" y="156"/>
                </a:lnTo>
                <a:lnTo>
                  <a:pt x="176" y="156"/>
                </a:lnTo>
                <a:lnTo>
                  <a:pt x="176" y="157"/>
                </a:lnTo>
                <a:lnTo>
                  <a:pt x="176" y="160"/>
                </a:lnTo>
                <a:lnTo>
                  <a:pt x="176" y="162"/>
                </a:lnTo>
                <a:lnTo>
                  <a:pt x="176" y="163"/>
                </a:lnTo>
                <a:lnTo>
                  <a:pt x="176" y="164"/>
                </a:lnTo>
                <a:lnTo>
                  <a:pt x="176" y="167"/>
                </a:lnTo>
                <a:lnTo>
                  <a:pt x="175" y="167"/>
                </a:lnTo>
                <a:lnTo>
                  <a:pt x="174" y="167"/>
                </a:lnTo>
                <a:lnTo>
                  <a:pt x="173" y="167"/>
                </a:lnTo>
                <a:lnTo>
                  <a:pt x="172" y="167"/>
                </a:lnTo>
                <a:lnTo>
                  <a:pt x="170" y="167"/>
                </a:lnTo>
                <a:lnTo>
                  <a:pt x="167" y="167"/>
                </a:lnTo>
                <a:lnTo>
                  <a:pt x="162" y="167"/>
                </a:lnTo>
                <a:lnTo>
                  <a:pt x="159" y="167"/>
                </a:lnTo>
                <a:lnTo>
                  <a:pt x="157" y="167"/>
                </a:lnTo>
                <a:lnTo>
                  <a:pt x="152" y="167"/>
                </a:lnTo>
                <a:lnTo>
                  <a:pt x="141" y="167"/>
                </a:lnTo>
                <a:lnTo>
                  <a:pt x="141" y="156"/>
                </a:lnTo>
                <a:lnTo>
                  <a:pt x="141" y="154"/>
                </a:lnTo>
                <a:lnTo>
                  <a:pt x="141" y="151"/>
                </a:lnTo>
                <a:lnTo>
                  <a:pt x="139" y="149"/>
                </a:lnTo>
                <a:lnTo>
                  <a:pt x="137" y="147"/>
                </a:lnTo>
                <a:lnTo>
                  <a:pt x="136" y="147"/>
                </a:lnTo>
                <a:lnTo>
                  <a:pt x="135" y="146"/>
                </a:lnTo>
                <a:lnTo>
                  <a:pt x="133" y="145"/>
                </a:lnTo>
                <a:lnTo>
                  <a:pt x="132" y="145"/>
                </a:lnTo>
                <a:lnTo>
                  <a:pt x="131" y="144"/>
                </a:lnTo>
                <a:lnTo>
                  <a:pt x="129" y="143"/>
                </a:lnTo>
                <a:lnTo>
                  <a:pt x="128" y="142"/>
                </a:lnTo>
                <a:lnTo>
                  <a:pt x="125" y="140"/>
                </a:lnTo>
                <a:lnTo>
                  <a:pt x="115" y="135"/>
                </a:lnTo>
                <a:lnTo>
                  <a:pt x="113" y="134"/>
                </a:lnTo>
                <a:lnTo>
                  <a:pt x="112" y="132"/>
                </a:lnTo>
                <a:lnTo>
                  <a:pt x="110" y="130"/>
                </a:lnTo>
                <a:lnTo>
                  <a:pt x="109" y="128"/>
                </a:lnTo>
                <a:lnTo>
                  <a:pt x="105" y="125"/>
                </a:lnTo>
                <a:lnTo>
                  <a:pt x="99" y="125"/>
                </a:lnTo>
                <a:lnTo>
                  <a:pt x="99" y="122"/>
                </a:lnTo>
                <a:lnTo>
                  <a:pt x="99" y="118"/>
                </a:lnTo>
                <a:lnTo>
                  <a:pt x="97" y="115"/>
                </a:lnTo>
                <a:lnTo>
                  <a:pt x="96" y="114"/>
                </a:lnTo>
                <a:lnTo>
                  <a:pt x="94" y="112"/>
                </a:lnTo>
                <a:lnTo>
                  <a:pt x="93" y="110"/>
                </a:lnTo>
                <a:lnTo>
                  <a:pt x="92" y="110"/>
                </a:lnTo>
                <a:lnTo>
                  <a:pt x="90" y="109"/>
                </a:lnTo>
                <a:lnTo>
                  <a:pt x="90" y="107"/>
                </a:lnTo>
                <a:lnTo>
                  <a:pt x="90" y="109"/>
                </a:lnTo>
                <a:lnTo>
                  <a:pt x="90" y="110"/>
                </a:lnTo>
                <a:lnTo>
                  <a:pt x="90" y="114"/>
                </a:lnTo>
                <a:lnTo>
                  <a:pt x="90" y="115"/>
                </a:lnTo>
                <a:lnTo>
                  <a:pt x="92" y="115"/>
                </a:lnTo>
                <a:lnTo>
                  <a:pt x="93" y="115"/>
                </a:lnTo>
                <a:lnTo>
                  <a:pt x="93" y="117"/>
                </a:lnTo>
                <a:lnTo>
                  <a:pt x="93" y="119"/>
                </a:lnTo>
                <a:lnTo>
                  <a:pt x="87" y="119"/>
                </a:lnTo>
                <a:lnTo>
                  <a:pt x="87" y="117"/>
                </a:lnTo>
                <a:lnTo>
                  <a:pt x="80" y="117"/>
                </a:lnTo>
                <a:lnTo>
                  <a:pt x="80" y="115"/>
                </a:lnTo>
                <a:lnTo>
                  <a:pt x="79" y="115"/>
                </a:lnTo>
                <a:lnTo>
                  <a:pt x="79" y="114"/>
                </a:lnTo>
                <a:lnTo>
                  <a:pt x="79" y="112"/>
                </a:lnTo>
                <a:lnTo>
                  <a:pt x="77" y="112"/>
                </a:lnTo>
                <a:lnTo>
                  <a:pt x="76" y="112"/>
                </a:lnTo>
                <a:lnTo>
                  <a:pt x="75" y="112"/>
                </a:lnTo>
                <a:lnTo>
                  <a:pt x="75" y="111"/>
                </a:lnTo>
                <a:lnTo>
                  <a:pt x="75" y="106"/>
                </a:lnTo>
                <a:lnTo>
                  <a:pt x="71" y="106"/>
                </a:lnTo>
                <a:lnTo>
                  <a:pt x="69" y="106"/>
                </a:lnTo>
                <a:lnTo>
                  <a:pt x="69" y="104"/>
                </a:lnTo>
                <a:lnTo>
                  <a:pt x="64" y="104"/>
                </a:lnTo>
                <a:lnTo>
                  <a:pt x="64" y="101"/>
                </a:lnTo>
                <a:lnTo>
                  <a:pt x="69" y="101"/>
                </a:lnTo>
                <a:lnTo>
                  <a:pt x="69" y="100"/>
                </a:lnTo>
                <a:lnTo>
                  <a:pt x="69" y="98"/>
                </a:lnTo>
                <a:lnTo>
                  <a:pt x="68" y="98"/>
                </a:lnTo>
                <a:lnTo>
                  <a:pt x="68" y="97"/>
                </a:lnTo>
                <a:lnTo>
                  <a:pt x="69" y="97"/>
                </a:lnTo>
                <a:lnTo>
                  <a:pt x="69" y="95"/>
                </a:lnTo>
                <a:lnTo>
                  <a:pt x="69" y="93"/>
                </a:lnTo>
                <a:lnTo>
                  <a:pt x="69" y="90"/>
                </a:lnTo>
                <a:lnTo>
                  <a:pt x="69" y="88"/>
                </a:lnTo>
                <a:lnTo>
                  <a:pt x="70" y="88"/>
                </a:lnTo>
                <a:lnTo>
                  <a:pt x="70" y="87"/>
                </a:lnTo>
                <a:lnTo>
                  <a:pt x="70" y="86"/>
                </a:lnTo>
                <a:lnTo>
                  <a:pt x="70" y="84"/>
                </a:lnTo>
                <a:lnTo>
                  <a:pt x="71" y="81"/>
                </a:lnTo>
                <a:lnTo>
                  <a:pt x="69" y="81"/>
                </a:lnTo>
                <a:lnTo>
                  <a:pt x="67" y="81"/>
                </a:lnTo>
                <a:lnTo>
                  <a:pt x="64" y="81"/>
                </a:lnTo>
                <a:lnTo>
                  <a:pt x="63" y="81"/>
                </a:lnTo>
                <a:lnTo>
                  <a:pt x="59" y="81"/>
                </a:lnTo>
                <a:lnTo>
                  <a:pt x="59" y="86"/>
                </a:lnTo>
                <a:lnTo>
                  <a:pt x="50" y="86"/>
                </a:lnTo>
                <a:lnTo>
                  <a:pt x="49" y="86"/>
                </a:lnTo>
                <a:lnTo>
                  <a:pt x="49" y="81"/>
                </a:lnTo>
                <a:lnTo>
                  <a:pt x="46" y="81"/>
                </a:lnTo>
                <a:lnTo>
                  <a:pt x="34" y="81"/>
                </a:lnTo>
                <a:lnTo>
                  <a:pt x="34" y="78"/>
                </a:lnTo>
                <a:lnTo>
                  <a:pt x="34" y="76"/>
                </a:lnTo>
                <a:lnTo>
                  <a:pt x="34" y="73"/>
                </a:lnTo>
                <a:lnTo>
                  <a:pt x="33" y="71"/>
                </a:lnTo>
                <a:lnTo>
                  <a:pt x="33" y="70"/>
                </a:lnTo>
                <a:lnTo>
                  <a:pt x="33" y="69"/>
                </a:lnTo>
                <a:lnTo>
                  <a:pt x="28" y="67"/>
                </a:lnTo>
                <a:lnTo>
                  <a:pt x="27" y="67"/>
                </a:lnTo>
                <a:lnTo>
                  <a:pt x="23" y="65"/>
                </a:lnTo>
                <a:lnTo>
                  <a:pt x="21" y="65"/>
                </a:lnTo>
                <a:lnTo>
                  <a:pt x="17" y="64"/>
                </a:lnTo>
                <a:lnTo>
                  <a:pt x="17" y="57"/>
                </a:lnTo>
                <a:lnTo>
                  <a:pt x="16" y="57"/>
                </a:lnTo>
                <a:lnTo>
                  <a:pt x="15" y="59"/>
                </a:lnTo>
                <a:lnTo>
                  <a:pt x="14" y="60"/>
                </a:lnTo>
                <a:lnTo>
                  <a:pt x="12" y="61"/>
                </a:lnTo>
                <a:lnTo>
                  <a:pt x="11" y="62"/>
                </a:lnTo>
                <a:lnTo>
                  <a:pt x="10" y="63"/>
                </a:lnTo>
                <a:lnTo>
                  <a:pt x="9" y="64"/>
                </a:lnTo>
                <a:lnTo>
                  <a:pt x="8" y="64"/>
                </a:lnTo>
                <a:lnTo>
                  <a:pt x="7" y="65"/>
                </a:lnTo>
                <a:lnTo>
                  <a:pt x="6" y="65"/>
                </a:lnTo>
                <a:lnTo>
                  <a:pt x="4" y="67"/>
                </a:lnTo>
                <a:lnTo>
                  <a:pt x="3" y="67"/>
                </a:lnTo>
                <a:lnTo>
                  <a:pt x="2" y="67"/>
                </a:lnTo>
                <a:lnTo>
                  <a:pt x="2" y="68"/>
                </a:lnTo>
                <a:lnTo>
                  <a:pt x="1" y="68"/>
                </a:lnTo>
                <a:lnTo>
                  <a:pt x="1" y="67"/>
                </a:lnTo>
                <a:lnTo>
                  <a:pt x="0" y="65"/>
                </a:lnTo>
                <a:lnTo>
                  <a:pt x="1" y="65"/>
                </a:lnTo>
                <a:lnTo>
                  <a:pt x="1" y="64"/>
                </a:lnTo>
                <a:lnTo>
                  <a:pt x="2" y="63"/>
                </a:lnTo>
                <a:lnTo>
                  <a:pt x="3" y="60"/>
                </a:lnTo>
                <a:lnTo>
                  <a:pt x="1" y="60"/>
                </a:lnTo>
                <a:lnTo>
                  <a:pt x="0" y="59"/>
                </a:lnTo>
                <a:lnTo>
                  <a:pt x="0" y="56"/>
                </a:lnTo>
                <a:lnTo>
                  <a:pt x="1" y="56"/>
                </a:lnTo>
                <a:lnTo>
                  <a:pt x="4" y="52"/>
                </a:lnTo>
                <a:lnTo>
                  <a:pt x="4" y="51"/>
                </a:lnTo>
                <a:lnTo>
                  <a:pt x="3" y="48"/>
                </a:lnTo>
                <a:lnTo>
                  <a:pt x="3" y="47"/>
                </a:lnTo>
                <a:lnTo>
                  <a:pt x="3" y="46"/>
                </a:lnTo>
                <a:lnTo>
                  <a:pt x="4" y="45"/>
                </a:lnTo>
                <a:lnTo>
                  <a:pt x="4" y="44"/>
                </a:lnTo>
                <a:lnTo>
                  <a:pt x="4" y="43"/>
                </a:lnTo>
                <a:lnTo>
                  <a:pt x="6" y="43"/>
                </a:lnTo>
                <a:lnTo>
                  <a:pt x="6" y="42"/>
                </a:lnTo>
                <a:lnTo>
                  <a:pt x="7" y="42"/>
                </a:lnTo>
                <a:lnTo>
                  <a:pt x="8" y="42"/>
                </a:lnTo>
                <a:lnTo>
                  <a:pt x="8" y="40"/>
                </a:lnTo>
                <a:lnTo>
                  <a:pt x="10" y="40"/>
                </a:lnTo>
                <a:lnTo>
                  <a:pt x="11" y="43"/>
                </a:lnTo>
                <a:lnTo>
                  <a:pt x="12" y="44"/>
                </a:lnTo>
                <a:lnTo>
                  <a:pt x="12" y="45"/>
                </a:lnTo>
                <a:lnTo>
                  <a:pt x="14" y="45"/>
                </a:lnTo>
                <a:lnTo>
                  <a:pt x="15" y="45"/>
                </a:lnTo>
                <a:lnTo>
                  <a:pt x="15" y="46"/>
                </a:lnTo>
                <a:lnTo>
                  <a:pt x="17" y="47"/>
                </a:lnTo>
                <a:lnTo>
                  <a:pt x="18" y="48"/>
                </a:lnTo>
                <a:lnTo>
                  <a:pt x="19" y="50"/>
                </a:lnTo>
                <a:lnTo>
                  <a:pt x="20" y="50"/>
                </a:lnTo>
                <a:lnTo>
                  <a:pt x="21" y="50"/>
                </a:lnTo>
                <a:lnTo>
                  <a:pt x="24" y="51"/>
                </a:lnTo>
                <a:lnTo>
                  <a:pt x="23" y="51"/>
                </a:lnTo>
                <a:lnTo>
                  <a:pt x="21" y="51"/>
                </a:lnTo>
                <a:lnTo>
                  <a:pt x="21" y="52"/>
                </a:lnTo>
                <a:lnTo>
                  <a:pt x="20" y="52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5" y="52"/>
                </a:lnTo>
                <a:lnTo>
                  <a:pt x="26" y="52"/>
                </a:lnTo>
                <a:lnTo>
                  <a:pt x="27" y="52"/>
                </a:lnTo>
                <a:lnTo>
                  <a:pt x="30" y="51"/>
                </a:lnTo>
                <a:lnTo>
                  <a:pt x="33" y="51"/>
                </a:lnTo>
                <a:lnTo>
                  <a:pt x="33" y="50"/>
                </a:lnTo>
                <a:lnTo>
                  <a:pt x="40" y="47"/>
                </a:lnTo>
                <a:lnTo>
                  <a:pt x="40" y="48"/>
                </a:lnTo>
                <a:lnTo>
                  <a:pt x="41" y="48"/>
                </a:lnTo>
                <a:lnTo>
                  <a:pt x="42" y="47"/>
                </a:lnTo>
                <a:lnTo>
                  <a:pt x="43" y="47"/>
                </a:lnTo>
                <a:lnTo>
                  <a:pt x="44" y="47"/>
                </a:lnTo>
                <a:lnTo>
                  <a:pt x="45" y="47"/>
                </a:lnTo>
                <a:lnTo>
                  <a:pt x="46" y="46"/>
                </a:lnTo>
                <a:lnTo>
                  <a:pt x="50" y="46"/>
                </a:lnTo>
                <a:lnTo>
                  <a:pt x="51" y="46"/>
                </a:lnTo>
                <a:lnTo>
                  <a:pt x="52" y="47"/>
                </a:lnTo>
                <a:lnTo>
                  <a:pt x="53" y="47"/>
                </a:lnTo>
                <a:lnTo>
                  <a:pt x="54" y="47"/>
                </a:lnTo>
                <a:lnTo>
                  <a:pt x="55" y="48"/>
                </a:lnTo>
                <a:lnTo>
                  <a:pt x="56" y="48"/>
                </a:lnTo>
                <a:lnTo>
                  <a:pt x="58" y="48"/>
                </a:lnTo>
                <a:lnTo>
                  <a:pt x="59" y="50"/>
                </a:lnTo>
                <a:lnTo>
                  <a:pt x="60" y="50"/>
                </a:lnTo>
                <a:lnTo>
                  <a:pt x="61" y="50"/>
                </a:lnTo>
                <a:lnTo>
                  <a:pt x="62" y="50"/>
                </a:lnTo>
                <a:lnTo>
                  <a:pt x="62" y="51"/>
                </a:lnTo>
                <a:lnTo>
                  <a:pt x="62" y="52"/>
                </a:lnTo>
                <a:lnTo>
                  <a:pt x="61" y="52"/>
                </a:lnTo>
                <a:lnTo>
                  <a:pt x="62" y="52"/>
                </a:lnTo>
                <a:lnTo>
                  <a:pt x="63" y="53"/>
                </a:lnTo>
                <a:lnTo>
                  <a:pt x="63" y="54"/>
                </a:lnTo>
                <a:lnTo>
                  <a:pt x="64" y="54"/>
                </a:lnTo>
                <a:lnTo>
                  <a:pt x="66" y="55"/>
                </a:lnTo>
                <a:lnTo>
                  <a:pt x="66" y="56"/>
                </a:lnTo>
                <a:lnTo>
                  <a:pt x="67" y="57"/>
                </a:lnTo>
                <a:lnTo>
                  <a:pt x="68" y="59"/>
                </a:lnTo>
                <a:lnTo>
                  <a:pt x="68" y="60"/>
                </a:lnTo>
                <a:lnTo>
                  <a:pt x="67" y="60"/>
                </a:lnTo>
                <a:lnTo>
                  <a:pt x="67" y="61"/>
                </a:lnTo>
                <a:lnTo>
                  <a:pt x="66" y="61"/>
                </a:lnTo>
                <a:lnTo>
                  <a:pt x="67" y="61"/>
                </a:lnTo>
                <a:lnTo>
                  <a:pt x="67" y="62"/>
                </a:lnTo>
                <a:lnTo>
                  <a:pt x="68" y="63"/>
                </a:lnTo>
                <a:lnTo>
                  <a:pt x="68" y="64"/>
                </a:lnTo>
                <a:lnTo>
                  <a:pt x="69" y="64"/>
                </a:lnTo>
                <a:lnTo>
                  <a:pt x="69" y="65"/>
                </a:lnTo>
                <a:lnTo>
                  <a:pt x="70" y="65"/>
                </a:lnTo>
                <a:lnTo>
                  <a:pt x="70" y="67"/>
                </a:lnTo>
                <a:lnTo>
                  <a:pt x="71" y="68"/>
                </a:lnTo>
                <a:lnTo>
                  <a:pt x="71" y="69"/>
                </a:lnTo>
                <a:lnTo>
                  <a:pt x="72" y="71"/>
                </a:lnTo>
                <a:lnTo>
                  <a:pt x="72" y="72"/>
                </a:lnTo>
                <a:lnTo>
                  <a:pt x="72" y="73"/>
                </a:lnTo>
                <a:lnTo>
                  <a:pt x="72" y="75"/>
                </a:lnTo>
                <a:lnTo>
                  <a:pt x="73" y="72"/>
                </a:lnTo>
                <a:lnTo>
                  <a:pt x="75" y="71"/>
                </a:lnTo>
                <a:lnTo>
                  <a:pt x="73" y="70"/>
                </a:lnTo>
                <a:lnTo>
                  <a:pt x="73" y="69"/>
                </a:lnTo>
                <a:lnTo>
                  <a:pt x="73" y="68"/>
                </a:lnTo>
                <a:lnTo>
                  <a:pt x="73" y="67"/>
                </a:lnTo>
                <a:lnTo>
                  <a:pt x="72" y="67"/>
                </a:lnTo>
                <a:lnTo>
                  <a:pt x="72" y="65"/>
                </a:lnTo>
                <a:lnTo>
                  <a:pt x="71" y="65"/>
                </a:lnTo>
                <a:lnTo>
                  <a:pt x="71" y="64"/>
                </a:lnTo>
                <a:lnTo>
                  <a:pt x="70" y="64"/>
                </a:lnTo>
                <a:lnTo>
                  <a:pt x="70" y="63"/>
                </a:lnTo>
                <a:lnTo>
                  <a:pt x="71" y="63"/>
                </a:lnTo>
                <a:lnTo>
                  <a:pt x="71" y="62"/>
                </a:lnTo>
                <a:lnTo>
                  <a:pt x="72" y="62"/>
                </a:lnTo>
                <a:lnTo>
                  <a:pt x="72" y="61"/>
                </a:lnTo>
                <a:lnTo>
                  <a:pt x="73" y="61"/>
                </a:lnTo>
                <a:lnTo>
                  <a:pt x="75" y="61"/>
                </a:lnTo>
                <a:lnTo>
                  <a:pt x="75" y="62"/>
                </a:lnTo>
                <a:lnTo>
                  <a:pt x="76" y="62"/>
                </a:lnTo>
                <a:lnTo>
                  <a:pt x="76" y="63"/>
                </a:lnTo>
                <a:lnTo>
                  <a:pt x="77" y="63"/>
                </a:lnTo>
                <a:lnTo>
                  <a:pt x="77" y="64"/>
                </a:lnTo>
                <a:lnTo>
                  <a:pt x="78" y="64"/>
                </a:lnTo>
                <a:lnTo>
                  <a:pt x="77" y="65"/>
                </a:lnTo>
                <a:lnTo>
                  <a:pt x="76" y="67"/>
                </a:lnTo>
                <a:lnTo>
                  <a:pt x="75" y="68"/>
                </a:lnTo>
                <a:lnTo>
                  <a:pt x="75" y="69"/>
                </a:lnTo>
                <a:lnTo>
                  <a:pt x="76" y="69"/>
                </a:lnTo>
                <a:lnTo>
                  <a:pt x="76" y="70"/>
                </a:lnTo>
                <a:lnTo>
                  <a:pt x="76" y="69"/>
                </a:lnTo>
                <a:lnTo>
                  <a:pt x="77" y="69"/>
                </a:lnTo>
                <a:lnTo>
                  <a:pt x="77" y="68"/>
                </a:lnTo>
                <a:lnTo>
                  <a:pt x="78" y="68"/>
                </a:lnTo>
                <a:lnTo>
                  <a:pt x="79" y="67"/>
                </a:lnTo>
                <a:lnTo>
                  <a:pt x="79" y="65"/>
                </a:lnTo>
                <a:lnTo>
                  <a:pt x="80" y="64"/>
                </a:lnTo>
                <a:lnTo>
                  <a:pt x="81" y="63"/>
                </a:lnTo>
                <a:lnTo>
                  <a:pt x="83" y="63"/>
                </a:lnTo>
                <a:lnTo>
                  <a:pt x="83" y="62"/>
                </a:lnTo>
                <a:lnTo>
                  <a:pt x="84" y="61"/>
                </a:lnTo>
                <a:lnTo>
                  <a:pt x="85" y="60"/>
                </a:lnTo>
                <a:lnTo>
                  <a:pt x="86" y="59"/>
                </a:lnTo>
                <a:lnTo>
                  <a:pt x="87" y="57"/>
                </a:lnTo>
                <a:lnTo>
                  <a:pt x="87" y="56"/>
                </a:lnTo>
                <a:lnTo>
                  <a:pt x="87" y="55"/>
                </a:lnTo>
                <a:lnTo>
                  <a:pt x="86" y="55"/>
                </a:lnTo>
                <a:lnTo>
                  <a:pt x="85" y="55"/>
                </a:lnTo>
                <a:lnTo>
                  <a:pt x="85" y="54"/>
                </a:lnTo>
                <a:lnTo>
                  <a:pt x="85" y="55"/>
                </a:lnTo>
                <a:lnTo>
                  <a:pt x="84" y="55"/>
                </a:lnTo>
                <a:lnTo>
                  <a:pt x="83" y="55"/>
                </a:lnTo>
                <a:lnTo>
                  <a:pt x="83" y="54"/>
                </a:lnTo>
                <a:lnTo>
                  <a:pt x="81" y="54"/>
                </a:lnTo>
                <a:lnTo>
                  <a:pt x="80" y="54"/>
                </a:lnTo>
                <a:lnTo>
                  <a:pt x="80" y="53"/>
                </a:lnTo>
                <a:lnTo>
                  <a:pt x="79" y="52"/>
                </a:lnTo>
                <a:lnTo>
                  <a:pt x="78" y="52"/>
                </a:lnTo>
                <a:lnTo>
                  <a:pt x="77" y="52"/>
                </a:lnTo>
                <a:lnTo>
                  <a:pt x="76" y="52"/>
                </a:lnTo>
                <a:lnTo>
                  <a:pt x="72" y="51"/>
                </a:lnTo>
                <a:lnTo>
                  <a:pt x="71" y="51"/>
                </a:lnTo>
                <a:lnTo>
                  <a:pt x="70" y="51"/>
                </a:lnTo>
                <a:lnTo>
                  <a:pt x="67" y="51"/>
                </a:lnTo>
                <a:lnTo>
                  <a:pt x="67" y="50"/>
                </a:lnTo>
                <a:lnTo>
                  <a:pt x="64" y="50"/>
                </a:lnTo>
                <a:lnTo>
                  <a:pt x="63" y="50"/>
                </a:lnTo>
                <a:lnTo>
                  <a:pt x="62" y="50"/>
                </a:lnTo>
                <a:lnTo>
                  <a:pt x="61" y="50"/>
                </a:lnTo>
                <a:lnTo>
                  <a:pt x="60" y="48"/>
                </a:lnTo>
                <a:lnTo>
                  <a:pt x="59" y="48"/>
                </a:lnTo>
                <a:lnTo>
                  <a:pt x="58" y="48"/>
                </a:lnTo>
                <a:lnTo>
                  <a:pt x="56" y="47"/>
                </a:lnTo>
                <a:lnTo>
                  <a:pt x="55" y="47"/>
                </a:lnTo>
                <a:lnTo>
                  <a:pt x="56" y="47"/>
                </a:lnTo>
                <a:lnTo>
                  <a:pt x="58" y="46"/>
                </a:lnTo>
                <a:lnTo>
                  <a:pt x="60" y="46"/>
                </a:lnTo>
                <a:lnTo>
                  <a:pt x="61" y="46"/>
                </a:lnTo>
                <a:lnTo>
                  <a:pt x="62" y="46"/>
                </a:lnTo>
                <a:lnTo>
                  <a:pt x="64" y="45"/>
                </a:lnTo>
                <a:lnTo>
                  <a:pt x="68" y="45"/>
                </a:lnTo>
                <a:lnTo>
                  <a:pt x="69" y="44"/>
                </a:lnTo>
                <a:lnTo>
                  <a:pt x="68" y="44"/>
                </a:lnTo>
                <a:lnTo>
                  <a:pt x="67" y="44"/>
                </a:lnTo>
                <a:lnTo>
                  <a:pt x="67" y="43"/>
                </a:lnTo>
                <a:lnTo>
                  <a:pt x="66" y="43"/>
                </a:lnTo>
                <a:lnTo>
                  <a:pt x="64" y="42"/>
                </a:lnTo>
                <a:lnTo>
                  <a:pt x="66" y="40"/>
                </a:lnTo>
                <a:lnTo>
                  <a:pt x="67" y="42"/>
                </a:lnTo>
                <a:lnTo>
                  <a:pt x="68" y="40"/>
                </a:lnTo>
                <a:lnTo>
                  <a:pt x="69" y="40"/>
                </a:lnTo>
                <a:lnTo>
                  <a:pt x="70" y="40"/>
                </a:lnTo>
                <a:lnTo>
                  <a:pt x="69" y="40"/>
                </a:lnTo>
                <a:lnTo>
                  <a:pt x="69" y="39"/>
                </a:lnTo>
                <a:lnTo>
                  <a:pt x="68" y="38"/>
                </a:lnTo>
                <a:lnTo>
                  <a:pt x="68" y="37"/>
                </a:lnTo>
                <a:lnTo>
                  <a:pt x="69" y="36"/>
                </a:lnTo>
                <a:lnTo>
                  <a:pt x="70" y="36"/>
                </a:lnTo>
                <a:lnTo>
                  <a:pt x="70" y="37"/>
                </a:lnTo>
                <a:lnTo>
                  <a:pt x="71" y="36"/>
                </a:lnTo>
                <a:lnTo>
                  <a:pt x="72" y="36"/>
                </a:lnTo>
                <a:lnTo>
                  <a:pt x="71" y="35"/>
                </a:lnTo>
                <a:lnTo>
                  <a:pt x="68" y="31"/>
                </a:lnTo>
                <a:lnTo>
                  <a:pt x="67" y="30"/>
                </a:lnTo>
                <a:lnTo>
                  <a:pt x="60" y="31"/>
                </a:lnTo>
                <a:lnTo>
                  <a:pt x="59" y="31"/>
                </a:lnTo>
                <a:lnTo>
                  <a:pt x="58" y="25"/>
                </a:lnTo>
                <a:lnTo>
                  <a:pt x="58" y="21"/>
                </a:lnTo>
                <a:lnTo>
                  <a:pt x="59" y="21"/>
                </a:lnTo>
                <a:lnTo>
                  <a:pt x="59" y="20"/>
                </a:lnTo>
                <a:lnTo>
                  <a:pt x="60" y="20"/>
                </a:lnTo>
                <a:lnTo>
                  <a:pt x="61" y="20"/>
                </a:lnTo>
                <a:lnTo>
                  <a:pt x="62" y="21"/>
                </a:lnTo>
                <a:lnTo>
                  <a:pt x="62" y="22"/>
                </a:lnTo>
                <a:lnTo>
                  <a:pt x="63" y="22"/>
                </a:lnTo>
                <a:lnTo>
                  <a:pt x="67" y="21"/>
                </a:lnTo>
                <a:lnTo>
                  <a:pt x="64" y="15"/>
                </a:lnTo>
                <a:lnTo>
                  <a:pt x="63" y="13"/>
                </a:lnTo>
                <a:lnTo>
                  <a:pt x="67" y="12"/>
                </a:lnTo>
                <a:lnTo>
                  <a:pt x="68" y="12"/>
                </a:lnTo>
                <a:lnTo>
                  <a:pt x="68" y="13"/>
                </a:lnTo>
                <a:lnTo>
                  <a:pt x="69" y="15"/>
                </a:lnTo>
                <a:lnTo>
                  <a:pt x="70" y="18"/>
                </a:lnTo>
                <a:lnTo>
                  <a:pt x="73" y="17"/>
                </a:lnTo>
                <a:lnTo>
                  <a:pt x="75" y="15"/>
                </a:lnTo>
                <a:lnTo>
                  <a:pt x="77" y="13"/>
                </a:lnTo>
                <a:lnTo>
                  <a:pt x="78" y="13"/>
                </a:lnTo>
                <a:lnTo>
                  <a:pt x="80" y="11"/>
                </a:lnTo>
                <a:lnTo>
                  <a:pt x="81" y="10"/>
                </a:lnTo>
                <a:lnTo>
                  <a:pt x="83" y="10"/>
                </a:lnTo>
                <a:lnTo>
                  <a:pt x="84" y="11"/>
                </a:lnTo>
                <a:lnTo>
                  <a:pt x="85" y="11"/>
                </a:lnTo>
                <a:lnTo>
                  <a:pt x="85" y="12"/>
                </a:lnTo>
                <a:lnTo>
                  <a:pt x="89" y="8"/>
                </a:lnTo>
                <a:lnTo>
                  <a:pt x="89" y="6"/>
                </a:lnTo>
                <a:lnTo>
                  <a:pt x="92" y="4"/>
                </a:lnTo>
                <a:lnTo>
                  <a:pt x="93" y="3"/>
                </a:lnTo>
                <a:lnTo>
                  <a:pt x="95" y="1"/>
                </a:lnTo>
                <a:lnTo>
                  <a:pt x="96" y="0"/>
                </a:lnTo>
                <a:lnTo>
                  <a:pt x="98" y="3"/>
                </a:lnTo>
                <a:lnTo>
                  <a:pt x="99" y="3"/>
                </a:lnTo>
                <a:lnTo>
                  <a:pt x="101" y="3"/>
                </a:lnTo>
                <a:lnTo>
                  <a:pt x="101" y="2"/>
                </a:lnTo>
                <a:lnTo>
                  <a:pt x="102" y="3"/>
                </a:lnTo>
                <a:lnTo>
                  <a:pt x="102" y="4"/>
                </a:lnTo>
                <a:lnTo>
                  <a:pt x="103" y="4"/>
                </a:lnTo>
                <a:lnTo>
                  <a:pt x="103" y="5"/>
                </a:lnTo>
                <a:lnTo>
                  <a:pt x="104" y="5"/>
                </a:lnTo>
                <a:lnTo>
                  <a:pt x="104" y="6"/>
                </a:lnTo>
                <a:lnTo>
                  <a:pt x="104" y="8"/>
                </a:lnTo>
                <a:lnTo>
                  <a:pt x="105" y="8"/>
                </a:lnTo>
                <a:lnTo>
                  <a:pt x="105" y="9"/>
                </a:lnTo>
                <a:lnTo>
                  <a:pt x="106" y="9"/>
                </a:lnTo>
                <a:lnTo>
                  <a:pt x="106" y="10"/>
                </a:lnTo>
                <a:lnTo>
                  <a:pt x="107" y="11"/>
                </a:lnTo>
                <a:lnTo>
                  <a:pt x="109" y="12"/>
                </a:lnTo>
                <a:lnTo>
                  <a:pt x="109" y="13"/>
                </a:lnTo>
                <a:lnTo>
                  <a:pt x="110" y="14"/>
                </a:lnTo>
                <a:lnTo>
                  <a:pt x="111" y="14"/>
                </a:lnTo>
                <a:lnTo>
                  <a:pt x="111" y="15"/>
                </a:lnTo>
                <a:lnTo>
                  <a:pt x="115" y="12"/>
                </a:lnTo>
                <a:lnTo>
                  <a:pt x="115" y="13"/>
                </a:lnTo>
                <a:lnTo>
                  <a:pt x="116" y="14"/>
                </a:lnTo>
                <a:lnTo>
                  <a:pt x="118" y="15"/>
                </a:lnTo>
                <a:lnTo>
                  <a:pt x="118" y="17"/>
                </a:lnTo>
                <a:lnTo>
                  <a:pt x="119" y="18"/>
                </a:lnTo>
                <a:lnTo>
                  <a:pt x="120" y="19"/>
                </a:lnTo>
                <a:lnTo>
                  <a:pt x="121" y="20"/>
                </a:lnTo>
                <a:lnTo>
                  <a:pt x="121" y="21"/>
                </a:lnTo>
                <a:lnTo>
                  <a:pt x="122" y="22"/>
                </a:lnTo>
                <a:lnTo>
                  <a:pt x="121" y="23"/>
                </a:lnTo>
                <a:lnTo>
                  <a:pt x="120" y="23"/>
                </a:lnTo>
                <a:lnTo>
                  <a:pt x="121" y="26"/>
                </a:lnTo>
                <a:lnTo>
                  <a:pt x="123" y="29"/>
                </a:lnTo>
                <a:lnTo>
                  <a:pt x="123" y="28"/>
                </a:lnTo>
                <a:lnTo>
                  <a:pt x="124" y="28"/>
                </a:lnTo>
                <a:lnTo>
                  <a:pt x="125" y="28"/>
                </a:lnTo>
                <a:lnTo>
                  <a:pt x="124" y="29"/>
                </a:lnTo>
                <a:lnTo>
                  <a:pt x="124" y="30"/>
                </a:lnTo>
                <a:lnTo>
                  <a:pt x="125" y="31"/>
                </a:lnTo>
                <a:lnTo>
                  <a:pt x="127" y="33"/>
                </a:lnTo>
                <a:lnTo>
                  <a:pt x="128" y="31"/>
                </a:lnTo>
                <a:lnTo>
                  <a:pt x="129" y="31"/>
                </a:lnTo>
                <a:lnTo>
                  <a:pt x="130" y="29"/>
                </a:lnTo>
                <a:lnTo>
                  <a:pt x="131" y="29"/>
                </a:lnTo>
                <a:lnTo>
                  <a:pt x="133" y="29"/>
                </a:lnTo>
                <a:lnTo>
                  <a:pt x="133" y="30"/>
                </a:lnTo>
                <a:lnTo>
                  <a:pt x="135" y="30"/>
                </a:lnTo>
                <a:lnTo>
                  <a:pt x="135" y="31"/>
                </a:lnTo>
                <a:lnTo>
                  <a:pt x="137" y="30"/>
                </a:lnTo>
                <a:lnTo>
                  <a:pt x="136" y="30"/>
                </a:lnTo>
                <a:lnTo>
                  <a:pt x="136" y="29"/>
                </a:lnTo>
                <a:lnTo>
                  <a:pt x="136" y="28"/>
                </a:lnTo>
                <a:lnTo>
                  <a:pt x="135" y="27"/>
                </a:lnTo>
                <a:lnTo>
                  <a:pt x="135" y="26"/>
                </a:lnTo>
                <a:lnTo>
                  <a:pt x="135" y="25"/>
                </a:lnTo>
                <a:lnTo>
                  <a:pt x="136" y="25"/>
                </a:lnTo>
                <a:lnTo>
                  <a:pt x="136" y="23"/>
                </a:lnTo>
                <a:lnTo>
                  <a:pt x="137" y="23"/>
                </a:lnTo>
                <a:lnTo>
                  <a:pt x="138" y="23"/>
                </a:lnTo>
                <a:lnTo>
                  <a:pt x="138" y="22"/>
                </a:lnTo>
                <a:lnTo>
                  <a:pt x="138" y="21"/>
                </a:lnTo>
                <a:lnTo>
                  <a:pt x="138" y="20"/>
                </a:lnTo>
                <a:lnTo>
                  <a:pt x="139" y="20"/>
                </a:lnTo>
                <a:lnTo>
                  <a:pt x="140" y="20"/>
                </a:lnTo>
                <a:lnTo>
                  <a:pt x="141" y="20"/>
                </a:lnTo>
                <a:lnTo>
                  <a:pt x="141" y="21"/>
                </a:lnTo>
                <a:lnTo>
                  <a:pt x="141" y="22"/>
                </a:lnTo>
                <a:lnTo>
                  <a:pt x="141" y="23"/>
                </a:lnTo>
                <a:lnTo>
                  <a:pt x="141" y="25"/>
                </a:lnTo>
                <a:lnTo>
                  <a:pt x="142" y="25"/>
                </a:lnTo>
                <a:lnTo>
                  <a:pt x="142" y="26"/>
                </a:lnTo>
                <a:lnTo>
                  <a:pt x="144" y="26"/>
                </a:lnTo>
                <a:lnTo>
                  <a:pt x="144" y="27"/>
                </a:lnTo>
                <a:lnTo>
                  <a:pt x="144" y="28"/>
                </a:lnTo>
                <a:lnTo>
                  <a:pt x="145" y="28"/>
                </a:lnTo>
                <a:lnTo>
                  <a:pt x="146" y="29"/>
                </a:lnTo>
                <a:lnTo>
                  <a:pt x="147" y="29"/>
                </a:lnTo>
                <a:lnTo>
                  <a:pt x="147" y="28"/>
                </a:lnTo>
                <a:lnTo>
                  <a:pt x="148" y="28"/>
                </a:lnTo>
                <a:lnTo>
                  <a:pt x="149" y="27"/>
                </a:lnTo>
                <a:lnTo>
                  <a:pt x="149" y="26"/>
                </a:lnTo>
                <a:lnTo>
                  <a:pt x="150" y="26"/>
                </a:lnTo>
                <a:lnTo>
                  <a:pt x="152" y="26"/>
                </a:lnTo>
                <a:lnTo>
                  <a:pt x="153" y="26"/>
                </a:lnTo>
                <a:lnTo>
                  <a:pt x="154" y="26"/>
                </a:lnTo>
                <a:lnTo>
                  <a:pt x="154" y="27"/>
                </a:lnTo>
                <a:lnTo>
                  <a:pt x="155" y="27"/>
                </a:lnTo>
                <a:lnTo>
                  <a:pt x="156" y="27"/>
                </a:lnTo>
                <a:lnTo>
                  <a:pt x="157" y="27"/>
                </a:lnTo>
                <a:lnTo>
                  <a:pt x="158" y="27"/>
                </a:lnTo>
                <a:lnTo>
                  <a:pt x="159" y="27"/>
                </a:lnTo>
                <a:lnTo>
                  <a:pt x="161" y="26"/>
                </a:lnTo>
                <a:lnTo>
                  <a:pt x="159" y="26"/>
                </a:lnTo>
                <a:lnTo>
                  <a:pt x="159" y="25"/>
                </a:lnTo>
                <a:lnTo>
                  <a:pt x="159" y="23"/>
                </a:lnTo>
                <a:lnTo>
                  <a:pt x="159" y="22"/>
                </a:lnTo>
                <a:lnTo>
                  <a:pt x="159" y="21"/>
                </a:lnTo>
                <a:lnTo>
                  <a:pt x="161" y="20"/>
                </a:lnTo>
                <a:lnTo>
                  <a:pt x="162" y="19"/>
                </a:lnTo>
                <a:lnTo>
                  <a:pt x="163" y="18"/>
                </a:lnTo>
                <a:lnTo>
                  <a:pt x="164" y="18"/>
                </a:lnTo>
                <a:lnTo>
                  <a:pt x="165" y="18"/>
                </a:lnTo>
                <a:lnTo>
                  <a:pt x="166" y="18"/>
                </a:lnTo>
                <a:lnTo>
                  <a:pt x="166" y="17"/>
                </a:lnTo>
                <a:lnTo>
                  <a:pt x="167" y="17"/>
                </a:lnTo>
                <a:lnTo>
                  <a:pt x="168" y="17"/>
                </a:lnTo>
                <a:lnTo>
                  <a:pt x="170" y="17"/>
                </a:lnTo>
                <a:lnTo>
                  <a:pt x="170" y="15"/>
                </a:lnTo>
                <a:lnTo>
                  <a:pt x="171" y="15"/>
                </a:lnTo>
                <a:lnTo>
                  <a:pt x="171" y="14"/>
                </a:lnTo>
                <a:lnTo>
                  <a:pt x="173" y="13"/>
                </a:lnTo>
                <a:lnTo>
                  <a:pt x="174" y="12"/>
                </a:lnTo>
                <a:lnTo>
                  <a:pt x="175" y="13"/>
                </a:lnTo>
                <a:lnTo>
                  <a:pt x="175" y="17"/>
                </a:lnTo>
                <a:lnTo>
                  <a:pt x="176" y="17"/>
                </a:lnTo>
                <a:lnTo>
                  <a:pt x="178" y="17"/>
                </a:lnTo>
                <a:lnTo>
                  <a:pt x="176" y="18"/>
                </a:lnTo>
                <a:lnTo>
                  <a:pt x="178" y="20"/>
                </a:lnTo>
                <a:lnTo>
                  <a:pt x="180" y="20"/>
                </a:lnTo>
                <a:lnTo>
                  <a:pt x="183" y="20"/>
                </a:lnTo>
                <a:lnTo>
                  <a:pt x="187" y="20"/>
                </a:lnTo>
                <a:lnTo>
                  <a:pt x="188" y="20"/>
                </a:lnTo>
                <a:lnTo>
                  <a:pt x="188" y="17"/>
                </a:lnTo>
                <a:lnTo>
                  <a:pt x="188" y="10"/>
                </a:lnTo>
                <a:lnTo>
                  <a:pt x="189" y="1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52" name="Cube 1351">
            <a:extLst>
              <a:ext uri="{FF2B5EF4-FFF2-40B4-BE49-F238E27FC236}">
                <a16:creationId xmlns:a16="http://schemas.microsoft.com/office/drawing/2014/main" id="{440A1347-0777-AF1B-30F0-19CF26C821CC}"/>
              </a:ext>
            </a:extLst>
          </p:cNvPr>
          <p:cNvSpPr/>
          <p:nvPr/>
        </p:nvSpPr>
        <p:spPr>
          <a:xfrm>
            <a:off x="6140624" y="2330738"/>
            <a:ext cx="864096" cy="839108"/>
          </a:xfrm>
          <a:prstGeom prst="cube">
            <a:avLst/>
          </a:prstGeom>
          <a:solidFill>
            <a:srgbClr val="9BBB59"/>
          </a:solidFill>
          <a:ln w="158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3" name="Cube 1352">
            <a:extLst>
              <a:ext uri="{FF2B5EF4-FFF2-40B4-BE49-F238E27FC236}">
                <a16:creationId xmlns:a16="http://schemas.microsoft.com/office/drawing/2014/main" id="{28CE589D-F3B7-4FB6-B566-EE0E68184E2A}"/>
              </a:ext>
            </a:extLst>
          </p:cNvPr>
          <p:cNvSpPr/>
          <p:nvPr/>
        </p:nvSpPr>
        <p:spPr>
          <a:xfrm>
            <a:off x="7015516" y="1491630"/>
            <a:ext cx="864096" cy="839108"/>
          </a:xfrm>
          <a:prstGeom prst="cube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4" name="Cube 1353">
            <a:extLst>
              <a:ext uri="{FF2B5EF4-FFF2-40B4-BE49-F238E27FC236}">
                <a16:creationId xmlns:a16="http://schemas.microsoft.com/office/drawing/2014/main" id="{D9B960D5-FC2B-C476-4C0A-0CAB3064AAA7}"/>
              </a:ext>
            </a:extLst>
          </p:cNvPr>
          <p:cNvSpPr/>
          <p:nvPr/>
        </p:nvSpPr>
        <p:spPr>
          <a:xfrm>
            <a:off x="7663216" y="2110755"/>
            <a:ext cx="864096" cy="839108"/>
          </a:xfrm>
          <a:prstGeom prst="cube">
            <a:avLst/>
          </a:prstGeom>
          <a:solidFill>
            <a:schemeClr val="accent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5" name="Shape 2862">
            <a:extLst>
              <a:ext uri="{FF2B5EF4-FFF2-40B4-BE49-F238E27FC236}">
                <a16:creationId xmlns:a16="http://schemas.microsoft.com/office/drawing/2014/main" id="{E8119928-4DA5-9305-72F0-5ADC79B2413C}"/>
              </a:ext>
            </a:extLst>
          </p:cNvPr>
          <p:cNvSpPr/>
          <p:nvPr/>
        </p:nvSpPr>
        <p:spPr>
          <a:xfrm>
            <a:off x="6228749" y="2623097"/>
            <a:ext cx="474829" cy="474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672" y="6382"/>
                </a:moveTo>
                <a:cubicBezTo>
                  <a:pt x="10464" y="6409"/>
                  <a:pt x="10255" y="6435"/>
                  <a:pt x="10045" y="6460"/>
                </a:cubicBezTo>
                <a:cubicBezTo>
                  <a:pt x="9652" y="6558"/>
                  <a:pt x="9223" y="6650"/>
                  <a:pt x="8905" y="6836"/>
                </a:cubicBezTo>
                <a:cubicBezTo>
                  <a:pt x="8055" y="7333"/>
                  <a:pt x="7467" y="7913"/>
                  <a:pt x="7073" y="8856"/>
                </a:cubicBezTo>
                <a:cubicBezTo>
                  <a:pt x="7009" y="9009"/>
                  <a:pt x="7007" y="9157"/>
                  <a:pt x="6960" y="9326"/>
                </a:cubicBezTo>
                <a:cubicBezTo>
                  <a:pt x="6658" y="10425"/>
                  <a:pt x="7194" y="11563"/>
                  <a:pt x="7844" y="11956"/>
                </a:cubicBezTo>
                <a:cubicBezTo>
                  <a:pt x="7969" y="12032"/>
                  <a:pt x="8254" y="12166"/>
                  <a:pt x="8358" y="11987"/>
                </a:cubicBezTo>
                <a:cubicBezTo>
                  <a:pt x="8416" y="11889"/>
                  <a:pt x="8403" y="11758"/>
                  <a:pt x="8439" y="11643"/>
                </a:cubicBezTo>
                <a:cubicBezTo>
                  <a:pt x="8462" y="11568"/>
                  <a:pt x="8536" y="11425"/>
                  <a:pt x="8519" y="11330"/>
                </a:cubicBezTo>
                <a:cubicBezTo>
                  <a:pt x="8490" y="11170"/>
                  <a:pt x="8318" y="11068"/>
                  <a:pt x="8246" y="10939"/>
                </a:cubicBezTo>
                <a:cubicBezTo>
                  <a:pt x="8099" y="10677"/>
                  <a:pt x="8092" y="10444"/>
                  <a:pt x="8020" y="10093"/>
                </a:cubicBezTo>
                <a:cubicBezTo>
                  <a:pt x="8026" y="10046"/>
                  <a:pt x="8031" y="9999"/>
                  <a:pt x="8037" y="9952"/>
                </a:cubicBezTo>
                <a:cubicBezTo>
                  <a:pt x="8058" y="9559"/>
                  <a:pt x="8124" y="9276"/>
                  <a:pt x="8246" y="8997"/>
                </a:cubicBezTo>
                <a:cubicBezTo>
                  <a:pt x="8601" y="8177"/>
                  <a:pt x="9172" y="7720"/>
                  <a:pt x="10094" y="7447"/>
                </a:cubicBezTo>
                <a:cubicBezTo>
                  <a:pt x="10300" y="7386"/>
                  <a:pt x="10882" y="7288"/>
                  <a:pt x="11187" y="7353"/>
                </a:cubicBezTo>
                <a:cubicBezTo>
                  <a:pt x="11369" y="7385"/>
                  <a:pt x="11551" y="7415"/>
                  <a:pt x="11733" y="7447"/>
                </a:cubicBezTo>
                <a:cubicBezTo>
                  <a:pt x="12393" y="7655"/>
                  <a:pt x="12874" y="8038"/>
                  <a:pt x="13131" y="8637"/>
                </a:cubicBezTo>
                <a:cubicBezTo>
                  <a:pt x="13292" y="9010"/>
                  <a:pt x="13339" y="9724"/>
                  <a:pt x="13227" y="10203"/>
                </a:cubicBezTo>
                <a:cubicBezTo>
                  <a:pt x="13174" y="10429"/>
                  <a:pt x="13183" y="10624"/>
                  <a:pt x="13115" y="10829"/>
                </a:cubicBezTo>
                <a:cubicBezTo>
                  <a:pt x="12865" y="11589"/>
                  <a:pt x="12498" y="12293"/>
                  <a:pt x="11668" y="12488"/>
                </a:cubicBezTo>
                <a:cubicBezTo>
                  <a:pt x="11121" y="12618"/>
                  <a:pt x="10711" y="12284"/>
                  <a:pt x="10576" y="11941"/>
                </a:cubicBezTo>
                <a:cubicBezTo>
                  <a:pt x="10538" y="11846"/>
                  <a:pt x="10474" y="11677"/>
                  <a:pt x="10512" y="11518"/>
                </a:cubicBezTo>
                <a:cubicBezTo>
                  <a:pt x="10656" y="10901"/>
                  <a:pt x="10865" y="10349"/>
                  <a:pt x="11026" y="9733"/>
                </a:cubicBezTo>
                <a:cubicBezTo>
                  <a:pt x="11179" y="9146"/>
                  <a:pt x="10888" y="8683"/>
                  <a:pt x="10431" y="8575"/>
                </a:cubicBezTo>
                <a:cubicBezTo>
                  <a:pt x="9863" y="8439"/>
                  <a:pt x="9424" y="8966"/>
                  <a:pt x="9274" y="9310"/>
                </a:cubicBezTo>
                <a:cubicBezTo>
                  <a:pt x="9155" y="9584"/>
                  <a:pt x="9083" y="10089"/>
                  <a:pt x="9177" y="10453"/>
                </a:cubicBezTo>
                <a:cubicBezTo>
                  <a:pt x="9207" y="10569"/>
                  <a:pt x="9347" y="10878"/>
                  <a:pt x="9322" y="10986"/>
                </a:cubicBezTo>
                <a:cubicBezTo>
                  <a:pt x="9213" y="11462"/>
                  <a:pt x="9088" y="11974"/>
                  <a:pt x="8953" y="12442"/>
                </a:cubicBezTo>
                <a:cubicBezTo>
                  <a:pt x="8812" y="12929"/>
                  <a:pt x="8736" y="13427"/>
                  <a:pt x="8599" y="13898"/>
                </a:cubicBezTo>
                <a:cubicBezTo>
                  <a:pt x="8536" y="14114"/>
                  <a:pt x="8539" y="14346"/>
                  <a:pt x="8487" y="14571"/>
                </a:cubicBezTo>
                <a:lnTo>
                  <a:pt x="8487" y="14900"/>
                </a:lnTo>
                <a:cubicBezTo>
                  <a:pt x="8440" y="15108"/>
                  <a:pt x="8475" y="15478"/>
                  <a:pt x="8519" y="15683"/>
                </a:cubicBezTo>
                <a:cubicBezTo>
                  <a:pt x="8547" y="15815"/>
                  <a:pt x="8502" y="15978"/>
                  <a:pt x="8567" y="16074"/>
                </a:cubicBezTo>
                <a:cubicBezTo>
                  <a:pt x="8568" y="16144"/>
                  <a:pt x="8577" y="16160"/>
                  <a:pt x="8599" y="16200"/>
                </a:cubicBezTo>
                <a:cubicBezTo>
                  <a:pt x="8800" y="16194"/>
                  <a:pt x="9078" y="15665"/>
                  <a:pt x="9177" y="15511"/>
                </a:cubicBezTo>
                <a:cubicBezTo>
                  <a:pt x="9369" y="15216"/>
                  <a:pt x="9546" y="14901"/>
                  <a:pt x="9692" y="14556"/>
                </a:cubicBezTo>
                <a:cubicBezTo>
                  <a:pt x="9823" y="14245"/>
                  <a:pt x="9844" y="13901"/>
                  <a:pt x="9949" y="13569"/>
                </a:cubicBezTo>
                <a:cubicBezTo>
                  <a:pt x="10025" y="13329"/>
                  <a:pt x="10133" y="13049"/>
                  <a:pt x="10158" y="12786"/>
                </a:cubicBezTo>
                <a:lnTo>
                  <a:pt x="10174" y="12786"/>
                </a:lnTo>
                <a:cubicBezTo>
                  <a:pt x="10216" y="12930"/>
                  <a:pt x="10367" y="13035"/>
                  <a:pt x="10480" y="13115"/>
                </a:cubicBezTo>
                <a:cubicBezTo>
                  <a:pt x="10833" y="13367"/>
                  <a:pt x="11441" y="13600"/>
                  <a:pt x="12102" y="13444"/>
                </a:cubicBezTo>
                <a:cubicBezTo>
                  <a:pt x="12850" y="13267"/>
                  <a:pt x="13446" y="12916"/>
                  <a:pt x="13838" y="12394"/>
                </a:cubicBezTo>
                <a:cubicBezTo>
                  <a:pt x="14127" y="12011"/>
                  <a:pt x="14345" y="11567"/>
                  <a:pt x="14513" y="11064"/>
                </a:cubicBezTo>
                <a:cubicBezTo>
                  <a:pt x="14596" y="10817"/>
                  <a:pt x="14613" y="10543"/>
                  <a:pt x="14674" y="10281"/>
                </a:cubicBezTo>
                <a:cubicBezTo>
                  <a:pt x="14827" y="9624"/>
                  <a:pt x="14623" y="8833"/>
                  <a:pt x="14433" y="8402"/>
                </a:cubicBezTo>
                <a:cubicBezTo>
                  <a:pt x="13856" y="7098"/>
                  <a:pt x="12630" y="6354"/>
                  <a:pt x="10672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356" name="Shape 2864">
            <a:extLst>
              <a:ext uri="{FF2B5EF4-FFF2-40B4-BE49-F238E27FC236}">
                <a16:creationId xmlns:a16="http://schemas.microsoft.com/office/drawing/2014/main" id="{C5D8CCF1-281D-8F8E-8959-51D42A9E3578}"/>
              </a:ext>
            </a:extLst>
          </p:cNvPr>
          <p:cNvSpPr/>
          <p:nvPr/>
        </p:nvSpPr>
        <p:spPr>
          <a:xfrm>
            <a:off x="7096554" y="1778883"/>
            <a:ext cx="474829" cy="474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5" y="7359"/>
                </a:moveTo>
                <a:lnTo>
                  <a:pt x="13743" y="7359"/>
                </a:lnTo>
                <a:lnTo>
                  <a:pt x="13743" y="8833"/>
                </a:lnTo>
                <a:lnTo>
                  <a:pt x="12265" y="8833"/>
                </a:lnTo>
                <a:lnTo>
                  <a:pt x="12265" y="9816"/>
                </a:lnTo>
                <a:lnTo>
                  <a:pt x="13743" y="9816"/>
                </a:lnTo>
                <a:lnTo>
                  <a:pt x="13743" y="11283"/>
                </a:lnTo>
                <a:lnTo>
                  <a:pt x="14725" y="11283"/>
                </a:lnTo>
                <a:lnTo>
                  <a:pt x="14725" y="9816"/>
                </a:lnTo>
                <a:lnTo>
                  <a:pt x="16205" y="9816"/>
                </a:lnTo>
                <a:lnTo>
                  <a:pt x="16205" y="8833"/>
                </a:lnTo>
                <a:lnTo>
                  <a:pt x="14725" y="8833"/>
                </a:lnTo>
                <a:cubicBezTo>
                  <a:pt x="14725" y="8833"/>
                  <a:pt x="14725" y="7359"/>
                  <a:pt x="14725" y="7359"/>
                </a:cubicBezTo>
                <a:close/>
                <a:moveTo>
                  <a:pt x="9321" y="13946"/>
                </a:moveTo>
                <a:cubicBezTo>
                  <a:pt x="8620" y="13946"/>
                  <a:pt x="8071" y="13495"/>
                  <a:pt x="8071" y="12919"/>
                </a:cubicBezTo>
                <a:cubicBezTo>
                  <a:pt x="8071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47" y="11723"/>
                </a:lnTo>
                <a:lnTo>
                  <a:pt x="9465" y="11929"/>
                </a:lnTo>
                <a:cubicBezTo>
                  <a:pt x="9624" y="11930"/>
                  <a:pt x="9777" y="11954"/>
                  <a:pt x="9922" y="12000"/>
                </a:cubicBezTo>
                <a:lnTo>
                  <a:pt x="10067" y="12104"/>
                </a:lnTo>
                <a:cubicBezTo>
                  <a:pt x="10440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5" y="8362"/>
                  <a:pt x="8574" y="8014"/>
                  <a:pt x="8754" y="7806"/>
                </a:cubicBezTo>
                <a:cubicBezTo>
                  <a:pt x="8864" y="7680"/>
                  <a:pt x="9006" y="7613"/>
                  <a:pt x="9164" y="7613"/>
                </a:cubicBez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5"/>
                </a:cubicBezTo>
                <a:cubicBezTo>
                  <a:pt x="10237" y="9239"/>
                  <a:pt x="10155" y="9596"/>
                  <a:pt x="9970" y="9809"/>
                </a:cubicBezTo>
                <a:cubicBezTo>
                  <a:pt x="9860" y="9935"/>
                  <a:pt x="9722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6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6"/>
                </a:cubicBezTo>
                <a:cubicBezTo>
                  <a:pt x="10342" y="10499"/>
                  <a:pt x="10342" y="10431"/>
                  <a:pt x="10689" y="10148"/>
                </a:cubicBezTo>
                <a:cubicBezTo>
                  <a:pt x="11138" y="9780"/>
                  <a:pt x="11386" y="9295"/>
                  <a:pt x="11386" y="8784"/>
                </a:cubicBezTo>
                <a:cubicBezTo>
                  <a:pt x="11386" y="8342"/>
                  <a:pt x="11262" y="7947"/>
                  <a:pt x="11050" y="7659"/>
                </a:cubicBezTo>
                <a:lnTo>
                  <a:pt x="11238" y="7659"/>
                </a:lnTo>
                <a:lnTo>
                  <a:pt x="12276" y="6873"/>
                </a:lnTo>
                <a:lnTo>
                  <a:pt x="9463" y="6873"/>
                </a:lnTo>
                <a:cubicBezTo>
                  <a:pt x="8335" y="6873"/>
                  <a:pt x="7345" y="7759"/>
                  <a:pt x="7345" y="8769"/>
                </a:cubicBezTo>
                <a:cubicBezTo>
                  <a:pt x="7345" y="9812"/>
                  <a:pt x="8109" y="10605"/>
                  <a:pt x="9137" y="10648"/>
                </a:cubicBezTo>
                <a:cubicBezTo>
                  <a:pt x="9121" y="10722"/>
                  <a:pt x="9113" y="10795"/>
                  <a:pt x="9113" y="10868"/>
                </a:cubicBezTo>
                <a:cubicBezTo>
                  <a:pt x="9113" y="11018"/>
                  <a:pt x="9147" y="11162"/>
                  <a:pt x="9216" y="11300"/>
                </a:cubicBezTo>
                <a:cubicBezTo>
                  <a:pt x="7943" y="11309"/>
                  <a:pt x="6870" y="12161"/>
                  <a:pt x="6870" y="13167"/>
                </a:cubicBezTo>
                <a:cubicBezTo>
                  <a:pt x="6870" y="14071"/>
                  <a:pt x="7903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357" name="Shape 2865">
            <a:extLst>
              <a:ext uri="{FF2B5EF4-FFF2-40B4-BE49-F238E27FC236}">
                <a16:creationId xmlns:a16="http://schemas.microsoft.com/office/drawing/2014/main" id="{01143410-B658-C044-F62D-BFB975B6AFCB}"/>
              </a:ext>
            </a:extLst>
          </p:cNvPr>
          <p:cNvSpPr/>
          <p:nvPr/>
        </p:nvSpPr>
        <p:spPr>
          <a:xfrm>
            <a:off x="7743148" y="2390002"/>
            <a:ext cx="474829" cy="474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3430" y="9320"/>
                </a:moveTo>
                <a:cubicBezTo>
                  <a:pt x="11975" y="9320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0"/>
                  <a:pt x="13430" y="9320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0"/>
                </a:lnTo>
                <a:lnTo>
                  <a:pt x="6873" y="9320"/>
                </a:lnTo>
                <a:cubicBezTo>
                  <a:pt x="6873" y="9320"/>
                  <a:pt x="6873" y="14727"/>
                  <a:pt x="6873" y="14727"/>
                </a:cubicBezTo>
                <a:close/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FE440-19D0-4002-B2FD-8D356969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7C924-1F1D-E2E3-F1F1-D8A5F9A38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Riverside County Subdivision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1BAB3C-91AE-C537-D68D-FB7AA480BEC7}"/>
              </a:ext>
            </a:extLst>
          </p:cNvPr>
          <p:cNvGrpSpPr/>
          <p:nvPr/>
        </p:nvGrpSpPr>
        <p:grpSpPr>
          <a:xfrm>
            <a:off x="1509712" y="2355726"/>
            <a:ext cx="6124575" cy="1492250"/>
            <a:chOff x="1408113" y="2283718"/>
            <a:chExt cx="6124575" cy="149225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6EC70B-66A6-4FF4-0FC0-BD7CA2A8DC17}"/>
                </a:ext>
              </a:extLst>
            </p:cNvPr>
            <p:cNvGrpSpPr/>
            <p:nvPr/>
          </p:nvGrpSpPr>
          <p:grpSpPr>
            <a:xfrm>
              <a:off x="1408113" y="2283718"/>
              <a:ext cx="6124575" cy="1492250"/>
              <a:chOff x="1408113" y="2338388"/>
              <a:chExt cx="6124575" cy="1492250"/>
            </a:xfrm>
          </p:grpSpPr>
          <p:sp>
            <p:nvSpPr>
              <p:cNvPr id="205" name="Freeform 116">
                <a:extLst>
                  <a:ext uri="{FF2B5EF4-FFF2-40B4-BE49-F238E27FC236}">
                    <a16:creationId xmlns:a16="http://schemas.microsoft.com/office/drawing/2014/main" id="{EA3A8293-828C-379D-7AA8-15DCBD8254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5625" y="3125788"/>
                <a:ext cx="514350" cy="687388"/>
              </a:xfrm>
              <a:custGeom>
                <a:avLst/>
                <a:gdLst>
                  <a:gd name="T0" fmla="*/ 314 w 324"/>
                  <a:gd name="T1" fmla="*/ 16 h 433"/>
                  <a:gd name="T2" fmla="*/ 323 w 324"/>
                  <a:gd name="T3" fmla="*/ 29 h 433"/>
                  <a:gd name="T4" fmla="*/ 322 w 324"/>
                  <a:gd name="T5" fmla="*/ 49 h 433"/>
                  <a:gd name="T6" fmla="*/ 305 w 324"/>
                  <a:gd name="T7" fmla="*/ 63 h 433"/>
                  <a:gd name="T8" fmla="*/ 279 w 324"/>
                  <a:gd name="T9" fmla="*/ 95 h 433"/>
                  <a:gd name="T10" fmla="*/ 300 w 324"/>
                  <a:gd name="T11" fmla="*/ 112 h 433"/>
                  <a:gd name="T12" fmla="*/ 281 w 324"/>
                  <a:gd name="T13" fmla="*/ 132 h 433"/>
                  <a:gd name="T14" fmla="*/ 280 w 324"/>
                  <a:gd name="T15" fmla="*/ 154 h 433"/>
                  <a:gd name="T16" fmla="*/ 284 w 324"/>
                  <a:gd name="T17" fmla="*/ 167 h 433"/>
                  <a:gd name="T18" fmla="*/ 290 w 324"/>
                  <a:gd name="T19" fmla="*/ 178 h 433"/>
                  <a:gd name="T20" fmla="*/ 280 w 324"/>
                  <a:gd name="T21" fmla="*/ 188 h 433"/>
                  <a:gd name="T22" fmla="*/ 272 w 324"/>
                  <a:gd name="T23" fmla="*/ 201 h 433"/>
                  <a:gd name="T24" fmla="*/ 269 w 324"/>
                  <a:gd name="T25" fmla="*/ 207 h 433"/>
                  <a:gd name="T26" fmla="*/ 269 w 324"/>
                  <a:gd name="T27" fmla="*/ 217 h 433"/>
                  <a:gd name="T28" fmla="*/ 272 w 324"/>
                  <a:gd name="T29" fmla="*/ 231 h 433"/>
                  <a:gd name="T30" fmla="*/ 277 w 324"/>
                  <a:gd name="T31" fmla="*/ 242 h 433"/>
                  <a:gd name="T32" fmla="*/ 283 w 324"/>
                  <a:gd name="T33" fmla="*/ 251 h 433"/>
                  <a:gd name="T34" fmla="*/ 288 w 324"/>
                  <a:gd name="T35" fmla="*/ 262 h 433"/>
                  <a:gd name="T36" fmla="*/ 262 w 324"/>
                  <a:gd name="T37" fmla="*/ 281 h 433"/>
                  <a:gd name="T38" fmla="*/ 245 w 324"/>
                  <a:gd name="T39" fmla="*/ 308 h 433"/>
                  <a:gd name="T40" fmla="*/ 232 w 324"/>
                  <a:gd name="T41" fmla="*/ 326 h 433"/>
                  <a:gd name="T42" fmla="*/ 209 w 324"/>
                  <a:gd name="T43" fmla="*/ 338 h 433"/>
                  <a:gd name="T44" fmla="*/ 199 w 324"/>
                  <a:gd name="T45" fmla="*/ 360 h 433"/>
                  <a:gd name="T46" fmla="*/ 184 w 324"/>
                  <a:gd name="T47" fmla="*/ 379 h 433"/>
                  <a:gd name="T48" fmla="*/ 171 w 324"/>
                  <a:gd name="T49" fmla="*/ 402 h 433"/>
                  <a:gd name="T50" fmla="*/ 166 w 324"/>
                  <a:gd name="T51" fmla="*/ 432 h 433"/>
                  <a:gd name="T52" fmla="*/ 131 w 324"/>
                  <a:gd name="T53" fmla="*/ 433 h 433"/>
                  <a:gd name="T54" fmla="*/ 91 w 324"/>
                  <a:gd name="T55" fmla="*/ 433 h 433"/>
                  <a:gd name="T56" fmla="*/ 68 w 324"/>
                  <a:gd name="T57" fmla="*/ 433 h 433"/>
                  <a:gd name="T58" fmla="*/ 46 w 324"/>
                  <a:gd name="T59" fmla="*/ 433 h 433"/>
                  <a:gd name="T60" fmla="*/ 33 w 324"/>
                  <a:gd name="T61" fmla="*/ 433 h 433"/>
                  <a:gd name="T62" fmla="*/ 19 w 324"/>
                  <a:gd name="T63" fmla="*/ 433 h 433"/>
                  <a:gd name="T64" fmla="*/ 5 w 324"/>
                  <a:gd name="T65" fmla="*/ 433 h 433"/>
                  <a:gd name="T66" fmla="*/ 4 w 324"/>
                  <a:gd name="T67" fmla="*/ 396 h 433"/>
                  <a:gd name="T68" fmla="*/ 9 w 324"/>
                  <a:gd name="T69" fmla="*/ 352 h 433"/>
                  <a:gd name="T70" fmla="*/ 12 w 324"/>
                  <a:gd name="T71" fmla="*/ 326 h 433"/>
                  <a:gd name="T72" fmla="*/ 24 w 324"/>
                  <a:gd name="T73" fmla="*/ 282 h 433"/>
                  <a:gd name="T74" fmla="*/ 54 w 324"/>
                  <a:gd name="T75" fmla="*/ 234 h 433"/>
                  <a:gd name="T76" fmla="*/ 85 w 324"/>
                  <a:gd name="T77" fmla="*/ 190 h 433"/>
                  <a:gd name="T78" fmla="*/ 93 w 324"/>
                  <a:gd name="T79" fmla="*/ 181 h 433"/>
                  <a:gd name="T80" fmla="*/ 100 w 324"/>
                  <a:gd name="T81" fmla="*/ 170 h 433"/>
                  <a:gd name="T82" fmla="*/ 114 w 324"/>
                  <a:gd name="T83" fmla="*/ 154 h 433"/>
                  <a:gd name="T84" fmla="*/ 128 w 324"/>
                  <a:gd name="T85" fmla="*/ 136 h 433"/>
                  <a:gd name="T86" fmla="*/ 138 w 324"/>
                  <a:gd name="T87" fmla="*/ 122 h 433"/>
                  <a:gd name="T88" fmla="*/ 152 w 324"/>
                  <a:gd name="T89" fmla="*/ 103 h 433"/>
                  <a:gd name="T90" fmla="*/ 165 w 324"/>
                  <a:gd name="T91" fmla="*/ 96 h 433"/>
                  <a:gd name="T92" fmla="*/ 167 w 324"/>
                  <a:gd name="T93" fmla="*/ 81 h 433"/>
                  <a:gd name="T94" fmla="*/ 180 w 324"/>
                  <a:gd name="T95" fmla="*/ 73 h 433"/>
                  <a:gd name="T96" fmla="*/ 189 w 324"/>
                  <a:gd name="T97" fmla="*/ 67 h 433"/>
                  <a:gd name="T98" fmla="*/ 200 w 324"/>
                  <a:gd name="T99" fmla="*/ 62 h 433"/>
                  <a:gd name="T100" fmla="*/ 228 w 324"/>
                  <a:gd name="T101" fmla="*/ 47 h 433"/>
                  <a:gd name="T102" fmla="*/ 237 w 324"/>
                  <a:gd name="T103" fmla="*/ 47 h 433"/>
                  <a:gd name="T104" fmla="*/ 245 w 324"/>
                  <a:gd name="T105" fmla="*/ 44 h 433"/>
                  <a:gd name="T106" fmla="*/ 253 w 324"/>
                  <a:gd name="T107" fmla="*/ 37 h 433"/>
                  <a:gd name="T108" fmla="*/ 263 w 324"/>
                  <a:gd name="T109" fmla="*/ 34 h 433"/>
                  <a:gd name="T110" fmla="*/ 272 w 324"/>
                  <a:gd name="T111" fmla="*/ 34 h 433"/>
                  <a:gd name="T112" fmla="*/ 279 w 324"/>
                  <a:gd name="T113" fmla="*/ 32 h 433"/>
                  <a:gd name="T114" fmla="*/ 293 w 324"/>
                  <a:gd name="T115" fmla="*/ 20 h 433"/>
                  <a:gd name="T116" fmla="*/ 297 w 324"/>
                  <a:gd name="T117" fmla="*/ 13 h 433"/>
                  <a:gd name="T118" fmla="*/ 298 w 324"/>
                  <a:gd name="T119" fmla="*/ 4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24" h="433">
                    <a:moveTo>
                      <a:pt x="303" y="0"/>
                    </a:moveTo>
                    <a:lnTo>
                      <a:pt x="303" y="2"/>
                    </a:lnTo>
                    <a:lnTo>
                      <a:pt x="304" y="4"/>
                    </a:lnTo>
                    <a:lnTo>
                      <a:pt x="304" y="5"/>
                    </a:lnTo>
                    <a:lnTo>
                      <a:pt x="305" y="5"/>
                    </a:lnTo>
                    <a:lnTo>
                      <a:pt x="309" y="7"/>
                    </a:lnTo>
                    <a:lnTo>
                      <a:pt x="312" y="11"/>
                    </a:lnTo>
                    <a:lnTo>
                      <a:pt x="314" y="16"/>
                    </a:lnTo>
                    <a:lnTo>
                      <a:pt x="316" y="20"/>
                    </a:lnTo>
                    <a:lnTo>
                      <a:pt x="318" y="21"/>
                    </a:lnTo>
                    <a:lnTo>
                      <a:pt x="319" y="22"/>
                    </a:lnTo>
                    <a:lnTo>
                      <a:pt x="320" y="22"/>
                    </a:lnTo>
                    <a:lnTo>
                      <a:pt x="321" y="23"/>
                    </a:lnTo>
                    <a:lnTo>
                      <a:pt x="322" y="25"/>
                    </a:lnTo>
                    <a:lnTo>
                      <a:pt x="322" y="28"/>
                    </a:lnTo>
                    <a:lnTo>
                      <a:pt x="323" y="29"/>
                    </a:lnTo>
                    <a:lnTo>
                      <a:pt x="323" y="30"/>
                    </a:lnTo>
                    <a:lnTo>
                      <a:pt x="323" y="33"/>
                    </a:lnTo>
                    <a:lnTo>
                      <a:pt x="323" y="36"/>
                    </a:lnTo>
                    <a:lnTo>
                      <a:pt x="324" y="39"/>
                    </a:lnTo>
                    <a:lnTo>
                      <a:pt x="324" y="40"/>
                    </a:lnTo>
                    <a:lnTo>
                      <a:pt x="323" y="44"/>
                    </a:lnTo>
                    <a:lnTo>
                      <a:pt x="323" y="47"/>
                    </a:lnTo>
                    <a:lnTo>
                      <a:pt x="322" y="49"/>
                    </a:lnTo>
                    <a:lnTo>
                      <a:pt x="322" y="54"/>
                    </a:lnTo>
                    <a:lnTo>
                      <a:pt x="321" y="56"/>
                    </a:lnTo>
                    <a:lnTo>
                      <a:pt x="319" y="57"/>
                    </a:lnTo>
                    <a:lnTo>
                      <a:pt x="316" y="58"/>
                    </a:lnTo>
                    <a:lnTo>
                      <a:pt x="313" y="59"/>
                    </a:lnTo>
                    <a:lnTo>
                      <a:pt x="311" y="61"/>
                    </a:lnTo>
                    <a:lnTo>
                      <a:pt x="307" y="63"/>
                    </a:lnTo>
                    <a:lnTo>
                      <a:pt x="305" y="63"/>
                    </a:lnTo>
                    <a:lnTo>
                      <a:pt x="302" y="64"/>
                    </a:lnTo>
                    <a:lnTo>
                      <a:pt x="294" y="67"/>
                    </a:lnTo>
                    <a:lnTo>
                      <a:pt x="288" y="71"/>
                    </a:lnTo>
                    <a:lnTo>
                      <a:pt x="284" y="76"/>
                    </a:lnTo>
                    <a:lnTo>
                      <a:pt x="281" y="81"/>
                    </a:lnTo>
                    <a:lnTo>
                      <a:pt x="280" y="84"/>
                    </a:lnTo>
                    <a:lnTo>
                      <a:pt x="279" y="87"/>
                    </a:lnTo>
                    <a:lnTo>
                      <a:pt x="279" y="95"/>
                    </a:lnTo>
                    <a:lnTo>
                      <a:pt x="281" y="99"/>
                    </a:lnTo>
                    <a:lnTo>
                      <a:pt x="286" y="103"/>
                    </a:lnTo>
                    <a:lnTo>
                      <a:pt x="290" y="104"/>
                    </a:lnTo>
                    <a:lnTo>
                      <a:pt x="293" y="105"/>
                    </a:lnTo>
                    <a:lnTo>
                      <a:pt x="297" y="105"/>
                    </a:lnTo>
                    <a:lnTo>
                      <a:pt x="298" y="106"/>
                    </a:lnTo>
                    <a:lnTo>
                      <a:pt x="301" y="108"/>
                    </a:lnTo>
                    <a:lnTo>
                      <a:pt x="300" y="112"/>
                    </a:lnTo>
                    <a:lnTo>
                      <a:pt x="295" y="114"/>
                    </a:lnTo>
                    <a:lnTo>
                      <a:pt x="287" y="114"/>
                    </a:lnTo>
                    <a:lnTo>
                      <a:pt x="280" y="116"/>
                    </a:lnTo>
                    <a:lnTo>
                      <a:pt x="279" y="119"/>
                    </a:lnTo>
                    <a:lnTo>
                      <a:pt x="278" y="121"/>
                    </a:lnTo>
                    <a:lnTo>
                      <a:pt x="278" y="125"/>
                    </a:lnTo>
                    <a:lnTo>
                      <a:pt x="279" y="126"/>
                    </a:lnTo>
                    <a:lnTo>
                      <a:pt x="281" y="132"/>
                    </a:lnTo>
                    <a:lnTo>
                      <a:pt x="283" y="132"/>
                    </a:lnTo>
                    <a:lnTo>
                      <a:pt x="287" y="137"/>
                    </a:lnTo>
                    <a:lnTo>
                      <a:pt x="287" y="139"/>
                    </a:lnTo>
                    <a:lnTo>
                      <a:pt x="288" y="145"/>
                    </a:lnTo>
                    <a:lnTo>
                      <a:pt x="286" y="151"/>
                    </a:lnTo>
                    <a:lnTo>
                      <a:pt x="283" y="153"/>
                    </a:lnTo>
                    <a:lnTo>
                      <a:pt x="281" y="153"/>
                    </a:lnTo>
                    <a:lnTo>
                      <a:pt x="280" y="154"/>
                    </a:lnTo>
                    <a:lnTo>
                      <a:pt x="280" y="155"/>
                    </a:lnTo>
                    <a:lnTo>
                      <a:pt x="280" y="158"/>
                    </a:lnTo>
                    <a:lnTo>
                      <a:pt x="280" y="159"/>
                    </a:lnTo>
                    <a:lnTo>
                      <a:pt x="280" y="161"/>
                    </a:lnTo>
                    <a:lnTo>
                      <a:pt x="281" y="163"/>
                    </a:lnTo>
                    <a:lnTo>
                      <a:pt x="283" y="164"/>
                    </a:lnTo>
                    <a:lnTo>
                      <a:pt x="283" y="166"/>
                    </a:lnTo>
                    <a:lnTo>
                      <a:pt x="284" y="167"/>
                    </a:lnTo>
                    <a:lnTo>
                      <a:pt x="284" y="168"/>
                    </a:lnTo>
                    <a:lnTo>
                      <a:pt x="285" y="168"/>
                    </a:lnTo>
                    <a:lnTo>
                      <a:pt x="286" y="171"/>
                    </a:lnTo>
                    <a:lnTo>
                      <a:pt x="288" y="172"/>
                    </a:lnTo>
                    <a:lnTo>
                      <a:pt x="290" y="174"/>
                    </a:lnTo>
                    <a:lnTo>
                      <a:pt x="290" y="175"/>
                    </a:lnTo>
                    <a:lnTo>
                      <a:pt x="292" y="176"/>
                    </a:lnTo>
                    <a:lnTo>
                      <a:pt x="290" y="178"/>
                    </a:lnTo>
                    <a:lnTo>
                      <a:pt x="290" y="179"/>
                    </a:lnTo>
                    <a:lnTo>
                      <a:pt x="288" y="180"/>
                    </a:lnTo>
                    <a:lnTo>
                      <a:pt x="285" y="182"/>
                    </a:lnTo>
                    <a:lnTo>
                      <a:pt x="284" y="183"/>
                    </a:lnTo>
                    <a:lnTo>
                      <a:pt x="284" y="184"/>
                    </a:lnTo>
                    <a:lnTo>
                      <a:pt x="283" y="184"/>
                    </a:lnTo>
                    <a:lnTo>
                      <a:pt x="283" y="186"/>
                    </a:lnTo>
                    <a:lnTo>
                      <a:pt x="280" y="188"/>
                    </a:lnTo>
                    <a:lnTo>
                      <a:pt x="279" y="190"/>
                    </a:lnTo>
                    <a:lnTo>
                      <a:pt x="278" y="191"/>
                    </a:lnTo>
                    <a:lnTo>
                      <a:pt x="278" y="192"/>
                    </a:lnTo>
                    <a:lnTo>
                      <a:pt x="277" y="193"/>
                    </a:lnTo>
                    <a:lnTo>
                      <a:pt x="276" y="196"/>
                    </a:lnTo>
                    <a:lnTo>
                      <a:pt x="275" y="197"/>
                    </a:lnTo>
                    <a:lnTo>
                      <a:pt x="274" y="200"/>
                    </a:lnTo>
                    <a:lnTo>
                      <a:pt x="272" y="201"/>
                    </a:lnTo>
                    <a:lnTo>
                      <a:pt x="272" y="203"/>
                    </a:lnTo>
                    <a:lnTo>
                      <a:pt x="271" y="203"/>
                    </a:lnTo>
                    <a:lnTo>
                      <a:pt x="271" y="204"/>
                    </a:lnTo>
                    <a:lnTo>
                      <a:pt x="270" y="204"/>
                    </a:lnTo>
                    <a:lnTo>
                      <a:pt x="270" y="205"/>
                    </a:lnTo>
                    <a:lnTo>
                      <a:pt x="270" y="206"/>
                    </a:lnTo>
                    <a:lnTo>
                      <a:pt x="269" y="206"/>
                    </a:lnTo>
                    <a:lnTo>
                      <a:pt x="269" y="207"/>
                    </a:lnTo>
                    <a:lnTo>
                      <a:pt x="269" y="208"/>
                    </a:lnTo>
                    <a:lnTo>
                      <a:pt x="269" y="209"/>
                    </a:lnTo>
                    <a:lnTo>
                      <a:pt x="269" y="211"/>
                    </a:lnTo>
                    <a:lnTo>
                      <a:pt x="269" y="212"/>
                    </a:lnTo>
                    <a:lnTo>
                      <a:pt x="269" y="213"/>
                    </a:lnTo>
                    <a:lnTo>
                      <a:pt x="269" y="214"/>
                    </a:lnTo>
                    <a:lnTo>
                      <a:pt x="269" y="215"/>
                    </a:lnTo>
                    <a:lnTo>
                      <a:pt x="269" y="217"/>
                    </a:lnTo>
                    <a:lnTo>
                      <a:pt x="269" y="220"/>
                    </a:lnTo>
                    <a:lnTo>
                      <a:pt x="269" y="222"/>
                    </a:lnTo>
                    <a:lnTo>
                      <a:pt x="269" y="223"/>
                    </a:lnTo>
                    <a:lnTo>
                      <a:pt x="270" y="225"/>
                    </a:lnTo>
                    <a:lnTo>
                      <a:pt x="270" y="228"/>
                    </a:lnTo>
                    <a:lnTo>
                      <a:pt x="271" y="229"/>
                    </a:lnTo>
                    <a:lnTo>
                      <a:pt x="272" y="230"/>
                    </a:lnTo>
                    <a:lnTo>
                      <a:pt x="272" y="231"/>
                    </a:lnTo>
                    <a:lnTo>
                      <a:pt x="272" y="232"/>
                    </a:lnTo>
                    <a:lnTo>
                      <a:pt x="272" y="233"/>
                    </a:lnTo>
                    <a:lnTo>
                      <a:pt x="274" y="235"/>
                    </a:lnTo>
                    <a:lnTo>
                      <a:pt x="274" y="237"/>
                    </a:lnTo>
                    <a:lnTo>
                      <a:pt x="275" y="239"/>
                    </a:lnTo>
                    <a:lnTo>
                      <a:pt x="275" y="240"/>
                    </a:lnTo>
                    <a:lnTo>
                      <a:pt x="276" y="241"/>
                    </a:lnTo>
                    <a:lnTo>
                      <a:pt x="277" y="242"/>
                    </a:lnTo>
                    <a:lnTo>
                      <a:pt x="278" y="243"/>
                    </a:lnTo>
                    <a:lnTo>
                      <a:pt x="278" y="246"/>
                    </a:lnTo>
                    <a:lnTo>
                      <a:pt x="278" y="247"/>
                    </a:lnTo>
                    <a:lnTo>
                      <a:pt x="278" y="248"/>
                    </a:lnTo>
                    <a:lnTo>
                      <a:pt x="279" y="249"/>
                    </a:lnTo>
                    <a:lnTo>
                      <a:pt x="280" y="250"/>
                    </a:lnTo>
                    <a:lnTo>
                      <a:pt x="281" y="251"/>
                    </a:lnTo>
                    <a:lnTo>
                      <a:pt x="283" y="251"/>
                    </a:lnTo>
                    <a:lnTo>
                      <a:pt x="283" y="253"/>
                    </a:lnTo>
                    <a:lnTo>
                      <a:pt x="284" y="253"/>
                    </a:lnTo>
                    <a:lnTo>
                      <a:pt x="284" y="254"/>
                    </a:lnTo>
                    <a:lnTo>
                      <a:pt x="285" y="256"/>
                    </a:lnTo>
                    <a:lnTo>
                      <a:pt x="287" y="258"/>
                    </a:lnTo>
                    <a:lnTo>
                      <a:pt x="287" y="259"/>
                    </a:lnTo>
                    <a:lnTo>
                      <a:pt x="288" y="260"/>
                    </a:lnTo>
                    <a:lnTo>
                      <a:pt x="288" y="262"/>
                    </a:lnTo>
                    <a:lnTo>
                      <a:pt x="288" y="263"/>
                    </a:lnTo>
                    <a:lnTo>
                      <a:pt x="286" y="264"/>
                    </a:lnTo>
                    <a:lnTo>
                      <a:pt x="283" y="265"/>
                    </a:lnTo>
                    <a:lnTo>
                      <a:pt x="281" y="266"/>
                    </a:lnTo>
                    <a:lnTo>
                      <a:pt x="280" y="267"/>
                    </a:lnTo>
                    <a:lnTo>
                      <a:pt x="279" y="270"/>
                    </a:lnTo>
                    <a:lnTo>
                      <a:pt x="267" y="278"/>
                    </a:lnTo>
                    <a:lnTo>
                      <a:pt x="262" y="281"/>
                    </a:lnTo>
                    <a:lnTo>
                      <a:pt x="247" y="291"/>
                    </a:lnTo>
                    <a:lnTo>
                      <a:pt x="247" y="292"/>
                    </a:lnTo>
                    <a:lnTo>
                      <a:pt x="246" y="293"/>
                    </a:lnTo>
                    <a:lnTo>
                      <a:pt x="246" y="297"/>
                    </a:lnTo>
                    <a:lnTo>
                      <a:pt x="245" y="300"/>
                    </a:lnTo>
                    <a:lnTo>
                      <a:pt x="245" y="304"/>
                    </a:lnTo>
                    <a:lnTo>
                      <a:pt x="245" y="306"/>
                    </a:lnTo>
                    <a:lnTo>
                      <a:pt x="245" y="308"/>
                    </a:lnTo>
                    <a:lnTo>
                      <a:pt x="245" y="312"/>
                    </a:lnTo>
                    <a:lnTo>
                      <a:pt x="245" y="313"/>
                    </a:lnTo>
                    <a:lnTo>
                      <a:pt x="244" y="314"/>
                    </a:lnTo>
                    <a:lnTo>
                      <a:pt x="243" y="316"/>
                    </a:lnTo>
                    <a:lnTo>
                      <a:pt x="240" y="320"/>
                    </a:lnTo>
                    <a:lnTo>
                      <a:pt x="237" y="322"/>
                    </a:lnTo>
                    <a:lnTo>
                      <a:pt x="234" y="325"/>
                    </a:lnTo>
                    <a:lnTo>
                      <a:pt x="232" y="326"/>
                    </a:lnTo>
                    <a:lnTo>
                      <a:pt x="229" y="327"/>
                    </a:lnTo>
                    <a:lnTo>
                      <a:pt x="226" y="327"/>
                    </a:lnTo>
                    <a:lnTo>
                      <a:pt x="221" y="329"/>
                    </a:lnTo>
                    <a:lnTo>
                      <a:pt x="217" y="331"/>
                    </a:lnTo>
                    <a:lnTo>
                      <a:pt x="212" y="334"/>
                    </a:lnTo>
                    <a:lnTo>
                      <a:pt x="211" y="335"/>
                    </a:lnTo>
                    <a:lnTo>
                      <a:pt x="210" y="337"/>
                    </a:lnTo>
                    <a:lnTo>
                      <a:pt x="209" y="338"/>
                    </a:lnTo>
                    <a:lnTo>
                      <a:pt x="208" y="339"/>
                    </a:lnTo>
                    <a:lnTo>
                      <a:pt x="207" y="340"/>
                    </a:lnTo>
                    <a:lnTo>
                      <a:pt x="207" y="341"/>
                    </a:lnTo>
                    <a:lnTo>
                      <a:pt x="206" y="343"/>
                    </a:lnTo>
                    <a:lnTo>
                      <a:pt x="205" y="345"/>
                    </a:lnTo>
                    <a:lnTo>
                      <a:pt x="201" y="351"/>
                    </a:lnTo>
                    <a:lnTo>
                      <a:pt x="200" y="357"/>
                    </a:lnTo>
                    <a:lnTo>
                      <a:pt x="199" y="360"/>
                    </a:lnTo>
                    <a:lnTo>
                      <a:pt x="197" y="365"/>
                    </a:lnTo>
                    <a:lnTo>
                      <a:pt x="195" y="365"/>
                    </a:lnTo>
                    <a:lnTo>
                      <a:pt x="194" y="365"/>
                    </a:lnTo>
                    <a:lnTo>
                      <a:pt x="194" y="366"/>
                    </a:lnTo>
                    <a:lnTo>
                      <a:pt x="192" y="368"/>
                    </a:lnTo>
                    <a:lnTo>
                      <a:pt x="189" y="374"/>
                    </a:lnTo>
                    <a:lnTo>
                      <a:pt x="186" y="376"/>
                    </a:lnTo>
                    <a:lnTo>
                      <a:pt x="184" y="379"/>
                    </a:lnTo>
                    <a:lnTo>
                      <a:pt x="183" y="380"/>
                    </a:lnTo>
                    <a:lnTo>
                      <a:pt x="183" y="381"/>
                    </a:lnTo>
                    <a:lnTo>
                      <a:pt x="182" y="382"/>
                    </a:lnTo>
                    <a:lnTo>
                      <a:pt x="182" y="383"/>
                    </a:lnTo>
                    <a:lnTo>
                      <a:pt x="181" y="384"/>
                    </a:lnTo>
                    <a:lnTo>
                      <a:pt x="176" y="391"/>
                    </a:lnTo>
                    <a:lnTo>
                      <a:pt x="171" y="400"/>
                    </a:lnTo>
                    <a:lnTo>
                      <a:pt x="171" y="402"/>
                    </a:lnTo>
                    <a:lnTo>
                      <a:pt x="171" y="404"/>
                    </a:lnTo>
                    <a:lnTo>
                      <a:pt x="172" y="408"/>
                    </a:lnTo>
                    <a:lnTo>
                      <a:pt x="172" y="413"/>
                    </a:lnTo>
                    <a:lnTo>
                      <a:pt x="171" y="416"/>
                    </a:lnTo>
                    <a:lnTo>
                      <a:pt x="171" y="417"/>
                    </a:lnTo>
                    <a:lnTo>
                      <a:pt x="167" y="427"/>
                    </a:lnTo>
                    <a:lnTo>
                      <a:pt x="166" y="431"/>
                    </a:lnTo>
                    <a:lnTo>
                      <a:pt x="166" y="432"/>
                    </a:lnTo>
                    <a:lnTo>
                      <a:pt x="166" y="433"/>
                    </a:lnTo>
                    <a:lnTo>
                      <a:pt x="165" y="433"/>
                    </a:lnTo>
                    <a:lnTo>
                      <a:pt x="164" y="433"/>
                    </a:lnTo>
                    <a:lnTo>
                      <a:pt x="163" y="433"/>
                    </a:lnTo>
                    <a:lnTo>
                      <a:pt x="152" y="433"/>
                    </a:lnTo>
                    <a:lnTo>
                      <a:pt x="142" y="433"/>
                    </a:lnTo>
                    <a:lnTo>
                      <a:pt x="141" y="433"/>
                    </a:lnTo>
                    <a:lnTo>
                      <a:pt x="131" y="433"/>
                    </a:lnTo>
                    <a:lnTo>
                      <a:pt x="119" y="433"/>
                    </a:lnTo>
                    <a:lnTo>
                      <a:pt x="117" y="433"/>
                    </a:lnTo>
                    <a:lnTo>
                      <a:pt x="115" y="433"/>
                    </a:lnTo>
                    <a:lnTo>
                      <a:pt x="107" y="433"/>
                    </a:lnTo>
                    <a:lnTo>
                      <a:pt x="105" y="433"/>
                    </a:lnTo>
                    <a:lnTo>
                      <a:pt x="103" y="433"/>
                    </a:lnTo>
                    <a:lnTo>
                      <a:pt x="94" y="433"/>
                    </a:lnTo>
                    <a:lnTo>
                      <a:pt x="91" y="433"/>
                    </a:lnTo>
                    <a:lnTo>
                      <a:pt x="90" y="433"/>
                    </a:lnTo>
                    <a:lnTo>
                      <a:pt x="89" y="433"/>
                    </a:lnTo>
                    <a:lnTo>
                      <a:pt x="86" y="433"/>
                    </a:lnTo>
                    <a:lnTo>
                      <a:pt x="77" y="433"/>
                    </a:lnTo>
                    <a:lnTo>
                      <a:pt x="73" y="433"/>
                    </a:lnTo>
                    <a:lnTo>
                      <a:pt x="72" y="433"/>
                    </a:lnTo>
                    <a:lnTo>
                      <a:pt x="69" y="433"/>
                    </a:lnTo>
                    <a:lnTo>
                      <a:pt x="68" y="433"/>
                    </a:lnTo>
                    <a:lnTo>
                      <a:pt x="67" y="433"/>
                    </a:lnTo>
                    <a:lnTo>
                      <a:pt x="65" y="433"/>
                    </a:lnTo>
                    <a:lnTo>
                      <a:pt x="64" y="433"/>
                    </a:lnTo>
                    <a:lnTo>
                      <a:pt x="60" y="433"/>
                    </a:lnTo>
                    <a:lnTo>
                      <a:pt x="59" y="433"/>
                    </a:lnTo>
                    <a:lnTo>
                      <a:pt x="57" y="433"/>
                    </a:lnTo>
                    <a:lnTo>
                      <a:pt x="55" y="433"/>
                    </a:lnTo>
                    <a:lnTo>
                      <a:pt x="46" y="433"/>
                    </a:lnTo>
                    <a:lnTo>
                      <a:pt x="43" y="433"/>
                    </a:lnTo>
                    <a:lnTo>
                      <a:pt x="42" y="433"/>
                    </a:lnTo>
                    <a:lnTo>
                      <a:pt x="41" y="433"/>
                    </a:lnTo>
                    <a:lnTo>
                      <a:pt x="39" y="433"/>
                    </a:lnTo>
                    <a:lnTo>
                      <a:pt x="38" y="433"/>
                    </a:lnTo>
                    <a:lnTo>
                      <a:pt x="37" y="433"/>
                    </a:lnTo>
                    <a:lnTo>
                      <a:pt x="34" y="433"/>
                    </a:lnTo>
                    <a:lnTo>
                      <a:pt x="33" y="433"/>
                    </a:lnTo>
                    <a:lnTo>
                      <a:pt x="31" y="433"/>
                    </a:lnTo>
                    <a:lnTo>
                      <a:pt x="30" y="433"/>
                    </a:lnTo>
                    <a:lnTo>
                      <a:pt x="29" y="433"/>
                    </a:lnTo>
                    <a:lnTo>
                      <a:pt x="28" y="433"/>
                    </a:lnTo>
                    <a:lnTo>
                      <a:pt x="24" y="433"/>
                    </a:lnTo>
                    <a:lnTo>
                      <a:pt x="22" y="433"/>
                    </a:lnTo>
                    <a:lnTo>
                      <a:pt x="21" y="433"/>
                    </a:lnTo>
                    <a:lnTo>
                      <a:pt x="19" y="433"/>
                    </a:lnTo>
                    <a:lnTo>
                      <a:pt x="16" y="433"/>
                    </a:lnTo>
                    <a:lnTo>
                      <a:pt x="14" y="433"/>
                    </a:lnTo>
                    <a:lnTo>
                      <a:pt x="13" y="433"/>
                    </a:lnTo>
                    <a:lnTo>
                      <a:pt x="11" y="433"/>
                    </a:lnTo>
                    <a:lnTo>
                      <a:pt x="10" y="433"/>
                    </a:lnTo>
                    <a:lnTo>
                      <a:pt x="9" y="433"/>
                    </a:lnTo>
                    <a:lnTo>
                      <a:pt x="8" y="433"/>
                    </a:lnTo>
                    <a:lnTo>
                      <a:pt x="5" y="433"/>
                    </a:lnTo>
                    <a:lnTo>
                      <a:pt x="4" y="433"/>
                    </a:lnTo>
                    <a:lnTo>
                      <a:pt x="2" y="433"/>
                    </a:lnTo>
                    <a:lnTo>
                      <a:pt x="0" y="433"/>
                    </a:lnTo>
                    <a:lnTo>
                      <a:pt x="0" y="432"/>
                    </a:lnTo>
                    <a:lnTo>
                      <a:pt x="0" y="430"/>
                    </a:lnTo>
                    <a:lnTo>
                      <a:pt x="1" y="430"/>
                    </a:lnTo>
                    <a:lnTo>
                      <a:pt x="1" y="421"/>
                    </a:lnTo>
                    <a:lnTo>
                      <a:pt x="4" y="396"/>
                    </a:lnTo>
                    <a:lnTo>
                      <a:pt x="5" y="388"/>
                    </a:lnTo>
                    <a:lnTo>
                      <a:pt x="5" y="385"/>
                    </a:lnTo>
                    <a:lnTo>
                      <a:pt x="5" y="383"/>
                    </a:lnTo>
                    <a:lnTo>
                      <a:pt x="7" y="370"/>
                    </a:lnTo>
                    <a:lnTo>
                      <a:pt x="8" y="366"/>
                    </a:lnTo>
                    <a:lnTo>
                      <a:pt x="8" y="363"/>
                    </a:lnTo>
                    <a:lnTo>
                      <a:pt x="9" y="354"/>
                    </a:lnTo>
                    <a:lnTo>
                      <a:pt x="9" y="352"/>
                    </a:lnTo>
                    <a:lnTo>
                      <a:pt x="9" y="351"/>
                    </a:lnTo>
                    <a:lnTo>
                      <a:pt x="10" y="348"/>
                    </a:lnTo>
                    <a:lnTo>
                      <a:pt x="10" y="346"/>
                    </a:lnTo>
                    <a:lnTo>
                      <a:pt x="11" y="339"/>
                    </a:lnTo>
                    <a:lnTo>
                      <a:pt x="11" y="338"/>
                    </a:lnTo>
                    <a:lnTo>
                      <a:pt x="11" y="335"/>
                    </a:lnTo>
                    <a:lnTo>
                      <a:pt x="12" y="330"/>
                    </a:lnTo>
                    <a:lnTo>
                      <a:pt x="12" y="326"/>
                    </a:lnTo>
                    <a:lnTo>
                      <a:pt x="13" y="314"/>
                    </a:lnTo>
                    <a:lnTo>
                      <a:pt x="14" y="308"/>
                    </a:lnTo>
                    <a:lnTo>
                      <a:pt x="14" y="307"/>
                    </a:lnTo>
                    <a:lnTo>
                      <a:pt x="14" y="304"/>
                    </a:lnTo>
                    <a:lnTo>
                      <a:pt x="16" y="295"/>
                    </a:lnTo>
                    <a:lnTo>
                      <a:pt x="17" y="292"/>
                    </a:lnTo>
                    <a:lnTo>
                      <a:pt x="19" y="290"/>
                    </a:lnTo>
                    <a:lnTo>
                      <a:pt x="24" y="282"/>
                    </a:lnTo>
                    <a:lnTo>
                      <a:pt x="27" y="278"/>
                    </a:lnTo>
                    <a:lnTo>
                      <a:pt x="35" y="264"/>
                    </a:lnTo>
                    <a:lnTo>
                      <a:pt x="37" y="260"/>
                    </a:lnTo>
                    <a:lnTo>
                      <a:pt x="42" y="253"/>
                    </a:lnTo>
                    <a:lnTo>
                      <a:pt x="43" y="251"/>
                    </a:lnTo>
                    <a:lnTo>
                      <a:pt x="46" y="247"/>
                    </a:lnTo>
                    <a:lnTo>
                      <a:pt x="47" y="246"/>
                    </a:lnTo>
                    <a:lnTo>
                      <a:pt x="54" y="234"/>
                    </a:lnTo>
                    <a:lnTo>
                      <a:pt x="64" y="217"/>
                    </a:lnTo>
                    <a:lnTo>
                      <a:pt x="69" y="212"/>
                    </a:lnTo>
                    <a:lnTo>
                      <a:pt x="76" y="203"/>
                    </a:lnTo>
                    <a:lnTo>
                      <a:pt x="77" y="200"/>
                    </a:lnTo>
                    <a:lnTo>
                      <a:pt x="83" y="193"/>
                    </a:lnTo>
                    <a:lnTo>
                      <a:pt x="83" y="192"/>
                    </a:lnTo>
                    <a:lnTo>
                      <a:pt x="85" y="191"/>
                    </a:lnTo>
                    <a:lnTo>
                      <a:pt x="85" y="190"/>
                    </a:lnTo>
                    <a:lnTo>
                      <a:pt x="86" y="189"/>
                    </a:lnTo>
                    <a:lnTo>
                      <a:pt x="88" y="187"/>
                    </a:lnTo>
                    <a:lnTo>
                      <a:pt x="88" y="186"/>
                    </a:lnTo>
                    <a:lnTo>
                      <a:pt x="89" y="186"/>
                    </a:lnTo>
                    <a:lnTo>
                      <a:pt x="89" y="184"/>
                    </a:lnTo>
                    <a:lnTo>
                      <a:pt x="90" y="184"/>
                    </a:lnTo>
                    <a:lnTo>
                      <a:pt x="90" y="183"/>
                    </a:lnTo>
                    <a:lnTo>
                      <a:pt x="93" y="181"/>
                    </a:lnTo>
                    <a:lnTo>
                      <a:pt x="93" y="180"/>
                    </a:lnTo>
                    <a:lnTo>
                      <a:pt x="94" y="179"/>
                    </a:lnTo>
                    <a:lnTo>
                      <a:pt x="97" y="174"/>
                    </a:lnTo>
                    <a:lnTo>
                      <a:pt x="98" y="173"/>
                    </a:lnTo>
                    <a:lnTo>
                      <a:pt x="99" y="173"/>
                    </a:lnTo>
                    <a:lnTo>
                      <a:pt x="99" y="172"/>
                    </a:lnTo>
                    <a:lnTo>
                      <a:pt x="100" y="171"/>
                    </a:lnTo>
                    <a:lnTo>
                      <a:pt x="100" y="170"/>
                    </a:lnTo>
                    <a:lnTo>
                      <a:pt x="102" y="170"/>
                    </a:lnTo>
                    <a:lnTo>
                      <a:pt x="103" y="167"/>
                    </a:lnTo>
                    <a:lnTo>
                      <a:pt x="107" y="162"/>
                    </a:lnTo>
                    <a:lnTo>
                      <a:pt x="108" y="159"/>
                    </a:lnTo>
                    <a:lnTo>
                      <a:pt x="109" y="159"/>
                    </a:lnTo>
                    <a:lnTo>
                      <a:pt x="109" y="158"/>
                    </a:lnTo>
                    <a:lnTo>
                      <a:pt x="111" y="157"/>
                    </a:lnTo>
                    <a:lnTo>
                      <a:pt x="114" y="154"/>
                    </a:lnTo>
                    <a:lnTo>
                      <a:pt x="117" y="149"/>
                    </a:lnTo>
                    <a:lnTo>
                      <a:pt x="119" y="148"/>
                    </a:lnTo>
                    <a:lnTo>
                      <a:pt x="121" y="145"/>
                    </a:lnTo>
                    <a:lnTo>
                      <a:pt x="121" y="143"/>
                    </a:lnTo>
                    <a:lnTo>
                      <a:pt x="122" y="143"/>
                    </a:lnTo>
                    <a:lnTo>
                      <a:pt x="122" y="142"/>
                    </a:lnTo>
                    <a:lnTo>
                      <a:pt x="124" y="140"/>
                    </a:lnTo>
                    <a:lnTo>
                      <a:pt x="128" y="136"/>
                    </a:lnTo>
                    <a:lnTo>
                      <a:pt x="129" y="134"/>
                    </a:lnTo>
                    <a:lnTo>
                      <a:pt x="130" y="133"/>
                    </a:lnTo>
                    <a:lnTo>
                      <a:pt x="132" y="130"/>
                    </a:lnTo>
                    <a:lnTo>
                      <a:pt x="132" y="129"/>
                    </a:lnTo>
                    <a:lnTo>
                      <a:pt x="133" y="128"/>
                    </a:lnTo>
                    <a:lnTo>
                      <a:pt x="136" y="125"/>
                    </a:lnTo>
                    <a:lnTo>
                      <a:pt x="137" y="123"/>
                    </a:lnTo>
                    <a:lnTo>
                      <a:pt x="138" y="122"/>
                    </a:lnTo>
                    <a:lnTo>
                      <a:pt x="140" y="120"/>
                    </a:lnTo>
                    <a:lnTo>
                      <a:pt x="141" y="117"/>
                    </a:lnTo>
                    <a:lnTo>
                      <a:pt x="145" y="113"/>
                    </a:lnTo>
                    <a:lnTo>
                      <a:pt x="147" y="111"/>
                    </a:lnTo>
                    <a:lnTo>
                      <a:pt x="149" y="107"/>
                    </a:lnTo>
                    <a:lnTo>
                      <a:pt x="150" y="105"/>
                    </a:lnTo>
                    <a:lnTo>
                      <a:pt x="151" y="104"/>
                    </a:lnTo>
                    <a:lnTo>
                      <a:pt x="152" y="103"/>
                    </a:lnTo>
                    <a:lnTo>
                      <a:pt x="154" y="101"/>
                    </a:lnTo>
                    <a:lnTo>
                      <a:pt x="156" y="99"/>
                    </a:lnTo>
                    <a:lnTo>
                      <a:pt x="157" y="98"/>
                    </a:lnTo>
                    <a:lnTo>
                      <a:pt x="160" y="98"/>
                    </a:lnTo>
                    <a:lnTo>
                      <a:pt x="160" y="97"/>
                    </a:lnTo>
                    <a:lnTo>
                      <a:pt x="163" y="97"/>
                    </a:lnTo>
                    <a:lnTo>
                      <a:pt x="164" y="97"/>
                    </a:lnTo>
                    <a:lnTo>
                      <a:pt x="165" y="96"/>
                    </a:lnTo>
                    <a:lnTo>
                      <a:pt x="165" y="91"/>
                    </a:lnTo>
                    <a:lnTo>
                      <a:pt x="165" y="89"/>
                    </a:lnTo>
                    <a:lnTo>
                      <a:pt x="165" y="88"/>
                    </a:lnTo>
                    <a:lnTo>
                      <a:pt x="166" y="82"/>
                    </a:lnTo>
                    <a:lnTo>
                      <a:pt x="166" y="81"/>
                    </a:lnTo>
                    <a:lnTo>
                      <a:pt x="166" y="80"/>
                    </a:lnTo>
                    <a:lnTo>
                      <a:pt x="167" y="80"/>
                    </a:lnTo>
                    <a:lnTo>
                      <a:pt x="167" y="81"/>
                    </a:lnTo>
                    <a:lnTo>
                      <a:pt x="168" y="81"/>
                    </a:lnTo>
                    <a:lnTo>
                      <a:pt x="169" y="80"/>
                    </a:lnTo>
                    <a:lnTo>
                      <a:pt x="172" y="78"/>
                    </a:lnTo>
                    <a:lnTo>
                      <a:pt x="173" y="76"/>
                    </a:lnTo>
                    <a:lnTo>
                      <a:pt x="174" y="75"/>
                    </a:lnTo>
                    <a:lnTo>
                      <a:pt x="177" y="74"/>
                    </a:lnTo>
                    <a:lnTo>
                      <a:pt x="178" y="73"/>
                    </a:lnTo>
                    <a:lnTo>
                      <a:pt x="180" y="73"/>
                    </a:lnTo>
                    <a:lnTo>
                      <a:pt x="180" y="72"/>
                    </a:lnTo>
                    <a:lnTo>
                      <a:pt x="181" y="72"/>
                    </a:lnTo>
                    <a:lnTo>
                      <a:pt x="182" y="72"/>
                    </a:lnTo>
                    <a:lnTo>
                      <a:pt x="185" y="70"/>
                    </a:lnTo>
                    <a:lnTo>
                      <a:pt x="186" y="70"/>
                    </a:lnTo>
                    <a:lnTo>
                      <a:pt x="186" y="69"/>
                    </a:lnTo>
                    <a:lnTo>
                      <a:pt x="188" y="69"/>
                    </a:lnTo>
                    <a:lnTo>
                      <a:pt x="189" y="67"/>
                    </a:lnTo>
                    <a:lnTo>
                      <a:pt x="190" y="67"/>
                    </a:lnTo>
                    <a:lnTo>
                      <a:pt x="191" y="66"/>
                    </a:lnTo>
                    <a:lnTo>
                      <a:pt x="194" y="65"/>
                    </a:lnTo>
                    <a:lnTo>
                      <a:pt x="195" y="65"/>
                    </a:lnTo>
                    <a:lnTo>
                      <a:pt x="198" y="65"/>
                    </a:lnTo>
                    <a:lnTo>
                      <a:pt x="198" y="63"/>
                    </a:lnTo>
                    <a:lnTo>
                      <a:pt x="199" y="63"/>
                    </a:lnTo>
                    <a:lnTo>
                      <a:pt x="200" y="62"/>
                    </a:lnTo>
                    <a:lnTo>
                      <a:pt x="202" y="61"/>
                    </a:lnTo>
                    <a:lnTo>
                      <a:pt x="206" y="58"/>
                    </a:lnTo>
                    <a:lnTo>
                      <a:pt x="208" y="58"/>
                    </a:lnTo>
                    <a:lnTo>
                      <a:pt x="209" y="57"/>
                    </a:lnTo>
                    <a:lnTo>
                      <a:pt x="210" y="57"/>
                    </a:lnTo>
                    <a:lnTo>
                      <a:pt x="214" y="55"/>
                    </a:lnTo>
                    <a:lnTo>
                      <a:pt x="226" y="48"/>
                    </a:lnTo>
                    <a:lnTo>
                      <a:pt x="228" y="47"/>
                    </a:lnTo>
                    <a:lnTo>
                      <a:pt x="229" y="48"/>
                    </a:lnTo>
                    <a:lnTo>
                      <a:pt x="231" y="48"/>
                    </a:lnTo>
                    <a:lnTo>
                      <a:pt x="232" y="48"/>
                    </a:lnTo>
                    <a:lnTo>
                      <a:pt x="233" y="48"/>
                    </a:lnTo>
                    <a:lnTo>
                      <a:pt x="233" y="47"/>
                    </a:lnTo>
                    <a:lnTo>
                      <a:pt x="234" y="47"/>
                    </a:lnTo>
                    <a:lnTo>
                      <a:pt x="235" y="47"/>
                    </a:lnTo>
                    <a:lnTo>
                      <a:pt x="237" y="47"/>
                    </a:lnTo>
                    <a:lnTo>
                      <a:pt x="238" y="47"/>
                    </a:lnTo>
                    <a:lnTo>
                      <a:pt x="240" y="47"/>
                    </a:lnTo>
                    <a:lnTo>
                      <a:pt x="240" y="46"/>
                    </a:lnTo>
                    <a:lnTo>
                      <a:pt x="241" y="46"/>
                    </a:lnTo>
                    <a:lnTo>
                      <a:pt x="242" y="46"/>
                    </a:lnTo>
                    <a:lnTo>
                      <a:pt x="244" y="45"/>
                    </a:lnTo>
                    <a:lnTo>
                      <a:pt x="245" y="45"/>
                    </a:lnTo>
                    <a:lnTo>
                      <a:pt x="245" y="44"/>
                    </a:lnTo>
                    <a:lnTo>
                      <a:pt x="246" y="44"/>
                    </a:lnTo>
                    <a:lnTo>
                      <a:pt x="249" y="41"/>
                    </a:lnTo>
                    <a:lnTo>
                      <a:pt x="250" y="40"/>
                    </a:lnTo>
                    <a:lnTo>
                      <a:pt x="250" y="39"/>
                    </a:lnTo>
                    <a:lnTo>
                      <a:pt x="251" y="39"/>
                    </a:lnTo>
                    <a:lnTo>
                      <a:pt x="252" y="38"/>
                    </a:lnTo>
                    <a:lnTo>
                      <a:pt x="253" y="38"/>
                    </a:lnTo>
                    <a:lnTo>
                      <a:pt x="253" y="37"/>
                    </a:lnTo>
                    <a:lnTo>
                      <a:pt x="254" y="37"/>
                    </a:lnTo>
                    <a:lnTo>
                      <a:pt x="255" y="37"/>
                    </a:lnTo>
                    <a:lnTo>
                      <a:pt x="257" y="36"/>
                    </a:lnTo>
                    <a:lnTo>
                      <a:pt x="259" y="34"/>
                    </a:lnTo>
                    <a:lnTo>
                      <a:pt x="260" y="34"/>
                    </a:lnTo>
                    <a:lnTo>
                      <a:pt x="261" y="34"/>
                    </a:lnTo>
                    <a:lnTo>
                      <a:pt x="262" y="34"/>
                    </a:lnTo>
                    <a:lnTo>
                      <a:pt x="263" y="34"/>
                    </a:lnTo>
                    <a:lnTo>
                      <a:pt x="264" y="34"/>
                    </a:lnTo>
                    <a:lnTo>
                      <a:pt x="266" y="34"/>
                    </a:lnTo>
                    <a:lnTo>
                      <a:pt x="267" y="34"/>
                    </a:lnTo>
                    <a:lnTo>
                      <a:pt x="268" y="34"/>
                    </a:lnTo>
                    <a:lnTo>
                      <a:pt x="269" y="34"/>
                    </a:lnTo>
                    <a:lnTo>
                      <a:pt x="270" y="34"/>
                    </a:lnTo>
                    <a:lnTo>
                      <a:pt x="271" y="34"/>
                    </a:lnTo>
                    <a:lnTo>
                      <a:pt x="272" y="34"/>
                    </a:lnTo>
                    <a:lnTo>
                      <a:pt x="274" y="34"/>
                    </a:lnTo>
                    <a:lnTo>
                      <a:pt x="275" y="34"/>
                    </a:lnTo>
                    <a:lnTo>
                      <a:pt x="276" y="34"/>
                    </a:lnTo>
                    <a:lnTo>
                      <a:pt x="277" y="34"/>
                    </a:lnTo>
                    <a:lnTo>
                      <a:pt x="277" y="33"/>
                    </a:lnTo>
                    <a:lnTo>
                      <a:pt x="278" y="33"/>
                    </a:lnTo>
                    <a:lnTo>
                      <a:pt x="278" y="32"/>
                    </a:lnTo>
                    <a:lnTo>
                      <a:pt x="279" y="32"/>
                    </a:lnTo>
                    <a:lnTo>
                      <a:pt x="281" y="30"/>
                    </a:lnTo>
                    <a:lnTo>
                      <a:pt x="285" y="27"/>
                    </a:lnTo>
                    <a:lnTo>
                      <a:pt x="286" y="27"/>
                    </a:lnTo>
                    <a:lnTo>
                      <a:pt x="288" y="24"/>
                    </a:lnTo>
                    <a:lnTo>
                      <a:pt x="289" y="23"/>
                    </a:lnTo>
                    <a:lnTo>
                      <a:pt x="290" y="22"/>
                    </a:lnTo>
                    <a:lnTo>
                      <a:pt x="292" y="21"/>
                    </a:lnTo>
                    <a:lnTo>
                      <a:pt x="293" y="20"/>
                    </a:lnTo>
                    <a:lnTo>
                      <a:pt x="294" y="20"/>
                    </a:lnTo>
                    <a:lnTo>
                      <a:pt x="294" y="19"/>
                    </a:lnTo>
                    <a:lnTo>
                      <a:pt x="295" y="19"/>
                    </a:lnTo>
                    <a:lnTo>
                      <a:pt x="295" y="17"/>
                    </a:lnTo>
                    <a:lnTo>
                      <a:pt x="296" y="16"/>
                    </a:lnTo>
                    <a:lnTo>
                      <a:pt x="296" y="15"/>
                    </a:lnTo>
                    <a:lnTo>
                      <a:pt x="297" y="14"/>
                    </a:lnTo>
                    <a:lnTo>
                      <a:pt x="297" y="13"/>
                    </a:lnTo>
                    <a:lnTo>
                      <a:pt x="297" y="12"/>
                    </a:lnTo>
                    <a:lnTo>
                      <a:pt x="297" y="11"/>
                    </a:lnTo>
                    <a:lnTo>
                      <a:pt x="297" y="9"/>
                    </a:lnTo>
                    <a:lnTo>
                      <a:pt x="297" y="8"/>
                    </a:lnTo>
                    <a:lnTo>
                      <a:pt x="297" y="7"/>
                    </a:lnTo>
                    <a:lnTo>
                      <a:pt x="298" y="6"/>
                    </a:lnTo>
                    <a:lnTo>
                      <a:pt x="298" y="5"/>
                    </a:lnTo>
                    <a:lnTo>
                      <a:pt x="298" y="4"/>
                    </a:lnTo>
                    <a:lnTo>
                      <a:pt x="298" y="3"/>
                    </a:lnTo>
                    <a:lnTo>
                      <a:pt x="298" y="2"/>
                    </a:lnTo>
                    <a:lnTo>
                      <a:pt x="300" y="2"/>
                    </a:lnTo>
                    <a:lnTo>
                      <a:pt x="300" y="0"/>
                    </a:lnTo>
                    <a:lnTo>
                      <a:pt x="301" y="0"/>
                    </a:lnTo>
                    <a:lnTo>
                      <a:pt x="302" y="0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06" name="Freeform 117">
                <a:extLst>
                  <a:ext uri="{FF2B5EF4-FFF2-40B4-BE49-F238E27FC236}">
                    <a16:creationId xmlns:a16="http://schemas.microsoft.com/office/drawing/2014/main" id="{ECA5B941-02B3-AACB-8E21-BFB938F38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1850" y="2741613"/>
                <a:ext cx="698500" cy="696913"/>
              </a:xfrm>
              <a:custGeom>
                <a:avLst/>
                <a:gdLst>
                  <a:gd name="T0" fmla="*/ 397 w 440"/>
                  <a:gd name="T1" fmla="*/ 222 h 439"/>
                  <a:gd name="T2" fmla="*/ 397 w 440"/>
                  <a:gd name="T3" fmla="*/ 240 h 439"/>
                  <a:gd name="T4" fmla="*/ 399 w 440"/>
                  <a:gd name="T5" fmla="*/ 256 h 439"/>
                  <a:gd name="T6" fmla="*/ 407 w 440"/>
                  <a:gd name="T7" fmla="*/ 269 h 439"/>
                  <a:gd name="T8" fmla="*/ 416 w 440"/>
                  <a:gd name="T9" fmla="*/ 280 h 439"/>
                  <a:gd name="T10" fmla="*/ 433 w 440"/>
                  <a:gd name="T11" fmla="*/ 282 h 439"/>
                  <a:gd name="T12" fmla="*/ 439 w 440"/>
                  <a:gd name="T13" fmla="*/ 297 h 439"/>
                  <a:gd name="T14" fmla="*/ 439 w 440"/>
                  <a:gd name="T15" fmla="*/ 332 h 439"/>
                  <a:gd name="T16" fmla="*/ 430 w 440"/>
                  <a:gd name="T17" fmla="*/ 349 h 439"/>
                  <a:gd name="T18" fmla="*/ 430 w 440"/>
                  <a:gd name="T19" fmla="*/ 365 h 439"/>
                  <a:gd name="T20" fmla="*/ 430 w 440"/>
                  <a:gd name="T21" fmla="*/ 382 h 439"/>
                  <a:gd name="T22" fmla="*/ 433 w 440"/>
                  <a:gd name="T23" fmla="*/ 393 h 439"/>
                  <a:gd name="T24" fmla="*/ 425 w 440"/>
                  <a:gd name="T25" fmla="*/ 418 h 439"/>
                  <a:gd name="T26" fmla="*/ 341 w 440"/>
                  <a:gd name="T27" fmla="*/ 376 h 439"/>
                  <a:gd name="T28" fmla="*/ 294 w 440"/>
                  <a:gd name="T29" fmla="*/ 376 h 439"/>
                  <a:gd name="T30" fmla="*/ 278 w 440"/>
                  <a:gd name="T31" fmla="*/ 384 h 439"/>
                  <a:gd name="T32" fmla="*/ 278 w 440"/>
                  <a:gd name="T33" fmla="*/ 397 h 439"/>
                  <a:gd name="T34" fmla="*/ 270 w 440"/>
                  <a:gd name="T35" fmla="*/ 404 h 439"/>
                  <a:gd name="T36" fmla="*/ 264 w 440"/>
                  <a:gd name="T37" fmla="*/ 414 h 439"/>
                  <a:gd name="T38" fmla="*/ 259 w 440"/>
                  <a:gd name="T39" fmla="*/ 424 h 439"/>
                  <a:gd name="T40" fmla="*/ 258 w 440"/>
                  <a:gd name="T41" fmla="*/ 434 h 439"/>
                  <a:gd name="T42" fmla="*/ 252 w 440"/>
                  <a:gd name="T43" fmla="*/ 412 h 439"/>
                  <a:gd name="T44" fmla="*/ 243 w 440"/>
                  <a:gd name="T45" fmla="*/ 398 h 439"/>
                  <a:gd name="T46" fmla="*/ 231 w 440"/>
                  <a:gd name="T47" fmla="*/ 376 h 439"/>
                  <a:gd name="T48" fmla="*/ 210 w 440"/>
                  <a:gd name="T49" fmla="*/ 326 h 439"/>
                  <a:gd name="T50" fmla="*/ 210 w 440"/>
                  <a:gd name="T51" fmla="*/ 254 h 439"/>
                  <a:gd name="T52" fmla="*/ 190 w 440"/>
                  <a:gd name="T53" fmla="*/ 213 h 439"/>
                  <a:gd name="T54" fmla="*/ 189 w 440"/>
                  <a:gd name="T55" fmla="*/ 192 h 439"/>
                  <a:gd name="T56" fmla="*/ 192 w 440"/>
                  <a:gd name="T57" fmla="*/ 172 h 439"/>
                  <a:gd name="T58" fmla="*/ 192 w 440"/>
                  <a:gd name="T59" fmla="*/ 155 h 439"/>
                  <a:gd name="T60" fmla="*/ 192 w 440"/>
                  <a:gd name="T61" fmla="*/ 128 h 439"/>
                  <a:gd name="T62" fmla="*/ 177 w 440"/>
                  <a:gd name="T63" fmla="*/ 127 h 439"/>
                  <a:gd name="T64" fmla="*/ 160 w 440"/>
                  <a:gd name="T65" fmla="*/ 127 h 439"/>
                  <a:gd name="T66" fmla="*/ 150 w 440"/>
                  <a:gd name="T67" fmla="*/ 122 h 439"/>
                  <a:gd name="T68" fmla="*/ 150 w 440"/>
                  <a:gd name="T69" fmla="*/ 106 h 439"/>
                  <a:gd name="T70" fmla="*/ 134 w 440"/>
                  <a:gd name="T71" fmla="*/ 106 h 439"/>
                  <a:gd name="T72" fmla="*/ 130 w 440"/>
                  <a:gd name="T73" fmla="*/ 96 h 439"/>
                  <a:gd name="T74" fmla="*/ 134 w 440"/>
                  <a:gd name="T75" fmla="*/ 85 h 439"/>
                  <a:gd name="T76" fmla="*/ 150 w 440"/>
                  <a:gd name="T77" fmla="*/ 85 h 439"/>
                  <a:gd name="T78" fmla="*/ 142 w 440"/>
                  <a:gd name="T79" fmla="*/ 61 h 439"/>
                  <a:gd name="T80" fmla="*/ 97 w 440"/>
                  <a:gd name="T81" fmla="*/ 48 h 439"/>
                  <a:gd name="T82" fmla="*/ 74 w 440"/>
                  <a:gd name="T83" fmla="*/ 52 h 439"/>
                  <a:gd name="T84" fmla="*/ 60 w 440"/>
                  <a:gd name="T85" fmla="*/ 38 h 439"/>
                  <a:gd name="T86" fmla="*/ 30 w 440"/>
                  <a:gd name="T87" fmla="*/ 16 h 439"/>
                  <a:gd name="T88" fmla="*/ 12 w 440"/>
                  <a:gd name="T89" fmla="*/ 8 h 439"/>
                  <a:gd name="T90" fmla="*/ 2 w 440"/>
                  <a:gd name="T91" fmla="*/ 0 h 439"/>
                  <a:gd name="T92" fmla="*/ 14 w 440"/>
                  <a:gd name="T93" fmla="*/ 0 h 439"/>
                  <a:gd name="T94" fmla="*/ 37 w 440"/>
                  <a:gd name="T95" fmla="*/ 4 h 439"/>
                  <a:gd name="T96" fmla="*/ 78 w 440"/>
                  <a:gd name="T97" fmla="*/ 3 h 439"/>
                  <a:gd name="T98" fmla="*/ 100 w 440"/>
                  <a:gd name="T99" fmla="*/ 5 h 439"/>
                  <a:gd name="T100" fmla="*/ 115 w 440"/>
                  <a:gd name="T101" fmla="*/ 15 h 439"/>
                  <a:gd name="T102" fmla="*/ 140 w 440"/>
                  <a:gd name="T103" fmla="*/ 30 h 439"/>
                  <a:gd name="T104" fmla="*/ 176 w 440"/>
                  <a:gd name="T105" fmla="*/ 56 h 439"/>
                  <a:gd name="T106" fmla="*/ 234 w 440"/>
                  <a:gd name="T107" fmla="*/ 64 h 439"/>
                  <a:gd name="T108" fmla="*/ 269 w 440"/>
                  <a:gd name="T109" fmla="*/ 85 h 439"/>
                  <a:gd name="T110" fmla="*/ 276 w 440"/>
                  <a:gd name="T111" fmla="*/ 103 h 439"/>
                  <a:gd name="T112" fmla="*/ 278 w 440"/>
                  <a:gd name="T113" fmla="*/ 121 h 439"/>
                  <a:gd name="T114" fmla="*/ 284 w 440"/>
                  <a:gd name="T115" fmla="*/ 133 h 439"/>
                  <a:gd name="T116" fmla="*/ 347 w 440"/>
                  <a:gd name="T117" fmla="*/ 178 h 439"/>
                  <a:gd name="T118" fmla="*/ 379 w 440"/>
                  <a:gd name="T119" fmla="*/ 19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40" h="439">
                    <a:moveTo>
                      <a:pt x="399" y="207"/>
                    </a:moveTo>
                    <a:lnTo>
                      <a:pt x="399" y="208"/>
                    </a:lnTo>
                    <a:lnTo>
                      <a:pt x="398" y="209"/>
                    </a:lnTo>
                    <a:lnTo>
                      <a:pt x="398" y="211"/>
                    </a:lnTo>
                    <a:lnTo>
                      <a:pt x="398" y="212"/>
                    </a:lnTo>
                    <a:lnTo>
                      <a:pt x="397" y="213"/>
                    </a:lnTo>
                    <a:lnTo>
                      <a:pt x="397" y="214"/>
                    </a:lnTo>
                    <a:lnTo>
                      <a:pt x="397" y="215"/>
                    </a:lnTo>
                    <a:lnTo>
                      <a:pt x="397" y="216"/>
                    </a:lnTo>
                    <a:lnTo>
                      <a:pt x="397" y="219"/>
                    </a:lnTo>
                    <a:lnTo>
                      <a:pt x="397" y="220"/>
                    </a:lnTo>
                    <a:lnTo>
                      <a:pt x="397" y="221"/>
                    </a:lnTo>
                    <a:lnTo>
                      <a:pt x="397" y="222"/>
                    </a:lnTo>
                    <a:lnTo>
                      <a:pt x="397" y="224"/>
                    </a:lnTo>
                    <a:lnTo>
                      <a:pt x="397" y="225"/>
                    </a:lnTo>
                    <a:lnTo>
                      <a:pt x="397" y="228"/>
                    </a:lnTo>
                    <a:lnTo>
                      <a:pt x="397" y="229"/>
                    </a:lnTo>
                    <a:lnTo>
                      <a:pt x="397" y="230"/>
                    </a:lnTo>
                    <a:lnTo>
                      <a:pt x="397" y="231"/>
                    </a:lnTo>
                    <a:lnTo>
                      <a:pt x="397" y="233"/>
                    </a:lnTo>
                    <a:lnTo>
                      <a:pt x="397" y="234"/>
                    </a:lnTo>
                    <a:lnTo>
                      <a:pt x="397" y="236"/>
                    </a:lnTo>
                    <a:lnTo>
                      <a:pt x="397" y="237"/>
                    </a:lnTo>
                    <a:lnTo>
                      <a:pt x="397" y="238"/>
                    </a:lnTo>
                    <a:lnTo>
                      <a:pt x="397" y="239"/>
                    </a:lnTo>
                    <a:lnTo>
                      <a:pt x="397" y="240"/>
                    </a:lnTo>
                    <a:lnTo>
                      <a:pt x="397" y="241"/>
                    </a:lnTo>
                    <a:lnTo>
                      <a:pt x="397" y="242"/>
                    </a:lnTo>
                    <a:lnTo>
                      <a:pt x="397" y="244"/>
                    </a:lnTo>
                    <a:lnTo>
                      <a:pt x="397" y="245"/>
                    </a:lnTo>
                    <a:lnTo>
                      <a:pt x="397" y="246"/>
                    </a:lnTo>
                    <a:lnTo>
                      <a:pt x="397" y="248"/>
                    </a:lnTo>
                    <a:lnTo>
                      <a:pt x="397" y="249"/>
                    </a:lnTo>
                    <a:lnTo>
                      <a:pt x="397" y="251"/>
                    </a:lnTo>
                    <a:lnTo>
                      <a:pt x="397" y="253"/>
                    </a:lnTo>
                    <a:lnTo>
                      <a:pt x="397" y="254"/>
                    </a:lnTo>
                    <a:lnTo>
                      <a:pt x="398" y="255"/>
                    </a:lnTo>
                    <a:lnTo>
                      <a:pt x="398" y="256"/>
                    </a:lnTo>
                    <a:lnTo>
                      <a:pt x="399" y="256"/>
                    </a:lnTo>
                    <a:lnTo>
                      <a:pt x="399" y="257"/>
                    </a:lnTo>
                    <a:lnTo>
                      <a:pt x="400" y="257"/>
                    </a:lnTo>
                    <a:lnTo>
                      <a:pt x="400" y="258"/>
                    </a:lnTo>
                    <a:lnTo>
                      <a:pt x="404" y="261"/>
                    </a:lnTo>
                    <a:lnTo>
                      <a:pt x="404" y="262"/>
                    </a:lnTo>
                    <a:lnTo>
                      <a:pt x="405" y="262"/>
                    </a:lnTo>
                    <a:lnTo>
                      <a:pt x="405" y="263"/>
                    </a:lnTo>
                    <a:lnTo>
                      <a:pt x="406" y="263"/>
                    </a:lnTo>
                    <a:lnTo>
                      <a:pt x="406" y="264"/>
                    </a:lnTo>
                    <a:lnTo>
                      <a:pt x="407" y="265"/>
                    </a:lnTo>
                    <a:lnTo>
                      <a:pt x="407" y="266"/>
                    </a:lnTo>
                    <a:lnTo>
                      <a:pt x="407" y="267"/>
                    </a:lnTo>
                    <a:lnTo>
                      <a:pt x="407" y="269"/>
                    </a:lnTo>
                    <a:lnTo>
                      <a:pt x="407" y="270"/>
                    </a:lnTo>
                    <a:lnTo>
                      <a:pt x="407" y="271"/>
                    </a:lnTo>
                    <a:lnTo>
                      <a:pt x="407" y="272"/>
                    </a:lnTo>
                    <a:lnTo>
                      <a:pt x="408" y="272"/>
                    </a:lnTo>
                    <a:lnTo>
                      <a:pt x="410" y="274"/>
                    </a:lnTo>
                    <a:lnTo>
                      <a:pt x="410" y="275"/>
                    </a:lnTo>
                    <a:lnTo>
                      <a:pt x="411" y="275"/>
                    </a:lnTo>
                    <a:lnTo>
                      <a:pt x="411" y="276"/>
                    </a:lnTo>
                    <a:lnTo>
                      <a:pt x="413" y="278"/>
                    </a:lnTo>
                    <a:lnTo>
                      <a:pt x="414" y="278"/>
                    </a:lnTo>
                    <a:lnTo>
                      <a:pt x="414" y="279"/>
                    </a:lnTo>
                    <a:lnTo>
                      <a:pt x="415" y="280"/>
                    </a:lnTo>
                    <a:lnTo>
                      <a:pt x="416" y="280"/>
                    </a:lnTo>
                    <a:lnTo>
                      <a:pt x="416" y="281"/>
                    </a:lnTo>
                    <a:lnTo>
                      <a:pt x="417" y="281"/>
                    </a:lnTo>
                    <a:lnTo>
                      <a:pt x="418" y="281"/>
                    </a:lnTo>
                    <a:lnTo>
                      <a:pt x="419" y="282"/>
                    </a:lnTo>
                    <a:lnTo>
                      <a:pt x="421" y="282"/>
                    </a:lnTo>
                    <a:lnTo>
                      <a:pt x="422" y="282"/>
                    </a:lnTo>
                    <a:lnTo>
                      <a:pt x="423" y="282"/>
                    </a:lnTo>
                    <a:lnTo>
                      <a:pt x="424" y="282"/>
                    </a:lnTo>
                    <a:lnTo>
                      <a:pt x="425" y="282"/>
                    </a:lnTo>
                    <a:lnTo>
                      <a:pt x="428" y="282"/>
                    </a:lnTo>
                    <a:lnTo>
                      <a:pt x="430" y="282"/>
                    </a:lnTo>
                    <a:lnTo>
                      <a:pt x="432" y="282"/>
                    </a:lnTo>
                    <a:lnTo>
                      <a:pt x="433" y="282"/>
                    </a:lnTo>
                    <a:lnTo>
                      <a:pt x="436" y="282"/>
                    </a:lnTo>
                    <a:lnTo>
                      <a:pt x="438" y="282"/>
                    </a:lnTo>
                    <a:lnTo>
                      <a:pt x="439" y="282"/>
                    </a:lnTo>
                    <a:lnTo>
                      <a:pt x="439" y="283"/>
                    </a:lnTo>
                    <a:lnTo>
                      <a:pt x="439" y="287"/>
                    </a:lnTo>
                    <a:lnTo>
                      <a:pt x="439" y="288"/>
                    </a:lnTo>
                    <a:lnTo>
                      <a:pt x="439" y="289"/>
                    </a:lnTo>
                    <a:lnTo>
                      <a:pt x="439" y="290"/>
                    </a:lnTo>
                    <a:lnTo>
                      <a:pt x="439" y="291"/>
                    </a:lnTo>
                    <a:lnTo>
                      <a:pt x="439" y="292"/>
                    </a:lnTo>
                    <a:lnTo>
                      <a:pt x="439" y="294"/>
                    </a:lnTo>
                    <a:lnTo>
                      <a:pt x="439" y="295"/>
                    </a:lnTo>
                    <a:lnTo>
                      <a:pt x="439" y="297"/>
                    </a:lnTo>
                    <a:lnTo>
                      <a:pt x="439" y="298"/>
                    </a:lnTo>
                    <a:lnTo>
                      <a:pt x="439" y="299"/>
                    </a:lnTo>
                    <a:lnTo>
                      <a:pt x="439" y="300"/>
                    </a:lnTo>
                    <a:lnTo>
                      <a:pt x="439" y="301"/>
                    </a:lnTo>
                    <a:lnTo>
                      <a:pt x="439" y="304"/>
                    </a:lnTo>
                    <a:lnTo>
                      <a:pt x="439" y="311"/>
                    </a:lnTo>
                    <a:lnTo>
                      <a:pt x="439" y="314"/>
                    </a:lnTo>
                    <a:lnTo>
                      <a:pt x="439" y="317"/>
                    </a:lnTo>
                    <a:lnTo>
                      <a:pt x="439" y="320"/>
                    </a:lnTo>
                    <a:lnTo>
                      <a:pt x="439" y="323"/>
                    </a:lnTo>
                    <a:lnTo>
                      <a:pt x="439" y="329"/>
                    </a:lnTo>
                    <a:lnTo>
                      <a:pt x="439" y="330"/>
                    </a:lnTo>
                    <a:lnTo>
                      <a:pt x="439" y="332"/>
                    </a:lnTo>
                    <a:lnTo>
                      <a:pt x="439" y="333"/>
                    </a:lnTo>
                    <a:lnTo>
                      <a:pt x="439" y="334"/>
                    </a:lnTo>
                    <a:lnTo>
                      <a:pt x="439" y="336"/>
                    </a:lnTo>
                    <a:lnTo>
                      <a:pt x="439" y="338"/>
                    </a:lnTo>
                    <a:lnTo>
                      <a:pt x="439" y="339"/>
                    </a:lnTo>
                    <a:lnTo>
                      <a:pt x="439" y="340"/>
                    </a:lnTo>
                    <a:lnTo>
                      <a:pt x="434" y="340"/>
                    </a:lnTo>
                    <a:lnTo>
                      <a:pt x="430" y="340"/>
                    </a:lnTo>
                    <a:lnTo>
                      <a:pt x="428" y="341"/>
                    </a:lnTo>
                    <a:lnTo>
                      <a:pt x="428" y="342"/>
                    </a:lnTo>
                    <a:lnTo>
                      <a:pt x="428" y="347"/>
                    </a:lnTo>
                    <a:lnTo>
                      <a:pt x="428" y="348"/>
                    </a:lnTo>
                    <a:lnTo>
                      <a:pt x="430" y="349"/>
                    </a:lnTo>
                    <a:lnTo>
                      <a:pt x="430" y="350"/>
                    </a:lnTo>
                    <a:lnTo>
                      <a:pt x="430" y="351"/>
                    </a:lnTo>
                    <a:lnTo>
                      <a:pt x="428" y="351"/>
                    </a:lnTo>
                    <a:lnTo>
                      <a:pt x="428" y="353"/>
                    </a:lnTo>
                    <a:lnTo>
                      <a:pt x="426" y="356"/>
                    </a:lnTo>
                    <a:lnTo>
                      <a:pt x="425" y="357"/>
                    </a:lnTo>
                    <a:lnTo>
                      <a:pt x="425" y="358"/>
                    </a:lnTo>
                    <a:lnTo>
                      <a:pt x="426" y="358"/>
                    </a:lnTo>
                    <a:lnTo>
                      <a:pt x="428" y="362"/>
                    </a:lnTo>
                    <a:lnTo>
                      <a:pt x="428" y="363"/>
                    </a:lnTo>
                    <a:lnTo>
                      <a:pt x="430" y="363"/>
                    </a:lnTo>
                    <a:lnTo>
                      <a:pt x="430" y="364"/>
                    </a:lnTo>
                    <a:lnTo>
                      <a:pt x="430" y="365"/>
                    </a:lnTo>
                    <a:lnTo>
                      <a:pt x="431" y="366"/>
                    </a:lnTo>
                    <a:lnTo>
                      <a:pt x="431" y="372"/>
                    </a:lnTo>
                    <a:lnTo>
                      <a:pt x="431" y="373"/>
                    </a:lnTo>
                    <a:lnTo>
                      <a:pt x="432" y="374"/>
                    </a:lnTo>
                    <a:lnTo>
                      <a:pt x="432" y="375"/>
                    </a:lnTo>
                    <a:lnTo>
                      <a:pt x="432" y="376"/>
                    </a:lnTo>
                    <a:lnTo>
                      <a:pt x="432" y="378"/>
                    </a:lnTo>
                    <a:lnTo>
                      <a:pt x="432" y="379"/>
                    </a:lnTo>
                    <a:lnTo>
                      <a:pt x="432" y="380"/>
                    </a:lnTo>
                    <a:lnTo>
                      <a:pt x="432" y="381"/>
                    </a:lnTo>
                    <a:lnTo>
                      <a:pt x="431" y="381"/>
                    </a:lnTo>
                    <a:lnTo>
                      <a:pt x="431" y="382"/>
                    </a:lnTo>
                    <a:lnTo>
                      <a:pt x="430" y="382"/>
                    </a:lnTo>
                    <a:lnTo>
                      <a:pt x="428" y="382"/>
                    </a:lnTo>
                    <a:lnTo>
                      <a:pt x="427" y="382"/>
                    </a:lnTo>
                    <a:lnTo>
                      <a:pt x="427" y="383"/>
                    </a:lnTo>
                    <a:lnTo>
                      <a:pt x="427" y="384"/>
                    </a:lnTo>
                    <a:lnTo>
                      <a:pt x="427" y="385"/>
                    </a:lnTo>
                    <a:lnTo>
                      <a:pt x="427" y="387"/>
                    </a:lnTo>
                    <a:lnTo>
                      <a:pt x="427" y="388"/>
                    </a:lnTo>
                    <a:lnTo>
                      <a:pt x="428" y="389"/>
                    </a:lnTo>
                    <a:lnTo>
                      <a:pt x="430" y="390"/>
                    </a:lnTo>
                    <a:lnTo>
                      <a:pt x="430" y="391"/>
                    </a:lnTo>
                    <a:lnTo>
                      <a:pt x="431" y="392"/>
                    </a:lnTo>
                    <a:lnTo>
                      <a:pt x="432" y="393"/>
                    </a:lnTo>
                    <a:lnTo>
                      <a:pt x="433" y="393"/>
                    </a:lnTo>
                    <a:lnTo>
                      <a:pt x="434" y="395"/>
                    </a:lnTo>
                    <a:lnTo>
                      <a:pt x="434" y="396"/>
                    </a:lnTo>
                    <a:lnTo>
                      <a:pt x="435" y="396"/>
                    </a:lnTo>
                    <a:lnTo>
                      <a:pt x="436" y="396"/>
                    </a:lnTo>
                    <a:lnTo>
                      <a:pt x="438" y="397"/>
                    </a:lnTo>
                    <a:lnTo>
                      <a:pt x="439" y="397"/>
                    </a:lnTo>
                    <a:lnTo>
                      <a:pt x="439" y="398"/>
                    </a:lnTo>
                    <a:lnTo>
                      <a:pt x="440" y="398"/>
                    </a:lnTo>
                    <a:lnTo>
                      <a:pt x="440" y="403"/>
                    </a:lnTo>
                    <a:lnTo>
                      <a:pt x="440" y="404"/>
                    </a:lnTo>
                    <a:lnTo>
                      <a:pt x="440" y="407"/>
                    </a:lnTo>
                    <a:lnTo>
                      <a:pt x="440" y="418"/>
                    </a:lnTo>
                    <a:lnTo>
                      <a:pt x="425" y="418"/>
                    </a:lnTo>
                    <a:lnTo>
                      <a:pt x="421" y="418"/>
                    </a:lnTo>
                    <a:lnTo>
                      <a:pt x="418" y="418"/>
                    </a:lnTo>
                    <a:lnTo>
                      <a:pt x="397" y="418"/>
                    </a:lnTo>
                    <a:lnTo>
                      <a:pt x="375" y="418"/>
                    </a:lnTo>
                    <a:lnTo>
                      <a:pt x="375" y="417"/>
                    </a:lnTo>
                    <a:lnTo>
                      <a:pt x="375" y="399"/>
                    </a:lnTo>
                    <a:lnTo>
                      <a:pt x="375" y="383"/>
                    </a:lnTo>
                    <a:lnTo>
                      <a:pt x="375" y="379"/>
                    </a:lnTo>
                    <a:lnTo>
                      <a:pt x="375" y="376"/>
                    </a:lnTo>
                    <a:lnTo>
                      <a:pt x="366" y="376"/>
                    </a:lnTo>
                    <a:lnTo>
                      <a:pt x="355" y="376"/>
                    </a:lnTo>
                    <a:lnTo>
                      <a:pt x="344" y="376"/>
                    </a:lnTo>
                    <a:lnTo>
                      <a:pt x="341" y="376"/>
                    </a:lnTo>
                    <a:lnTo>
                      <a:pt x="336" y="376"/>
                    </a:lnTo>
                    <a:lnTo>
                      <a:pt x="332" y="376"/>
                    </a:lnTo>
                    <a:lnTo>
                      <a:pt x="329" y="376"/>
                    </a:lnTo>
                    <a:lnTo>
                      <a:pt x="318" y="376"/>
                    </a:lnTo>
                    <a:lnTo>
                      <a:pt x="314" y="376"/>
                    </a:lnTo>
                    <a:lnTo>
                      <a:pt x="312" y="376"/>
                    </a:lnTo>
                    <a:lnTo>
                      <a:pt x="311" y="376"/>
                    </a:lnTo>
                    <a:lnTo>
                      <a:pt x="310" y="376"/>
                    </a:lnTo>
                    <a:lnTo>
                      <a:pt x="306" y="376"/>
                    </a:lnTo>
                    <a:lnTo>
                      <a:pt x="304" y="376"/>
                    </a:lnTo>
                    <a:lnTo>
                      <a:pt x="302" y="376"/>
                    </a:lnTo>
                    <a:lnTo>
                      <a:pt x="297" y="376"/>
                    </a:lnTo>
                    <a:lnTo>
                      <a:pt x="294" y="376"/>
                    </a:lnTo>
                    <a:lnTo>
                      <a:pt x="293" y="376"/>
                    </a:lnTo>
                    <a:lnTo>
                      <a:pt x="287" y="376"/>
                    </a:lnTo>
                    <a:lnTo>
                      <a:pt x="284" y="376"/>
                    </a:lnTo>
                    <a:lnTo>
                      <a:pt x="283" y="376"/>
                    </a:lnTo>
                    <a:lnTo>
                      <a:pt x="283" y="378"/>
                    </a:lnTo>
                    <a:lnTo>
                      <a:pt x="281" y="379"/>
                    </a:lnTo>
                    <a:lnTo>
                      <a:pt x="281" y="380"/>
                    </a:lnTo>
                    <a:lnTo>
                      <a:pt x="280" y="381"/>
                    </a:lnTo>
                    <a:lnTo>
                      <a:pt x="280" y="382"/>
                    </a:lnTo>
                    <a:lnTo>
                      <a:pt x="279" y="382"/>
                    </a:lnTo>
                    <a:lnTo>
                      <a:pt x="279" y="383"/>
                    </a:lnTo>
                    <a:lnTo>
                      <a:pt x="279" y="384"/>
                    </a:lnTo>
                    <a:lnTo>
                      <a:pt x="278" y="384"/>
                    </a:lnTo>
                    <a:lnTo>
                      <a:pt x="278" y="385"/>
                    </a:lnTo>
                    <a:lnTo>
                      <a:pt x="278" y="387"/>
                    </a:lnTo>
                    <a:lnTo>
                      <a:pt x="278" y="388"/>
                    </a:lnTo>
                    <a:lnTo>
                      <a:pt x="278" y="389"/>
                    </a:lnTo>
                    <a:lnTo>
                      <a:pt x="278" y="390"/>
                    </a:lnTo>
                    <a:lnTo>
                      <a:pt x="279" y="390"/>
                    </a:lnTo>
                    <a:lnTo>
                      <a:pt x="279" y="391"/>
                    </a:lnTo>
                    <a:lnTo>
                      <a:pt x="279" y="392"/>
                    </a:lnTo>
                    <a:lnTo>
                      <a:pt x="279" y="393"/>
                    </a:lnTo>
                    <a:lnTo>
                      <a:pt x="278" y="393"/>
                    </a:lnTo>
                    <a:lnTo>
                      <a:pt x="278" y="395"/>
                    </a:lnTo>
                    <a:lnTo>
                      <a:pt x="278" y="396"/>
                    </a:lnTo>
                    <a:lnTo>
                      <a:pt x="278" y="397"/>
                    </a:lnTo>
                    <a:lnTo>
                      <a:pt x="278" y="398"/>
                    </a:lnTo>
                    <a:lnTo>
                      <a:pt x="278" y="399"/>
                    </a:lnTo>
                    <a:lnTo>
                      <a:pt x="278" y="400"/>
                    </a:lnTo>
                    <a:lnTo>
                      <a:pt x="277" y="400"/>
                    </a:lnTo>
                    <a:lnTo>
                      <a:pt x="277" y="401"/>
                    </a:lnTo>
                    <a:lnTo>
                      <a:pt x="276" y="401"/>
                    </a:lnTo>
                    <a:lnTo>
                      <a:pt x="275" y="401"/>
                    </a:lnTo>
                    <a:lnTo>
                      <a:pt x="275" y="403"/>
                    </a:lnTo>
                    <a:lnTo>
                      <a:pt x="274" y="403"/>
                    </a:lnTo>
                    <a:lnTo>
                      <a:pt x="274" y="404"/>
                    </a:lnTo>
                    <a:lnTo>
                      <a:pt x="272" y="404"/>
                    </a:lnTo>
                    <a:lnTo>
                      <a:pt x="271" y="404"/>
                    </a:lnTo>
                    <a:lnTo>
                      <a:pt x="270" y="404"/>
                    </a:lnTo>
                    <a:lnTo>
                      <a:pt x="270" y="405"/>
                    </a:lnTo>
                    <a:lnTo>
                      <a:pt x="269" y="405"/>
                    </a:lnTo>
                    <a:lnTo>
                      <a:pt x="269" y="406"/>
                    </a:lnTo>
                    <a:lnTo>
                      <a:pt x="268" y="406"/>
                    </a:lnTo>
                    <a:lnTo>
                      <a:pt x="268" y="407"/>
                    </a:lnTo>
                    <a:lnTo>
                      <a:pt x="268" y="408"/>
                    </a:lnTo>
                    <a:lnTo>
                      <a:pt x="268" y="409"/>
                    </a:lnTo>
                    <a:lnTo>
                      <a:pt x="268" y="410"/>
                    </a:lnTo>
                    <a:lnTo>
                      <a:pt x="267" y="410"/>
                    </a:lnTo>
                    <a:lnTo>
                      <a:pt x="267" y="412"/>
                    </a:lnTo>
                    <a:lnTo>
                      <a:pt x="266" y="412"/>
                    </a:lnTo>
                    <a:lnTo>
                      <a:pt x="264" y="413"/>
                    </a:lnTo>
                    <a:lnTo>
                      <a:pt x="264" y="414"/>
                    </a:lnTo>
                    <a:lnTo>
                      <a:pt x="264" y="415"/>
                    </a:lnTo>
                    <a:lnTo>
                      <a:pt x="264" y="416"/>
                    </a:lnTo>
                    <a:lnTo>
                      <a:pt x="264" y="417"/>
                    </a:lnTo>
                    <a:lnTo>
                      <a:pt x="264" y="418"/>
                    </a:lnTo>
                    <a:lnTo>
                      <a:pt x="264" y="420"/>
                    </a:lnTo>
                    <a:lnTo>
                      <a:pt x="263" y="421"/>
                    </a:lnTo>
                    <a:lnTo>
                      <a:pt x="263" y="422"/>
                    </a:lnTo>
                    <a:lnTo>
                      <a:pt x="263" y="423"/>
                    </a:lnTo>
                    <a:lnTo>
                      <a:pt x="263" y="424"/>
                    </a:lnTo>
                    <a:lnTo>
                      <a:pt x="262" y="424"/>
                    </a:lnTo>
                    <a:lnTo>
                      <a:pt x="261" y="424"/>
                    </a:lnTo>
                    <a:lnTo>
                      <a:pt x="260" y="424"/>
                    </a:lnTo>
                    <a:lnTo>
                      <a:pt x="259" y="424"/>
                    </a:lnTo>
                    <a:lnTo>
                      <a:pt x="259" y="425"/>
                    </a:lnTo>
                    <a:lnTo>
                      <a:pt x="258" y="425"/>
                    </a:lnTo>
                    <a:lnTo>
                      <a:pt x="258" y="426"/>
                    </a:lnTo>
                    <a:lnTo>
                      <a:pt x="258" y="428"/>
                    </a:lnTo>
                    <a:lnTo>
                      <a:pt x="259" y="428"/>
                    </a:lnTo>
                    <a:lnTo>
                      <a:pt x="259" y="429"/>
                    </a:lnTo>
                    <a:lnTo>
                      <a:pt x="260" y="429"/>
                    </a:lnTo>
                    <a:lnTo>
                      <a:pt x="260" y="430"/>
                    </a:lnTo>
                    <a:lnTo>
                      <a:pt x="260" y="431"/>
                    </a:lnTo>
                    <a:lnTo>
                      <a:pt x="260" y="432"/>
                    </a:lnTo>
                    <a:lnTo>
                      <a:pt x="260" y="433"/>
                    </a:lnTo>
                    <a:lnTo>
                      <a:pt x="259" y="433"/>
                    </a:lnTo>
                    <a:lnTo>
                      <a:pt x="258" y="434"/>
                    </a:lnTo>
                    <a:lnTo>
                      <a:pt x="257" y="434"/>
                    </a:lnTo>
                    <a:lnTo>
                      <a:pt x="257" y="435"/>
                    </a:lnTo>
                    <a:lnTo>
                      <a:pt x="257" y="437"/>
                    </a:lnTo>
                    <a:lnTo>
                      <a:pt x="257" y="438"/>
                    </a:lnTo>
                    <a:lnTo>
                      <a:pt x="257" y="439"/>
                    </a:lnTo>
                    <a:lnTo>
                      <a:pt x="252" y="439"/>
                    </a:lnTo>
                    <a:lnTo>
                      <a:pt x="252" y="437"/>
                    </a:lnTo>
                    <a:lnTo>
                      <a:pt x="252" y="425"/>
                    </a:lnTo>
                    <a:lnTo>
                      <a:pt x="252" y="423"/>
                    </a:lnTo>
                    <a:lnTo>
                      <a:pt x="252" y="417"/>
                    </a:lnTo>
                    <a:lnTo>
                      <a:pt x="252" y="416"/>
                    </a:lnTo>
                    <a:lnTo>
                      <a:pt x="252" y="413"/>
                    </a:lnTo>
                    <a:lnTo>
                      <a:pt x="252" y="412"/>
                    </a:lnTo>
                    <a:lnTo>
                      <a:pt x="252" y="410"/>
                    </a:lnTo>
                    <a:lnTo>
                      <a:pt x="252" y="409"/>
                    </a:lnTo>
                    <a:lnTo>
                      <a:pt x="252" y="407"/>
                    </a:lnTo>
                    <a:lnTo>
                      <a:pt x="252" y="401"/>
                    </a:lnTo>
                    <a:lnTo>
                      <a:pt x="252" y="400"/>
                    </a:lnTo>
                    <a:lnTo>
                      <a:pt x="252" y="399"/>
                    </a:lnTo>
                    <a:lnTo>
                      <a:pt x="252" y="398"/>
                    </a:lnTo>
                    <a:lnTo>
                      <a:pt x="251" y="398"/>
                    </a:lnTo>
                    <a:lnTo>
                      <a:pt x="250" y="398"/>
                    </a:lnTo>
                    <a:lnTo>
                      <a:pt x="249" y="398"/>
                    </a:lnTo>
                    <a:lnTo>
                      <a:pt x="247" y="398"/>
                    </a:lnTo>
                    <a:lnTo>
                      <a:pt x="246" y="398"/>
                    </a:lnTo>
                    <a:lnTo>
                      <a:pt x="243" y="398"/>
                    </a:lnTo>
                    <a:lnTo>
                      <a:pt x="238" y="398"/>
                    </a:lnTo>
                    <a:lnTo>
                      <a:pt x="234" y="398"/>
                    </a:lnTo>
                    <a:lnTo>
                      <a:pt x="232" y="398"/>
                    </a:lnTo>
                    <a:lnTo>
                      <a:pt x="227" y="398"/>
                    </a:lnTo>
                    <a:lnTo>
                      <a:pt x="223" y="398"/>
                    </a:lnTo>
                    <a:lnTo>
                      <a:pt x="215" y="398"/>
                    </a:lnTo>
                    <a:lnTo>
                      <a:pt x="210" y="398"/>
                    </a:lnTo>
                    <a:lnTo>
                      <a:pt x="210" y="389"/>
                    </a:lnTo>
                    <a:lnTo>
                      <a:pt x="211" y="376"/>
                    </a:lnTo>
                    <a:lnTo>
                      <a:pt x="221" y="376"/>
                    </a:lnTo>
                    <a:lnTo>
                      <a:pt x="228" y="376"/>
                    </a:lnTo>
                    <a:lnTo>
                      <a:pt x="229" y="376"/>
                    </a:lnTo>
                    <a:lnTo>
                      <a:pt x="231" y="376"/>
                    </a:lnTo>
                    <a:lnTo>
                      <a:pt x="232" y="376"/>
                    </a:lnTo>
                    <a:lnTo>
                      <a:pt x="232" y="370"/>
                    </a:lnTo>
                    <a:lnTo>
                      <a:pt x="232" y="357"/>
                    </a:lnTo>
                    <a:lnTo>
                      <a:pt x="232" y="356"/>
                    </a:lnTo>
                    <a:lnTo>
                      <a:pt x="227" y="356"/>
                    </a:lnTo>
                    <a:lnTo>
                      <a:pt x="223" y="356"/>
                    </a:lnTo>
                    <a:lnTo>
                      <a:pt x="216" y="356"/>
                    </a:lnTo>
                    <a:lnTo>
                      <a:pt x="210" y="356"/>
                    </a:lnTo>
                    <a:lnTo>
                      <a:pt x="210" y="342"/>
                    </a:lnTo>
                    <a:lnTo>
                      <a:pt x="210" y="336"/>
                    </a:lnTo>
                    <a:lnTo>
                      <a:pt x="210" y="334"/>
                    </a:lnTo>
                    <a:lnTo>
                      <a:pt x="210" y="329"/>
                    </a:lnTo>
                    <a:lnTo>
                      <a:pt x="210" y="326"/>
                    </a:lnTo>
                    <a:lnTo>
                      <a:pt x="211" y="321"/>
                    </a:lnTo>
                    <a:lnTo>
                      <a:pt x="211" y="311"/>
                    </a:lnTo>
                    <a:lnTo>
                      <a:pt x="211" y="301"/>
                    </a:lnTo>
                    <a:lnTo>
                      <a:pt x="211" y="296"/>
                    </a:lnTo>
                    <a:lnTo>
                      <a:pt x="211" y="291"/>
                    </a:lnTo>
                    <a:lnTo>
                      <a:pt x="211" y="288"/>
                    </a:lnTo>
                    <a:lnTo>
                      <a:pt x="211" y="278"/>
                    </a:lnTo>
                    <a:lnTo>
                      <a:pt x="211" y="273"/>
                    </a:lnTo>
                    <a:lnTo>
                      <a:pt x="211" y="272"/>
                    </a:lnTo>
                    <a:lnTo>
                      <a:pt x="211" y="266"/>
                    </a:lnTo>
                    <a:lnTo>
                      <a:pt x="211" y="265"/>
                    </a:lnTo>
                    <a:lnTo>
                      <a:pt x="210" y="255"/>
                    </a:lnTo>
                    <a:lnTo>
                      <a:pt x="210" y="254"/>
                    </a:lnTo>
                    <a:lnTo>
                      <a:pt x="210" y="232"/>
                    </a:lnTo>
                    <a:lnTo>
                      <a:pt x="201" y="232"/>
                    </a:lnTo>
                    <a:lnTo>
                      <a:pt x="195" y="232"/>
                    </a:lnTo>
                    <a:lnTo>
                      <a:pt x="192" y="232"/>
                    </a:lnTo>
                    <a:lnTo>
                      <a:pt x="191" y="232"/>
                    </a:lnTo>
                    <a:lnTo>
                      <a:pt x="190" y="232"/>
                    </a:lnTo>
                    <a:lnTo>
                      <a:pt x="190" y="228"/>
                    </a:lnTo>
                    <a:lnTo>
                      <a:pt x="190" y="226"/>
                    </a:lnTo>
                    <a:lnTo>
                      <a:pt x="190" y="223"/>
                    </a:lnTo>
                    <a:lnTo>
                      <a:pt x="190" y="222"/>
                    </a:lnTo>
                    <a:lnTo>
                      <a:pt x="190" y="220"/>
                    </a:lnTo>
                    <a:lnTo>
                      <a:pt x="190" y="215"/>
                    </a:lnTo>
                    <a:lnTo>
                      <a:pt x="190" y="213"/>
                    </a:lnTo>
                    <a:lnTo>
                      <a:pt x="190" y="211"/>
                    </a:lnTo>
                    <a:lnTo>
                      <a:pt x="190" y="209"/>
                    </a:lnTo>
                    <a:lnTo>
                      <a:pt x="190" y="208"/>
                    </a:lnTo>
                    <a:lnTo>
                      <a:pt x="185" y="206"/>
                    </a:lnTo>
                    <a:lnTo>
                      <a:pt x="185" y="205"/>
                    </a:lnTo>
                    <a:lnTo>
                      <a:pt x="185" y="203"/>
                    </a:lnTo>
                    <a:lnTo>
                      <a:pt x="186" y="200"/>
                    </a:lnTo>
                    <a:lnTo>
                      <a:pt x="186" y="199"/>
                    </a:lnTo>
                    <a:lnTo>
                      <a:pt x="188" y="197"/>
                    </a:lnTo>
                    <a:lnTo>
                      <a:pt x="188" y="196"/>
                    </a:lnTo>
                    <a:lnTo>
                      <a:pt x="189" y="195"/>
                    </a:lnTo>
                    <a:lnTo>
                      <a:pt x="189" y="194"/>
                    </a:lnTo>
                    <a:lnTo>
                      <a:pt x="189" y="192"/>
                    </a:lnTo>
                    <a:lnTo>
                      <a:pt x="190" y="191"/>
                    </a:lnTo>
                    <a:lnTo>
                      <a:pt x="191" y="190"/>
                    </a:lnTo>
                    <a:lnTo>
                      <a:pt x="191" y="189"/>
                    </a:lnTo>
                    <a:lnTo>
                      <a:pt x="192" y="189"/>
                    </a:lnTo>
                    <a:lnTo>
                      <a:pt x="192" y="188"/>
                    </a:lnTo>
                    <a:lnTo>
                      <a:pt x="192" y="186"/>
                    </a:lnTo>
                    <a:lnTo>
                      <a:pt x="192" y="180"/>
                    </a:lnTo>
                    <a:lnTo>
                      <a:pt x="192" y="179"/>
                    </a:lnTo>
                    <a:lnTo>
                      <a:pt x="192" y="177"/>
                    </a:lnTo>
                    <a:lnTo>
                      <a:pt x="192" y="175"/>
                    </a:lnTo>
                    <a:lnTo>
                      <a:pt x="192" y="174"/>
                    </a:lnTo>
                    <a:lnTo>
                      <a:pt x="192" y="173"/>
                    </a:lnTo>
                    <a:lnTo>
                      <a:pt x="192" y="172"/>
                    </a:lnTo>
                    <a:lnTo>
                      <a:pt x="192" y="171"/>
                    </a:lnTo>
                    <a:lnTo>
                      <a:pt x="192" y="169"/>
                    </a:lnTo>
                    <a:lnTo>
                      <a:pt x="192" y="166"/>
                    </a:lnTo>
                    <a:lnTo>
                      <a:pt x="192" y="165"/>
                    </a:lnTo>
                    <a:lnTo>
                      <a:pt x="192" y="164"/>
                    </a:lnTo>
                    <a:lnTo>
                      <a:pt x="192" y="163"/>
                    </a:lnTo>
                    <a:lnTo>
                      <a:pt x="192" y="162"/>
                    </a:lnTo>
                    <a:lnTo>
                      <a:pt x="192" y="161"/>
                    </a:lnTo>
                    <a:lnTo>
                      <a:pt x="192" y="159"/>
                    </a:lnTo>
                    <a:lnTo>
                      <a:pt x="192" y="158"/>
                    </a:lnTo>
                    <a:lnTo>
                      <a:pt x="192" y="157"/>
                    </a:lnTo>
                    <a:lnTo>
                      <a:pt x="192" y="156"/>
                    </a:lnTo>
                    <a:lnTo>
                      <a:pt x="192" y="155"/>
                    </a:lnTo>
                    <a:lnTo>
                      <a:pt x="192" y="153"/>
                    </a:lnTo>
                    <a:lnTo>
                      <a:pt x="192" y="152"/>
                    </a:lnTo>
                    <a:lnTo>
                      <a:pt x="192" y="147"/>
                    </a:lnTo>
                    <a:lnTo>
                      <a:pt x="192" y="146"/>
                    </a:lnTo>
                    <a:lnTo>
                      <a:pt x="192" y="144"/>
                    </a:lnTo>
                    <a:lnTo>
                      <a:pt x="192" y="142"/>
                    </a:lnTo>
                    <a:lnTo>
                      <a:pt x="192" y="141"/>
                    </a:lnTo>
                    <a:lnTo>
                      <a:pt x="192" y="137"/>
                    </a:lnTo>
                    <a:lnTo>
                      <a:pt x="192" y="134"/>
                    </a:lnTo>
                    <a:lnTo>
                      <a:pt x="192" y="131"/>
                    </a:lnTo>
                    <a:lnTo>
                      <a:pt x="192" y="130"/>
                    </a:lnTo>
                    <a:lnTo>
                      <a:pt x="192" y="129"/>
                    </a:lnTo>
                    <a:lnTo>
                      <a:pt x="192" y="128"/>
                    </a:lnTo>
                    <a:lnTo>
                      <a:pt x="192" y="127"/>
                    </a:lnTo>
                    <a:lnTo>
                      <a:pt x="191" y="127"/>
                    </a:lnTo>
                    <a:lnTo>
                      <a:pt x="190" y="127"/>
                    </a:lnTo>
                    <a:lnTo>
                      <a:pt x="189" y="127"/>
                    </a:lnTo>
                    <a:lnTo>
                      <a:pt x="188" y="127"/>
                    </a:lnTo>
                    <a:lnTo>
                      <a:pt x="186" y="127"/>
                    </a:lnTo>
                    <a:lnTo>
                      <a:pt x="184" y="127"/>
                    </a:lnTo>
                    <a:lnTo>
                      <a:pt x="183" y="127"/>
                    </a:lnTo>
                    <a:lnTo>
                      <a:pt x="182" y="127"/>
                    </a:lnTo>
                    <a:lnTo>
                      <a:pt x="181" y="127"/>
                    </a:lnTo>
                    <a:lnTo>
                      <a:pt x="180" y="127"/>
                    </a:lnTo>
                    <a:lnTo>
                      <a:pt x="178" y="127"/>
                    </a:lnTo>
                    <a:lnTo>
                      <a:pt x="177" y="127"/>
                    </a:lnTo>
                    <a:lnTo>
                      <a:pt x="176" y="127"/>
                    </a:lnTo>
                    <a:lnTo>
                      <a:pt x="175" y="127"/>
                    </a:lnTo>
                    <a:lnTo>
                      <a:pt x="174" y="127"/>
                    </a:lnTo>
                    <a:lnTo>
                      <a:pt x="173" y="127"/>
                    </a:lnTo>
                    <a:lnTo>
                      <a:pt x="172" y="127"/>
                    </a:lnTo>
                    <a:lnTo>
                      <a:pt x="169" y="127"/>
                    </a:lnTo>
                    <a:lnTo>
                      <a:pt x="168" y="127"/>
                    </a:lnTo>
                    <a:lnTo>
                      <a:pt x="167" y="127"/>
                    </a:lnTo>
                    <a:lnTo>
                      <a:pt x="166" y="127"/>
                    </a:lnTo>
                    <a:lnTo>
                      <a:pt x="165" y="127"/>
                    </a:lnTo>
                    <a:lnTo>
                      <a:pt x="164" y="127"/>
                    </a:lnTo>
                    <a:lnTo>
                      <a:pt x="162" y="127"/>
                    </a:lnTo>
                    <a:lnTo>
                      <a:pt x="160" y="127"/>
                    </a:lnTo>
                    <a:lnTo>
                      <a:pt x="159" y="127"/>
                    </a:lnTo>
                    <a:lnTo>
                      <a:pt x="158" y="127"/>
                    </a:lnTo>
                    <a:lnTo>
                      <a:pt x="157" y="127"/>
                    </a:lnTo>
                    <a:lnTo>
                      <a:pt x="156" y="127"/>
                    </a:lnTo>
                    <a:lnTo>
                      <a:pt x="155" y="127"/>
                    </a:lnTo>
                    <a:lnTo>
                      <a:pt x="154" y="127"/>
                    </a:lnTo>
                    <a:lnTo>
                      <a:pt x="152" y="127"/>
                    </a:lnTo>
                    <a:lnTo>
                      <a:pt x="151" y="127"/>
                    </a:lnTo>
                    <a:lnTo>
                      <a:pt x="150" y="127"/>
                    </a:lnTo>
                    <a:lnTo>
                      <a:pt x="150" y="125"/>
                    </a:lnTo>
                    <a:lnTo>
                      <a:pt x="150" y="124"/>
                    </a:lnTo>
                    <a:lnTo>
                      <a:pt x="150" y="123"/>
                    </a:lnTo>
                    <a:lnTo>
                      <a:pt x="150" y="122"/>
                    </a:lnTo>
                    <a:lnTo>
                      <a:pt x="150" y="121"/>
                    </a:lnTo>
                    <a:lnTo>
                      <a:pt x="150" y="120"/>
                    </a:lnTo>
                    <a:lnTo>
                      <a:pt x="150" y="117"/>
                    </a:lnTo>
                    <a:lnTo>
                      <a:pt x="150" y="116"/>
                    </a:lnTo>
                    <a:lnTo>
                      <a:pt x="150" y="115"/>
                    </a:lnTo>
                    <a:lnTo>
                      <a:pt x="150" y="114"/>
                    </a:lnTo>
                    <a:lnTo>
                      <a:pt x="150" y="113"/>
                    </a:lnTo>
                    <a:lnTo>
                      <a:pt x="150" y="112"/>
                    </a:lnTo>
                    <a:lnTo>
                      <a:pt x="150" y="111"/>
                    </a:lnTo>
                    <a:lnTo>
                      <a:pt x="150" y="110"/>
                    </a:lnTo>
                    <a:lnTo>
                      <a:pt x="150" y="108"/>
                    </a:lnTo>
                    <a:lnTo>
                      <a:pt x="151" y="106"/>
                    </a:lnTo>
                    <a:lnTo>
                      <a:pt x="150" y="106"/>
                    </a:lnTo>
                    <a:lnTo>
                      <a:pt x="149" y="106"/>
                    </a:lnTo>
                    <a:lnTo>
                      <a:pt x="148" y="106"/>
                    </a:lnTo>
                    <a:lnTo>
                      <a:pt x="146" y="106"/>
                    </a:lnTo>
                    <a:lnTo>
                      <a:pt x="145" y="106"/>
                    </a:lnTo>
                    <a:lnTo>
                      <a:pt x="143" y="106"/>
                    </a:lnTo>
                    <a:lnTo>
                      <a:pt x="142" y="106"/>
                    </a:lnTo>
                    <a:lnTo>
                      <a:pt x="141" y="106"/>
                    </a:lnTo>
                    <a:lnTo>
                      <a:pt x="140" y="106"/>
                    </a:lnTo>
                    <a:lnTo>
                      <a:pt x="139" y="106"/>
                    </a:lnTo>
                    <a:lnTo>
                      <a:pt x="138" y="106"/>
                    </a:lnTo>
                    <a:lnTo>
                      <a:pt x="137" y="106"/>
                    </a:lnTo>
                    <a:lnTo>
                      <a:pt x="136" y="106"/>
                    </a:lnTo>
                    <a:lnTo>
                      <a:pt x="134" y="106"/>
                    </a:lnTo>
                    <a:lnTo>
                      <a:pt x="133" y="106"/>
                    </a:lnTo>
                    <a:lnTo>
                      <a:pt x="132" y="106"/>
                    </a:lnTo>
                    <a:lnTo>
                      <a:pt x="131" y="106"/>
                    </a:lnTo>
                    <a:lnTo>
                      <a:pt x="130" y="106"/>
                    </a:lnTo>
                    <a:lnTo>
                      <a:pt x="130" y="105"/>
                    </a:lnTo>
                    <a:lnTo>
                      <a:pt x="130" y="104"/>
                    </a:lnTo>
                    <a:lnTo>
                      <a:pt x="130" y="103"/>
                    </a:lnTo>
                    <a:lnTo>
                      <a:pt x="130" y="102"/>
                    </a:lnTo>
                    <a:lnTo>
                      <a:pt x="130" y="100"/>
                    </a:lnTo>
                    <a:lnTo>
                      <a:pt x="130" y="99"/>
                    </a:lnTo>
                    <a:lnTo>
                      <a:pt x="130" y="98"/>
                    </a:lnTo>
                    <a:lnTo>
                      <a:pt x="130" y="97"/>
                    </a:lnTo>
                    <a:lnTo>
                      <a:pt x="130" y="96"/>
                    </a:lnTo>
                    <a:lnTo>
                      <a:pt x="130" y="95"/>
                    </a:lnTo>
                    <a:lnTo>
                      <a:pt x="130" y="94"/>
                    </a:lnTo>
                    <a:lnTo>
                      <a:pt x="130" y="92"/>
                    </a:lnTo>
                    <a:lnTo>
                      <a:pt x="130" y="91"/>
                    </a:lnTo>
                    <a:lnTo>
                      <a:pt x="130" y="90"/>
                    </a:lnTo>
                    <a:lnTo>
                      <a:pt x="130" y="89"/>
                    </a:lnTo>
                    <a:lnTo>
                      <a:pt x="130" y="88"/>
                    </a:lnTo>
                    <a:lnTo>
                      <a:pt x="130" y="86"/>
                    </a:lnTo>
                    <a:lnTo>
                      <a:pt x="130" y="85"/>
                    </a:lnTo>
                    <a:lnTo>
                      <a:pt x="131" y="85"/>
                    </a:lnTo>
                    <a:lnTo>
                      <a:pt x="132" y="85"/>
                    </a:lnTo>
                    <a:lnTo>
                      <a:pt x="133" y="85"/>
                    </a:lnTo>
                    <a:lnTo>
                      <a:pt x="134" y="85"/>
                    </a:lnTo>
                    <a:lnTo>
                      <a:pt x="136" y="85"/>
                    </a:lnTo>
                    <a:lnTo>
                      <a:pt x="137" y="85"/>
                    </a:lnTo>
                    <a:lnTo>
                      <a:pt x="138" y="85"/>
                    </a:lnTo>
                    <a:lnTo>
                      <a:pt x="139" y="85"/>
                    </a:lnTo>
                    <a:lnTo>
                      <a:pt x="140" y="85"/>
                    </a:lnTo>
                    <a:lnTo>
                      <a:pt x="141" y="85"/>
                    </a:lnTo>
                    <a:lnTo>
                      <a:pt x="142" y="85"/>
                    </a:lnTo>
                    <a:lnTo>
                      <a:pt x="143" y="85"/>
                    </a:lnTo>
                    <a:lnTo>
                      <a:pt x="145" y="85"/>
                    </a:lnTo>
                    <a:lnTo>
                      <a:pt x="146" y="85"/>
                    </a:lnTo>
                    <a:lnTo>
                      <a:pt x="147" y="85"/>
                    </a:lnTo>
                    <a:lnTo>
                      <a:pt x="149" y="85"/>
                    </a:lnTo>
                    <a:lnTo>
                      <a:pt x="150" y="85"/>
                    </a:lnTo>
                    <a:lnTo>
                      <a:pt x="150" y="83"/>
                    </a:lnTo>
                    <a:lnTo>
                      <a:pt x="151" y="81"/>
                    </a:lnTo>
                    <a:lnTo>
                      <a:pt x="151" y="80"/>
                    </a:lnTo>
                    <a:lnTo>
                      <a:pt x="151" y="79"/>
                    </a:lnTo>
                    <a:lnTo>
                      <a:pt x="150" y="75"/>
                    </a:lnTo>
                    <a:lnTo>
                      <a:pt x="150" y="74"/>
                    </a:lnTo>
                    <a:lnTo>
                      <a:pt x="150" y="72"/>
                    </a:lnTo>
                    <a:lnTo>
                      <a:pt x="150" y="71"/>
                    </a:lnTo>
                    <a:lnTo>
                      <a:pt x="150" y="70"/>
                    </a:lnTo>
                    <a:lnTo>
                      <a:pt x="146" y="64"/>
                    </a:lnTo>
                    <a:lnTo>
                      <a:pt x="145" y="63"/>
                    </a:lnTo>
                    <a:lnTo>
                      <a:pt x="143" y="62"/>
                    </a:lnTo>
                    <a:lnTo>
                      <a:pt x="142" y="61"/>
                    </a:lnTo>
                    <a:lnTo>
                      <a:pt x="137" y="56"/>
                    </a:lnTo>
                    <a:lnTo>
                      <a:pt x="136" y="54"/>
                    </a:lnTo>
                    <a:lnTo>
                      <a:pt x="132" y="53"/>
                    </a:lnTo>
                    <a:lnTo>
                      <a:pt x="130" y="52"/>
                    </a:lnTo>
                    <a:lnTo>
                      <a:pt x="129" y="50"/>
                    </a:lnTo>
                    <a:lnTo>
                      <a:pt x="126" y="49"/>
                    </a:lnTo>
                    <a:lnTo>
                      <a:pt x="123" y="48"/>
                    </a:lnTo>
                    <a:lnTo>
                      <a:pt x="117" y="48"/>
                    </a:lnTo>
                    <a:lnTo>
                      <a:pt x="109" y="48"/>
                    </a:lnTo>
                    <a:lnTo>
                      <a:pt x="108" y="48"/>
                    </a:lnTo>
                    <a:lnTo>
                      <a:pt x="103" y="48"/>
                    </a:lnTo>
                    <a:lnTo>
                      <a:pt x="99" y="48"/>
                    </a:lnTo>
                    <a:lnTo>
                      <a:pt x="97" y="48"/>
                    </a:lnTo>
                    <a:lnTo>
                      <a:pt x="96" y="48"/>
                    </a:lnTo>
                    <a:lnTo>
                      <a:pt x="93" y="48"/>
                    </a:lnTo>
                    <a:lnTo>
                      <a:pt x="91" y="49"/>
                    </a:lnTo>
                    <a:lnTo>
                      <a:pt x="87" y="50"/>
                    </a:lnTo>
                    <a:lnTo>
                      <a:pt x="85" y="50"/>
                    </a:lnTo>
                    <a:lnTo>
                      <a:pt x="83" y="52"/>
                    </a:lnTo>
                    <a:lnTo>
                      <a:pt x="82" y="53"/>
                    </a:lnTo>
                    <a:lnTo>
                      <a:pt x="81" y="54"/>
                    </a:lnTo>
                    <a:lnTo>
                      <a:pt x="80" y="54"/>
                    </a:lnTo>
                    <a:lnTo>
                      <a:pt x="79" y="54"/>
                    </a:lnTo>
                    <a:lnTo>
                      <a:pt x="78" y="53"/>
                    </a:lnTo>
                    <a:lnTo>
                      <a:pt x="76" y="52"/>
                    </a:lnTo>
                    <a:lnTo>
                      <a:pt x="74" y="52"/>
                    </a:lnTo>
                    <a:lnTo>
                      <a:pt x="74" y="50"/>
                    </a:lnTo>
                    <a:lnTo>
                      <a:pt x="73" y="50"/>
                    </a:lnTo>
                    <a:lnTo>
                      <a:pt x="72" y="49"/>
                    </a:lnTo>
                    <a:lnTo>
                      <a:pt x="72" y="48"/>
                    </a:lnTo>
                    <a:lnTo>
                      <a:pt x="69" y="46"/>
                    </a:lnTo>
                    <a:lnTo>
                      <a:pt x="67" y="44"/>
                    </a:lnTo>
                    <a:lnTo>
                      <a:pt x="65" y="44"/>
                    </a:lnTo>
                    <a:lnTo>
                      <a:pt x="65" y="43"/>
                    </a:lnTo>
                    <a:lnTo>
                      <a:pt x="64" y="43"/>
                    </a:lnTo>
                    <a:lnTo>
                      <a:pt x="64" y="41"/>
                    </a:lnTo>
                    <a:lnTo>
                      <a:pt x="63" y="40"/>
                    </a:lnTo>
                    <a:lnTo>
                      <a:pt x="62" y="40"/>
                    </a:lnTo>
                    <a:lnTo>
                      <a:pt x="60" y="38"/>
                    </a:lnTo>
                    <a:lnTo>
                      <a:pt x="59" y="37"/>
                    </a:lnTo>
                    <a:lnTo>
                      <a:pt x="57" y="36"/>
                    </a:lnTo>
                    <a:lnTo>
                      <a:pt x="56" y="35"/>
                    </a:lnTo>
                    <a:lnTo>
                      <a:pt x="54" y="33"/>
                    </a:lnTo>
                    <a:lnTo>
                      <a:pt x="53" y="32"/>
                    </a:lnTo>
                    <a:lnTo>
                      <a:pt x="50" y="30"/>
                    </a:lnTo>
                    <a:lnTo>
                      <a:pt x="48" y="29"/>
                    </a:lnTo>
                    <a:lnTo>
                      <a:pt x="47" y="29"/>
                    </a:lnTo>
                    <a:lnTo>
                      <a:pt x="43" y="25"/>
                    </a:lnTo>
                    <a:lnTo>
                      <a:pt x="40" y="24"/>
                    </a:lnTo>
                    <a:lnTo>
                      <a:pt x="37" y="21"/>
                    </a:lnTo>
                    <a:lnTo>
                      <a:pt x="35" y="20"/>
                    </a:lnTo>
                    <a:lnTo>
                      <a:pt x="30" y="16"/>
                    </a:lnTo>
                    <a:lnTo>
                      <a:pt x="28" y="15"/>
                    </a:lnTo>
                    <a:lnTo>
                      <a:pt x="27" y="13"/>
                    </a:lnTo>
                    <a:lnTo>
                      <a:pt x="26" y="13"/>
                    </a:lnTo>
                    <a:lnTo>
                      <a:pt x="25" y="12"/>
                    </a:lnTo>
                    <a:lnTo>
                      <a:pt x="22" y="10"/>
                    </a:lnTo>
                    <a:lnTo>
                      <a:pt x="20" y="8"/>
                    </a:lnTo>
                    <a:lnTo>
                      <a:pt x="19" y="7"/>
                    </a:lnTo>
                    <a:lnTo>
                      <a:pt x="18" y="7"/>
                    </a:lnTo>
                    <a:lnTo>
                      <a:pt x="17" y="7"/>
                    </a:lnTo>
                    <a:lnTo>
                      <a:pt x="16" y="7"/>
                    </a:lnTo>
                    <a:lnTo>
                      <a:pt x="14" y="7"/>
                    </a:lnTo>
                    <a:lnTo>
                      <a:pt x="13" y="7"/>
                    </a:lnTo>
                    <a:lnTo>
                      <a:pt x="12" y="8"/>
                    </a:lnTo>
                    <a:lnTo>
                      <a:pt x="11" y="8"/>
                    </a:lnTo>
                    <a:lnTo>
                      <a:pt x="10" y="8"/>
                    </a:lnTo>
                    <a:lnTo>
                      <a:pt x="9" y="7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9" y="2"/>
                    </a:lnTo>
                    <a:lnTo>
                      <a:pt x="20" y="2"/>
                    </a:lnTo>
                    <a:lnTo>
                      <a:pt x="22" y="2"/>
                    </a:lnTo>
                    <a:lnTo>
                      <a:pt x="25" y="2"/>
                    </a:lnTo>
                    <a:lnTo>
                      <a:pt x="26" y="2"/>
                    </a:lnTo>
                    <a:lnTo>
                      <a:pt x="27" y="2"/>
                    </a:lnTo>
                    <a:lnTo>
                      <a:pt x="28" y="3"/>
                    </a:lnTo>
                    <a:lnTo>
                      <a:pt x="31" y="3"/>
                    </a:lnTo>
                    <a:lnTo>
                      <a:pt x="34" y="4"/>
                    </a:lnTo>
                    <a:lnTo>
                      <a:pt x="35" y="4"/>
                    </a:lnTo>
                    <a:lnTo>
                      <a:pt x="37" y="4"/>
                    </a:lnTo>
                    <a:lnTo>
                      <a:pt x="37" y="5"/>
                    </a:lnTo>
                    <a:lnTo>
                      <a:pt x="38" y="5"/>
                    </a:lnTo>
                    <a:lnTo>
                      <a:pt x="39" y="5"/>
                    </a:lnTo>
                    <a:lnTo>
                      <a:pt x="40" y="5"/>
                    </a:lnTo>
                    <a:lnTo>
                      <a:pt x="43" y="5"/>
                    </a:lnTo>
                    <a:lnTo>
                      <a:pt x="44" y="5"/>
                    </a:lnTo>
                    <a:lnTo>
                      <a:pt x="47" y="4"/>
                    </a:lnTo>
                    <a:lnTo>
                      <a:pt x="56" y="4"/>
                    </a:lnTo>
                    <a:lnTo>
                      <a:pt x="60" y="4"/>
                    </a:lnTo>
                    <a:lnTo>
                      <a:pt x="68" y="4"/>
                    </a:lnTo>
                    <a:lnTo>
                      <a:pt x="71" y="4"/>
                    </a:lnTo>
                    <a:lnTo>
                      <a:pt x="76" y="4"/>
                    </a:lnTo>
                    <a:lnTo>
                      <a:pt x="78" y="3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89" y="3"/>
                    </a:lnTo>
                    <a:lnTo>
                      <a:pt x="90" y="3"/>
                    </a:lnTo>
                    <a:lnTo>
                      <a:pt x="91" y="3"/>
                    </a:lnTo>
                    <a:lnTo>
                      <a:pt x="93" y="3"/>
                    </a:lnTo>
                    <a:lnTo>
                      <a:pt x="94" y="3"/>
                    </a:lnTo>
                    <a:lnTo>
                      <a:pt x="95" y="3"/>
                    </a:lnTo>
                    <a:lnTo>
                      <a:pt x="96" y="3"/>
                    </a:lnTo>
                    <a:lnTo>
                      <a:pt x="97" y="4"/>
                    </a:lnTo>
                    <a:lnTo>
                      <a:pt x="98" y="4"/>
                    </a:lnTo>
                    <a:lnTo>
                      <a:pt x="99" y="4"/>
                    </a:lnTo>
                    <a:lnTo>
                      <a:pt x="100" y="5"/>
                    </a:lnTo>
                    <a:lnTo>
                      <a:pt x="102" y="5"/>
                    </a:lnTo>
                    <a:lnTo>
                      <a:pt x="103" y="6"/>
                    </a:lnTo>
                    <a:lnTo>
                      <a:pt x="104" y="6"/>
                    </a:lnTo>
                    <a:lnTo>
                      <a:pt x="105" y="7"/>
                    </a:lnTo>
                    <a:lnTo>
                      <a:pt x="105" y="8"/>
                    </a:lnTo>
                    <a:lnTo>
                      <a:pt x="106" y="8"/>
                    </a:lnTo>
                    <a:lnTo>
                      <a:pt x="108" y="10"/>
                    </a:lnTo>
                    <a:lnTo>
                      <a:pt x="108" y="11"/>
                    </a:lnTo>
                    <a:lnTo>
                      <a:pt x="109" y="11"/>
                    </a:lnTo>
                    <a:lnTo>
                      <a:pt x="112" y="13"/>
                    </a:lnTo>
                    <a:lnTo>
                      <a:pt x="114" y="14"/>
                    </a:lnTo>
                    <a:lnTo>
                      <a:pt x="114" y="15"/>
                    </a:lnTo>
                    <a:lnTo>
                      <a:pt x="115" y="15"/>
                    </a:lnTo>
                    <a:lnTo>
                      <a:pt x="116" y="16"/>
                    </a:lnTo>
                    <a:lnTo>
                      <a:pt x="121" y="19"/>
                    </a:lnTo>
                    <a:lnTo>
                      <a:pt x="124" y="20"/>
                    </a:lnTo>
                    <a:lnTo>
                      <a:pt x="125" y="20"/>
                    </a:lnTo>
                    <a:lnTo>
                      <a:pt x="126" y="21"/>
                    </a:lnTo>
                    <a:lnTo>
                      <a:pt x="128" y="21"/>
                    </a:lnTo>
                    <a:lnTo>
                      <a:pt x="129" y="22"/>
                    </a:lnTo>
                    <a:lnTo>
                      <a:pt x="130" y="22"/>
                    </a:lnTo>
                    <a:lnTo>
                      <a:pt x="132" y="23"/>
                    </a:lnTo>
                    <a:lnTo>
                      <a:pt x="133" y="25"/>
                    </a:lnTo>
                    <a:lnTo>
                      <a:pt x="134" y="27"/>
                    </a:lnTo>
                    <a:lnTo>
                      <a:pt x="136" y="27"/>
                    </a:lnTo>
                    <a:lnTo>
                      <a:pt x="140" y="30"/>
                    </a:lnTo>
                    <a:lnTo>
                      <a:pt x="149" y="37"/>
                    </a:lnTo>
                    <a:lnTo>
                      <a:pt x="152" y="39"/>
                    </a:lnTo>
                    <a:lnTo>
                      <a:pt x="155" y="40"/>
                    </a:lnTo>
                    <a:lnTo>
                      <a:pt x="157" y="41"/>
                    </a:lnTo>
                    <a:lnTo>
                      <a:pt x="158" y="44"/>
                    </a:lnTo>
                    <a:lnTo>
                      <a:pt x="159" y="44"/>
                    </a:lnTo>
                    <a:lnTo>
                      <a:pt x="163" y="46"/>
                    </a:lnTo>
                    <a:lnTo>
                      <a:pt x="168" y="50"/>
                    </a:lnTo>
                    <a:lnTo>
                      <a:pt x="171" y="52"/>
                    </a:lnTo>
                    <a:lnTo>
                      <a:pt x="171" y="53"/>
                    </a:lnTo>
                    <a:lnTo>
                      <a:pt x="172" y="53"/>
                    </a:lnTo>
                    <a:lnTo>
                      <a:pt x="175" y="55"/>
                    </a:lnTo>
                    <a:lnTo>
                      <a:pt x="176" y="56"/>
                    </a:lnTo>
                    <a:lnTo>
                      <a:pt x="180" y="58"/>
                    </a:lnTo>
                    <a:lnTo>
                      <a:pt x="189" y="65"/>
                    </a:lnTo>
                    <a:lnTo>
                      <a:pt x="192" y="67"/>
                    </a:lnTo>
                    <a:lnTo>
                      <a:pt x="192" y="66"/>
                    </a:lnTo>
                    <a:lnTo>
                      <a:pt x="192" y="65"/>
                    </a:lnTo>
                    <a:lnTo>
                      <a:pt x="192" y="64"/>
                    </a:lnTo>
                    <a:lnTo>
                      <a:pt x="193" y="64"/>
                    </a:lnTo>
                    <a:lnTo>
                      <a:pt x="198" y="64"/>
                    </a:lnTo>
                    <a:lnTo>
                      <a:pt x="214" y="64"/>
                    </a:lnTo>
                    <a:lnTo>
                      <a:pt x="218" y="64"/>
                    </a:lnTo>
                    <a:lnTo>
                      <a:pt x="219" y="64"/>
                    </a:lnTo>
                    <a:lnTo>
                      <a:pt x="220" y="64"/>
                    </a:lnTo>
                    <a:lnTo>
                      <a:pt x="234" y="64"/>
                    </a:lnTo>
                    <a:lnTo>
                      <a:pt x="236" y="64"/>
                    </a:lnTo>
                    <a:lnTo>
                      <a:pt x="245" y="64"/>
                    </a:lnTo>
                    <a:lnTo>
                      <a:pt x="249" y="64"/>
                    </a:lnTo>
                    <a:lnTo>
                      <a:pt x="252" y="64"/>
                    </a:lnTo>
                    <a:lnTo>
                      <a:pt x="254" y="64"/>
                    </a:lnTo>
                    <a:lnTo>
                      <a:pt x="254" y="78"/>
                    </a:lnTo>
                    <a:lnTo>
                      <a:pt x="254" y="83"/>
                    </a:lnTo>
                    <a:lnTo>
                      <a:pt x="254" y="85"/>
                    </a:lnTo>
                    <a:lnTo>
                      <a:pt x="255" y="85"/>
                    </a:lnTo>
                    <a:lnTo>
                      <a:pt x="257" y="85"/>
                    </a:lnTo>
                    <a:lnTo>
                      <a:pt x="258" y="85"/>
                    </a:lnTo>
                    <a:lnTo>
                      <a:pt x="261" y="85"/>
                    </a:lnTo>
                    <a:lnTo>
                      <a:pt x="269" y="85"/>
                    </a:lnTo>
                    <a:lnTo>
                      <a:pt x="271" y="85"/>
                    </a:lnTo>
                    <a:lnTo>
                      <a:pt x="272" y="85"/>
                    </a:lnTo>
                    <a:lnTo>
                      <a:pt x="276" y="85"/>
                    </a:lnTo>
                    <a:lnTo>
                      <a:pt x="276" y="86"/>
                    </a:lnTo>
                    <a:lnTo>
                      <a:pt x="276" y="87"/>
                    </a:lnTo>
                    <a:lnTo>
                      <a:pt x="276" y="88"/>
                    </a:lnTo>
                    <a:lnTo>
                      <a:pt x="276" y="90"/>
                    </a:lnTo>
                    <a:lnTo>
                      <a:pt x="276" y="91"/>
                    </a:lnTo>
                    <a:lnTo>
                      <a:pt x="276" y="94"/>
                    </a:lnTo>
                    <a:lnTo>
                      <a:pt x="276" y="97"/>
                    </a:lnTo>
                    <a:lnTo>
                      <a:pt x="276" y="98"/>
                    </a:lnTo>
                    <a:lnTo>
                      <a:pt x="276" y="100"/>
                    </a:lnTo>
                    <a:lnTo>
                      <a:pt x="276" y="103"/>
                    </a:lnTo>
                    <a:lnTo>
                      <a:pt x="276" y="105"/>
                    </a:lnTo>
                    <a:lnTo>
                      <a:pt x="276" y="107"/>
                    </a:lnTo>
                    <a:lnTo>
                      <a:pt x="276" y="108"/>
                    </a:lnTo>
                    <a:lnTo>
                      <a:pt x="276" y="111"/>
                    </a:lnTo>
                    <a:lnTo>
                      <a:pt x="276" y="113"/>
                    </a:lnTo>
                    <a:lnTo>
                      <a:pt x="276" y="115"/>
                    </a:lnTo>
                    <a:lnTo>
                      <a:pt x="276" y="116"/>
                    </a:lnTo>
                    <a:lnTo>
                      <a:pt x="275" y="116"/>
                    </a:lnTo>
                    <a:lnTo>
                      <a:pt x="275" y="117"/>
                    </a:lnTo>
                    <a:lnTo>
                      <a:pt x="276" y="117"/>
                    </a:lnTo>
                    <a:lnTo>
                      <a:pt x="276" y="119"/>
                    </a:lnTo>
                    <a:lnTo>
                      <a:pt x="277" y="121"/>
                    </a:lnTo>
                    <a:lnTo>
                      <a:pt x="278" y="121"/>
                    </a:lnTo>
                    <a:lnTo>
                      <a:pt x="278" y="122"/>
                    </a:lnTo>
                    <a:lnTo>
                      <a:pt x="279" y="123"/>
                    </a:lnTo>
                    <a:lnTo>
                      <a:pt x="280" y="124"/>
                    </a:lnTo>
                    <a:lnTo>
                      <a:pt x="281" y="125"/>
                    </a:lnTo>
                    <a:lnTo>
                      <a:pt x="280" y="125"/>
                    </a:lnTo>
                    <a:lnTo>
                      <a:pt x="279" y="125"/>
                    </a:lnTo>
                    <a:lnTo>
                      <a:pt x="278" y="125"/>
                    </a:lnTo>
                    <a:lnTo>
                      <a:pt x="277" y="125"/>
                    </a:lnTo>
                    <a:lnTo>
                      <a:pt x="276" y="125"/>
                    </a:lnTo>
                    <a:lnTo>
                      <a:pt x="276" y="127"/>
                    </a:lnTo>
                    <a:lnTo>
                      <a:pt x="277" y="128"/>
                    </a:lnTo>
                    <a:lnTo>
                      <a:pt x="278" y="129"/>
                    </a:lnTo>
                    <a:lnTo>
                      <a:pt x="284" y="133"/>
                    </a:lnTo>
                    <a:lnTo>
                      <a:pt x="286" y="134"/>
                    </a:lnTo>
                    <a:lnTo>
                      <a:pt x="296" y="141"/>
                    </a:lnTo>
                    <a:lnTo>
                      <a:pt x="296" y="142"/>
                    </a:lnTo>
                    <a:lnTo>
                      <a:pt x="303" y="146"/>
                    </a:lnTo>
                    <a:lnTo>
                      <a:pt x="305" y="148"/>
                    </a:lnTo>
                    <a:lnTo>
                      <a:pt x="307" y="149"/>
                    </a:lnTo>
                    <a:lnTo>
                      <a:pt x="310" y="152"/>
                    </a:lnTo>
                    <a:lnTo>
                      <a:pt x="312" y="153"/>
                    </a:lnTo>
                    <a:lnTo>
                      <a:pt x="316" y="156"/>
                    </a:lnTo>
                    <a:lnTo>
                      <a:pt x="324" y="162"/>
                    </a:lnTo>
                    <a:lnTo>
                      <a:pt x="327" y="163"/>
                    </a:lnTo>
                    <a:lnTo>
                      <a:pt x="336" y="170"/>
                    </a:lnTo>
                    <a:lnTo>
                      <a:pt x="347" y="178"/>
                    </a:lnTo>
                    <a:lnTo>
                      <a:pt x="354" y="183"/>
                    </a:lnTo>
                    <a:lnTo>
                      <a:pt x="355" y="184"/>
                    </a:lnTo>
                    <a:lnTo>
                      <a:pt x="357" y="186"/>
                    </a:lnTo>
                    <a:lnTo>
                      <a:pt x="358" y="187"/>
                    </a:lnTo>
                    <a:lnTo>
                      <a:pt x="361" y="188"/>
                    </a:lnTo>
                    <a:lnTo>
                      <a:pt x="362" y="189"/>
                    </a:lnTo>
                    <a:lnTo>
                      <a:pt x="369" y="194"/>
                    </a:lnTo>
                    <a:lnTo>
                      <a:pt x="371" y="195"/>
                    </a:lnTo>
                    <a:lnTo>
                      <a:pt x="374" y="197"/>
                    </a:lnTo>
                    <a:lnTo>
                      <a:pt x="375" y="198"/>
                    </a:lnTo>
                    <a:lnTo>
                      <a:pt x="376" y="199"/>
                    </a:lnTo>
                    <a:lnTo>
                      <a:pt x="378" y="199"/>
                    </a:lnTo>
                    <a:lnTo>
                      <a:pt x="379" y="199"/>
                    </a:lnTo>
                    <a:lnTo>
                      <a:pt x="379" y="200"/>
                    </a:lnTo>
                    <a:lnTo>
                      <a:pt x="380" y="200"/>
                    </a:lnTo>
                    <a:lnTo>
                      <a:pt x="381" y="200"/>
                    </a:lnTo>
                    <a:lnTo>
                      <a:pt x="381" y="202"/>
                    </a:lnTo>
                    <a:lnTo>
                      <a:pt x="382" y="202"/>
                    </a:lnTo>
                    <a:lnTo>
                      <a:pt x="383" y="202"/>
                    </a:lnTo>
                    <a:lnTo>
                      <a:pt x="385" y="203"/>
                    </a:lnTo>
                    <a:lnTo>
                      <a:pt x="390" y="204"/>
                    </a:lnTo>
                    <a:lnTo>
                      <a:pt x="397" y="207"/>
                    </a:lnTo>
                    <a:lnTo>
                      <a:pt x="399" y="207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07" name="Freeform 118">
                <a:extLst>
                  <a:ext uri="{FF2B5EF4-FFF2-40B4-BE49-F238E27FC236}">
                    <a16:creationId xmlns:a16="http://schemas.microsoft.com/office/drawing/2014/main" id="{1C38BEA7-3B27-4E15-44D1-79C00B946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8400" y="2338388"/>
                <a:ext cx="3824288" cy="1489075"/>
              </a:xfrm>
              <a:custGeom>
                <a:avLst/>
                <a:gdLst>
                  <a:gd name="T0" fmla="*/ 327 w 2409"/>
                  <a:gd name="T1" fmla="*/ 67 h 938"/>
                  <a:gd name="T2" fmla="*/ 443 w 2409"/>
                  <a:gd name="T3" fmla="*/ 66 h 938"/>
                  <a:gd name="T4" fmla="*/ 566 w 2409"/>
                  <a:gd name="T5" fmla="*/ 65 h 938"/>
                  <a:gd name="T6" fmla="*/ 775 w 2409"/>
                  <a:gd name="T7" fmla="*/ 65 h 938"/>
                  <a:gd name="T8" fmla="*/ 918 w 2409"/>
                  <a:gd name="T9" fmla="*/ 65 h 938"/>
                  <a:gd name="T10" fmla="*/ 1038 w 2409"/>
                  <a:gd name="T11" fmla="*/ 65 h 938"/>
                  <a:gd name="T12" fmla="*/ 1309 w 2409"/>
                  <a:gd name="T13" fmla="*/ 66 h 938"/>
                  <a:gd name="T14" fmla="*/ 1422 w 2409"/>
                  <a:gd name="T15" fmla="*/ 3 h 938"/>
                  <a:gd name="T16" fmla="*/ 1627 w 2409"/>
                  <a:gd name="T17" fmla="*/ 0 h 938"/>
                  <a:gd name="T18" fmla="*/ 1937 w 2409"/>
                  <a:gd name="T19" fmla="*/ 1 h 938"/>
                  <a:gd name="T20" fmla="*/ 2008 w 2409"/>
                  <a:gd name="T21" fmla="*/ 1 h 938"/>
                  <a:gd name="T22" fmla="*/ 2068 w 2409"/>
                  <a:gd name="T23" fmla="*/ 1 h 938"/>
                  <a:gd name="T24" fmla="*/ 2229 w 2409"/>
                  <a:gd name="T25" fmla="*/ 0 h 938"/>
                  <a:gd name="T26" fmla="*/ 2324 w 2409"/>
                  <a:gd name="T27" fmla="*/ 0 h 938"/>
                  <a:gd name="T28" fmla="*/ 2407 w 2409"/>
                  <a:gd name="T29" fmla="*/ 3 h 938"/>
                  <a:gd name="T30" fmla="*/ 2371 w 2409"/>
                  <a:gd name="T31" fmla="*/ 109 h 938"/>
                  <a:gd name="T32" fmla="*/ 2361 w 2409"/>
                  <a:gd name="T33" fmla="*/ 136 h 938"/>
                  <a:gd name="T34" fmla="*/ 2334 w 2409"/>
                  <a:gd name="T35" fmla="*/ 167 h 938"/>
                  <a:gd name="T36" fmla="*/ 2302 w 2409"/>
                  <a:gd name="T37" fmla="*/ 182 h 938"/>
                  <a:gd name="T38" fmla="*/ 2299 w 2409"/>
                  <a:gd name="T39" fmla="*/ 226 h 938"/>
                  <a:gd name="T40" fmla="*/ 2307 w 2409"/>
                  <a:gd name="T41" fmla="*/ 260 h 938"/>
                  <a:gd name="T42" fmla="*/ 2326 w 2409"/>
                  <a:gd name="T43" fmla="*/ 301 h 938"/>
                  <a:gd name="T44" fmla="*/ 2295 w 2409"/>
                  <a:gd name="T45" fmla="*/ 321 h 938"/>
                  <a:gd name="T46" fmla="*/ 2298 w 2409"/>
                  <a:gd name="T47" fmla="*/ 383 h 938"/>
                  <a:gd name="T48" fmla="*/ 2323 w 2409"/>
                  <a:gd name="T49" fmla="*/ 450 h 938"/>
                  <a:gd name="T50" fmla="*/ 2311 w 2409"/>
                  <a:gd name="T51" fmla="*/ 509 h 938"/>
                  <a:gd name="T52" fmla="*/ 2277 w 2409"/>
                  <a:gd name="T53" fmla="*/ 530 h 938"/>
                  <a:gd name="T54" fmla="*/ 2242 w 2409"/>
                  <a:gd name="T55" fmla="*/ 543 h 938"/>
                  <a:gd name="T56" fmla="*/ 2181 w 2409"/>
                  <a:gd name="T57" fmla="*/ 577 h 938"/>
                  <a:gd name="T58" fmla="*/ 2142 w 2409"/>
                  <a:gd name="T59" fmla="*/ 632 h 938"/>
                  <a:gd name="T60" fmla="*/ 2099 w 2409"/>
                  <a:gd name="T61" fmla="*/ 686 h 938"/>
                  <a:gd name="T62" fmla="*/ 2023 w 2409"/>
                  <a:gd name="T63" fmla="*/ 848 h 938"/>
                  <a:gd name="T64" fmla="*/ 1956 w 2409"/>
                  <a:gd name="T65" fmla="*/ 929 h 938"/>
                  <a:gd name="T66" fmla="*/ 1795 w 2409"/>
                  <a:gd name="T67" fmla="*/ 935 h 938"/>
                  <a:gd name="T68" fmla="*/ 1609 w 2409"/>
                  <a:gd name="T69" fmla="*/ 936 h 938"/>
                  <a:gd name="T70" fmla="*/ 1435 w 2409"/>
                  <a:gd name="T71" fmla="*/ 937 h 938"/>
                  <a:gd name="T72" fmla="*/ 1276 w 2409"/>
                  <a:gd name="T73" fmla="*/ 937 h 938"/>
                  <a:gd name="T74" fmla="*/ 1110 w 2409"/>
                  <a:gd name="T75" fmla="*/ 938 h 938"/>
                  <a:gd name="T76" fmla="*/ 927 w 2409"/>
                  <a:gd name="T77" fmla="*/ 937 h 938"/>
                  <a:gd name="T78" fmla="*/ 887 w 2409"/>
                  <a:gd name="T79" fmla="*/ 898 h 938"/>
                  <a:gd name="T80" fmla="*/ 825 w 2409"/>
                  <a:gd name="T81" fmla="*/ 843 h 938"/>
                  <a:gd name="T82" fmla="*/ 784 w 2409"/>
                  <a:gd name="T83" fmla="*/ 819 h 938"/>
                  <a:gd name="T84" fmla="*/ 731 w 2409"/>
                  <a:gd name="T85" fmla="*/ 803 h 938"/>
                  <a:gd name="T86" fmla="*/ 647 w 2409"/>
                  <a:gd name="T87" fmla="*/ 785 h 938"/>
                  <a:gd name="T88" fmla="*/ 621 w 2409"/>
                  <a:gd name="T89" fmla="*/ 758 h 938"/>
                  <a:gd name="T90" fmla="*/ 561 w 2409"/>
                  <a:gd name="T91" fmla="*/ 739 h 938"/>
                  <a:gd name="T92" fmla="*/ 535 w 2409"/>
                  <a:gd name="T93" fmla="*/ 694 h 938"/>
                  <a:gd name="T94" fmla="*/ 489 w 2409"/>
                  <a:gd name="T95" fmla="*/ 683 h 938"/>
                  <a:gd name="T96" fmla="*/ 459 w 2409"/>
                  <a:gd name="T97" fmla="*/ 639 h 938"/>
                  <a:gd name="T98" fmla="*/ 434 w 2409"/>
                  <a:gd name="T99" fmla="*/ 619 h 938"/>
                  <a:gd name="T100" fmla="*/ 411 w 2409"/>
                  <a:gd name="T101" fmla="*/ 579 h 938"/>
                  <a:gd name="T102" fmla="*/ 379 w 2409"/>
                  <a:gd name="T103" fmla="*/ 543 h 938"/>
                  <a:gd name="T104" fmla="*/ 359 w 2409"/>
                  <a:gd name="T105" fmla="*/ 519 h 938"/>
                  <a:gd name="T106" fmla="*/ 351 w 2409"/>
                  <a:gd name="T107" fmla="*/ 477 h 938"/>
                  <a:gd name="T108" fmla="*/ 324 w 2409"/>
                  <a:gd name="T109" fmla="*/ 402 h 938"/>
                  <a:gd name="T110" fmla="*/ 271 w 2409"/>
                  <a:gd name="T111" fmla="*/ 351 h 938"/>
                  <a:gd name="T112" fmla="*/ 233 w 2409"/>
                  <a:gd name="T113" fmla="*/ 323 h 938"/>
                  <a:gd name="T114" fmla="*/ 213 w 2409"/>
                  <a:gd name="T115" fmla="*/ 278 h 938"/>
                  <a:gd name="T116" fmla="*/ 193 w 2409"/>
                  <a:gd name="T117" fmla="*/ 254 h 938"/>
                  <a:gd name="T118" fmla="*/ 90 w 2409"/>
                  <a:gd name="T119" fmla="*/ 202 h 938"/>
                  <a:gd name="T120" fmla="*/ 5 w 2409"/>
                  <a:gd name="T121" fmla="*/ 152 h 938"/>
                  <a:gd name="T122" fmla="*/ 83 w 2409"/>
                  <a:gd name="T123" fmla="*/ 68 h 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09" h="938">
                    <a:moveTo>
                      <a:pt x="188" y="68"/>
                    </a:moveTo>
                    <a:lnTo>
                      <a:pt x="188" y="66"/>
                    </a:lnTo>
                    <a:lnTo>
                      <a:pt x="189" y="66"/>
                    </a:lnTo>
                    <a:lnTo>
                      <a:pt x="210" y="66"/>
                    </a:lnTo>
                    <a:lnTo>
                      <a:pt x="213" y="66"/>
                    </a:lnTo>
                    <a:lnTo>
                      <a:pt x="220" y="66"/>
                    </a:lnTo>
                    <a:lnTo>
                      <a:pt x="226" y="66"/>
                    </a:lnTo>
                    <a:lnTo>
                      <a:pt x="230" y="66"/>
                    </a:lnTo>
                    <a:lnTo>
                      <a:pt x="237" y="66"/>
                    </a:lnTo>
                    <a:lnTo>
                      <a:pt x="239" y="66"/>
                    </a:lnTo>
                    <a:lnTo>
                      <a:pt x="244" y="66"/>
                    </a:lnTo>
                    <a:lnTo>
                      <a:pt x="246" y="66"/>
                    </a:lnTo>
                    <a:lnTo>
                      <a:pt x="248" y="66"/>
                    </a:lnTo>
                    <a:lnTo>
                      <a:pt x="254" y="66"/>
                    </a:lnTo>
                    <a:lnTo>
                      <a:pt x="256" y="66"/>
                    </a:lnTo>
                    <a:lnTo>
                      <a:pt x="257" y="66"/>
                    </a:lnTo>
                    <a:lnTo>
                      <a:pt x="259" y="66"/>
                    </a:lnTo>
                    <a:lnTo>
                      <a:pt x="263" y="66"/>
                    </a:lnTo>
                    <a:lnTo>
                      <a:pt x="267" y="66"/>
                    </a:lnTo>
                    <a:lnTo>
                      <a:pt x="272" y="66"/>
                    </a:lnTo>
                    <a:lnTo>
                      <a:pt x="274" y="66"/>
                    </a:lnTo>
                    <a:lnTo>
                      <a:pt x="275" y="66"/>
                    </a:lnTo>
                    <a:lnTo>
                      <a:pt x="283" y="66"/>
                    </a:lnTo>
                    <a:lnTo>
                      <a:pt x="302" y="66"/>
                    </a:lnTo>
                    <a:lnTo>
                      <a:pt x="306" y="66"/>
                    </a:lnTo>
                    <a:lnTo>
                      <a:pt x="311" y="66"/>
                    </a:lnTo>
                    <a:lnTo>
                      <a:pt x="314" y="66"/>
                    </a:lnTo>
                    <a:lnTo>
                      <a:pt x="314" y="67"/>
                    </a:lnTo>
                    <a:lnTo>
                      <a:pt x="315" y="67"/>
                    </a:lnTo>
                    <a:lnTo>
                      <a:pt x="317" y="67"/>
                    </a:lnTo>
                    <a:lnTo>
                      <a:pt x="318" y="67"/>
                    </a:lnTo>
                    <a:lnTo>
                      <a:pt x="327" y="67"/>
                    </a:lnTo>
                    <a:lnTo>
                      <a:pt x="330" y="67"/>
                    </a:lnTo>
                    <a:lnTo>
                      <a:pt x="333" y="67"/>
                    </a:lnTo>
                    <a:lnTo>
                      <a:pt x="344" y="67"/>
                    </a:lnTo>
                    <a:lnTo>
                      <a:pt x="348" y="67"/>
                    </a:lnTo>
                    <a:lnTo>
                      <a:pt x="349" y="67"/>
                    </a:lnTo>
                    <a:lnTo>
                      <a:pt x="357" y="67"/>
                    </a:lnTo>
                    <a:lnTo>
                      <a:pt x="379" y="67"/>
                    </a:lnTo>
                    <a:lnTo>
                      <a:pt x="383" y="67"/>
                    </a:lnTo>
                    <a:lnTo>
                      <a:pt x="387" y="67"/>
                    </a:lnTo>
                    <a:lnTo>
                      <a:pt x="388" y="67"/>
                    </a:lnTo>
                    <a:lnTo>
                      <a:pt x="390" y="67"/>
                    </a:lnTo>
                    <a:lnTo>
                      <a:pt x="392" y="67"/>
                    </a:lnTo>
                    <a:lnTo>
                      <a:pt x="393" y="67"/>
                    </a:lnTo>
                    <a:lnTo>
                      <a:pt x="394" y="67"/>
                    </a:lnTo>
                    <a:lnTo>
                      <a:pt x="395" y="67"/>
                    </a:lnTo>
                    <a:lnTo>
                      <a:pt x="396" y="67"/>
                    </a:lnTo>
                    <a:lnTo>
                      <a:pt x="402" y="67"/>
                    </a:lnTo>
                    <a:lnTo>
                      <a:pt x="403" y="67"/>
                    </a:lnTo>
                    <a:lnTo>
                      <a:pt x="404" y="67"/>
                    </a:lnTo>
                    <a:lnTo>
                      <a:pt x="406" y="67"/>
                    </a:lnTo>
                    <a:lnTo>
                      <a:pt x="416" y="67"/>
                    </a:lnTo>
                    <a:lnTo>
                      <a:pt x="419" y="67"/>
                    </a:lnTo>
                    <a:lnTo>
                      <a:pt x="420" y="67"/>
                    </a:lnTo>
                    <a:lnTo>
                      <a:pt x="421" y="67"/>
                    </a:lnTo>
                    <a:lnTo>
                      <a:pt x="422" y="67"/>
                    </a:lnTo>
                    <a:lnTo>
                      <a:pt x="423" y="67"/>
                    </a:lnTo>
                    <a:lnTo>
                      <a:pt x="428" y="66"/>
                    </a:lnTo>
                    <a:lnTo>
                      <a:pt x="429" y="66"/>
                    </a:lnTo>
                    <a:lnTo>
                      <a:pt x="431" y="66"/>
                    </a:lnTo>
                    <a:lnTo>
                      <a:pt x="438" y="66"/>
                    </a:lnTo>
                    <a:lnTo>
                      <a:pt x="440" y="66"/>
                    </a:lnTo>
                    <a:lnTo>
                      <a:pt x="443" y="66"/>
                    </a:lnTo>
                    <a:lnTo>
                      <a:pt x="447" y="66"/>
                    </a:lnTo>
                    <a:lnTo>
                      <a:pt x="452" y="66"/>
                    </a:lnTo>
                    <a:lnTo>
                      <a:pt x="454" y="66"/>
                    </a:lnTo>
                    <a:lnTo>
                      <a:pt x="462" y="66"/>
                    </a:lnTo>
                    <a:lnTo>
                      <a:pt x="473" y="66"/>
                    </a:lnTo>
                    <a:lnTo>
                      <a:pt x="483" y="66"/>
                    </a:lnTo>
                    <a:lnTo>
                      <a:pt x="491" y="66"/>
                    </a:lnTo>
                    <a:lnTo>
                      <a:pt x="495" y="66"/>
                    </a:lnTo>
                    <a:lnTo>
                      <a:pt x="496" y="66"/>
                    </a:lnTo>
                    <a:lnTo>
                      <a:pt x="508" y="66"/>
                    </a:lnTo>
                    <a:lnTo>
                      <a:pt x="513" y="66"/>
                    </a:lnTo>
                    <a:lnTo>
                      <a:pt x="514" y="66"/>
                    </a:lnTo>
                    <a:lnTo>
                      <a:pt x="518" y="66"/>
                    </a:lnTo>
                    <a:lnTo>
                      <a:pt x="521" y="66"/>
                    </a:lnTo>
                    <a:lnTo>
                      <a:pt x="522" y="66"/>
                    </a:lnTo>
                    <a:lnTo>
                      <a:pt x="524" y="66"/>
                    </a:lnTo>
                    <a:lnTo>
                      <a:pt x="525" y="66"/>
                    </a:lnTo>
                    <a:lnTo>
                      <a:pt x="526" y="66"/>
                    </a:lnTo>
                    <a:lnTo>
                      <a:pt x="528" y="66"/>
                    </a:lnTo>
                    <a:lnTo>
                      <a:pt x="532" y="66"/>
                    </a:lnTo>
                    <a:lnTo>
                      <a:pt x="533" y="66"/>
                    </a:lnTo>
                    <a:lnTo>
                      <a:pt x="534" y="66"/>
                    </a:lnTo>
                    <a:lnTo>
                      <a:pt x="537" y="66"/>
                    </a:lnTo>
                    <a:lnTo>
                      <a:pt x="543" y="66"/>
                    </a:lnTo>
                    <a:lnTo>
                      <a:pt x="544" y="66"/>
                    </a:lnTo>
                    <a:lnTo>
                      <a:pt x="546" y="66"/>
                    </a:lnTo>
                    <a:lnTo>
                      <a:pt x="547" y="66"/>
                    </a:lnTo>
                    <a:lnTo>
                      <a:pt x="550" y="66"/>
                    </a:lnTo>
                    <a:lnTo>
                      <a:pt x="560" y="66"/>
                    </a:lnTo>
                    <a:lnTo>
                      <a:pt x="565" y="66"/>
                    </a:lnTo>
                    <a:lnTo>
                      <a:pt x="565" y="65"/>
                    </a:lnTo>
                    <a:lnTo>
                      <a:pt x="566" y="65"/>
                    </a:lnTo>
                    <a:lnTo>
                      <a:pt x="584" y="65"/>
                    </a:lnTo>
                    <a:lnTo>
                      <a:pt x="585" y="65"/>
                    </a:lnTo>
                    <a:lnTo>
                      <a:pt x="590" y="65"/>
                    </a:lnTo>
                    <a:lnTo>
                      <a:pt x="612" y="65"/>
                    </a:lnTo>
                    <a:lnTo>
                      <a:pt x="625" y="65"/>
                    </a:lnTo>
                    <a:lnTo>
                      <a:pt x="633" y="65"/>
                    </a:lnTo>
                    <a:lnTo>
                      <a:pt x="638" y="65"/>
                    </a:lnTo>
                    <a:lnTo>
                      <a:pt x="647" y="65"/>
                    </a:lnTo>
                    <a:lnTo>
                      <a:pt x="650" y="65"/>
                    </a:lnTo>
                    <a:lnTo>
                      <a:pt x="653" y="65"/>
                    </a:lnTo>
                    <a:lnTo>
                      <a:pt x="669" y="65"/>
                    </a:lnTo>
                    <a:lnTo>
                      <a:pt x="680" y="65"/>
                    </a:lnTo>
                    <a:lnTo>
                      <a:pt x="694" y="65"/>
                    </a:lnTo>
                    <a:lnTo>
                      <a:pt x="696" y="65"/>
                    </a:lnTo>
                    <a:lnTo>
                      <a:pt x="704" y="65"/>
                    </a:lnTo>
                    <a:lnTo>
                      <a:pt x="718" y="65"/>
                    </a:lnTo>
                    <a:lnTo>
                      <a:pt x="723" y="65"/>
                    </a:lnTo>
                    <a:lnTo>
                      <a:pt x="728" y="65"/>
                    </a:lnTo>
                    <a:lnTo>
                      <a:pt x="736" y="65"/>
                    </a:lnTo>
                    <a:lnTo>
                      <a:pt x="739" y="65"/>
                    </a:lnTo>
                    <a:lnTo>
                      <a:pt x="740" y="65"/>
                    </a:lnTo>
                    <a:lnTo>
                      <a:pt x="742" y="65"/>
                    </a:lnTo>
                    <a:lnTo>
                      <a:pt x="746" y="65"/>
                    </a:lnTo>
                    <a:lnTo>
                      <a:pt x="750" y="65"/>
                    </a:lnTo>
                    <a:lnTo>
                      <a:pt x="754" y="65"/>
                    </a:lnTo>
                    <a:lnTo>
                      <a:pt x="755" y="65"/>
                    </a:lnTo>
                    <a:lnTo>
                      <a:pt x="757" y="65"/>
                    </a:lnTo>
                    <a:lnTo>
                      <a:pt x="762" y="65"/>
                    </a:lnTo>
                    <a:lnTo>
                      <a:pt x="766" y="65"/>
                    </a:lnTo>
                    <a:lnTo>
                      <a:pt x="768" y="65"/>
                    </a:lnTo>
                    <a:lnTo>
                      <a:pt x="771" y="65"/>
                    </a:lnTo>
                    <a:lnTo>
                      <a:pt x="775" y="65"/>
                    </a:lnTo>
                    <a:lnTo>
                      <a:pt x="776" y="65"/>
                    </a:lnTo>
                    <a:lnTo>
                      <a:pt x="784" y="65"/>
                    </a:lnTo>
                    <a:lnTo>
                      <a:pt x="790" y="65"/>
                    </a:lnTo>
                    <a:lnTo>
                      <a:pt x="794" y="65"/>
                    </a:lnTo>
                    <a:lnTo>
                      <a:pt x="796" y="65"/>
                    </a:lnTo>
                    <a:lnTo>
                      <a:pt x="797" y="65"/>
                    </a:lnTo>
                    <a:lnTo>
                      <a:pt x="819" y="65"/>
                    </a:lnTo>
                    <a:lnTo>
                      <a:pt x="828" y="65"/>
                    </a:lnTo>
                    <a:lnTo>
                      <a:pt x="831" y="65"/>
                    </a:lnTo>
                    <a:lnTo>
                      <a:pt x="843" y="65"/>
                    </a:lnTo>
                    <a:lnTo>
                      <a:pt x="844" y="65"/>
                    </a:lnTo>
                    <a:lnTo>
                      <a:pt x="845" y="65"/>
                    </a:lnTo>
                    <a:lnTo>
                      <a:pt x="846" y="65"/>
                    </a:lnTo>
                    <a:lnTo>
                      <a:pt x="849" y="65"/>
                    </a:lnTo>
                    <a:lnTo>
                      <a:pt x="850" y="65"/>
                    </a:lnTo>
                    <a:lnTo>
                      <a:pt x="851" y="65"/>
                    </a:lnTo>
                    <a:lnTo>
                      <a:pt x="852" y="65"/>
                    </a:lnTo>
                    <a:lnTo>
                      <a:pt x="854" y="65"/>
                    </a:lnTo>
                    <a:lnTo>
                      <a:pt x="862" y="65"/>
                    </a:lnTo>
                    <a:lnTo>
                      <a:pt x="879" y="65"/>
                    </a:lnTo>
                    <a:lnTo>
                      <a:pt x="882" y="65"/>
                    </a:lnTo>
                    <a:lnTo>
                      <a:pt x="889" y="65"/>
                    </a:lnTo>
                    <a:lnTo>
                      <a:pt x="894" y="65"/>
                    </a:lnTo>
                    <a:lnTo>
                      <a:pt x="904" y="65"/>
                    </a:lnTo>
                    <a:lnTo>
                      <a:pt x="905" y="65"/>
                    </a:lnTo>
                    <a:lnTo>
                      <a:pt x="906" y="65"/>
                    </a:lnTo>
                    <a:lnTo>
                      <a:pt x="908" y="65"/>
                    </a:lnTo>
                    <a:lnTo>
                      <a:pt x="909" y="65"/>
                    </a:lnTo>
                    <a:lnTo>
                      <a:pt x="911" y="65"/>
                    </a:lnTo>
                    <a:lnTo>
                      <a:pt x="912" y="65"/>
                    </a:lnTo>
                    <a:lnTo>
                      <a:pt x="913" y="65"/>
                    </a:lnTo>
                    <a:lnTo>
                      <a:pt x="918" y="65"/>
                    </a:lnTo>
                    <a:lnTo>
                      <a:pt x="919" y="65"/>
                    </a:lnTo>
                    <a:lnTo>
                      <a:pt x="925" y="65"/>
                    </a:lnTo>
                    <a:lnTo>
                      <a:pt x="928" y="65"/>
                    </a:lnTo>
                    <a:lnTo>
                      <a:pt x="929" y="65"/>
                    </a:lnTo>
                    <a:lnTo>
                      <a:pt x="938" y="65"/>
                    </a:lnTo>
                    <a:lnTo>
                      <a:pt x="939" y="65"/>
                    </a:lnTo>
                    <a:lnTo>
                      <a:pt x="941" y="65"/>
                    </a:lnTo>
                    <a:lnTo>
                      <a:pt x="944" y="65"/>
                    </a:lnTo>
                    <a:lnTo>
                      <a:pt x="946" y="65"/>
                    </a:lnTo>
                    <a:lnTo>
                      <a:pt x="949" y="65"/>
                    </a:lnTo>
                    <a:lnTo>
                      <a:pt x="956" y="65"/>
                    </a:lnTo>
                    <a:lnTo>
                      <a:pt x="958" y="65"/>
                    </a:lnTo>
                    <a:lnTo>
                      <a:pt x="964" y="65"/>
                    </a:lnTo>
                    <a:lnTo>
                      <a:pt x="966" y="65"/>
                    </a:lnTo>
                    <a:lnTo>
                      <a:pt x="969" y="65"/>
                    </a:lnTo>
                    <a:lnTo>
                      <a:pt x="977" y="65"/>
                    </a:lnTo>
                    <a:lnTo>
                      <a:pt x="979" y="65"/>
                    </a:lnTo>
                    <a:lnTo>
                      <a:pt x="983" y="65"/>
                    </a:lnTo>
                    <a:lnTo>
                      <a:pt x="984" y="65"/>
                    </a:lnTo>
                    <a:lnTo>
                      <a:pt x="986" y="65"/>
                    </a:lnTo>
                    <a:lnTo>
                      <a:pt x="987" y="65"/>
                    </a:lnTo>
                    <a:lnTo>
                      <a:pt x="988" y="65"/>
                    </a:lnTo>
                    <a:lnTo>
                      <a:pt x="991" y="65"/>
                    </a:lnTo>
                    <a:lnTo>
                      <a:pt x="992" y="65"/>
                    </a:lnTo>
                    <a:lnTo>
                      <a:pt x="997" y="65"/>
                    </a:lnTo>
                    <a:lnTo>
                      <a:pt x="1000" y="65"/>
                    </a:lnTo>
                    <a:lnTo>
                      <a:pt x="1021" y="65"/>
                    </a:lnTo>
                    <a:lnTo>
                      <a:pt x="1024" y="65"/>
                    </a:lnTo>
                    <a:lnTo>
                      <a:pt x="1027" y="65"/>
                    </a:lnTo>
                    <a:lnTo>
                      <a:pt x="1030" y="65"/>
                    </a:lnTo>
                    <a:lnTo>
                      <a:pt x="1037" y="65"/>
                    </a:lnTo>
                    <a:lnTo>
                      <a:pt x="1038" y="65"/>
                    </a:lnTo>
                    <a:lnTo>
                      <a:pt x="1039" y="65"/>
                    </a:lnTo>
                    <a:lnTo>
                      <a:pt x="1042" y="65"/>
                    </a:lnTo>
                    <a:lnTo>
                      <a:pt x="1046" y="65"/>
                    </a:lnTo>
                    <a:lnTo>
                      <a:pt x="1051" y="65"/>
                    </a:lnTo>
                    <a:lnTo>
                      <a:pt x="1053" y="65"/>
                    </a:lnTo>
                    <a:lnTo>
                      <a:pt x="1089" y="65"/>
                    </a:lnTo>
                    <a:lnTo>
                      <a:pt x="1090" y="65"/>
                    </a:lnTo>
                    <a:lnTo>
                      <a:pt x="1103" y="65"/>
                    </a:lnTo>
                    <a:lnTo>
                      <a:pt x="1104" y="65"/>
                    </a:lnTo>
                    <a:lnTo>
                      <a:pt x="1108" y="65"/>
                    </a:lnTo>
                    <a:lnTo>
                      <a:pt x="1109" y="65"/>
                    </a:lnTo>
                    <a:lnTo>
                      <a:pt x="1111" y="65"/>
                    </a:lnTo>
                    <a:lnTo>
                      <a:pt x="1113" y="65"/>
                    </a:lnTo>
                    <a:lnTo>
                      <a:pt x="1125" y="65"/>
                    </a:lnTo>
                    <a:lnTo>
                      <a:pt x="1128" y="65"/>
                    </a:lnTo>
                    <a:lnTo>
                      <a:pt x="1129" y="65"/>
                    </a:lnTo>
                    <a:lnTo>
                      <a:pt x="1133" y="65"/>
                    </a:lnTo>
                    <a:lnTo>
                      <a:pt x="1141" y="65"/>
                    </a:lnTo>
                    <a:lnTo>
                      <a:pt x="1146" y="65"/>
                    </a:lnTo>
                    <a:lnTo>
                      <a:pt x="1151" y="65"/>
                    </a:lnTo>
                    <a:lnTo>
                      <a:pt x="1155" y="65"/>
                    </a:lnTo>
                    <a:lnTo>
                      <a:pt x="1167" y="65"/>
                    </a:lnTo>
                    <a:lnTo>
                      <a:pt x="1171" y="65"/>
                    </a:lnTo>
                    <a:lnTo>
                      <a:pt x="1198" y="65"/>
                    </a:lnTo>
                    <a:lnTo>
                      <a:pt x="1232" y="65"/>
                    </a:lnTo>
                    <a:lnTo>
                      <a:pt x="1276" y="66"/>
                    </a:lnTo>
                    <a:lnTo>
                      <a:pt x="1282" y="66"/>
                    </a:lnTo>
                    <a:lnTo>
                      <a:pt x="1289" y="66"/>
                    </a:lnTo>
                    <a:lnTo>
                      <a:pt x="1291" y="66"/>
                    </a:lnTo>
                    <a:lnTo>
                      <a:pt x="1294" y="66"/>
                    </a:lnTo>
                    <a:lnTo>
                      <a:pt x="1298" y="66"/>
                    </a:lnTo>
                    <a:lnTo>
                      <a:pt x="1309" y="66"/>
                    </a:lnTo>
                    <a:lnTo>
                      <a:pt x="1310" y="66"/>
                    </a:lnTo>
                    <a:lnTo>
                      <a:pt x="1311" y="66"/>
                    </a:lnTo>
                    <a:lnTo>
                      <a:pt x="1312" y="66"/>
                    </a:lnTo>
                    <a:lnTo>
                      <a:pt x="1314" y="66"/>
                    </a:lnTo>
                    <a:lnTo>
                      <a:pt x="1324" y="66"/>
                    </a:lnTo>
                    <a:lnTo>
                      <a:pt x="1327" y="66"/>
                    </a:lnTo>
                    <a:lnTo>
                      <a:pt x="1332" y="66"/>
                    </a:lnTo>
                    <a:lnTo>
                      <a:pt x="1357" y="66"/>
                    </a:lnTo>
                    <a:lnTo>
                      <a:pt x="1360" y="66"/>
                    </a:lnTo>
                    <a:lnTo>
                      <a:pt x="1360" y="50"/>
                    </a:lnTo>
                    <a:lnTo>
                      <a:pt x="1360" y="32"/>
                    </a:lnTo>
                    <a:lnTo>
                      <a:pt x="1360" y="31"/>
                    </a:lnTo>
                    <a:lnTo>
                      <a:pt x="1360" y="30"/>
                    </a:lnTo>
                    <a:lnTo>
                      <a:pt x="1360" y="27"/>
                    </a:lnTo>
                    <a:lnTo>
                      <a:pt x="1360" y="25"/>
                    </a:lnTo>
                    <a:lnTo>
                      <a:pt x="1360" y="21"/>
                    </a:lnTo>
                    <a:lnTo>
                      <a:pt x="1360" y="18"/>
                    </a:lnTo>
                    <a:lnTo>
                      <a:pt x="1360" y="15"/>
                    </a:lnTo>
                    <a:lnTo>
                      <a:pt x="1360" y="11"/>
                    </a:lnTo>
                    <a:lnTo>
                      <a:pt x="1360" y="10"/>
                    </a:lnTo>
                    <a:lnTo>
                      <a:pt x="1360" y="7"/>
                    </a:lnTo>
                    <a:lnTo>
                      <a:pt x="1360" y="3"/>
                    </a:lnTo>
                    <a:lnTo>
                      <a:pt x="1363" y="3"/>
                    </a:lnTo>
                    <a:lnTo>
                      <a:pt x="1368" y="3"/>
                    </a:lnTo>
                    <a:lnTo>
                      <a:pt x="1371" y="3"/>
                    </a:lnTo>
                    <a:lnTo>
                      <a:pt x="1375" y="3"/>
                    </a:lnTo>
                    <a:lnTo>
                      <a:pt x="1381" y="3"/>
                    </a:lnTo>
                    <a:lnTo>
                      <a:pt x="1391" y="3"/>
                    </a:lnTo>
                    <a:lnTo>
                      <a:pt x="1394" y="3"/>
                    </a:lnTo>
                    <a:lnTo>
                      <a:pt x="1397" y="3"/>
                    </a:lnTo>
                    <a:lnTo>
                      <a:pt x="1409" y="3"/>
                    </a:lnTo>
                    <a:lnTo>
                      <a:pt x="1422" y="3"/>
                    </a:lnTo>
                    <a:lnTo>
                      <a:pt x="1423" y="3"/>
                    </a:lnTo>
                    <a:lnTo>
                      <a:pt x="1424" y="3"/>
                    </a:lnTo>
                    <a:lnTo>
                      <a:pt x="1428" y="3"/>
                    </a:lnTo>
                    <a:lnTo>
                      <a:pt x="1438" y="3"/>
                    </a:lnTo>
                    <a:lnTo>
                      <a:pt x="1457" y="3"/>
                    </a:lnTo>
                    <a:lnTo>
                      <a:pt x="1464" y="3"/>
                    </a:lnTo>
                    <a:lnTo>
                      <a:pt x="1465" y="3"/>
                    </a:lnTo>
                    <a:lnTo>
                      <a:pt x="1484" y="3"/>
                    </a:lnTo>
                    <a:lnTo>
                      <a:pt x="1489" y="3"/>
                    </a:lnTo>
                    <a:lnTo>
                      <a:pt x="1500" y="3"/>
                    </a:lnTo>
                    <a:lnTo>
                      <a:pt x="1507" y="3"/>
                    </a:lnTo>
                    <a:lnTo>
                      <a:pt x="1507" y="1"/>
                    </a:lnTo>
                    <a:lnTo>
                      <a:pt x="1509" y="1"/>
                    </a:lnTo>
                    <a:lnTo>
                      <a:pt x="1512" y="1"/>
                    </a:lnTo>
                    <a:lnTo>
                      <a:pt x="1516" y="1"/>
                    </a:lnTo>
                    <a:lnTo>
                      <a:pt x="1524" y="1"/>
                    </a:lnTo>
                    <a:lnTo>
                      <a:pt x="1550" y="1"/>
                    </a:lnTo>
                    <a:lnTo>
                      <a:pt x="1558" y="1"/>
                    </a:lnTo>
                    <a:lnTo>
                      <a:pt x="1560" y="1"/>
                    </a:lnTo>
                    <a:lnTo>
                      <a:pt x="1561" y="1"/>
                    </a:lnTo>
                    <a:lnTo>
                      <a:pt x="1572" y="0"/>
                    </a:lnTo>
                    <a:lnTo>
                      <a:pt x="1574" y="0"/>
                    </a:lnTo>
                    <a:lnTo>
                      <a:pt x="1585" y="0"/>
                    </a:lnTo>
                    <a:lnTo>
                      <a:pt x="1586" y="0"/>
                    </a:lnTo>
                    <a:lnTo>
                      <a:pt x="1592" y="0"/>
                    </a:lnTo>
                    <a:lnTo>
                      <a:pt x="1600" y="0"/>
                    </a:lnTo>
                    <a:lnTo>
                      <a:pt x="1604" y="0"/>
                    </a:lnTo>
                    <a:lnTo>
                      <a:pt x="1608" y="0"/>
                    </a:lnTo>
                    <a:lnTo>
                      <a:pt x="1616" y="0"/>
                    </a:lnTo>
                    <a:lnTo>
                      <a:pt x="1617" y="0"/>
                    </a:lnTo>
                    <a:lnTo>
                      <a:pt x="1626" y="0"/>
                    </a:lnTo>
                    <a:lnTo>
                      <a:pt x="1627" y="0"/>
                    </a:lnTo>
                    <a:lnTo>
                      <a:pt x="1629" y="0"/>
                    </a:lnTo>
                    <a:lnTo>
                      <a:pt x="1639" y="0"/>
                    </a:lnTo>
                    <a:lnTo>
                      <a:pt x="1651" y="0"/>
                    </a:lnTo>
                    <a:lnTo>
                      <a:pt x="1664" y="1"/>
                    </a:lnTo>
                    <a:lnTo>
                      <a:pt x="1671" y="1"/>
                    </a:lnTo>
                    <a:lnTo>
                      <a:pt x="1686" y="1"/>
                    </a:lnTo>
                    <a:lnTo>
                      <a:pt x="1690" y="1"/>
                    </a:lnTo>
                    <a:lnTo>
                      <a:pt x="1695" y="1"/>
                    </a:lnTo>
                    <a:lnTo>
                      <a:pt x="1732" y="0"/>
                    </a:lnTo>
                    <a:lnTo>
                      <a:pt x="1751" y="0"/>
                    </a:lnTo>
                    <a:lnTo>
                      <a:pt x="1756" y="0"/>
                    </a:lnTo>
                    <a:lnTo>
                      <a:pt x="1760" y="0"/>
                    </a:lnTo>
                    <a:lnTo>
                      <a:pt x="1762" y="0"/>
                    </a:lnTo>
                    <a:lnTo>
                      <a:pt x="1812" y="0"/>
                    </a:lnTo>
                    <a:lnTo>
                      <a:pt x="1816" y="0"/>
                    </a:lnTo>
                    <a:lnTo>
                      <a:pt x="1823" y="0"/>
                    </a:lnTo>
                    <a:lnTo>
                      <a:pt x="1826" y="0"/>
                    </a:lnTo>
                    <a:lnTo>
                      <a:pt x="1829" y="0"/>
                    </a:lnTo>
                    <a:lnTo>
                      <a:pt x="1840" y="0"/>
                    </a:lnTo>
                    <a:lnTo>
                      <a:pt x="1855" y="1"/>
                    </a:lnTo>
                    <a:lnTo>
                      <a:pt x="1871" y="1"/>
                    </a:lnTo>
                    <a:lnTo>
                      <a:pt x="1881" y="1"/>
                    </a:lnTo>
                    <a:lnTo>
                      <a:pt x="1884" y="1"/>
                    </a:lnTo>
                    <a:lnTo>
                      <a:pt x="1885" y="1"/>
                    </a:lnTo>
                    <a:lnTo>
                      <a:pt x="1895" y="0"/>
                    </a:lnTo>
                    <a:lnTo>
                      <a:pt x="1896" y="0"/>
                    </a:lnTo>
                    <a:lnTo>
                      <a:pt x="1900" y="0"/>
                    </a:lnTo>
                    <a:lnTo>
                      <a:pt x="1912" y="0"/>
                    </a:lnTo>
                    <a:lnTo>
                      <a:pt x="1920" y="1"/>
                    </a:lnTo>
                    <a:lnTo>
                      <a:pt x="1930" y="1"/>
                    </a:lnTo>
                    <a:lnTo>
                      <a:pt x="1933" y="1"/>
                    </a:lnTo>
                    <a:lnTo>
                      <a:pt x="1937" y="1"/>
                    </a:lnTo>
                    <a:lnTo>
                      <a:pt x="1938" y="1"/>
                    </a:lnTo>
                    <a:lnTo>
                      <a:pt x="1939" y="1"/>
                    </a:lnTo>
                    <a:lnTo>
                      <a:pt x="1941" y="1"/>
                    </a:lnTo>
                    <a:lnTo>
                      <a:pt x="1948" y="1"/>
                    </a:lnTo>
                    <a:lnTo>
                      <a:pt x="1954" y="1"/>
                    </a:lnTo>
                    <a:lnTo>
                      <a:pt x="1957" y="1"/>
                    </a:lnTo>
                    <a:lnTo>
                      <a:pt x="1962" y="1"/>
                    </a:lnTo>
                    <a:lnTo>
                      <a:pt x="1963" y="1"/>
                    </a:lnTo>
                    <a:lnTo>
                      <a:pt x="1973" y="1"/>
                    </a:lnTo>
                    <a:lnTo>
                      <a:pt x="1976" y="1"/>
                    </a:lnTo>
                    <a:lnTo>
                      <a:pt x="1979" y="1"/>
                    </a:lnTo>
                    <a:lnTo>
                      <a:pt x="1980" y="1"/>
                    </a:lnTo>
                    <a:lnTo>
                      <a:pt x="1981" y="1"/>
                    </a:lnTo>
                    <a:lnTo>
                      <a:pt x="1982" y="1"/>
                    </a:lnTo>
                    <a:lnTo>
                      <a:pt x="1984" y="1"/>
                    </a:lnTo>
                    <a:lnTo>
                      <a:pt x="1986" y="1"/>
                    </a:lnTo>
                    <a:lnTo>
                      <a:pt x="1987" y="1"/>
                    </a:lnTo>
                    <a:lnTo>
                      <a:pt x="1990" y="1"/>
                    </a:lnTo>
                    <a:lnTo>
                      <a:pt x="1991" y="1"/>
                    </a:lnTo>
                    <a:lnTo>
                      <a:pt x="1992" y="1"/>
                    </a:lnTo>
                    <a:lnTo>
                      <a:pt x="1993" y="1"/>
                    </a:lnTo>
                    <a:lnTo>
                      <a:pt x="1995" y="1"/>
                    </a:lnTo>
                    <a:lnTo>
                      <a:pt x="1996" y="1"/>
                    </a:lnTo>
                    <a:lnTo>
                      <a:pt x="1997" y="1"/>
                    </a:lnTo>
                    <a:lnTo>
                      <a:pt x="1999" y="1"/>
                    </a:lnTo>
                    <a:lnTo>
                      <a:pt x="2000" y="1"/>
                    </a:lnTo>
                    <a:lnTo>
                      <a:pt x="2001" y="1"/>
                    </a:lnTo>
                    <a:lnTo>
                      <a:pt x="2002" y="1"/>
                    </a:lnTo>
                    <a:lnTo>
                      <a:pt x="2004" y="1"/>
                    </a:lnTo>
                    <a:lnTo>
                      <a:pt x="2006" y="1"/>
                    </a:lnTo>
                    <a:lnTo>
                      <a:pt x="2007" y="1"/>
                    </a:lnTo>
                    <a:lnTo>
                      <a:pt x="2008" y="1"/>
                    </a:lnTo>
                    <a:lnTo>
                      <a:pt x="2009" y="1"/>
                    </a:lnTo>
                    <a:lnTo>
                      <a:pt x="2010" y="1"/>
                    </a:lnTo>
                    <a:lnTo>
                      <a:pt x="2012" y="1"/>
                    </a:lnTo>
                    <a:lnTo>
                      <a:pt x="2013" y="1"/>
                    </a:lnTo>
                    <a:lnTo>
                      <a:pt x="2015" y="1"/>
                    </a:lnTo>
                    <a:lnTo>
                      <a:pt x="2016" y="1"/>
                    </a:lnTo>
                    <a:lnTo>
                      <a:pt x="2017" y="1"/>
                    </a:lnTo>
                    <a:lnTo>
                      <a:pt x="2018" y="1"/>
                    </a:lnTo>
                    <a:lnTo>
                      <a:pt x="2019" y="1"/>
                    </a:lnTo>
                    <a:lnTo>
                      <a:pt x="2021" y="1"/>
                    </a:lnTo>
                    <a:lnTo>
                      <a:pt x="2023" y="1"/>
                    </a:lnTo>
                    <a:lnTo>
                      <a:pt x="2024" y="1"/>
                    </a:lnTo>
                    <a:lnTo>
                      <a:pt x="2026" y="1"/>
                    </a:lnTo>
                    <a:lnTo>
                      <a:pt x="2027" y="1"/>
                    </a:lnTo>
                    <a:lnTo>
                      <a:pt x="2028" y="1"/>
                    </a:lnTo>
                    <a:lnTo>
                      <a:pt x="2030" y="1"/>
                    </a:lnTo>
                    <a:lnTo>
                      <a:pt x="2031" y="1"/>
                    </a:lnTo>
                    <a:lnTo>
                      <a:pt x="2032" y="1"/>
                    </a:lnTo>
                    <a:lnTo>
                      <a:pt x="2033" y="1"/>
                    </a:lnTo>
                    <a:lnTo>
                      <a:pt x="2036" y="1"/>
                    </a:lnTo>
                    <a:lnTo>
                      <a:pt x="2038" y="1"/>
                    </a:lnTo>
                    <a:lnTo>
                      <a:pt x="2039" y="1"/>
                    </a:lnTo>
                    <a:lnTo>
                      <a:pt x="2040" y="1"/>
                    </a:lnTo>
                    <a:lnTo>
                      <a:pt x="2042" y="1"/>
                    </a:lnTo>
                    <a:lnTo>
                      <a:pt x="2048" y="1"/>
                    </a:lnTo>
                    <a:lnTo>
                      <a:pt x="2049" y="1"/>
                    </a:lnTo>
                    <a:lnTo>
                      <a:pt x="2050" y="1"/>
                    </a:lnTo>
                    <a:lnTo>
                      <a:pt x="2051" y="1"/>
                    </a:lnTo>
                    <a:lnTo>
                      <a:pt x="2052" y="1"/>
                    </a:lnTo>
                    <a:lnTo>
                      <a:pt x="2055" y="1"/>
                    </a:lnTo>
                    <a:lnTo>
                      <a:pt x="2066" y="1"/>
                    </a:lnTo>
                    <a:lnTo>
                      <a:pt x="2068" y="1"/>
                    </a:lnTo>
                    <a:lnTo>
                      <a:pt x="2071" y="1"/>
                    </a:lnTo>
                    <a:lnTo>
                      <a:pt x="2078" y="1"/>
                    </a:lnTo>
                    <a:lnTo>
                      <a:pt x="2092" y="1"/>
                    </a:lnTo>
                    <a:lnTo>
                      <a:pt x="2101" y="1"/>
                    </a:lnTo>
                    <a:lnTo>
                      <a:pt x="2108" y="1"/>
                    </a:lnTo>
                    <a:lnTo>
                      <a:pt x="2111" y="1"/>
                    </a:lnTo>
                    <a:lnTo>
                      <a:pt x="2119" y="1"/>
                    </a:lnTo>
                    <a:lnTo>
                      <a:pt x="2121" y="1"/>
                    </a:lnTo>
                    <a:lnTo>
                      <a:pt x="2122" y="1"/>
                    </a:lnTo>
                    <a:lnTo>
                      <a:pt x="2123" y="1"/>
                    </a:lnTo>
                    <a:lnTo>
                      <a:pt x="2127" y="1"/>
                    </a:lnTo>
                    <a:lnTo>
                      <a:pt x="2133" y="1"/>
                    </a:lnTo>
                    <a:lnTo>
                      <a:pt x="2152" y="1"/>
                    </a:lnTo>
                    <a:lnTo>
                      <a:pt x="2157" y="1"/>
                    </a:lnTo>
                    <a:lnTo>
                      <a:pt x="2165" y="1"/>
                    </a:lnTo>
                    <a:lnTo>
                      <a:pt x="2168" y="1"/>
                    </a:lnTo>
                    <a:lnTo>
                      <a:pt x="2174" y="1"/>
                    </a:lnTo>
                    <a:lnTo>
                      <a:pt x="2177" y="1"/>
                    </a:lnTo>
                    <a:lnTo>
                      <a:pt x="2181" y="1"/>
                    </a:lnTo>
                    <a:lnTo>
                      <a:pt x="2194" y="1"/>
                    </a:lnTo>
                    <a:lnTo>
                      <a:pt x="2197" y="0"/>
                    </a:lnTo>
                    <a:lnTo>
                      <a:pt x="2198" y="0"/>
                    </a:lnTo>
                    <a:lnTo>
                      <a:pt x="2199" y="0"/>
                    </a:lnTo>
                    <a:lnTo>
                      <a:pt x="2200" y="0"/>
                    </a:lnTo>
                    <a:lnTo>
                      <a:pt x="2203" y="0"/>
                    </a:lnTo>
                    <a:lnTo>
                      <a:pt x="2206" y="0"/>
                    </a:lnTo>
                    <a:lnTo>
                      <a:pt x="2208" y="0"/>
                    </a:lnTo>
                    <a:lnTo>
                      <a:pt x="2209" y="0"/>
                    </a:lnTo>
                    <a:lnTo>
                      <a:pt x="2212" y="0"/>
                    </a:lnTo>
                    <a:lnTo>
                      <a:pt x="2216" y="0"/>
                    </a:lnTo>
                    <a:lnTo>
                      <a:pt x="2217" y="0"/>
                    </a:lnTo>
                    <a:lnTo>
                      <a:pt x="2229" y="0"/>
                    </a:lnTo>
                    <a:lnTo>
                      <a:pt x="2230" y="0"/>
                    </a:lnTo>
                    <a:lnTo>
                      <a:pt x="2233" y="0"/>
                    </a:lnTo>
                    <a:lnTo>
                      <a:pt x="2235" y="0"/>
                    </a:lnTo>
                    <a:lnTo>
                      <a:pt x="2237" y="0"/>
                    </a:lnTo>
                    <a:lnTo>
                      <a:pt x="2241" y="0"/>
                    </a:lnTo>
                    <a:lnTo>
                      <a:pt x="2243" y="0"/>
                    </a:lnTo>
                    <a:lnTo>
                      <a:pt x="2246" y="0"/>
                    </a:lnTo>
                    <a:lnTo>
                      <a:pt x="2248" y="0"/>
                    </a:lnTo>
                    <a:lnTo>
                      <a:pt x="2252" y="0"/>
                    </a:lnTo>
                    <a:lnTo>
                      <a:pt x="2255" y="0"/>
                    </a:lnTo>
                    <a:lnTo>
                      <a:pt x="2258" y="0"/>
                    </a:lnTo>
                    <a:lnTo>
                      <a:pt x="2269" y="0"/>
                    </a:lnTo>
                    <a:lnTo>
                      <a:pt x="2273" y="0"/>
                    </a:lnTo>
                    <a:lnTo>
                      <a:pt x="2274" y="0"/>
                    </a:lnTo>
                    <a:lnTo>
                      <a:pt x="2276" y="0"/>
                    </a:lnTo>
                    <a:lnTo>
                      <a:pt x="2277" y="0"/>
                    </a:lnTo>
                    <a:lnTo>
                      <a:pt x="2278" y="0"/>
                    </a:lnTo>
                    <a:lnTo>
                      <a:pt x="2281" y="0"/>
                    </a:lnTo>
                    <a:lnTo>
                      <a:pt x="2282" y="0"/>
                    </a:lnTo>
                    <a:lnTo>
                      <a:pt x="2285" y="0"/>
                    </a:lnTo>
                    <a:lnTo>
                      <a:pt x="2294" y="0"/>
                    </a:lnTo>
                    <a:lnTo>
                      <a:pt x="2297" y="0"/>
                    </a:lnTo>
                    <a:lnTo>
                      <a:pt x="2298" y="0"/>
                    </a:lnTo>
                    <a:lnTo>
                      <a:pt x="2300" y="0"/>
                    </a:lnTo>
                    <a:lnTo>
                      <a:pt x="2309" y="0"/>
                    </a:lnTo>
                    <a:lnTo>
                      <a:pt x="2310" y="0"/>
                    </a:lnTo>
                    <a:lnTo>
                      <a:pt x="2311" y="0"/>
                    </a:lnTo>
                    <a:lnTo>
                      <a:pt x="2314" y="0"/>
                    </a:lnTo>
                    <a:lnTo>
                      <a:pt x="2320" y="0"/>
                    </a:lnTo>
                    <a:lnTo>
                      <a:pt x="2321" y="0"/>
                    </a:lnTo>
                    <a:lnTo>
                      <a:pt x="2323" y="0"/>
                    </a:lnTo>
                    <a:lnTo>
                      <a:pt x="2324" y="0"/>
                    </a:lnTo>
                    <a:lnTo>
                      <a:pt x="2326" y="0"/>
                    </a:lnTo>
                    <a:lnTo>
                      <a:pt x="2328" y="0"/>
                    </a:lnTo>
                    <a:lnTo>
                      <a:pt x="2330" y="0"/>
                    </a:lnTo>
                    <a:lnTo>
                      <a:pt x="2332" y="0"/>
                    </a:lnTo>
                    <a:lnTo>
                      <a:pt x="2334" y="0"/>
                    </a:lnTo>
                    <a:lnTo>
                      <a:pt x="2335" y="0"/>
                    </a:lnTo>
                    <a:lnTo>
                      <a:pt x="2340" y="0"/>
                    </a:lnTo>
                    <a:lnTo>
                      <a:pt x="2342" y="0"/>
                    </a:lnTo>
                    <a:lnTo>
                      <a:pt x="2344" y="0"/>
                    </a:lnTo>
                    <a:lnTo>
                      <a:pt x="2346" y="0"/>
                    </a:lnTo>
                    <a:lnTo>
                      <a:pt x="2352" y="0"/>
                    </a:lnTo>
                    <a:lnTo>
                      <a:pt x="2353" y="0"/>
                    </a:lnTo>
                    <a:lnTo>
                      <a:pt x="2358" y="0"/>
                    </a:lnTo>
                    <a:lnTo>
                      <a:pt x="2370" y="0"/>
                    </a:lnTo>
                    <a:lnTo>
                      <a:pt x="2373" y="0"/>
                    </a:lnTo>
                    <a:lnTo>
                      <a:pt x="2375" y="0"/>
                    </a:lnTo>
                    <a:lnTo>
                      <a:pt x="2376" y="0"/>
                    </a:lnTo>
                    <a:lnTo>
                      <a:pt x="2378" y="0"/>
                    </a:lnTo>
                    <a:lnTo>
                      <a:pt x="2379" y="0"/>
                    </a:lnTo>
                    <a:lnTo>
                      <a:pt x="2381" y="0"/>
                    </a:lnTo>
                    <a:lnTo>
                      <a:pt x="2383" y="0"/>
                    </a:lnTo>
                    <a:lnTo>
                      <a:pt x="2384" y="0"/>
                    </a:lnTo>
                    <a:lnTo>
                      <a:pt x="2385" y="0"/>
                    </a:lnTo>
                    <a:lnTo>
                      <a:pt x="2386" y="0"/>
                    </a:lnTo>
                    <a:lnTo>
                      <a:pt x="2387" y="0"/>
                    </a:lnTo>
                    <a:lnTo>
                      <a:pt x="2388" y="0"/>
                    </a:lnTo>
                    <a:lnTo>
                      <a:pt x="2390" y="0"/>
                    </a:lnTo>
                    <a:lnTo>
                      <a:pt x="2394" y="0"/>
                    </a:lnTo>
                    <a:lnTo>
                      <a:pt x="2403" y="0"/>
                    </a:lnTo>
                    <a:lnTo>
                      <a:pt x="2406" y="0"/>
                    </a:lnTo>
                    <a:lnTo>
                      <a:pt x="2407" y="0"/>
                    </a:lnTo>
                    <a:lnTo>
                      <a:pt x="2407" y="3"/>
                    </a:lnTo>
                    <a:lnTo>
                      <a:pt x="2406" y="6"/>
                    </a:lnTo>
                    <a:lnTo>
                      <a:pt x="2406" y="8"/>
                    </a:lnTo>
                    <a:lnTo>
                      <a:pt x="2405" y="11"/>
                    </a:lnTo>
                    <a:lnTo>
                      <a:pt x="2404" y="19"/>
                    </a:lnTo>
                    <a:lnTo>
                      <a:pt x="2404" y="27"/>
                    </a:lnTo>
                    <a:lnTo>
                      <a:pt x="2403" y="32"/>
                    </a:lnTo>
                    <a:lnTo>
                      <a:pt x="2403" y="38"/>
                    </a:lnTo>
                    <a:lnTo>
                      <a:pt x="2404" y="43"/>
                    </a:lnTo>
                    <a:lnTo>
                      <a:pt x="2405" y="47"/>
                    </a:lnTo>
                    <a:lnTo>
                      <a:pt x="2407" y="52"/>
                    </a:lnTo>
                    <a:lnTo>
                      <a:pt x="2407" y="55"/>
                    </a:lnTo>
                    <a:lnTo>
                      <a:pt x="2409" y="61"/>
                    </a:lnTo>
                    <a:lnTo>
                      <a:pt x="2407" y="68"/>
                    </a:lnTo>
                    <a:lnTo>
                      <a:pt x="2407" y="75"/>
                    </a:lnTo>
                    <a:lnTo>
                      <a:pt x="2406" y="78"/>
                    </a:lnTo>
                    <a:lnTo>
                      <a:pt x="2404" y="83"/>
                    </a:lnTo>
                    <a:lnTo>
                      <a:pt x="2402" y="88"/>
                    </a:lnTo>
                    <a:lnTo>
                      <a:pt x="2398" y="92"/>
                    </a:lnTo>
                    <a:lnTo>
                      <a:pt x="2394" y="95"/>
                    </a:lnTo>
                    <a:lnTo>
                      <a:pt x="2390" y="98"/>
                    </a:lnTo>
                    <a:lnTo>
                      <a:pt x="2385" y="100"/>
                    </a:lnTo>
                    <a:lnTo>
                      <a:pt x="2379" y="99"/>
                    </a:lnTo>
                    <a:lnTo>
                      <a:pt x="2376" y="98"/>
                    </a:lnTo>
                    <a:lnTo>
                      <a:pt x="2375" y="98"/>
                    </a:lnTo>
                    <a:lnTo>
                      <a:pt x="2373" y="98"/>
                    </a:lnTo>
                    <a:lnTo>
                      <a:pt x="2371" y="100"/>
                    </a:lnTo>
                    <a:lnTo>
                      <a:pt x="2371" y="102"/>
                    </a:lnTo>
                    <a:lnTo>
                      <a:pt x="2370" y="103"/>
                    </a:lnTo>
                    <a:lnTo>
                      <a:pt x="2370" y="105"/>
                    </a:lnTo>
                    <a:lnTo>
                      <a:pt x="2370" y="107"/>
                    </a:lnTo>
                    <a:lnTo>
                      <a:pt x="2370" y="108"/>
                    </a:lnTo>
                    <a:lnTo>
                      <a:pt x="2371" y="109"/>
                    </a:lnTo>
                    <a:lnTo>
                      <a:pt x="2371" y="110"/>
                    </a:lnTo>
                    <a:lnTo>
                      <a:pt x="2372" y="110"/>
                    </a:lnTo>
                    <a:lnTo>
                      <a:pt x="2375" y="113"/>
                    </a:lnTo>
                    <a:lnTo>
                      <a:pt x="2378" y="114"/>
                    </a:lnTo>
                    <a:lnTo>
                      <a:pt x="2379" y="115"/>
                    </a:lnTo>
                    <a:lnTo>
                      <a:pt x="2379" y="116"/>
                    </a:lnTo>
                    <a:lnTo>
                      <a:pt x="2380" y="117"/>
                    </a:lnTo>
                    <a:lnTo>
                      <a:pt x="2381" y="118"/>
                    </a:lnTo>
                    <a:lnTo>
                      <a:pt x="2381" y="119"/>
                    </a:lnTo>
                    <a:lnTo>
                      <a:pt x="2380" y="120"/>
                    </a:lnTo>
                    <a:lnTo>
                      <a:pt x="2380" y="122"/>
                    </a:lnTo>
                    <a:lnTo>
                      <a:pt x="2379" y="123"/>
                    </a:lnTo>
                    <a:lnTo>
                      <a:pt x="2378" y="124"/>
                    </a:lnTo>
                    <a:lnTo>
                      <a:pt x="2377" y="125"/>
                    </a:lnTo>
                    <a:lnTo>
                      <a:pt x="2376" y="125"/>
                    </a:lnTo>
                    <a:lnTo>
                      <a:pt x="2375" y="125"/>
                    </a:lnTo>
                    <a:lnTo>
                      <a:pt x="2372" y="125"/>
                    </a:lnTo>
                    <a:lnTo>
                      <a:pt x="2371" y="125"/>
                    </a:lnTo>
                    <a:lnTo>
                      <a:pt x="2370" y="125"/>
                    </a:lnTo>
                    <a:lnTo>
                      <a:pt x="2369" y="126"/>
                    </a:lnTo>
                    <a:lnTo>
                      <a:pt x="2368" y="127"/>
                    </a:lnTo>
                    <a:lnTo>
                      <a:pt x="2368" y="128"/>
                    </a:lnTo>
                    <a:lnTo>
                      <a:pt x="2368" y="130"/>
                    </a:lnTo>
                    <a:lnTo>
                      <a:pt x="2367" y="130"/>
                    </a:lnTo>
                    <a:lnTo>
                      <a:pt x="2367" y="131"/>
                    </a:lnTo>
                    <a:lnTo>
                      <a:pt x="2367" y="132"/>
                    </a:lnTo>
                    <a:lnTo>
                      <a:pt x="2366" y="132"/>
                    </a:lnTo>
                    <a:lnTo>
                      <a:pt x="2366" y="133"/>
                    </a:lnTo>
                    <a:lnTo>
                      <a:pt x="2364" y="134"/>
                    </a:lnTo>
                    <a:lnTo>
                      <a:pt x="2363" y="135"/>
                    </a:lnTo>
                    <a:lnTo>
                      <a:pt x="2362" y="136"/>
                    </a:lnTo>
                    <a:lnTo>
                      <a:pt x="2361" y="136"/>
                    </a:lnTo>
                    <a:lnTo>
                      <a:pt x="2360" y="138"/>
                    </a:lnTo>
                    <a:lnTo>
                      <a:pt x="2359" y="139"/>
                    </a:lnTo>
                    <a:lnTo>
                      <a:pt x="2358" y="139"/>
                    </a:lnTo>
                    <a:lnTo>
                      <a:pt x="2357" y="140"/>
                    </a:lnTo>
                    <a:lnTo>
                      <a:pt x="2355" y="141"/>
                    </a:lnTo>
                    <a:lnTo>
                      <a:pt x="2354" y="141"/>
                    </a:lnTo>
                    <a:lnTo>
                      <a:pt x="2354" y="142"/>
                    </a:lnTo>
                    <a:lnTo>
                      <a:pt x="2353" y="142"/>
                    </a:lnTo>
                    <a:lnTo>
                      <a:pt x="2352" y="143"/>
                    </a:lnTo>
                    <a:lnTo>
                      <a:pt x="2352" y="144"/>
                    </a:lnTo>
                    <a:lnTo>
                      <a:pt x="2352" y="145"/>
                    </a:lnTo>
                    <a:lnTo>
                      <a:pt x="2352" y="147"/>
                    </a:lnTo>
                    <a:lnTo>
                      <a:pt x="2351" y="148"/>
                    </a:lnTo>
                    <a:lnTo>
                      <a:pt x="2351" y="149"/>
                    </a:lnTo>
                    <a:lnTo>
                      <a:pt x="2350" y="150"/>
                    </a:lnTo>
                    <a:lnTo>
                      <a:pt x="2350" y="151"/>
                    </a:lnTo>
                    <a:lnTo>
                      <a:pt x="2349" y="151"/>
                    </a:lnTo>
                    <a:lnTo>
                      <a:pt x="2347" y="152"/>
                    </a:lnTo>
                    <a:lnTo>
                      <a:pt x="2346" y="153"/>
                    </a:lnTo>
                    <a:lnTo>
                      <a:pt x="2345" y="155"/>
                    </a:lnTo>
                    <a:lnTo>
                      <a:pt x="2344" y="156"/>
                    </a:lnTo>
                    <a:lnTo>
                      <a:pt x="2343" y="157"/>
                    </a:lnTo>
                    <a:lnTo>
                      <a:pt x="2343" y="158"/>
                    </a:lnTo>
                    <a:lnTo>
                      <a:pt x="2342" y="158"/>
                    </a:lnTo>
                    <a:lnTo>
                      <a:pt x="2342" y="159"/>
                    </a:lnTo>
                    <a:lnTo>
                      <a:pt x="2341" y="159"/>
                    </a:lnTo>
                    <a:lnTo>
                      <a:pt x="2341" y="160"/>
                    </a:lnTo>
                    <a:lnTo>
                      <a:pt x="2340" y="160"/>
                    </a:lnTo>
                    <a:lnTo>
                      <a:pt x="2338" y="162"/>
                    </a:lnTo>
                    <a:lnTo>
                      <a:pt x="2337" y="164"/>
                    </a:lnTo>
                    <a:lnTo>
                      <a:pt x="2336" y="165"/>
                    </a:lnTo>
                    <a:lnTo>
                      <a:pt x="2334" y="167"/>
                    </a:lnTo>
                    <a:lnTo>
                      <a:pt x="2333" y="168"/>
                    </a:lnTo>
                    <a:lnTo>
                      <a:pt x="2333" y="169"/>
                    </a:lnTo>
                    <a:lnTo>
                      <a:pt x="2332" y="169"/>
                    </a:lnTo>
                    <a:lnTo>
                      <a:pt x="2332" y="170"/>
                    </a:lnTo>
                    <a:lnTo>
                      <a:pt x="2330" y="170"/>
                    </a:lnTo>
                    <a:lnTo>
                      <a:pt x="2329" y="172"/>
                    </a:lnTo>
                    <a:lnTo>
                      <a:pt x="2328" y="173"/>
                    </a:lnTo>
                    <a:lnTo>
                      <a:pt x="2327" y="173"/>
                    </a:lnTo>
                    <a:lnTo>
                      <a:pt x="2326" y="174"/>
                    </a:lnTo>
                    <a:lnTo>
                      <a:pt x="2325" y="174"/>
                    </a:lnTo>
                    <a:lnTo>
                      <a:pt x="2324" y="175"/>
                    </a:lnTo>
                    <a:lnTo>
                      <a:pt x="2323" y="176"/>
                    </a:lnTo>
                    <a:lnTo>
                      <a:pt x="2320" y="177"/>
                    </a:lnTo>
                    <a:lnTo>
                      <a:pt x="2319" y="177"/>
                    </a:lnTo>
                    <a:lnTo>
                      <a:pt x="2318" y="177"/>
                    </a:lnTo>
                    <a:lnTo>
                      <a:pt x="2317" y="177"/>
                    </a:lnTo>
                    <a:lnTo>
                      <a:pt x="2316" y="177"/>
                    </a:lnTo>
                    <a:lnTo>
                      <a:pt x="2315" y="176"/>
                    </a:lnTo>
                    <a:lnTo>
                      <a:pt x="2314" y="176"/>
                    </a:lnTo>
                    <a:lnTo>
                      <a:pt x="2312" y="176"/>
                    </a:lnTo>
                    <a:lnTo>
                      <a:pt x="2311" y="176"/>
                    </a:lnTo>
                    <a:lnTo>
                      <a:pt x="2310" y="176"/>
                    </a:lnTo>
                    <a:lnTo>
                      <a:pt x="2309" y="177"/>
                    </a:lnTo>
                    <a:lnTo>
                      <a:pt x="2308" y="178"/>
                    </a:lnTo>
                    <a:lnTo>
                      <a:pt x="2307" y="178"/>
                    </a:lnTo>
                    <a:lnTo>
                      <a:pt x="2306" y="178"/>
                    </a:lnTo>
                    <a:lnTo>
                      <a:pt x="2306" y="180"/>
                    </a:lnTo>
                    <a:lnTo>
                      <a:pt x="2304" y="180"/>
                    </a:lnTo>
                    <a:lnTo>
                      <a:pt x="2304" y="181"/>
                    </a:lnTo>
                    <a:lnTo>
                      <a:pt x="2303" y="181"/>
                    </a:lnTo>
                    <a:lnTo>
                      <a:pt x="2303" y="182"/>
                    </a:lnTo>
                    <a:lnTo>
                      <a:pt x="2302" y="182"/>
                    </a:lnTo>
                    <a:lnTo>
                      <a:pt x="2302" y="183"/>
                    </a:lnTo>
                    <a:lnTo>
                      <a:pt x="2301" y="184"/>
                    </a:lnTo>
                    <a:lnTo>
                      <a:pt x="2300" y="185"/>
                    </a:lnTo>
                    <a:lnTo>
                      <a:pt x="2300" y="186"/>
                    </a:lnTo>
                    <a:lnTo>
                      <a:pt x="2299" y="187"/>
                    </a:lnTo>
                    <a:lnTo>
                      <a:pt x="2298" y="190"/>
                    </a:lnTo>
                    <a:lnTo>
                      <a:pt x="2297" y="191"/>
                    </a:lnTo>
                    <a:lnTo>
                      <a:pt x="2297" y="192"/>
                    </a:lnTo>
                    <a:lnTo>
                      <a:pt x="2295" y="194"/>
                    </a:lnTo>
                    <a:lnTo>
                      <a:pt x="2294" y="197"/>
                    </a:lnTo>
                    <a:lnTo>
                      <a:pt x="2293" y="199"/>
                    </a:lnTo>
                    <a:lnTo>
                      <a:pt x="2293" y="200"/>
                    </a:lnTo>
                    <a:lnTo>
                      <a:pt x="2292" y="202"/>
                    </a:lnTo>
                    <a:lnTo>
                      <a:pt x="2292" y="203"/>
                    </a:lnTo>
                    <a:lnTo>
                      <a:pt x="2291" y="205"/>
                    </a:lnTo>
                    <a:lnTo>
                      <a:pt x="2290" y="207"/>
                    </a:lnTo>
                    <a:lnTo>
                      <a:pt x="2290" y="208"/>
                    </a:lnTo>
                    <a:lnTo>
                      <a:pt x="2289" y="210"/>
                    </a:lnTo>
                    <a:lnTo>
                      <a:pt x="2289" y="211"/>
                    </a:lnTo>
                    <a:lnTo>
                      <a:pt x="2289" y="215"/>
                    </a:lnTo>
                    <a:lnTo>
                      <a:pt x="2289" y="216"/>
                    </a:lnTo>
                    <a:lnTo>
                      <a:pt x="2289" y="218"/>
                    </a:lnTo>
                    <a:lnTo>
                      <a:pt x="2289" y="219"/>
                    </a:lnTo>
                    <a:lnTo>
                      <a:pt x="2289" y="220"/>
                    </a:lnTo>
                    <a:lnTo>
                      <a:pt x="2289" y="222"/>
                    </a:lnTo>
                    <a:lnTo>
                      <a:pt x="2290" y="223"/>
                    </a:lnTo>
                    <a:lnTo>
                      <a:pt x="2291" y="224"/>
                    </a:lnTo>
                    <a:lnTo>
                      <a:pt x="2293" y="224"/>
                    </a:lnTo>
                    <a:lnTo>
                      <a:pt x="2294" y="224"/>
                    </a:lnTo>
                    <a:lnTo>
                      <a:pt x="2295" y="225"/>
                    </a:lnTo>
                    <a:lnTo>
                      <a:pt x="2298" y="225"/>
                    </a:lnTo>
                    <a:lnTo>
                      <a:pt x="2299" y="226"/>
                    </a:lnTo>
                    <a:lnTo>
                      <a:pt x="2301" y="227"/>
                    </a:lnTo>
                    <a:lnTo>
                      <a:pt x="2302" y="228"/>
                    </a:lnTo>
                    <a:lnTo>
                      <a:pt x="2303" y="229"/>
                    </a:lnTo>
                    <a:lnTo>
                      <a:pt x="2304" y="231"/>
                    </a:lnTo>
                    <a:lnTo>
                      <a:pt x="2306" y="232"/>
                    </a:lnTo>
                    <a:lnTo>
                      <a:pt x="2307" y="233"/>
                    </a:lnTo>
                    <a:lnTo>
                      <a:pt x="2308" y="233"/>
                    </a:lnTo>
                    <a:lnTo>
                      <a:pt x="2309" y="234"/>
                    </a:lnTo>
                    <a:lnTo>
                      <a:pt x="2311" y="236"/>
                    </a:lnTo>
                    <a:lnTo>
                      <a:pt x="2312" y="237"/>
                    </a:lnTo>
                    <a:lnTo>
                      <a:pt x="2314" y="239"/>
                    </a:lnTo>
                    <a:lnTo>
                      <a:pt x="2316" y="241"/>
                    </a:lnTo>
                    <a:lnTo>
                      <a:pt x="2316" y="242"/>
                    </a:lnTo>
                    <a:lnTo>
                      <a:pt x="2317" y="243"/>
                    </a:lnTo>
                    <a:lnTo>
                      <a:pt x="2318" y="245"/>
                    </a:lnTo>
                    <a:lnTo>
                      <a:pt x="2319" y="248"/>
                    </a:lnTo>
                    <a:lnTo>
                      <a:pt x="2320" y="249"/>
                    </a:lnTo>
                    <a:lnTo>
                      <a:pt x="2321" y="251"/>
                    </a:lnTo>
                    <a:lnTo>
                      <a:pt x="2321" y="252"/>
                    </a:lnTo>
                    <a:lnTo>
                      <a:pt x="2321" y="254"/>
                    </a:lnTo>
                    <a:lnTo>
                      <a:pt x="2321" y="256"/>
                    </a:lnTo>
                    <a:lnTo>
                      <a:pt x="2321" y="257"/>
                    </a:lnTo>
                    <a:lnTo>
                      <a:pt x="2320" y="259"/>
                    </a:lnTo>
                    <a:lnTo>
                      <a:pt x="2319" y="260"/>
                    </a:lnTo>
                    <a:lnTo>
                      <a:pt x="2318" y="261"/>
                    </a:lnTo>
                    <a:lnTo>
                      <a:pt x="2316" y="262"/>
                    </a:lnTo>
                    <a:lnTo>
                      <a:pt x="2315" y="262"/>
                    </a:lnTo>
                    <a:lnTo>
                      <a:pt x="2314" y="262"/>
                    </a:lnTo>
                    <a:lnTo>
                      <a:pt x="2311" y="262"/>
                    </a:lnTo>
                    <a:lnTo>
                      <a:pt x="2310" y="262"/>
                    </a:lnTo>
                    <a:lnTo>
                      <a:pt x="2308" y="260"/>
                    </a:lnTo>
                    <a:lnTo>
                      <a:pt x="2307" y="260"/>
                    </a:lnTo>
                    <a:lnTo>
                      <a:pt x="2306" y="259"/>
                    </a:lnTo>
                    <a:lnTo>
                      <a:pt x="2303" y="258"/>
                    </a:lnTo>
                    <a:lnTo>
                      <a:pt x="2302" y="257"/>
                    </a:lnTo>
                    <a:lnTo>
                      <a:pt x="2301" y="257"/>
                    </a:lnTo>
                    <a:lnTo>
                      <a:pt x="2300" y="258"/>
                    </a:lnTo>
                    <a:lnTo>
                      <a:pt x="2300" y="259"/>
                    </a:lnTo>
                    <a:lnTo>
                      <a:pt x="2300" y="260"/>
                    </a:lnTo>
                    <a:lnTo>
                      <a:pt x="2301" y="262"/>
                    </a:lnTo>
                    <a:lnTo>
                      <a:pt x="2301" y="264"/>
                    </a:lnTo>
                    <a:lnTo>
                      <a:pt x="2301" y="266"/>
                    </a:lnTo>
                    <a:lnTo>
                      <a:pt x="2303" y="269"/>
                    </a:lnTo>
                    <a:lnTo>
                      <a:pt x="2304" y="270"/>
                    </a:lnTo>
                    <a:lnTo>
                      <a:pt x="2306" y="273"/>
                    </a:lnTo>
                    <a:lnTo>
                      <a:pt x="2307" y="274"/>
                    </a:lnTo>
                    <a:lnTo>
                      <a:pt x="2309" y="276"/>
                    </a:lnTo>
                    <a:lnTo>
                      <a:pt x="2311" y="278"/>
                    </a:lnTo>
                    <a:lnTo>
                      <a:pt x="2312" y="281"/>
                    </a:lnTo>
                    <a:lnTo>
                      <a:pt x="2315" y="282"/>
                    </a:lnTo>
                    <a:lnTo>
                      <a:pt x="2316" y="284"/>
                    </a:lnTo>
                    <a:lnTo>
                      <a:pt x="2318" y="286"/>
                    </a:lnTo>
                    <a:lnTo>
                      <a:pt x="2319" y="287"/>
                    </a:lnTo>
                    <a:lnTo>
                      <a:pt x="2321" y="289"/>
                    </a:lnTo>
                    <a:lnTo>
                      <a:pt x="2324" y="291"/>
                    </a:lnTo>
                    <a:lnTo>
                      <a:pt x="2325" y="292"/>
                    </a:lnTo>
                    <a:lnTo>
                      <a:pt x="2326" y="293"/>
                    </a:lnTo>
                    <a:lnTo>
                      <a:pt x="2327" y="294"/>
                    </a:lnTo>
                    <a:lnTo>
                      <a:pt x="2327" y="295"/>
                    </a:lnTo>
                    <a:lnTo>
                      <a:pt x="2327" y="297"/>
                    </a:lnTo>
                    <a:lnTo>
                      <a:pt x="2327" y="298"/>
                    </a:lnTo>
                    <a:lnTo>
                      <a:pt x="2326" y="299"/>
                    </a:lnTo>
                    <a:lnTo>
                      <a:pt x="2326" y="300"/>
                    </a:lnTo>
                    <a:lnTo>
                      <a:pt x="2326" y="301"/>
                    </a:lnTo>
                    <a:lnTo>
                      <a:pt x="2327" y="302"/>
                    </a:lnTo>
                    <a:lnTo>
                      <a:pt x="2327" y="303"/>
                    </a:lnTo>
                    <a:lnTo>
                      <a:pt x="2327" y="304"/>
                    </a:lnTo>
                    <a:lnTo>
                      <a:pt x="2327" y="306"/>
                    </a:lnTo>
                    <a:lnTo>
                      <a:pt x="2327" y="307"/>
                    </a:lnTo>
                    <a:lnTo>
                      <a:pt x="2327" y="308"/>
                    </a:lnTo>
                    <a:lnTo>
                      <a:pt x="2326" y="309"/>
                    </a:lnTo>
                    <a:lnTo>
                      <a:pt x="2326" y="310"/>
                    </a:lnTo>
                    <a:lnTo>
                      <a:pt x="2325" y="311"/>
                    </a:lnTo>
                    <a:lnTo>
                      <a:pt x="2324" y="312"/>
                    </a:lnTo>
                    <a:lnTo>
                      <a:pt x="2323" y="312"/>
                    </a:lnTo>
                    <a:lnTo>
                      <a:pt x="2320" y="314"/>
                    </a:lnTo>
                    <a:lnTo>
                      <a:pt x="2319" y="314"/>
                    </a:lnTo>
                    <a:lnTo>
                      <a:pt x="2318" y="315"/>
                    </a:lnTo>
                    <a:lnTo>
                      <a:pt x="2316" y="316"/>
                    </a:lnTo>
                    <a:lnTo>
                      <a:pt x="2316" y="317"/>
                    </a:lnTo>
                    <a:lnTo>
                      <a:pt x="2315" y="318"/>
                    </a:lnTo>
                    <a:lnTo>
                      <a:pt x="2314" y="319"/>
                    </a:lnTo>
                    <a:lnTo>
                      <a:pt x="2312" y="319"/>
                    </a:lnTo>
                    <a:lnTo>
                      <a:pt x="2311" y="320"/>
                    </a:lnTo>
                    <a:lnTo>
                      <a:pt x="2310" y="319"/>
                    </a:lnTo>
                    <a:lnTo>
                      <a:pt x="2309" y="319"/>
                    </a:lnTo>
                    <a:lnTo>
                      <a:pt x="2307" y="318"/>
                    </a:lnTo>
                    <a:lnTo>
                      <a:pt x="2306" y="318"/>
                    </a:lnTo>
                    <a:lnTo>
                      <a:pt x="2303" y="317"/>
                    </a:lnTo>
                    <a:lnTo>
                      <a:pt x="2302" y="317"/>
                    </a:lnTo>
                    <a:lnTo>
                      <a:pt x="2301" y="317"/>
                    </a:lnTo>
                    <a:lnTo>
                      <a:pt x="2299" y="318"/>
                    </a:lnTo>
                    <a:lnTo>
                      <a:pt x="2298" y="319"/>
                    </a:lnTo>
                    <a:lnTo>
                      <a:pt x="2297" y="319"/>
                    </a:lnTo>
                    <a:lnTo>
                      <a:pt x="2295" y="320"/>
                    </a:lnTo>
                    <a:lnTo>
                      <a:pt x="2295" y="321"/>
                    </a:lnTo>
                    <a:lnTo>
                      <a:pt x="2294" y="324"/>
                    </a:lnTo>
                    <a:lnTo>
                      <a:pt x="2295" y="325"/>
                    </a:lnTo>
                    <a:lnTo>
                      <a:pt x="2295" y="326"/>
                    </a:lnTo>
                    <a:lnTo>
                      <a:pt x="2295" y="327"/>
                    </a:lnTo>
                    <a:lnTo>
                      <a:pt x="2295" y="328"/>
                    </a:lnTo>
                    <a:lnTo>
                      <a:pt x="2295" y="329"/>
                    </a:lnTo>
                    <a:lnTo>
                      <a:pt x="2295" y="331"/>
                    </a:lnTo>
                    <a:lnTo>
                      <a:pt x="2295" y="332"/>
                    </a:lnTo>
                    <a:lnTo>
                      <a:pt x="2295" y="334"/>
                    </a:lnTo>
                    <a:lnTo>
                      <a:pt x="2297" y="336"/>
                    </a:lnTo>
                    <a:lnTo>
                      <a:pt x="2298" y="340"/>
                    </a:lnTo>
                    <a:lnTo>
                      <a:pt x="2299" y="342"/>
                    </a:lnTo>
                    <a:lnTo>
                      <a:pt x="2300" y="345"/>
                    </a:lnTo>
                    <a:lnTo>
                      <a:pt x="2301" y="348"/>
                    </a:lnTo>
                    <a:lnTo>
                      <a:pt x="2302" y="350"/>
                    </a:lnTo>
                    <a:lnTo>
                      <a:pt x="2302" y="351"/>
                    </a:lnTo>
                    <a:lnTo>
                      <a:pt x="2303" y="352"/>
                    </a:lnTo>
                    <a:lnTo>
                      <a:pt x="2304" y="356"/>
                    </a:lnTo>
                    <a:lnTo>
                      <a:pt x="2304" y="357"/>
                    </a:lnTo>
                    <a:lnTo>
                      <a:pt x="2307" y="361"/>
                    </a:lnTo>
                    <a:lnTo>
                      <a:pt x="2307" y="364"/>
                    </a:lnTo>
                    <a:lnTo>
                      <a:pt x="2307" y="367"/>
                    </a:lnTo>
                    <a:lnTo>
                      <a:pt x="2307" y="369"/>
                    </a:lnTo>
                    <a:lnTo>
                      <a:pt x="2307" y="371"/>
                    </a:lnTo>
                    <a:lnTo>
                      <a:pt x="2306" y="374"/>
                    </a:lnTo>
                    <a:lnTo>
                      <a:pt x="2304" y="376"/>
                    </a:lnTo>
                    <a:lnTo>
                      <a:pt x="2302" y="378"/>
                    </a:lnTo>
                    <a:lnTo>
                      <a:pt x="2300" y="379"/>
                    </a:lnTo>
                    <a:lnTo>
                      <a:pt x="2299" y="381"/>
                    </a:lnTo>
                    <a:lnTo>
                      <a:pt x="2298" y="381"/>
                    </a:lnTo>
                    <a:lnTo>
                      <a:pt x="2298" y="382"/>
                    </a:lnTo>
                    <a:lnTo>
                      <a:pt x="2298" y="383"/>
                    </a:lnTo>
                    <a:lnTo>
                      <a:pt x="2298" y="384"/>
                    </a:lnTo>
                    <a:lnTo>
                      <a:pt x="2299" y="385"/>
                    </a:lnTo>
                    <a:lnTo>
                      <a:pt x="2299" y="386"/>
                    </a:lnTo>
                    <a:lnTo>
                      <a:pt x="2300" y="387"/>
                    </a:lnTo>
                    <a:lnTo>
                      <a:pt x="2301" y="388"/>
                    </a:lnTo>
                    <a:lnTo>
                      <a:pt x="2302" y="391"/>
                    </a:lnTo>
                    <a:lnTo>
                      <a:pt x="2302" y="393"/>
                    </a:lnTo>
                    <a:lnTo>
                      <a:pt x="2303" y="394"/>
                    </a:lnTo>
                    <a:lnTo>
                      <a:pt x="2304" y="395"/>
                    </a:lnTo>
                    <a:lnTo>
                      <a:pt x="2304" y="398"/>
                    </a:lnTo>
                    <a:lnTo>
                      <a:pt x="2304" y="399"/>
                    </a:lnTo>
                    <a:lnTo>
                      <a:pt x="2306" y="401"/>
                    </a:lnTo>
                    <a:lnTo>
                      <a:pt x="2307" y="402"/>
                    </a:lnTo>
                    <a:lnTo>
                      <a:pt x="2307" y="404"/>
                    </a:lnTo>
                    <a:lnTo>
                      <a:pt x="2308" y="406"/>
                    </a:lnTo>
                    <a:lnTo>
                      <a:pt x="2309" y="408"/>
                    </a:lnTo>
                    <a:lnTo>
                      <a:pt x="2309" y="409"/>
                    </a:lnTo>
                    <a:lnTo>
                      <a:pt x="2309" y="410"/>
                    </a:lnTo>
                    <a:lnTo>
                      <a:pt x="2310" y="415"/>
                    </a:lnTo>
                    <a:lnTo>
                      <a:pt x="2310" y="418"/>
                    </a:lnTo>
                    <a:lnTo>
                      <a:pt x="2311" y="420"/>
                    </a:lnTo>
                    <a:lnTo>
                      <a:pt x="2312" y="423"/>
                    </a:lnTo>
                    <a:lnTo>
                      <a:pt x="2312" y="425"/>
                    </a:lnTo>
                    <a:lnTo>
                      <a:pt x="2314" y="427"/>
                    </a:lnTo>
                    <a:lnTo>
                      <a:pt x="2315" y="431"/>
                    </a:lnTo>
                    <a:lnTo>
                      <a:pt x="2317" y="434"/>
                    </a:lnTo>
                    <a:lnTo>
                      <a:pt x="2318" y="437"/>
                    </a:lnTo>
                    <a:lnTo>
                      <a:pt x="2319" y="441"/>
                    </a:lnTo>
                    <a:lnTo>
                      <a:pt x="2320" y="444"/>
                    </a:lnTo>
                    <a:lnTo>
                      <a:pt x="2321" y="448"/>
                    </a:lnTo>
                    <a:lnTo>
                      <a:pt x="2323" y="449"/>
                    </a:lnTo>
                    <a:lnTo>
                      <a:pt x="2323" y="450"/>
                    </a:lnTo>
                    <a:lnTo>
                      <a:pt x="2323" y="452"/>
                    </a:lnTo>
                    <a:lnTo>
                      <a:pt x="2324" y="454"/>
                    </a:lnTo>
                    <a:lnTo>
                      <a:pt x="2325" y="457"/>
                    </a:lnTo>
                    <a:lnTo>
                      <a:pt x="2325" y="459"/>
                    </a:lnTo>
                    <a:lnTo>
                      <a:pt x="2325" y="460"/>
                    </a:lnTo>
                    <a:lnTo>
                      <a:pt x="2325" y="461"/>
                    </a:lnTo>
                    <a:lnTo>
                      <a:pt x="2326" y="462"/>
                    </a:lnTo>
                    <a:lnTo>
                      <a:pt x="2326" y="466"/>
                    </a:lnTo>
                    <a:lnTo>
                      <a:pt x="2326" y="468"/>
                    </a:lnTo>
                    <a:lnTo>
                      <a:pt x="2326" y="470"/>
                    </a:lnTo>
                    <a:lnTo>
                      <a:pt x="2326" y="471"/>
                    </a:lnTo>
                    <a:lnTo>
                      <a:pt x="2326" y="474"/>
                    </a:lnTo>
                    <a:lnTo>
                      <a:pt x="2325" y="475"/>
                    </a:lnTo>
                    <a:lnTo>
                      <a:pt x="2324" y="480"/>
                    </a:lnTo>
                    <a:lnTo>
                      <a:pt x="2321" y="487"/>
                    </a:lnTo>
                    <a:lnTo>
                      <a:pt x="2318" y="493"/>
                    </a:lnTo>
                    <a:lnTo>
                      <a:pt x="2317" y="496"/>
                    </a:lnTo>
                    <a:lnTo>
                      <a:pt x="2316" y="496"/>
                    </a:lnTo>
                    <a:lnTo>
                      <a:pt x="2315" y="496"/>
                    </a:lnTo>
                    <a:lnTo>
                      <a:pt x="2314" y="496"/>
                    </a:lnTo>
                    <a:lnTo>
                      <a:pt x="2314" y="498"/>
                    </a:lnTo>
                    <a:lnTo>
                      <a:pt x="2312" y="498"/>
                    </a:lnTo>
                    <a:lnTo>
                      <a:pt x="2312" y="499"/>
                    </a:lnTo>
                    <a:lnTo>
                      <a:pt x="2312" y="500"/>
                    </a:lnTo>
                    <a:lnTo>
                      <a:pt x="2312" y="501"/>
                    </a:lnTo>
                    <a:lnTo>
                      <a:pt x="2312" y="502"/>
                    </a:lnTo>
                    <a:lnTo>
                      <a:pt x="2311" y="503"/>
                    </a:lnTo>
                    <a:lnTo>
                      <a:pt x="2311" y="504"/>
                    </a:lnTo>
                    <a:lnTo>
                      <a:pt x="2311" y="505"/>
                    </a:lnTo>
                    <a:lnTo>
                      <a:pt x="2311" y="507"/>
                    </a:lnTo>
                    <a:lnTo>
                      <a:pt x="2311" y="508"/>
                    </a:lnTo>
                    <a:lnTo>
                      <a:pt x="2311" y="509"/>
                    </a:lnTo>
                    <a:lnTo>
                      <a:pt x="2311" y="510"/>
                    </a:lnTo>
                    <a:lnTo>
                      <a:pt x="2310" y="511"/>
                    </a:lnTo>
                    <a:lnTo>
                      <a:pt x="2310" y="512"/>
                    </a:lnTo>
                    <a:lnTo>
                      <a:pt x="2309" y="513"/>
                    </a:lnTo>
                    <a:lnTo>
                      <a:pt x="2309" y="515"/>
                    </a:lnTo>
                    <a:lnTo>
                      <a:pt x="2308" y="515"/>
                    </a:lnTo>
                    <a:lnTo>
                      <a:pt x="2308" y="516"/>
                    </a:lnTo>
                    <a:lnTo>
                      <a:pt x="2307" y="516"/>
                    </a:lnTo>
                    <a:lnTo>
                      <a:pt x="2306" y="517"/>
                    </a:lnTo>
                    <a:lnTo>
                      <a:pt x="2304" y="518"/>
                    </a:lnTo>
                    <a:lnTo>
                      <a:pt x="2303" y="519"/>
                    </a:lnTo>
                    <a:lnTo>
                      <a:pt x="2302" y="520"/>
                    </a:lnTo>
                    <a:lnTo>
                      <a:pt x="2300" y="523"/>
                    </a:lnTo>
                    <a:lnTo>
                      <a:pt x="2299" y="523"/>
                    </a:lnTo>
                    <a:lnTo>
                      <a:pt x="2295" y="526"/>
                    </a:lnTo>
                    <a:lnTo>
                      <a:pt x="2293" y="528"/>
                    </a:lnTo>
                    <a:lnTo>
                      <a:pt x="2292" y="528"/>
                    </a:lnTo>
                    <a:lnTo>
                      <a:pt x="2292" y="529"/>
                    </a:lnTo>
                    <a:lnTo>
                      <a:pt x="2291" y="529"/>
                    </a:lnTo>
                    <a:lnTo>
                      <a:pt x="2291" y="530"/>
                    </a:lnTo>
                    <a:lnTo>
                      <a:pt x="2290" y="530"/>
                    </a:lnTo>
                    <a:lnTo>
                      <a:pt x="2289" y="530"/>
                    </a:lnTo>
                    <a:lnTo>
                      <a:pt x="2288" y="530"/>
                    </a:lnTo>
                    <a:lnTo>
                      <a:pt x="2286" y="530"/>
                    </a:lnTo>
                    <a:lnTo>
                      <a:pt x="2285" y="530"/>
                    </a:lnTo>
                    <a:lnTo>
                      <a:pt x="2284" y="530"/>
                    </a:lnTo>
                    <a:lnTo>
                      <a:pt x="2283" y="530"/>
                    </a:lnTo>
                    <a:lnTo>
                      <a:pt x="2282" y="530"/>
                    </a:lnTo>
                    <a:lnTo>
                      <a:pt x="2281" y="530"/>
                    </a:lnTo>
                    <a:lnTo>
                      <a:pt x="2280" y="530"/>
                    </a:lnTo>
                    <a:lnTo>
                      <a:pt x="2278" y="530"/>
                    </a:lnTo>
                    <a:lnTo>
                      <a:pt x="2277" y="530"/>
                    </a:lnTo>
                    <a:lnTo>
                      <a:pt x="2276" y="530"/>
                    </a:lnTo>
                    <a:lnTo>
                      <a:pt x="2275" y="530"/>
                    </a:lnTo>
                    <a:lnTo>
                      <a:pt x="2274" y="530"/>
                    </a:lnTo>
                    <a:lnTo>
                      <a:pt x="2273" y="530"/>
                    </a:lnTo>
                    <a:lnTo>
                      <a:pt x="2271" y="532"/>
                    </a:lnTo>
                    <a:lnTo>
                      <a:pt x="2269" y="533"/>
                    </a:lnTo>
                    <a:lnTo>
                      <a:pt x="2268" y="533"/>
                    </a:lnTo>
                    <a:lnTo>
                      <a:pt x="2267" y="533"/>
                    </a:lnTo>
                    <a:lnTo>
                      <a:pt x="2267" y="534"/>
                    </a:lnTo>
                    <a:lnTo>
                      <a:pt x="2266" y="534"/>
                    </a:lnTo>
                    <a:lnTo>
                      <a:pt x="2265" y="535"/>
                    </a:lnTo>
                    <a:lnTo>
                      <a:pt x="2264" y="535"/>
                    </a:lnTo>
                    <a:lnTo>
                      <a:pt x="2264" y="536"/>
                    </a:lnTo>
                    <a:lnTo>
                      <a:pt x="2263" y="537"/>
                    </a:lnTo>
                    <a:lnTo>
                      <a:pt x="2260" y="540"/>
                    </a:lnTo>
                    <a:lnTo>
                      <a:pt x="2259" y="540"/>
                    </a:lnTo>
                    <a:lnTo>
                      <a:pt x="2259" y="541"/>
                    </a:lnTo>
                    <a:lnTo>
                      <a:pt x="2258" y="541"/>
                    </a:lnTo>
                    <a:lnTo>
                      <a:pt x="2256" y="542"/>
                    </a:lnTo>
                    <a:lnTo>
                      <a:pt x="2255" y="542"/>
                    </a:lnTo>
                    <a:lnTo>
                      <a:pt x="2254" y="542"/>
                    </a:lnTo>
                    <a:lnTo>
                      <a:pt x="2254" y="543"/>
                    </a:lnTo>
                    <a:lnTo>
                      <a:pt x="2252" y="543"/>
                    </a:lnTo>
                    <a:lnTo>
                      <a:pt x="2251" y="543"/>
                    </a:lnTo>
                    <a:lnTo>
                      <a:pt x="2249" y="543"/>
                    </a:lnTo>
                    <a:lnTo>
                      <a:pt x="2248" y="543"/>
                    </a:lnTo>
                    <a:lnTo>
                      <a:pt x="2247" y="543"/>
                    </a:lnTo>
                    <a:lnTo>
                      <a:pt x="2247" y="544"/>
                    </a:lnTo>
                    <a:lnTo>
                      <a:pt x="2246" y="544"/>
                    </a:lnTo>
                    <a:lnTo>
                      <a:pt x="2245" y="544"/>
                    </a:lnTo>
                    <a:lnTo>
                      <a:pt x="2243" y="544"/>
                    </a:lnTo>
                    <a:lnTo>
                      <a:pt x="2242" y="543"/>
                    </a:lnTo>
                    <a:lnTo>
                      <a:pt x="2240" y="544"/>
                    </a:lnTo>
                    <a:lnTo>
                      <a:pt x="2228" y="551"/>
                    </a:lnTo>
                    <a:lnTo>
                      <a:pt x="2224" y="553"/>
                    </a:lnTo>
                    <a:lnTo>
                      <a:pt x="2223" y="553"/>
                    </a:lnTo>
                    <a:lnTo>
                      <a:pt x="2222" y="554"/>
                    </a:lnTo>
                    <a:lnTo>
                      <a:pt x="2220" y="554"/>
                    </a:lnTo>
                    <a:lnTo>
                      <a:pt x="2216" y="557"/>
                    </a:lnTo>
                    <a:lnTo>
                      <a:pt x="2214" y="558"/>
                    </a:lnTo>
                    <a:lnTo>
                      <a:pt x="2213" y="559"/>
                    </a:lnTo>
                    <a:lnTo>
                      <a:pt x="2212" y="559"/>
                    </a:lnTo>
                    <a:lnTo>
                      <a:pt x="2212" y="561"/>
                    </a:lnTo>
                    <a:lnTo>
                      <a:pt x="2209" y="561"/>
                    </a:lnTo>
                    <a:lnTo>
                      <a:pt x="2208" y="561"/>
                    </a:lnTo>
                    <a:lnTo>
                      <a:pt x="2205" y="562"/>
                    </a:lnTo>
                    <a:lnTo>
                      <a:pt x="2204" y="563"/>
                    </a:lnTo>
                    <a:lnTo>
                      <a:pt x="2203" y="563"/>
                    </a:lnTo>
                    <a:lnTo>
                      <a:pt x="2202" y="565"/>
                    </a:lnTo>
                    <a:lnTo>
                      <a:pt x="2200" y="565"/>
                    </a:lnTo>
                    <a:lnTo>
                      <a:pt x="2200" y="566"/>
                    </a:lnTo>
                    <a:lnTo>
                      <a:pt x="2199" y="566"/>
                    </a:lnTo>
                    <a:lnTo>
                      <a:pt x="2196" y="568"/>
                    </a:lnTo>
                    <a:lnTo>
                      <a:pt x="2195" y="568"/>
                    </a:lnTo>
                    <a:lnTo>
                      <a:pt x="2194" y="568"/>
                    </a:lnTo>
                    <a:lnTo>
                      <a:pt x="2194" y="569"/>
                    </a:lnTo>
                    <a:lnTo>
                      <a:pt x="2192" y="569"/>
                    </a:lnTo>
                    <a:lnTo>
                      <a:pt x="2191" y="570"/>
                    </a:lnTo>
                    <a:lnTo>
                      <a:pt x="2188" y="571"/>
                    </a:lnTo>
                    <a:lnTo>
                      <a:pt x="2187" y="572"/>
                    </a:lnTo>
                    <a:lnTo>
                      <a:pt x="2186" y="574"/>
                    </a:lnTo>
                    <a:lnTo>
                      <a:pt x="2183" y="576"/>
                    </a:lnTo>
                    <a:lnTo>
                      <a:pt x="2182" y="577"/>
                    </a:lnTo>
                    <a:lnTo>
                      <a:pt x="2181" y="577"/>
                    </a:lnTo>
                    <a:lnTo>
                      <a:pt x="2181" y="576"/>
                    </a:lnTo>
                    <a:lnTo>
                      <a:pt x="2180" y="576"/>
                    </a:lnTo>
                    <a:lnTo>
                      <a:pt x="2180" y="577"/>
                    </a:lnTo>
                    <a:lnTo>
                      <a:pt x="2180" y="578"/>
                    </a:lnTo>
                    <a:lnTo>
                      <a:pt x="2179" y="584"/>
                    </a:lnTo>
                    <a:lnTo>
                      <a:pt x="2179" y="585"/>
                    </a:lnTo>
                    <a:lnTo>
                      <a:pt x="2179" y="587"/>
                    </a:lnTo>
                    <a:lnTo>
                      <a:pt x="2179" y="592"/>
                    </a:lnTo>
                    <a:lnTo>
                      <a:pt x="2178" y="593"/>
                    </a:lnTo>
                    <a:lnTo>
                      <a:pt x="2177" y="593"/>
                    </a:lnTo>
                    <a:lnTo>
                      <a:pt x="2174" y="593"/>
                    </a:lnTo>
                    <a:lnTo>
                      <a:pt x="2174" y="594"/>
                    </a:lnTo>
                    <a:lnTo>
                      <a:pt x="2171" y="594"/>
                    </a:lnTo>
                    <a:lnTo>
                      <a:pt x="2170" y="595"/>
                    </a:lnTo>
                    <a:lnTo>
                      <a:pt x="2168" y="597"/>
                    </a:lnTo>
                    <a:lnTo>
                      <a:pt x="2166" y="599"/>
                    </a:lnTo>
                    <a:lnTo>
                      <a:pt x="2165" y="600"/>
                    </a:lnTo>
                    <a:lnTo>
                      <a:pt x="2164" y="601"/>
                    </a:lnTo>
                    <a:lnTo>
                      <a:pt x="2163" y="603"/>
                    </a:lnTo>
                    <a:lnTo>
                      <a:pt x="2161" y="607"/>
                    </a:lnTo>
                    <a:lnTo>
                      <a:pt x="2159" y="609"/>
                    </a:lnTo>
                    <a:lnTo>
                      <a:pt x="2155" y="613"/>
                    </a:lnTo>
                    <a:lnTo>
                      <a:pt x="2154" y="616"/>
                    </a:lnTo>
                    <a:lnTo>
                      <a:pt x="2152" y="618"/>
                    </a:lnTo>
                    <a:lnTo>
                      <a:pt x="2151" y="619"/>
                    </a:lnTo>
                    <a:lnTo>
                      <a:pt x="2150" y="621"/>
                    </a:lnTo>
                    <a:lnTo>
                      <a:pt x="2147" y="624"/>
                    </a:lnTo>
                    <a:lnTo>
                      <a:pt x="2146" y="625"/>
                    </a:lnTo>
                    <a:lnTo>
                      <a:pt x="2146" y="626"/>
                    </a:lnTo>
                    <a:lnTo>
                      <a:pt x="2144" y="629"/>
                    </a:lnTo>
                    <a:lnTo>
                      <a:pt x="2143" y="630"/>
                    </a:lnTo>
                    <a:lnTo>
                      <a:pt x="2142" y="632"/>
                    </a:lnTo>
                    <a:lnTo>
                      <a:pt x="2138" y="636"/>
                    </a:lnTo>
                    <a:lnTo>
                      <a:pt x="2136" y="638"/>
                    </a:lnTo>
                    <a:lnTo>
                      <a:pt x="2136" y="639"/>
                    </a:lnTo>
                    <a:lnTo>
                      <a:pt x="2135" y="639"/>
                    </a:lnTo>
                    <a:lnTo>
                      <a:pt x="2135" y="641"/>
                    </a:lnTo>
                    <a:lnTo>
                      <a:pt x="2133" y="644"/>
                    </a:lnTo>
                    <a:lnTo>
                      <a:pt x="2131" y="645"/>
                    </a:lnTo>
                    <a:lnTo>
                      <a:pt x="2128" y="650"/>
                    </a:lnTo>
                    <a:lnTo>
                      <a:pt x="2125" y="653"/>
                    </a:lnTo>
                    <a:lnTo>
                      <a:pt x="2123" y="654"/>
                    </a:lnTo>
                    <a:lnTo>
                      <a:pt x="2123" y="655"/>
                    </a:lnTo>
                    <a:lnTo>
                      <a:pt x="2122" y="655"/>
                    </a:lnTo>
                    <a:lnTo>
                      <a:pt x="2121" y="658"/>
                    </a:lnTo>
                    <a:lnTo>
                      <a:pt x="2117" y="663"/>
                    </a:lnTo>
                    <a:lnTo>
                      <a:pt x="2116" y="666"/>
                    </a:lnTo>
                    <a:lnTo>
                      <a:pt x="2114" y="666"/>
                    </a:lnTo>
                    <a:lnTo>
                      <a:pt x="2114" y="667"/>
                    </a:lnTo>
                    <a:lnTo>
                      <a:pt x="2113" y="668"/>
                    </a:lnTo>
                    <a:lnTo>
                      <a:pt x="2113" y="669"/>
                    </a:lnTo>
                    <a:lnTo>
                      <a:pt x="2112" y="669"/>
                    </a:lnTo>
                    <a:lnTo>
                      <a:pt x="2111" y="670"/>
                    </a:lnTo>
                    <a:lnTo>
                      <a:pt x="2108" y="675"/>
                    </a:lnTo>
                    <a:lnTo>
                      <a:pt x="2107" y="676"/>
                    </a:lnTo>
                    <a:lnTo>
                      <a:pt x="2107" y="677"/>
                    </a:lnTo>
                    <a:lnTo>
                      <a:pt x="2104" y="679"/>
                    </a:lnTo>
                    <a:lnTo>
                      <a:pt x="2104" y="680"/>
                    </a:lnTo>
                    <a:lnTo>
                      <a:pt x="2103" y="680"/>
                    </a:lnTo>
                    <a:lnTo>
                      <a:pt x="2103" y="682"/>
                    </a:lnTo>
                    <a:lnTo>
                      <a:pt x="2102" y="682"/>
                    </a:lnTo>
                    <a:lnTo>
                      <a:pt x="2102" y="683"/>
                    </a:lnTo>
                    <a:lnTo>
                      <a:pt x="2100" y="685"/>
                    </a:lnTo>
                    <a:lnTo>
                      <a:pt x="2099" y="686"/>
                    </a:lnTo>
                    <a:lnTo>
                      <a:pt x="2099" y="687"/>
                    </a:lnTo>
                    <a:lnTo>
                      <a:pt x="2097" y="688"/>
                    </a:lnTo>
                    <a:lnTo>
                      <a:pt x="2097" y="689"/>
                    </a:lnTo>
                    <a:lnTo>
                      <a:pt x="2091" y="696"/>
                    </a:lnTo>
                    <a:lnTo>
                      <a:pt x="2090" y="699"/>
                    </a:lnTo>
                    <a:lnTo>
                      <a:pt x="2083" y="708"/>
                    </a:lnTo>
                    <a:lnTo>
                      <a:pt x="2078" y="713"/>
                    </a:lnTo>
                    <a:lnTo>
                      <a:pt x="2068" y="730"/>
                    </a:lnTo>
                    <a:lnTo>
                      <a:pt x="2061" y="742"/>
                    </a:lnTo>
                    <a:lnTo>
                      <a:pt x="2060" y="743"/>
                    </a:lnTo>
                    <a:lnTo>
                      <a:pt x="2057" y="747"/>
                    </a:lnTo>
                    <a:lnTo>
                      <a:pt x="2056" y="749"/>
                    </a:lnTo>
                    <a:lnTo>
                      <a:pt x="2051" y="756"/>
                    </a:lnTo>
                    <a:lnTo>
                      <a:pt x="2049" y="760"/>
                    </a:lnTo>
                    <a:lnTo>
                      <a:pt x="2041" y="774"/>
                    </a:lnTo>
                    <a:lnTo>
                      <a:pt x="2038" y="778"/>
                    </a:lnTo>
                    <a:lnTo>
                      <a:pt x="2033" y="786"/>
                    </a:lnTo>
                    <a:lnTo>
                      <a:pt x="2031" y="788"/>
                    </a:lnTo>
                    <a:lnTo>
                      <a:pt x="2030" y="791"/>
                    </a:lnTo>
                    <a:lnTo>
                      <a:pt x="2028" y="800"/>
                    </a:lnTo>
                    <a:lnTo>
                      <a:pt x="2028" y="803"/>
                    </a:lnTo>
                    <a:lnTo>
                      <a:pt x="2028" y="804"/>
                    </a:lnTo>
                    <a:lnTo>
                      <a:pt x="2027" y="810"/>
                    </a:lnTo>
                    <a:lnTo>
                      <a:pt x="2026" y="822"/>
                    </a:lnTo>
                    <a:lnTo>
                      <a:pt x="2026" y="826"/>
                    </a:lnTo>
                    <a:lnTo>
                      <a:pt x="2025" y="831"/>
                    </a:lnTo>
                    <a:lnTo>
                      <a:pt x="2025" y="834"/>
                    </a:lnTo>
                    <a:lnTo>
                      <a:pt x="2025" y="835"/>
                    </a:lnTo>
                    <a:lnTo>
                      <a:pt x="2024" y="842"/>
                    </a:lnTo>
                    <a:lnTo>
                      <a:pt x="2024" y="844"/>
                    </a:lnTo>
                    <a:lnTo>
                      <a:pt x="2023" y="847"/>
                    </a:lnTo>
                    <a:lnTo>
                      <a:pt x="2023" y="848"/>
                    </a:lnTo>
                    <a:lnTo>
                      <a:pt x="2023" y="850"/>
                    </a:lnTo>
                    <a:lnTo>
                      <a:pt x="2022" y="859"/>
                    </a:lnTo>
                    <a:lnTo>
                      <a:pt x="2022" y="862"/>
                    </a:lnTo>
                    <a:lnTo>
                      <a:pt x="2021" y="866"/>
                    </a:lnTo>
                    <a:lnTo>
                      <a:pt x="2019" y="879"/>
                    </a:lnTo>
                    <a:lnTo>
                      <a:pt x="2019" y="881"/>
                    </a:lnTo>
                    <a:lnTo>
                      <a:pt x="2019" y="884"/>
                    </a:lnTo>
                    <a:lnTo>
                      <a:pt x="2018" y="892"/>
                    </a:lnTo>
                    <a:lnTo>
                      <a:pt x="2015" y="917"/>
                    </a:lnTo>
                    <a:lnTo>
                      <a:pt x="2015" y="926"/>
                    </a:lnTo>
                    <a:lnTo>
                      <a:pt x="2014" y="926"/>
                    </a:lnTo>
                    <a:lnTo>
                      <a:pt x="2014" y="928"/>
                    </a:lnTo>
                    <a:lnTo>
                      <a:pt x="2014" y="929"/>
                    </a:lnTo>
                    <a:lnTo>
                      <a:pt x="2012" y="929"/>
                    </a:lnTo>
                    <a:lnTo>
                      <a:pt x="2009" y="929"/>
                    </a:lnTo>
                    <a:lnTo>
                      <a:pt x="2005" y="929"/>
                    </a:lnTo>
                    <a:lnTo>
                      <a:pt x="2000" y="929"/>
                    </a:lnTo>
                    <a:lnTo>
                      <a:pt x="1998" y="929"/>
                    </a:lnTo>
                    <a:lnTo>
                      <a:pt x="1997" y="929"/>
                    </a:lnTo>
                    <a:lnTo>
                      <a:pt x="1993" y="929"/>
                    </a:lnTo>
                    <a:lnTo>
                      <a:pt x="1990" y="929"/>
                    </a:lnTo>
                    <a:lnTo>
                      <a:pt x="1988" y="929"/>
                    </a:lnTo>
                    <a:lnTo>
                      <a:pt x="1987" y="929"/>
                    </a:lnTo>
                    <a:lnTo>
                      <a:pt x="1984" y="929"/>
                    </a:lnTo>
                    <a:lnTo>
                      <a:pt x="1981" y="929"/>
                    </a:lnTo>
                    <a:lnTo>
                      <a:pt x="1980" y="929"/>
                    </a:lnTo>
                    <a:lnTo>
                      <a:pt x="1974" y="929"/>
                    </a:lnTo>
                    <a:lnTo>
                      <a:pt x="1972" y="929"/>
                    </a:lnTo>
                    <a:lnTo>
                      <a:pt x="1970" y="929"/>
                    </a:lnTo>
                    <a:lnTo>
                      <a:pt x="1969" y="929"/>
                    </a:lnTo>
                    <a:lnTo>
                      <a:pt x="1959" y="929"/>
                    </a:lnTo>
                    <a:lnTo>
                      <a:pt x="1956" y="929"/>
                    </a:lnTo>
                    <a:lnTo>
                      <a:pt x="1947" y="929"/>
                    </a:lnTo>
                    <a:lnTo>
                      <a:pt x="1940" y="929"/>
                    </a:lnTo>
                    <a:lnTo>
                      <a:pt x="1937" y="929"/>
                    </a:lnTo>
                    <a:lnTo>
                      <a:pt x="1937" y="931"/>
                    </a:lnTo>
                    <a:lnTo>
                      <a:pt x="1937" y="934"/>
                    </a:lnTo>
                    <a:lnTo>
                      <a:pt x="1935" y="934"/>
                    </a:lnTo>
                    <a:lnTo>
                      <a:pt x="1932" y="934"/>
                    </a:lnTo>
                    <a:lnTo>
                      <a:pt x="1929" y="934"/>
                    </a:lnTo>
                    <a:lnTo>
                      <a:pt x="1926" y="934"/>
                    </a:lnTo>
                    <a:lnTo>
                      <a:pt x="1918" y="934"/>
                    </a:lnTo>
                    <a:lnTo>
                      <a:pt x="1917" y="934"/>
                    </a:lnTo>
                    <a:lnTo>
                      <a:pt x="1915" y="934"/>
                    </a:lnTo>
                    <a:lnTo>
                      <a:pt x="1914" y="934"/>
                    </a:lnTo>
                    <a:lnTo>
                      <a:pt x="1901" y="934"/>
                    </a:lnTo>
                    <a:lnTo>
                      <a:pt x="1896" y="934"/>
                    </a:lnTo>
                    <a:lnTo>
                      <a:pt x="1889" y="934"/>
                    </a:lnTo>
                    <a:lnTo>
                      <a:pt x="1884" y="934"/>
                    </a:lnTo>
                    <a:lnTo>
                      <a:pt x="1883" y="934"/>
                    </a:lnTo>
                    <a:lnTo>
                      <a:pt x="1876" y="934"/>
                    </a:lnTo>
                    <a:lnTo>
                      <a:pt x="1875" y="934"/>
                    </a:lnTo>
                    <a:lnTo>
                      <a:pt x="1870" y="934"/>
                    </a:lnTo>
                    <a:lnTo>
                      <a:pt x="1863" y="934"/>
                    </a:lnTo>
                    <a:lnTo>
                      <a:pt x="1858" y="934"/>
                    </a:lnTo>
                    <a:lnTo>
                      <a:pt x="1857" y="934"/>
                    </a:lnTo>
                    <a:lnTo>
                      <a:pt x="1852" y="934"/>
                    </a:lnTo>
                    <a:lnTo>
                      <a:pt x="1851" y="934"/>
                    </a:lnTo>
                    <a:lnTo>
                      <a:pt x="1836" y="934"/>
                    </a:lnTo>
                    <a:lnTo>
                      <a:pt x="1825" y="935"/>
                    </a:lnTo>
                    <a:lnTo>
                      <a:pt x="1819" y="935"/>
                    </a:lnTo>
                    <a:lnTo>
                      <a:pt x="1817" y="935"/>
                    </a:lnTo>
                    <a:lnTo>
                      <a:pt x="1814" y="935"/>
                    </a:lnTo>
                    <a:lnTo>
                      <a:pt x="1795" y="935"/>
                    </a:lnTo>
                    <a:lnTo>
                      <a:pt x="1791" y="935"/>
                    </a:lnTo>
                    <a:lnTo>
                      <a:pt x="1779" y="935"/>
                    </a:lnTo>
                    <a:lnTo>
                      <a:pt x="1764" y="935"/>
                    </a:lnTo>
                    <a:lnTo>
                      <a:pt x="1763" y="935"/>
                    </a:lnTo>
                    <a:lnTo>
                      <a:pt x="1736" y="935"/>
                    </a:lnTo>
                    <a:lnTo>
                      <a:pt x="1714" y="936"/>
                    </a:lnTo>
                    <a:lnTo>
                      <a:pt x="1700" y="936"/>
                    </a:lnTo>
                    <a:lnTo>
                      <a:pt x="1698" y="936"/>
                    </a:lnTo>
                    <a:lnTo>
                      <a:pt x="1695" y="936"/>
                    </a:lnTo>
                    <a:lnTo>
                      <a:pt x="1682" y="936"/>
                    </a:lnTo>
                    <a:lnTo>
                      <a:pt x="1680" y="936"/>
                    </a:lnTo>
                    <a:lnTo>
                      <a:pt x="1679" y="936"/>
                    </a:lnTo>
                    <a:lnTo>
                      <a:pt x="1678" y="936"/>
                    </a:lnTo>
                    <a:lnTo>
                      <a:pt x="1677" y="936"/>
                    </a:lnTo>
                    <a:lnTo>
                      <a:pt x="1676" y="936"/>
                    </a:lnTo>
                    <a:lnTo>
                      <a:pt x="1673" y="936"/>
                    </a:lnTo>
                    <a:lnTo>
                      <a:pt x="1670" y="936"/>
                    </a:lnTo>
                    <a:lnTo>
                      <a:pt x="1669" y="936"/>
                    </a:lnTo>
                    <a:lnTo>
                      <a:pt x="1668" y="936"/>
                    </a:lnTo>
                    <a:lnTo>
                      <a:pt x="1667" y="936"/>
                    </a:lnTo>
                    <a:lnTo>
                      <a:pt x="1662" y="937"/>
                    </a:lnTo>
                    <a:lnTo>
                      <a:pt x="1661" y="937"/>
                    </a:lnTo>
                    <a:lnTo>
                      <a:pt x="1660" y="937"/>
                    </a:lnTo>
                    <a:lnTo>
                      <a:pt x="1659" y="937"/>
                    </a:lnTo>
                    <a:lnTo>
                      <a:pt x="1657" y="937"/>
                    </a:lnTo>
                    <a:lnTo>
                      <a:pt x="1651" y="937"/>
                    </a:lnTo>
                    <a:lnTo>
                      <a:pt x="1633" y="937"/>
                    </a:lnTo>
                    <a:lnTo>
                      <a:pt x="1627" y="937"/>
                    </a:lnTo>
                    <a:lnTo>
                      <a:pt x="1625" y="937"/>
                    </a:lnTo>
                    <a:lnTo>
                      <a:pt x="1618" y="937"/>
                    </a:lnTo>
                    <a:lnTo>
                      <a:pt x="1616" y="937"/>
                    </a:lnTo>
                    <a:lnTo>
                      <a:pt x="1609" y="936"/>
                    </a:lnTo>
                    <a:lnTo>
                      <a:pt x="1591" y="936"/>
                    </a:lnTo>
                    <a:lnTo>
                      <a:pt x="1586" y="936"/>
                    </a:lnTo>
                    <a:lnTo>
                      <a:pt x="1584" y="936"/>
                    </a:lnTo>
                    <a:lnTo>
                      <a:pt x="1577" y="936"/>
                    </a:lnTo>
                    <a:lnTo>
                      <a:pt x="1569" y="936"/>
                    </a:lnTo>
                    <a:lnTo>
                      <a:pt x="1564" y="936"/>
                    </a:lnTo>
                    <a:lnTo>
                      <a:pt x="1561" y="936"/>
                    </a:lnTo>
                    <a:lnTo>
                      <a:pt x="1557" y="936"/>
                    </a:lnTo>
                    <a:lnTo>
                      <a:pt x="1541" y="936"/>
                    </a:lnTo>
                    <a:lnTo>
                      <a:pt x="1536" y="936"/>
                    </a:lnTo>
                    <a:lnTo>
                      <a:pt x="1535" y="936"/>
                    </a:lnTo>
                    <a:lnTo>
                      <a:pt x="1533" y="936"/>
                    </a:lnTo>
                    <a:lnTo>
                      <a:pt x="1523" y="936"/>
                    </a:lnTo>
                    <a:lnTo>
                      <a:pt x="1519" y="936"/>
                    </a:lnTo>
                    <a:lnTo>
                      <a:pt x="1517" y="936"/>
                    </a:lnTo>
                    <a:lnTo>
                      <a:pt x="1514" y="936"/>
                    </a:lnTo>
                    <a:lnTo>
                      <a:pt x="1513" y="936"/>
                    </a:lnTo>
                    <a:lnTo>
                      <a:pt x="1500" y="936"/>
                    </a:lnTo>
                    <a:lnTo>
                      <a:pt x="1492" y="936"/>
                    </a:lnTo>
                    <a:lnTo>
                      <a:pt x="1472" y="936"/>
                    </a:lnTo>
                    <a:lnTo>
                      <a:pt x="1471" y="936"/>
                    </a:lnTo>
                    <a:lnTo>
                      <a:pt x="1470" y="936"/>
                    </a:lnTo>
                    <a:lnTo>
                      <a:pt x="1461" y="936"/>
                    </a:lnTo>
                    <a:lnTo>
                      <a:pt x="1460" y="936"/>
                    </a:lnTo>
                    <a:lnTo>
                      <a:pt x="1456" y="936"/>
                    </a:lnTo>
                    <a:lnTo>
                      <a:pt x="1454" y="936"/>
                    </a:lnTo>
                    <a:lnTo>
                      <a:pt x="1449" y="936"/>
                    </a:lnTo>
                    <a:lnTo>
                      <a:pt x="1447" y="936"/>
                    </a:lnTo>
                    <a:lnTo>
                      <a:pt x="1440" y="937"/>
                    </a:lnTo>
                    <a:lnTo>
                      <a:pt x="1438" y="937"/>
                    </a:lnTo>
                    <a:lnTo>
                      <a:pt x="1437" y="937"/>
                    </a:lnTo>
                    <a:lnTo>
                      <a:pt x="1435" y="937"/>
                    </a:lnTo>
                    <a:lnTo>
                      <a:pt x="1434" y="937"/>
                    </a:lnTo>
                    <a:lnTo>
                      <a:pt x="1432" y="937"/>
                    </a:lnTo>
                    <a:lnTo>
                      <a:pt x="1431" y="937"/>
                    </a:lnTo>
                    <a:lnTo>
                      <a:pt x="1429" y="937"/>
                    </a:lnTo>
                    <a:lnTo>
                      <a:pt x="1414" y="937"/>
                    </a:lnTo>
                    <a:lnTo>
                      <a:pt x="1409" y="937"/>
                    </a:lnTo>
                    <a:lnTo>
                      <a:pt x="1403" y="937"/>
                    </a:lnTo>
                    <a:lnTo>
                      <a:pt x="1385" y="937"/>
                    </a:lnTo>
                    <a:lnTo>
                      <a:pt x="1378" y="937"/>
                    </a:lnTo>
                    <a:lnTo>
                      <a:pt x="1375" y="937"/>
                    </a:lnTo>
                    <a:lnTo>
                      <a:pt x="1365" y="937"/>
                    </a:lnTo>
                    <a:lnTo>
                      <a:pt x="1361" y="937"/>
                    </a:lnTo>
                    <a:lnTo>
                      <a:pt x="1360" y="937"/>
                    </a:lnTo>
                    <a:lnTo>
                      <a:pt x="1359" y="937"/>
                    </a:lnTo>
                    <a:lnTo>
                      <a:pt x="1354" y="937"/>
                    </a:lnTo>
                    <a:lnTo>
                      <a:pt x="1353" y="937"/>
                    </a:lnTo>
                    <a:lnTo>
                      <a:pt x="1349" y="937"/>
                    </a:lnTo>
                    <a:lnTo>
                      <a:pt x="1333" y="937"/>
                    </a:lnTo>
                    <a:lnTo>
                      <a:pt x="1328" y="937"/>
                    </a:lnTo>
                    <a:lnTo>
                      <a:pt x="1326" y="937"/>
                    </a:lnTo>
                    <a:lnTo>
                      <a:pt x="1320" y="937"/>
                    </a:lnTo>
                    <a:lnTo>
                      <a:pt x="1319" y="937"/>
                    </a:lnTo>
                    <a:lnTo>
                      <a:pt x="1316" y="937"/>
                    </a:lnTo>
                    <a:lnTo>
                      <a:pt x="1305" y="937"/>
                    </a:lnTo>
                    <a:lnTo>
                      <a:pt x="1301" y="937"/>
                    </a:lnTo>
                    <a:lnTo>
                      <a:pt x="1300" y="937"/>
                    </a:lnTo>
                    <a:lnTo>
                      <a:pt x="1298" y="937"/>
                    </a:lnTo>
                    <a:lnTo>
                      <a:pt x="1289" y="937"/>
                    </a:lnTo>
                    <a:lnTo>
                      <a:pt x="1285" y="937"/>
                    </a:lnTo>
                    <a:lnTo>
                      <a:pt x="1282" y="937"/>
                    </a:lnTo>
                    <a:lnTo>
                      <a:pt x="1280" y="937"/>
                    </a:lnTo>
                    <a:lnTo>
                      <a:pt x="1276" y="937"/>
                    </a:lnTo>
                    <a:lnTo>
                      <a:pt x="1274" y="937"/>
                    </a:lnTo>
                    <a:lnTo>
                      <a:pt x="1270" y="937"/>
                    </a:lnTo>
                    <a:lnTo>
                      <a:pt x="1254" y="937"/>
                    </a:lnTo>
                    <a:lnTo>
                      <a:pt x="1249" y="937"/>
                    </a:lnTo>
                    <a:lnTo>
                      <a:pt x="1248" y="937"/>
                    </a:lnTo>
                    <a:lnTo>
                      <a:pt x="1245" y="937"/>
                    </a:lnTo>
                    <a:lnTo>
                      <a:pt x="1244" y="937"/>
                    </a:lnTo>
                    <a:lnTo>
                      <a:pt x="1242" y="937"/>
                    </a:lnTo>
                    <a:lnTo>
                      <a:pt x="1241" y="937"/>
                    </a:lnTo>
                    <a:lnTo>
                      <a:pt x="1239" y="937"/>
                    </a:lnTo>
                    <a:lnTo>
                      <a:pt x="1237" y="937"/>
                    </a:lnTo>
                    <a:lnTo>
                      <a:pt x="1231" y="937"/>
                    </a:lnTo>
                    <a:lnTo>
                      <a:pt x="1229" y="937"/>
                    </a:lnTo>
                    <a:lnTo>
                      <a:pt x="1227" y="937"/>
                    </a:lnTo>
                    <a:lnTo>
                      <a:pt x="1220" y="937"/>
                    </a:lnTo>
                    <a:lnTo>
                      <a:pt x="1216" y="937"/>
                    </a:lnTo>
                    <a:lnTo>
                      <a:pt x="1211" y="937"/>
                    </a:lnTo>
                    <a:lnTo>
                      <a:pt x="1190" y="937"/>
                    </a:lnTo>
                    <a:lnTo>
                      <a:pt x="1184" y="937"/>
                    </a:lnTo>
                    <a:lnTo>
                      <a:pt x="1181" y="937"/>
                    </a:lnTo>
                    <a:lnTo>
                      <a:pt x="1180" y="937"/>
                    </a:lnTo>
                    <a:lnTo>
                      <a:pt x="1180" y="938"/>
                    </a:lnTo>
                    <a:lnTo>
                      <a:pt x="1179" y="938"/>
                    </a:lnTo>
                    <a:lnTo>
                      <a:pt x="1178" y="938"/>
                    </a:lnTo>
                    <a:lnTo>
                      <a:pt x="1144" y="938"/>
                    </a:lnTo>
                    <a:lnTo>
                      <a:pt x="1135" y="938"/>
                    </a:lnTo>
                    <a:lnTo>
                      <a:pt x="1134" y="938"/>
                    </a:lnTo>
                    <a:lnTo>
                      <a:pt x="1130" y="938"/>
                    </a:lnTo>
                    <a:lnTo>
                      <a:pt x="1127" y="938"/>
                    </a:lnTo>
                    <a:lnTo>
                      <a:pt x="1118" y="938"/>
                    </a:lnTo>
                    <a:lnTo>
                      <a:pt x="1113" y="938"/>
                    </a:lnTo>
                    <a:lnTo>
                      <a:pt x="1110" y="938"/>
                    </a:lnTo>
                    <a:lnTo>
                      <a:pt x="1096" y="938"/>
                    </a:lnTo>
                    <a:lnTo>
                      <a:pt x="1092" y="938"/>
                    </a:lnTo>
                    <a:lnTo>
                      <a:pt x="1085" y="938"/>
                    </a:lnTo>
                    <a:lnTo>
                      <a:pt x="1067" y="938"/>
                    </a:lnTo>
                    <a:lnTo>
                      <a:pt x="1061" y="938"/>
                    </a:lnTo>
                    <a:lnTo>
                      <a:pt x="1060" y="938"/>
                    </a:lnTo>
                    <a:lnTo>
                      <a:pt x="1057" y="938"/>
                    </a:lnTo>
                    <a:lnTo>
                      <a:pt x="1053" y="938"/>
                    </a:lnTo>
                    <a:lnTo>
                      <a:pt x="1035" y="938"/>
                    </a:lnTo>
                    <a:lnTo>
                      <a:pt x="1030" y="938"/>
                    </a:lnTo>
                    <a:lnTo>
                      <a:pt x="1027" y="938"/>
                    </a:lnTo>
                    <a:lnTo>
                      <a:pt x="1022" y="938"/>
                    </a:lnTo>
                    <a:lnTo>
                      <a:pt x="1021" y="938"/>
                    </a:lnTo>
                    <a:lnTo>
                      <a:pt x="1018" y="938"/>
                    </a:lnTo>
                    <a:lnTo>
                      <a:pt x="1014" y="938"/>
                    </a:lnTo>
                    <a:lnTo>
                      <a:pt x="1013" y="938"/>
                    </a:lnTo>
                    <a:lnTo>
                      <a:pt x="1010" y="938"/>
                    </a:lnTo>
                    <a:lnTo>
                      <a:pt x="1001" y="938"/>
                    </a:lnTo>
                    <a:lnTo>
                      <a:pt x="991" y="938"/>
                    </a:lnTo>
                    <a:lnTo>
                      <a:pt x="971" y="938"/>
                    </a:lnTo>
                    <a:lnTo>
                      <a:pt x="961" y="938"/>
                    </a:lnTo>
                    <a:lnTo>
                      <a:pt x="960" y="938"/>
                    </a:lnTo>
                    <a:lnTo>
                      <a:pt x="955" y="938"/>
                    </a:lnTo>
                    <a:lnTo>
                      <a:pt x="954" y="938"/>
                    </a:lnTo>
                    <a:lnTo>
                      <a:pt x="949" y="938"/>
                    </a:lnTo>
                    <a:lnTo>
                      <a:pt x="948" y="938"/>
                    </a:lnTo>
                    <a:lnTo>
                      <a:pt x="936" y="938"/>
                    </a:lnTo>
                    <a:lnTo>
                      <a:pt x="931" y="938"/>
                    </a:lnTo>
                    <a:lnTo>
                      <a:pt x="930" y="938"/>
                    </a:lnTo>
                    <a:lnTo>
                      <a:pt x="929" y="937"/>
                    </a:lnTo>
                    <a:lnTo>
                      <a:pt x="928" y="937"/>
                    </a:lnTo>
                    <a:lnTo>
                      <a:pt x="927" y="937"/>
                    </a:lnTo>
                    <a:lnTo>
                      <a:pt x="927" y="936"/>
                    </a:lnTo>
                    <a:lnTo>
                      <a:pt x="926" y="936"/>
                    </a:lnTo>
                    <a:lnTo>
                      <a:pt x="925" y="934"/>
                    </a:lnTo>
                    <a:lnTo>
                      <a:pt x="923" y="931"/>
                    </a:lnTo>
                    <a:lnTo>
                      <a:pt x="922" y="931"/>
                    </a:lnTo>
                    <a:lnTo>
                      <a:pt x="920" y="928"/>
                    </a:lnTo>
                    <a:lnTo>
                      <a:pt x="918" y="927"/>
                    </a:lnTo>
                    <a:lnTo>
                      <a:pt x="918" y="926"/>
                    </a:lnTo>
                    <a:lnTo>
                      <a:pt x="917" y="925"/>
                    </a:lnTo>
                    <a:lnTo>
                      <a:pt x="915" y="923"/>
                    </a:lnTo>
                    <a:lnTo>
                      <a:pt x="915" y="922"/>
                    </a:lnTo>
                    <a:lnTo>
                      <a:pt x="914" y="922"/>
                    </a:lnTo>
                    <a:lnTo>
                      <a:pt x="914" y="921"/>
                    </a:lnTo>
                    <a:lnTo>
                      <a:pt x="912" y="920"/>
                    </a:lnTo>
                    <a:lnTo>
                      <a:pt x="909" y="919"/>
                    </a:lnTo>
                    <a:lnTo>
                      <a:pt x="908" y="918"/>
                    </a:lnTo>
                    <a:lnTo>
                      <a:pt x="906" y="918"/>
                    </a:lnTo>
                    <a:lnTo>
                      <a:pt x="903" y="915"/>
                    </a:lnTo>
                    <a:lnTo>
                      <a:pt x="902" y="915"/>
                    </a:lnTo>
                    <a:lnTo>
                      <a:pt x="900" y="914"/>
                    </a:lnTo>
                    <a:lnTo>
                      <a:pt x="900" y="913"/>
                    </a:lnTo>
                    <a:lnTo>
                      <a:pt x="899" y="912"/>
                    </a:lnTo>
                    <a:lnTo>
                      <a:pt x="897" y="912"/>
                    </a:lnTo>
                    <a:lnTo>
                      <a:pt x="895" y="909"/>
                    </a:lnTo>
                    <a:lnTo>
                      <a:pt x="893" y="906"/>
                    </a:lnTo>
                    <a:lnTo>
                      <a:pt x="891" y="904"/>
                    </a:lnTo>
                    <a:lnTo>
                      <a:pt x="889" y="903"/>
                    </a:lnTo>
                    <a:lnTo>
                      <a:pt x="888" y="902"/>
                    </a:lnTo>
                    <a:lnTo>
                      <a:pt x="888" y="901"/>
                    </a:lnTo>
                    <a:lnTo>
                      <a:pt x="887" y="901"/>
                    </a:lnTo>
                    <a:lnTo>
                      <a:pt x="887" y="900"/>
                    </a:lnTo>
                    <a:lnTo>
                      <a:pt x="887" y="898"/>
                    </a:lnTo>
                    <a:lnTo>
                      <a:pt x="887" y="900"/>
                    </a:lnTo>
                    <a:lnTo>
                      <a:pt x="887" y="901"/>
                    </a:lnTo>
                    <a:lnTo>
                      <a:pt x="884" y="900"/>
                    </a:lnTo>
                    <a:lnTo>
                      <a:pt x="876" y="896"/>
                    </a:lnTo>
                    <a:lnTo>
                      <a:pt x="868" y="894"/>
                    </a:lnTo>
                    <a:lnTo>
                      <a:pt x="867" y="894"/>
                    </a:lnTo>
                    <a:lnTo>
                      <a:pt x="865" y="893"/>
                    </a:lnTo>
                    <a:lnTo>
                      <a:pt x="862" y="892"/>
                    </a:lnTo>
                    <a:lnTo>
                      <a:pt x="861" y="892"/>
                    </a:lnTo>
                    <a:lnTo>
                      <a:pt x="859" y="889"/>
                    </a:lnTo>
                    <a:lnTo>
                      <a:pt x="858" y="889"/>
                    </a:lnTo>
                    <a:lnTo>
                      <a:pt x="856" y="888"/>
                    </a:lnTo>
                    <a:lnTo>
                      <a:pt x="854" y="887"/>
                    </a:lnTo>
                    <a:lnTo>
                      <a:pt x="849" y="883"/>
                    </a:lnTo>
                    <a:lnTo>
                      <a:pt x="848" y="880"/>
                    </a:lnTo>
                    <a:lnTo>
                      <a:pt x="845" y="879"/>
                    </a:lnTo>
                    <a:lnTo>
                      <a:pt x="844" y="879"/>
                    </a:lnTo>
                    <a:lnTo>
                      <a:pt x="843" y="878"/>
                    </a:lnTo>
                    <a:lnTo>
                      <a:pt x="844" y="878"/>
                    </a:lnTo>
                    <a:lnTo>
                      <a:pt x="843" y="877"/>
                    </a:lnTo>
                    <a:lnTo>
                      <a:pt x="840" y="872"/>
                    </a:lnTo>
                    <a:lnTo>
                      <a:pt x="836" y="868"/>
                    </a:lnTo>
                    <a:lnTo>
                      <a:pt x="835" y="866"/>
                    </a:lnTo>
                    <a:lnTo>
                      <a:pt x="834" y="863"/>
                    </a:lnTo>
                    <a:lnTo>
                      <a:pt x="833" y="862"/>
                    </a:lnTo>
                    <a:lnTo>
                      <a:pt x="830" y="855"/>
                    </a:lnTo>
                    <a:lnTo>
                      <a:pt x="830" y="854"/>
                    </a:lnTo>
                    <a:lnTo>
                      <a:pt x="828" y="852"/>
                    </a:lnTo>
                    <a:lnTo>
                      <a:pt x="827" y="851"/>
                    </a:lnTo>
                    <a:lnTo>
                      <a:pt x="827" y="850"/>
                    </a:lnTo>
                    <a:lnTo>
                      <a:pt x="826" y="846"/>
                    </a:lnTo>
                    <a:lnTo>
                      <a:pt x="825" y="843"/>
                    </a:lnTo>
                    <a:lnTo>
                      <a:pt x="824" y="838"/>
                    </a:lnTo>
                    <a:lnTo>
                      <a:pt x="824" y="837"/>
                    </a:lnTo>
                    <a:lnTo>
                      <a:pt x="824" y="836"/>
                    </a:lnTo>
                    <a:lnTo>
                      <a:pt x="824" y="834"/>
                    </a:lnTo>
                    <a:lnTo>
                      <a:pt x="824" y="833"/>
                    </a:lnTo>
                    <a:lnTo>
                      <a:pt x="825" y="828"/>
                    </a:lnTo>
                    <a:lnTo>
                      <a:pt x="825" y="827"/>
                    </a:lnTo>
                    <a:lnTo>
                      <a:pt x="825" y="826"/>
                    </a:lnTo>
                    <a:lnTo>
                      <a:pt x="824" y="826"/>
                    </a:lnTo>
                    <a:lnTo>
                      <a:pt x="824" y="825"/>
                    </a:lnTo>
                    <a:lnTo>
                      <a:pt x="824" y="823"/>
                    </a:lnTo>
                    <a:lnTo>
                      <a:pt x="824" y="822"/>
                    </a:lnTo>
                    <a:lnTo>
                      <a:pt x="823" y="821"/>
                    </a:lnTo>
                    <a:lnTo>
                      <a:pt x="822" y="821"/>
                    </a:lnTo>
                    <a:lnTo>
                      <a:pt x="820" y="821"/>
                    </a:lnTo>
                    <a:lnTo>
                      <a:pt x="818" y="820"/>
                    </a:lnTo>
                    <a:lnTo>
                      <a:pt x="816" y="820"/>
                    </a:lnTo>
                    <a:lnTo>
                      <a:pt x="815" y="820"/>
                    </a:lnTo>
                    <a:lnTo>
                      <a:pt x="814" y="820"/>
                    </a:lnTo>
                    <a:lnTo>
                      <a:pt x="813" y="820"/>
                    </a:lnTo>
                    <a:lnTo>
                      <a:pt x="813" y="819"/>
                    </a:lnTo>
                    <a:lnTo>
                      <a:pt x="811" y="819"/>
                    </a:lnTo>
                    <a:lnTo>
                      <a:pt x="810" y="819"/>
                    </a:lnTo>
                    <a:lnTo>
                      <a:pt x="808" y="819"/>
                    </a:lnTo>
                    <a:lnTo>
                      <a:pt x="807" y="818"/>
                    </a:lnTo>
                    <a:lnTo>
                      <a:pt x="806" y="818"/>
                    </a:lnTo>
                    <a:lnTo>
                      <a:pt x="805" y="819"/>
                    </a:lnTo>
                    <a:lnTo>
                      <a:pt x="804" y="819"/>
                    </a:lnTo>
                    <a:lnTo>
                      <a:pt x="791" y="819"/>
                    </a:lnTo>
                    <a:lnTo>
                      <a:pt x="790" y="819"/>
                    </a:lnTo>
                    <a:lnTo>
                      <a:pt x="788" y="819"/>
                    </a:lnTo>
                    <a:lnTo>
                      <a:pt x="784" y="819"/>
                    </a:lnTo>
                    <a:lnTo>
                      <a:pt x="781" y="818"/>
                    </a:lnTo>
                    <a:lnTo>
                      <a:pt x="780" y="818"/>
                    </a:lnTo>
                    <a:lnTo>
                      <a:pt x="779" y="818"/>
                    </a:lnTo>
                    <a:lnTo>
                      <a:pt x="777" y="818"/>
                    </a:lnTo>
                    <a:lnTo>
                      <a:pt x="775" y="817"/>
                    </a:lnTo>
                    <a:lnTo>
                      <a:pt x="774" y="817"/>
                    </a:lnTo>
                    <a:lnTo>
                      <a:pt x="774" y="816"/>
                    </a:lnTo>
                    <a:lnTo>
                      <a:pt x="773" y="816"/>
                    </a:lnTo>
                    <a:lnTo>
                      <a:pt x="772" y="816"/>
                    </a:lnTo>
                    <a:lnTo>
                      <a:pt x="768" y="814"/>
                    </a:lnTo>
                    <a:lnTo>
                      <a:pt x="763" y="813"/>
                    </a:lnTo>
                    <a:lnTo>
                      <a:pt x="762" y="813"/>
                    </a:lnTo>
                    <a:lnTo>
                      <a:pt x="761" y="812"/>
                    </a:lnTo>
                    <a:lnTo>
                      <a:pt x="759" y="812"/>
                    </a:lnTo>
                    <a:lnTo>
                      <a:pt x="757" y="811"/>
                    </a:lnTo>
                    <a:lnTo>
                      <a:pt x="756" y="810"/>
                    </a:lnTo>
                    <a:lnTo>
                      <a:pt x="755" y="809"/>
                    </a:lnTo>
                    <a:lnTo>
                      <a:pt x="753" y="808"/>
                    </a:lnTo>
                    <a:lnTo>
                      <a:pt x="751" y="808"/>
                    </a:lnTo>
                    <a:lnTo>
                      <a:pt x="750" y="806"/>
                    </a:lnTo>
                    <a:lnTo>
                      <a:pt x="749" y="806"/>
                    </a:lnTo>
                    <a:lnTo>
                      <a:pt x="749" y="805"/>
                    </a:lnTo>
                    <a:lnTo>
                      <a:pt x="748" y="804"/>
                    </a:lnTo>
                    <a:lnTo>
                      <a:pt x="747" y="803"/>
                    </a:lnTo>
                    <a:lnTo>
                      <a:pt x="746" y="803"/>
                    </a:lnTo>
                    <a:lnTo>
                      <a:pt x="745" y="803"/>
                    </a:lnTo>
                    <a:lnTo>
                      <a:pt x="744" y="803"/>
                    </a:lnTo>
                    <a:lnTo>
                      <a:pt x="740" y="803"/>
                    </a:lnTo>
                    <a:lnTo>
                      <a:pt x="738" y="803"/>
                    </a:lnTo>
                    <a:lnTo>
                      <a:pt x="737" y="803"/>
                    </a:lnTo>
                    <a:lnTo>
                      <a:pt x="732" y="803"/>
                    </a:lnTo>
                    <a:lnTo>
                      <a:pt x="731" y="803"/>
                    </a:lnTo>
                    <a:lnTo>
                      <a:pt x="730" y="803"/>
                    </a:lnTo>
                    <a:lnTo>
                      <a:pt x="729" y="803"/>
                    </a:lnTo>
                    <a:lnTo>
                      <a:pt x="728" y="803"/>
                    </a:lnTo>
                    <a:lnTo>
                      <a:pt x="727" y="803"/>
                    </a:lnTo>
                    <a:lnTo>
                      <a:pt x="725" y="803"/>
                    </a:lnTo>
                    <a:lnTo>
                      <a:pt x="724" y="804"/>
                    </a:lnTo>
                    <a:lnTo>
                      <a:pt x="722" y="804"/>
                    </a:lnTo>
                    <a:lnTo>
                      <a:pt x="721" y="804"/>
                    </a:lnTo>
                    <a:lnTo>
                      <a:pt x="720" y="804"/>
                    </a:lnTo>
                    <a:lnTo>
                      <a:pt x="719" y="804"/>
                    </a:lnTo>
                    <a:lnTo>
                      <a:pt x="718" y="804"/>
                    </a:lnTo>
                    <a:lnTo>
                      <a:pt x="716" y="804"/>
                    </a:lnTo>
                    <a:lnTo>
                      <a:pt x="715" y="804"/>
                    </a:lnTo>
                    <a:lnTo>
                      <a:pt x="714" y="804"/>
                    </a:lnTo>
                    <a:lnTo>
                      <a:pt x="713" y="804"/>
                    </a:lnTo>
                    <a:lnTo>
                      <a:pt x="712" y="804"/>
                    </a:lnTo>
                    <a:lnTo>
                      <a:pt x="712" y="805"/>
                    </a:lnTo>
                    <a:lnTo>
                      <a:pt x="699" y="803"/>
                    </a:lnTo>
                    <a:lnTo>
                      <a:pt x="694" y="802"/>
                    </a:lnTo>
                    <a:lnTo>
                      <a:pt x="676" y="798"/>
                    </a:lnTo>
                    <a:lnTo>
                      <a:pt x="664" y="796"/>
                    </a:lnTo>
                    <a:lnTo>
                      <a:pt x="661" y="795"/>
                    </a:lnTo>
                    <a:lnTo>
                      <a:pt x="653" y="794"/>
                    </a:lnTo>
                    <a:lnTo>
                      <a:pt x="652" y="793"/>
                    </a:lnTo>
                    <a:lnTo>
                      <a:pt x="652" y="792"/>
                    </a:lnTo>
                    <a:lnTo>
                      <a:pt x="651" y="789"/>
                    </a:lnTo>
                    <a:lnTo>
                      <a:pt x="651" y="788"/>
                    </a:lnTo>
                    <a:lnTo>
                      <a:pt x="651" y="787"/>
                    </a:lnTo>
                    <a:lnTo>
                      <a:pt x="650" y="787"/>
                    </a:lnTo>
                    <a:lnTo>
                      <a:pt x="650" y="786"/>
                    </a:lnTo>
                    <a:lnTo>
                      <a:pt x="649" y="785"/>
                    </a:lnTo>
                    <a:lnTo>
                      <a:pt x="647" y="785"/>
                    </a:lnTo>
                    <a:lnTo>
                      <a:pt x="646" y="785"/>
                    </a:lnTo>
                    <a:lnTo>
                      <a:pt x="646" y="784"/>
                    </a:lnTo>
                    <a:lnTo>
                      <a:pt x="645" y="784"/>
                    </a:lnTo>
                    <a:lnTo>
                      <a:pt x="644" y="783"/>
                    </a:lnTo>
                    <a:lnTo>
                      <a:pt x="644" y="781"/>
                    </a:lnTo>
                    <a:lnTo>
                      <a:pt x="643" y="781"/>
                    </a:lnTo>
                    <a:lnTo>
                      <a:pt x="643" y="780"/>
                    </a:lnTo>
                    <a:lnTo>
                      <a:pt x="643" y="778"/>
                    </a:lnTo>
                    <a:lnTo>
                      <a:pt x="642" y="777"/>
                    </a:lnTo>
                    <a:lnTo>
                      <a:pt x="642" y="776"/>
                    </a:lnTo>
                    <a:lnTo>
                      <a:pt x="641" y="775"/>
                    </a:lnTo>
                    <a:lnTo>
                      <a:pt x="641" y="774"/>
                    </a:lnTo>
                    <a:lnTo>
                      <a:pt x="639" y="772"/>
                    </a:lnTo>
                    <a:lnTo>
                      <a:pt x="639" y="771"/>
                    </a:lnTo>
                    <a:lnTo>
                      <a:pt x="638" y="771"/>
                    </a:lnTo>
                    <a:lnTo>
                      <a:pt x="638" y="770"/>
                    </a:lnTo>
                    <a:lnTo>
                      <a:pt x="637" y="769"/>
                    </a:lnTo>
                    <a:lnTo>
                      <a:pt x="636" y="768"/>
                    </a:lnTo>
                    <a:lnTo>
                      <a:pt x="635" y="767"/>
                    </a:lnTo>
                    <a:lnTo>
                      <a:pt x="634" y="766"/>
                    </a:lnTo>
                    <a:lnTo>
                      <a:pt x="632" y="766"/>
                    </a:lnTo>
                    <a:lnTo>
                      <a:pt x="632" y="764"/>
                    </a:lnTo>
                    <a:lnTo>
                      <a:pt x="630" y="764"/>
                    </a:lnTo>
                    <a:lnTo>
                      <a:pt x="630" y="763"/>
                    </a:lnTo>
                    <a:lnTo>
                      <a:pt x="630" y="762"/>
                    </a:lnTo>
                    <a:lnTo>
                      <a:pt x="629" y="761"/>
                    </a:lnTo>
                    <a:lnTo>
                      <a:pt x="627" y="758"/>
                    </a:lnTo>
                    <a:lnTo>
                      <a:pt x="626" y="758"/>
                    </a:lnTo>
                    <a:lnTo>
                      <a:pt x="625" y="758"/>
                    </a:lnTo>
                    <a:lnTo>
                      <a:pt x="624" y="758"/>
                    </a:lnTo>
                    <a:lnTo>
                      <a:pt x="623" y="758"/>
                    </a:lnTo>
                    <a:lnTo>
                      <a:pt x="621" y="758"/>
                    </a:lnTo>
                    <a:lnTo>
                      <a:pt x="618" y="756"/>
                    </a:lnTo>
                    <a:lnTo>
                      <a:pt x="617" y="755"/>
                    </a:lnTo>
                    <a:lnTo>
                      <a:pt x="616" y="755"/>
                    </a:lnTo>
                    <a:lnTo>
                      <a:pt x="612" y="754"/>
                    </a:lnTo>
                    <a:lnTo>
                      <a:pt x="611" y="754"/>
                    </a:lnTo>
                    <a:lnTo>
                      <a:pt x="610" y="753"/>
                    </a:lnTo>
                    <a:lnTo>
                      <a:pt x="608" y="751"/>
                    </a:lnTo>
                    <a:lnTo>
                      <a:pt x="608" y="750"/>
                    </a:lnTo>
                    <a:lnTo>
                      <a:pt x="607" y="749"/>
                    </a:lnTo>
                    <a:lnTo>
                      <a:pt x="606" y="747"/>
                    </a:lnTo>
                    <a:lnTo>
                      <a:pt x="601" y="743"/>
                    </a:lnTo>
                    <a:lnTo>
                      <a:pt x="600" y="742"/>
                    </a:lnTo>
                    <a:lnTo>
                      <a:pt x="598" y="739"/>
                    </a:lnTo>
                    <a:lnTo>
                      <a:pt x="589" y="738"/>
                    </a:lnTo>
                    <a:lnTo>
                      <a:pt x="586" y="738"/>
                    </a:lnTo>
                    <a:lnTo>
                      <a:pt x="583" y="739"/>
                    </a:lnTo>
                    <a:lnTo>
                      <a:pt x="582" y="739"/>
                    </a:lnTo>
                    <a:lnTo>
                      <a:pt x="580" y="739"/>
                    </a:lnTo>
                    <a:lnTo>
                      <a:pt x="577" y="739"/>
                    </a:lnTo>
                    <a:lnTo>
                      <a:pt x="576" y="739"/>
                    </a:lnTo>
                    <a:lnTo>
                      <a:pt x="575" y="739"/>
                    </a:lnTo>
                    <a:lnTo>
                      <a:pt x="574" y="739"/>
                    </a:lnTo>
                    <a:lnTo>
                      <a:pt x="573" y="739"/>
                    </a:lnTo>
                    <a:lnTo>
                      <a:pt x="572" y="739"/>
                    </a:lnTo>
                    <a:lnTo>
                      <a:pt x="570" y="741"/>
                    </a:lnTo>
                    <a:lnTo>
                      <a:pt x="569" y="741"/>
                    </a:lnTo>
                    <a:lnTo>
                      <a:pt x="568" y="741"/>
                    </a:lnTo>
                    <a:lnTo>
                      <a:pt x="567" y="741"/>
                    </a:lnTo>
                    <a:lnTo>
                      <a:pt x="566" y="741"/>
                    </a:lnTo>
                    <a:lnTo>
                      <a:pt x="565" y="741"/>
                    </a:lnTo>
                    <a:lnTo>
                      <a:pt x="564" y="741"/>
                    </a:lnTo>
                    <a:lnTo>
                      <a:pt x="561" y="739"/>
                    </a:lnTo>
                    <a:lnTo>
                      <a:pt x="559" y="739"/>
                    </a:lnTo>
                    <a:lnTo>
                      <a:pt x="558" y="739"/>
                    </a:lnTo>
                    <a:lnTo>
                      <a:pt x="557" y="738"/>
                    </a:lnTo>
                    <a:lnTo>
                      <a:pt x="556" y="738"/>
                    </a:lnTo>
                    <a:lnTo>
                      <a:pt x="556" y="737"/>
                    </a:lnTo>
                    <a:lnTo>
                      <a:pt x="555" y="737"/>
                    </a:lnTo>
                    <a:lnTo>
                      <a:pt x="555" y="736"/>
                    </a:lnTo>
                    <a:lnTo>
                      <a:pt x="554" y="736"/>
                    </a:lnTo>
                    <a:lnTo>
                      <a:pt x="552" y="735"/>
                    </a:lnTo>
                    <a:lnTo>
                      <a:pt x="551" y="735"/>
                    </a:lnTo>
                    <a:lnTo>
                      <a:pt x="551" y="734"/>
                    </a:lnTo>
                    <a:lnTo>
                      <a:pt x="550" y="734"/>
                    </a:lnTo>
                    <a:lnTo>
                      <a:pt x="551" y="734"/>
                    </a:lnTo>
                    <a:lnTo>
                      <a:pt x="552" y="734"/>
                    </a:lnTo>
                    <a:lnTo>
                      <a:pt x="556" y="734"/>
                    </a:lnTo>
                    <a:lnTo>
                      <a:pt x="557" y="734"/>
                    </a:lnTo>
                    <a:lnTo>
                      <a:pt x="557" y="733"/>
                    </a:lnTo>
                    <a:lnTo>
                      <a:pt x="557" y="731"/>
                    </a:lnTo>
                    <a:lnTo>
                      <a:pt x="557" y="729"/>
                    </a:lnTo>
                    <a:lnTo>
                      <a:pt x="557" y="724"/>
                    </a:lnTo>
                    <a:lnTo>
                      <a:pt x="557" y="722"/>
                    </a:lnTo>
                    <a:lnTo>
                      <a:pt x="557" y="720"/>
                    </a:lnTo>
                    <a:lnTo>
                      <a:pt x="557" y="714"/>
                    </a:lnTo>
                    <a:lnTo>
                      <a:pt x="557" y="713"/>
                    </a:lnTo>
                    <a:lnTo>
                      <a:pt x="555" y="713"/>
                    </a:lnTo>
                    <a:lnTo>
                      <a:pt x="537" y="713"/>
                    </a:lnTo>
                    <a:lnTo>
                      <a:pt x="535" y="713"/>
                    </a:lnTo>
                    <a:lnTo>
                      <a:pt x="535" y="712"/>
                    </a:lnTo>
                    <a:lnTo>
                      <a:pt x="535" y="705"/>
                    </a:lnTo>
                    <a:lnTo>
                      <a:pt x="535" y="703"/>
                    </a:lnTo>
                    <a:lnTo>
                      <a:pt x="535" y="696"/>
                    </a:lnTo>
                    <a:lnTo>
                      <a:pt x="535" y="694"/>
                    </a:lnTo>
                    <a:lnTo>
                      <a:pt x="535" y="693"/>
                    </a:lnTo>
                    <a:lnTo>
                      <a:pt x="534" y="693"/>
                    </a:lnTo>
                    <a:lnTo>
                      <a:pt x="531" y="693"/>
                    </a:lnTo>
                    <a:lnTo>
                      <a:pt x="521" y="693"/>
                    </a:lnTo>
                    <a:lnTo>
                      <a:pt x="517" y="693"/>
                    </a:lnTo>
                    <a:lnTo>
                      <a:pt x="516" y="693"/>
                    </a:lnTo>
                    <a:lnTo>
                      <a:pt x="515" y="693"/>
                    </a:lnTo>
                    <a:lnTo>
                      <a:pt x="514" y="693"/>
                    </a:lnTo>
                    <a:lnTo>
                      <a:pt x="515" y="695"/>
                    </a:lnTo>
                    <a:lnTo>
                      <a:pt x="515" y="707"/>
                    </a:lnTo>
                    <a:lnTo>
                      <a:pt x="515" y="710"/>
                    </a:lnTo>
                    <a:lnTo>
                      <a:pt x="512" y="710"/>
                    </a:lnTo>
                    <a:lnTo>
                      <a:pt x="511" y="710"/>
                    </a:lnTo>
                    <a:lnTo>
                      <a:pt x="509" y="710"/>
                    </a:lnTo>
                    <a:lnTo>
                      <a:pt x="509" y="709"/>
                    </a:lnTo>
                    <a:lnTo>
                      <a:pt x="508" y="709"/>
                    </a:lnTo>
                    <a:lnTo>
                      <a:pt x="507" y="709"/>
                    </a:lnTo>
                    <a:lnTo>
                      <a:pt x="505" y="707"/>
                    </a:lnTo>
                    <a:lnTo>
                      <a:pt x="502" y="702"/>
                    </a:lnTo>
                    <a:lnTo>
                      <a:pt x="500" y="702"/>
                    </a:lnTo>
                    <a:lnTo>
                      <a:pt x="500" y="701"/>
                    </a:lnTo>
                    <a:lnTo>
                      <a:pt x="499" y="700"/>
                    </a:lnTo>
                    <a:lnTo>
                      <a:pt x="496" y="693"/>
                    </a:lnTo>
                    <a:lnTo>
                      <a:pt x="495" y="691"/>
                    </a:lnTo>
                    <a:lnTo>
                      <a:pt x="494" y="689"/>
                    </a:lnTo>
                    <a:lnTo>
                      <a:pt x="492" y="688"/>
                    </a:lnTo>
                    <a:lnTo>
                      <a:pt x="492" y="687"/>
                    </a:lnTo>
                    <a:lnTo>
                      <a:pt x="491" y="687"/>
                    </a:lnTo>
                    <a:lnTo>
                      <a:pt x="490" y="686"/>
                    </a:lnTo>
                    <a:lnTo>
                      <a:pt x="490" y="685"/>
                    </a:lnTo>
                    <a:lnTo>
                      <a:pt x="489" y="684"/>
                    </a:lnTo>
                    <a:lnTo>
                      <a:pt x="489" y="683"/>
                    </a:lnTo>
                    <a:lnTo>
                      <a:pt x="488" y="683"/>
                    </a:lnTo>
                    <a:lnTo>
                      <a:pt x="487" y="683"/>
                    </a:lnTo>
                    <a:lnTo>
                      <a:pt x="486" y="682"/>
                    </a:lnTo>
                    <a:lnTo>
                      <a:pt x="483" y="679"/>
                    </a:lnTo>
                    <a:lnTo>
                      <a:pt x="481" y="678"/>
                    </a:lnTo>
                    <a:lnTo>
                      <a:pt x="481" y="677"/>
                    </a:lnTo>
                    <a:lnTo>
                      <a:pt x="479" y="675"/>
                    </a:lnTo>
                    <a:lnTo>
                      <a:pt x="479" y="674"/>
                    </a:lnTo>
                    <a:lnTo>
                      <a:pt x="478" y="674"/>
                    </a:lnTo>
                    <a:lnTo>
                      <a:pt x="478" y="672"/>
                    </a:lnTo>
                    <a:lnTo>
                      <a:pt x="477" y="671"/>
                    </a:lnTo>
                    <a:lnTo>
                      <a:pt x="475" y="671"/>
                    </a:lnTo>
                    <a:lnTo>
                      <a:pt x="475" y="670"/>
                    </a:lnTo>
                    <a:lnTo>
                      <a:pt x="474" y="669"/>
                    </a:lnTo>
                    <a:lnTo>
                      <a:pt x="473" y="669"/>
                    </a:lnTo>
                    <a:lnTo>
                      <a:pt x="473" y="668"/>
                    </a:lnTo>
                    <a:lnTo>
                      <a:pt x="468" y="661"/>
                    </a:lnTo>
                    <a:lnTo>
                      <a:pt x="466" y="660"/>
                    </a:lnTo>
                    <a:lnTo>
                      <a:pt x="465" y="655"/>
                    </a:lnTo>
                    <a:lnTo>
                      <a:pt x="464" y="654"/>
                    </a:lnTo>
                    <a:lnTo>
                      <a:pt x="464" y="653"/>
                    </a:lnTo>
                    <a:lnTo>
                      <a:pt x="463" y="653"/>
                    </a:lnTo>
                    <a:lnTo>
                      <a:pt x="462" y="651"/>
                    </a:lnTo>
                    <a:lnTo>
                      <a:pt x="461" y="650"/>
                    </a:lnTo>
                    <a:lnTo>
                      <a:pt x="461" y="649"/>
                    </a:lnTo>
                    <a:lnTo>
                      <a:pt x="461" y="647"/>
                    </a:lnTo>
                    <a:lnTo>
                      <a:pt x="461" y="645"/>
                    </a:lnTo>
                    <a:lnTo>
                      <a:pt x="461" y="644"/>
                    </a:lnTo>
                    <a:lnTo>
                      <a:pt x="460" y="643"/>
                    </a:lnTo>
                    <a:lnTo>
                      <a:pt x="460" y="642"/>
                    </a:lnTo>
                    <a:lnTo>
                      <a:pt x="460" y="641"/>
                    </a:lnTo>
                    <a:lnTo>
                      <a:pt x="459" y="639"/>
                    </a:lnTo>
                    <a:lnTo>
                      <a:pt x="455" y="638"/>
                    </a:lnTo>
                    <a:lnTo>
                      <a:pt x="455" y="637"/>
                    </a:lnTo>
                    <a:lnTo>
                      <a:pt x="454" y="637"/>
                    </a:lnTo>
                    <a:lnTo>
                      <a:pt x="453" y="637"/>
                    </a:lnTo>
                    <a:lnTo>
                      <a:pt x="453" y="636"/>
                    </a:lnTo>
                    <a:lnTo>
                      <a:pt x="452" y="636"/>
                    </a:lnTo>
                    <a:lnTo>
                      <a:pt x="451" y="636"/>
                    </a:lnTo>
                    <a:lnTo>
                      <a:pt x="451" y="637"/>
                    </a:lnTo>
                    <a:lnTo>
                      <a:pt x="449" y="637"/>
                    </a:lnTo>
                    <a:lnTo>
                      <a:pt x="448" y="637"/>
                    </a:lnTo>
                    <a:lnTo>
                      <a:pt x="447" y="637"/>
                    </a:lnTo>
                    <a:lnTo>
                      <a:pt x="446" y="637"/>
                    </a:lnTo>
                    <a:lnTo>
                      <a:pt x="445" y="637"/>
                    </a:lnTo>
                    <a:lnTo>
                      <a:pt x="445" y="636"/>
                    </a:lnTo>
                    <a:lnTo>
                      <a:pt x="444" y="636"/>
                    </a:lnTo>
                    <a:lnTo>
                      <a:pt x="443" y="635"/>
                    </a:lnTo>
                    <a:lnTo>
                      <a:pt x="442" y="635"/>
                    </a:lnTo>
                    <a:lnTo>
                      <a:pt x="442" y="634"/>
                    </a:lnTo>
                    <a:lnTo>
                      <a:pt x="439" y="633"/>
                    </a:lnTo>
                    <a:lnTo>
                      <a:pt x="439" y="632"/>
                    </a:lnTo>
                    <a:lnTo>
                      <a:pt x="438" y="630"/>
                    </a:lnTo>
                    <a:lnTo>
                      <a:pt x="438" y="629"/>
                    </a:lnTo>
                    <a:lnTo>
                      <a:pt x="438" y="628"/>
                    </a:lnTo>
                    <a:lnTo>
                      <a:pt x="437" y="627"/>
                    </a:lnTo>
                    <a:lnTo>
                      <a:pt x="437" y="626"/>
                    </a:lnTo>
                    <a:lnTo>
                      <a:pt x="437" y="625"/>
                    </a:lnTo>
                    <a:lnTo>
                      <a:pt x="436" y="624"/>
                    </a:lnTo>
                    <a:lnTo>
                      <a:pt x="436" y="622"/>
                    </a:lnTo>
                    <a:lnTo>
                      <a:pt x="435" y="621"/>
                    </a:lnTo>
                    <a:lnTo>
                      <a:pt x="435" y="620"/>
                    </a:lnTo>
                    <a:lnTo>
                      <a:pt x="434" y="620"/>
                    </a:lnTo>
                    <a:lnTo>
                      <a:pt x="434" y="619"/>
                    </a:lnTo>
                    <a:lnTo>
                      <a:pt x="426" y="612"/>
                    </a:lnTo>
                    <a:lnTo>
                      <a:pt x="426" y="611"/>
                    </a:lnTo>
                    <a:lnTo>
                      <a:pt x="425" y="609"/>
                    </a:lnTo>
                    <a:lnTo>
                      <a:pt x="423" y="609"/>
                    </a:lnTo>
                    <a:lnTo>
                      <a:pt x="423" y="608"/>
                    </a:lnTo>
                    <a:lnTo>
                      <a:pt x="423" y="607"/>
                    </a:lnTo>
                    <a:lnTo>
                      <a:pt x="422" y="605"/>
                    </a:lnTo>
                    <a:lnTo>
                      <a:pt x="422" y="601"/>
                    </a:lnTo>
                    <a:lnTo>
                      <a:pt x="421" y="600"/>
                    </a:lnTo>
                    <a:lnTo>
                      <a:pt x="421" y="599"/>
                    </a:lnTo>
                    <a:lnTo>
                      <a:pt x="421" y="597"/>
                    </a:lnTo>
                    <a:lnTo>
                      <a:pt x="421" y="596"/>
                    </a:lnTo>
                    <a:lnTo>
                      <a:pt x="421" y="595"/>
                    </a:lnTo>
                    <a:lnTo>
                      <a:pt x="421" y="594"/>
                    </a:lnTo>
                    <a:lnTo>
                      <a:pt x="421" y="593"/>
                    </a:lnTo>
                    <a:lnTo>
                      <a:pt x="420" y="593"/>
                    </a:lnTo>
                    <a:lnTo>
                      <a:pt x="420" y="592"/>
                    </a:lnTo>
                    <a:lnTo>
                      <a:pt x="419" y="592"/>
                    </a:lnTo>
                    <a:lnTo>
                      <a:pt x="419" y="591"/>
                    </a:lnTo>
                    <a:lnTo>
                      <a:pt x="418" y="590"/>
                    </a:lnTo>
                    <a:lnTo>
                      <a:pt x="418" y="588"/>
                    </a:lnTo>
                    <a:lnTo>
                      <a:pt x="417" y="587"/>
                    </a:lnTo>
                    <a:lnTo>
                      <a:pt x="416" y="587"/>
                    </a:lnTo>
                    <a:lnTo>
                      <a:pt x="416" y="586"/>
                    </a:lnTo>
                    <a:lnTo>
                      <a:pt x="414" y="586"/>
                    </a:lnTo>
                    <a:lnTo>
                      <a:pt x="414" y="585"/>
                    </a:lnTo>
                    <a:lnTo>
                      <a:pt x="413" y="585"/>
                    </a:lnTo>
                    <a:lnTo>
                      <a:pt x="413" y="584"/>
                    </a:lnTo>
                    <a:lnTo>
                      <a:pt x="412" y="584"/>
                    </a:lnTo>
                    <a:lnTo>
                      <a:pt x="412" y="583"/>
                    </a:lnTo>
                    <a:lnTo>
                      <a:pt x="411" y="582"/>
                    </a:lnTo>
                    <a:lnTo>
                      <a:pt x="411" y="579"/>
                    </a:lnTo>
                    <a:lnTo>
                      <a:pt x="411" y="578"/>
                    </a:lnTo>
                    <a:lnTo>
                      <a:pt x="410" y="578"/>
                    </a:lnTo>
                    <a:lnTo>
                      <a:pt x="410" y="577"/>
                    </a:lnTo>
                    <a:lnTo>
                      <a:pt x="409" y="576"/>
                    </a:lnTo>
                    <a:lnTo>
                      <a:pt x="406" y="574"/>
                    </a:lnTo>
                    <a:lnTo>
                      <a:pt x="402" y="569"/>
                    </a:lnTo>
                    <a:lnTo>
                      <a:pt x="401" y="569"/>
                    </a:lnTo>
                    <a:lnTo>
                      <a:pt x="401" y="568"/>
                    </a:lnTo>
                    <a:lnTo>
                      <a:pt x="400" y="567"/>
                    </a:lnTo>
                    <a:lnTo>
                      <a:pt x="399" y="566"/>
                    </a:lnTo>
                    <a:lnTo>
                      <a:pt x="399" y="565"/>
                    </a:lnTo>
                    <a:lnTo>
                      <a:pt x="397" y="565"/>
                    </a:lnTo>
                    <a:lnTo>
                      <a:pt x="397" y="563"/>
                    </a:lnTo>
                    <a:lnTo>
                      <a:pt x="396" y="562"/>
                    </a:lnTo>
                    <a:lnTo>
                      <a:pt x="395" y="561"/>
                    </a:lnTo>
                    <a:lnTo>
                      <a:pt x="394" y="560"/>
                    </a:lnTo>
                    <a:lnTo>
                      <a:pt x="393" y="559"/>
                    </a:lnTo>
                    <a:lnTo>
                      <a:pt x="393" y="558"/>
                    </a:lnTo>
                    <a:lnTo>
                      <a:pt x="391" y="555"/>
                    </a:lnTo>
                    <a:lnTo>
                      <a:pt x="391" y="554"/>
                    </a:lnTo>
                    <a:lnTo>
                      <a:pt x="390" y="554"/>
                    </a:lnTo>
                    <a:lnTo>
                      <a:pt x="390" y="553"/>
                    </a:lnTo>
                    <a:lnTo>
                      <a:pt x="386" y="550"/>
                    </a:lnTo>
                    <a:lnTo>
                      <a:pt x="385" y="549"/>
                    </a:lnTo>
                    <a:lnTo>
                      <a:pt x="385" y="548"/>
                    </a:lnTo>
                    <a:lnTo>
                      <a:pt x="384" y="548"/>
                    </a:lnTo>
                    <a:lnTo>
                      <a:pt x="384" y="546"/>
                    </a:lnTo>
                    <a:lnTo>
                      <a:pt x="383" y="546"/>
                    </a:lnTo>
                    <a:lnTo>
                      <a:pt x="380" y="545"/>
                    </a:lnTo>
                    <a:lnTo>
                      <a:pt x="380" y="544"/>
                    </a:lnTo>
                    <a:lnTo>
                      <a:pt x="379" y="544"/>
                    </a:lnTo>
                    <a:lnTo>
                      <a:pt x="379" y="543"/>
                    </a:lnTo>
                    <a:lnTo>
                      <a:pt x="377" y="541"/>
                    </a:lnTo>
                    <a:lnTo>
                      <a:pt x="377" y="540"/>
                    </a:lnTo>
                    <a:lnTo>
                      <a:pt x="376" y="540"/>
                    </a:lnTo>
                    <a:lnTo>
                      <a:pt x="376" y="538"/>
                    </a:lnTo>
                    <a:lnTo>
                      <a:pt x="375" y="538"/>
                    </a:lnTo>
                    <a:lnTo>
                      <a:pt x="374" y="538"/>
                    </a:lnTo>
                    <a:lnTo>
                      <a:pt x="374" y="537"/>
                    </a:lnTo>
                    <a:lnTo>
                      <a:pt x="373" y="537"/>
                    </a:lnTo>
                    <a:lnTo>
                      <a:pt x="373" y="536"/>
                    </a:lnTo>
                    <a:lnTo>
                      <a:pt x="371" y="536"/>
                    </a:lnTo>
                    <a:lnTo>
                      <a:pt x="370" y="535"/>
                    </a:lnTo>
                    <a:lnTo>
                      <a:pt x="370" y="534"/>
                    </a:lnTo>
                    <a:lnTo>
                      <a:pt x="369" y="534"/>
                    </a:lnTo>
                    <a:lnTo>
                      <a:pt x="369" y="533"/>
                    </a:lnTo>
                    <a:lnTo>
                      <a:pt x="369" y="532"/>
                    </a:lnTo>
                    <a:lnTo>
                      <a:pt x="368" y="530"/>
                    </a:lnTo>
                    <a:lnTo>
                      <a:pt x="368" y="529"/>
                    </a:lnTo>
                    <a:lnTo>
                      <a:pt x="367" y="529"/>
                    </a:lnTo>
                    <a:lnTo>
                      <a:pt x="367" y="528"/>
                    </a:lnTo>
                    <a:lnTo>
                      <a:pt x="366" y="528"/>
                    </a:lnTo>
                    <a:lnTo>
                      <a:pt x="365" y="528"/>
                    </a:lnTo>
                    <a:lnTo>
                      <a:pt x="365" y="527"/>
                    </a:lnTo>
                    <a:lnTo>
                      <a:pt x="364" y="527"/>
                    </a:lnTo>
                    <a:lnTo>
                      <a:pt x="364" y="526"/>
                    </a:lnTo>
                    <a:lnTo>
                      <a:pt x="362" y="526"/>
                    </a:lnTo>
                    <a:lnTo>
                      <a:pt x="361" y="524"/>
                    </a:lnTo>
                    <a:lnTo>
                      <a:pt x="361" y="523"/>
                    </a:lnTo>
                    <a:lnTo>
                      <a:pt x="360" y="523"/>
                    </a:lnTo>
                    <a:lnTo>
                      <a:pt x="360" y="521"/>
                    </a:lnTo>
                    <a:lnTo>
                      <a:pt x="360" y="520"/>
                    </a:lnTo>
                    <a:lnTo>
                      <a:pt x="359" y="520"/>
                    </a:lnTo>
                    <a:lnTo>
                      <a:pt x="359" y="519"/>
                    </a:lnTo>
                    <a:lnTo>
                      <a:pt x="359" y="518"/>
                    </a:lnTo>
                    <a:lnTo>
                      <a:pt x="359" y="517"/>
                    </a:lnTo>
                    <a:lnTo>
                      <a:pt x="358" y="516"/>
                    </a:lnTo>
                    <a:lnTo>
                      <a:pt x="358" y="515"/>
                    </a:lnTo>
                    <a:lnTo>
                      <a:pt x="357" y="515"/>
                    </a:lnTo>
                    <a:lnTo>
                      <a:pt x="357" y="513"/>
                    </a:lnTo>
                    <a:lnTo>
                      <a:pt x="356" y="512"/>
                    </a:lnTo>
                    <a:lnTo>
                      <a:pt x="354" y="512"/>
                    </a:lnTo>
                    <a:lnTo>
                      <a:pt x="354" y="511"/>
                    </a:lnTo>
                    <a:lnTo>
                      <a:pt x="353" y="510"/>
                    </a:lnTo>
                    <a:lnTo>
                      <a:pt x="352" y="509"/>
                    </a:lnTo>
                    <a:lnTo>
                      <a:pt x="351" y="509"/>
                    </a:lnTo>
                    <a:lnTo>
                      <a:pt x="351" y="507"/>
                    </a:lnTo>
                    <a:lnTo>
                      <a:pt x="351" y="504"/>
                    </a:lnTo>
                    <a:lnTo>
                      <a:pt x="351" y="502"/>
                    </a:lnTo>
                    <a:lnTo>
                      <a:pt x="351" y="501"/>
                    </a:lnTo>
                    <a:lnTo>
                      <a:pt x="351" y="500"/>
                    </a:lnTo>
                    <a:lnTo>
                      <a:pt x="351" y="498"/>
                    </a:lnTo>
                    <a:lnTo>
                      <a:pt x="351" y="496"/>
                    </a:lnTo>
                    <a:lnTo>
                      <a:pt x="351" y="494"/>
                    </a:lnTo>
                    <a:lnTo>
                      <a:pt x="351" y="493"/>
                    </a:lnTo>
                    <a:lnTo>
                      <a:pt x="351" y="492"/>
                    </a:lnTo>
                    <a:lnTo>
                      <a:pt x="351" y="490"/>
                    </a:lnTo>
                    <a:lnTo>
                      <a:pt x="351" y="488"/>
                    </a:lnTo>
                    <a:lnTo>
                      <a:pt x="351" y="487"/>
                    </a:lnTo>
                    <a:lnTo>
                      <a:pt x="351" y="485"/>
                    </a:lnTo>
                    <a:lnTo>
                      <a:pt x="351" y="484"/>
                    </a:lnTo>
                    <a:lnTo>
                      <a:pt x="351" y="483"/>
                    </a:lnTo>
                    <a:lnTo>
                      <a:pt x="351" y="482"/>
                    </a:lnTo>
                    <a:lnTo>
                      <a:pt x="351" y="479"/>
                    </a:lnTo>
                    <a:lnTo>
                      <a:pt x="351" y="478"/>
                    </a:lnTo>
                    <a:lnTo>
                      <a:pt x="351" y="477"/>
                    </a:lnTo>
                    <a:lnTo>
                      <a:pt x="350" y="476"/>
                    </a:lnTo>
                    <a:lnTo>
                      <a:pt x="350" y="475"/>
                    </a:lnTo>
                    <a:lnTo>
                      <a:pt x="349" y="473"/>
                    </a:lnTo>
                    <a:lnTo>
                      <a:pt x="348" y="470"/>
                    </a:lnTo>
                    <a:lnTo>
                      <a:pt x="347" y="465"/>
                    </a:lnTo>
                    <a:lnTo>
                      <a:pt x="345" y="462"/>
                    </a:lnTo>
                    <a:lnTo>
                      <a:pt x="345" y="461"/>
                    </a:lnTo>
                    <a:lnTo>
                      <a:pt x="344" y="459"/>
                    </a:lnTo>
                    <a:lnTo>
                      <a:pt x="344" y="458"/>
                    </a:lnTo>
                    <a:lnTo>
                      <a:pt x="343" y="456"/>
                    </a:lnTo>
                    <a:lnTo>
                      <a:pt x="343" y="453"/>
                    </a:lnTo>
                    <a:lnTo>
                      <a:pt x="342" y="452"/>
                    </a:lnTo>
                    <a:lnTo>
                      <a:pt x="342" y="450"/>
                    </a:lnTo>
                    <a:lnTo>
                      <a:pt x="340" y="445"/>
                    </a:lnTo>
                    <a:lnTo>
                      <a:pt x="340" y="444"/>
                    </a:lnTo>
                    <a:lnTo>
                      <a:pt x="339" y="442"/>
                    </a:lnTo>
                    <a:lnTo>
                      <a:pt x="337" y="438"/>
                    </a:lnTo>
                    <a:lnTo>
                      <a:pt x="336" y="434"/>
                    </a:lnTo>
                    <a:lnTo>
                      <a:pt x="335" y="432"/>
                    </a:lnTo>
                    <a:lnTo>
                      <a:pt x="334" y="429"/>
                    </a:lnTo>
                    <a:lnTo>
                      <a:pt x="333" y="426"/>
                    </a:lnTo>
                    <a:lnTo>
                      <a:pt x="332" y="421"/>
                    </a:lnTo>
                    <a:lnTo>
                      <a:pt x="331" y="418"/>
                    </a:lnTo>
                    <a:lnTo>
                      <a:pt x="330" y="415"/>
                    </a:lnTo>
                    <a:lnTo>
                      <a:pt x="328" y="412"/>
                    </a:lnTo>
                    <a:lnTo>
                      <a:pt x="328" y="411"/>
                    </a:lnTo>
                    <a:lnTo>
                      <a:pt x="327" y="411"/>
                    </a:lnTo>
                    <a:lnTo>
                      <a:pt x="326" y="406"/>
                    </a:lnTo>
                    <a:lnTo>
                      <a:pt x="325" y="404"/>
                    </a:lnTo>
                    <a:lnTo>
                      <a:pt x="325" y="403"/>
                    </a:lnTo>
                    <a:lnTo>
                      <a:pt x="325" y="402"/>
                    </a:lnTo>
                    <a:lnTo>
                      <a:pt x="324" y="402"/>
                    </a:lnTo>
                    <a:lnTo>
                      <a:pt x="324" y="401"/>
                    </a:lnTo>
                    <a:lnTo>
                      <a:pt x="322" y="399"/>
                    </a:lnTo>
                    <a:lnTo>
                      <a:pt x="319" y="396"/>
                    </a:lnTo>
                    <a:lnTo>
                      <a:pt x="315" y="393"/>
                    </a:lnTo>
                    <a:lnTo>
                      <a:pt x="313" y="391"/>
                    </a:lnTo>
                    <a:lnTo>
                      <a:pt x="311" y="390"/>
                    </a:lnTo>
                    <a:lnTo>
                      <a:pt x="309" y="387"/>
                    </a:lnTo>
                    <a:lnTo>
                      <a:pt x="306" y="384"/>
                    </a:lnTo>
                    <a:lnTo>
                      <a:pt x="299" y="377"/>
                    </a:lnTo>
                    <a:lnTo>
                      <a:pt x="296" y="375"/>
                    </a:lnTo>
                    <a:lnTo>
                      <a:pt x="295" y="374"/>
                    </a:lnTo>
                    <a:lnTo>
                      <a:pt x="292" y="371"/>
                    </a:lnTo>
                    <a:lnTo>
                      <a:pt x="291" y="370"/>
                    </a:lnTo>
                    <a:lnTo>
                      <a:pt x="290" y="369"/>
                    </a:lnTo>
                    <a:lnTo>
                      <a:pt x="289" y="368"/>
                    </a:lnTo>
                    <a:lnTo>
                      <a:pt x="288" y="367"/>
                    </a:lnTo>
                    <a:lnTo>
                      <a:pt x="287" y="366"/>
                    </a:lnTo>
                    <a:lnTo>
                      <a:pt x="285" y="366"/>
                    </a:lnTo>
                    <a:lnTo>
                      <a:pt x="285" y="365"/>
                    </a:lnTo>
                    <a:lnTo>
                      <a:pt x="284" y="365"/>
                    </a:lnTo>
                    <a:lnTo>
                      <a:pt x="284" y="364"/>
                    </a:lnTo>
                    <a:lnTo>
                      <a:pt x="282" y="362"/>
                    </a:lnTo>
                    <a:lnTo>
                      <a:pt x="282" y="361"/>
                    </a:lnTo>
                    <a:lnTo>
                      <a:pt x="281" y="361"/>
                    </a:lnTo>
                    <a:lnTo>
                      <a:pt x="281" y="360"/>
                    </a:lnTo>
                    <a:lnTo>
                      <a:pt x="280" y="359"/>
                    </a:lnTo>
                    <a:lnTo>
                      <a:pt x="279" y="359"/>
                    </a:lnTo>
                    <a:lnTo>
                      <a:pt x="278" y="358"/>
                    </a:lnTo>
                    <a:lnTo>
                      <a:pt x="274" y="354"/>
                    </a:lnTo>
                    <a:lnTo>
                      <a:pt x="273" y="353"/>
                    </a:lnTo>
                    <a:lnTo>
                      <a:pt x="272" y="352"/>
                    </a:lnTo>
                    <a:lnTo>
                      <a:pt x="271" y="351"/>
                    </a:lnTo>
                    <a:lnTo>
                      <a:pt x="270" y="350"/>
                    </a:lnTo>
                    <a:lnTo>
                      <a:pt x="268" y="349"/>
                    </a:lnTo>
                    <a:lnTo>
                      <a:pt x="267" y="348"/>
                    </a:lnTo>
                    <a:lnTo>
                      <a:pt x="266" y="346"/>
                    </a:lnTo>
                    <a:lnTo>
                      <a:pt x="265" y="345"/>
                    </a:lnTo>
                    <a:lnTo>
                      <a:pt x="264" y="344"/>
                    </a:lnTo>
                    <a:lnTo>
                      <a:pt x="262" y="342"/>
                    </a:lnTo>
                    <a:lnTo>
                      <a:pt x="261" y="342"/>
                    </a:lnTo>
                    <a:lnTo>
                      <a:pt x="261" y="341"/>
                    </a:lnTo>
                    <a:lnTo>
                      <a:pt x="259" y="341"/>
                    </a:lnTo>
                    <a:lnTo>
                      <a:pt x="259" y="340"/>
                    </a:lnTo>
                    <a:lnTo>
                      <a:pt x="258" y="340"/>
                    </a:lnTo>
                    <a:lnTo>
                      <a:pt x="258" y="339"/>
                    </a:lnTo>
                    <a:lnTo>
                      <a:pt x="257" y="339"/>
                    </a:lnTo>
                    <a:lnTo>
                      <a:pt x="256" y="337"/>
                    </a:lnTo>
                    <a:lnTo>
                      <a:pt x="255" y="337"/>
                    </a:lnTo>
                    <a:lnTo>
                      <a:pt x="250" y="337"/>
                    </a:lnTo>
                    <a:lnTo>
                      <a:pt x="250" y="335"/>
                    </a:lnTo>
                    <a:lnTo>
                      <a:pt x="250" y="334"/>
                    </a:lnTo>
                    <a:lnTo>
                      <a:pt x="248" y="333"/>
                    </a:lnTo>
                    <a:lnTo>
                      <a:pt x="246" y="331"/>
                    </a:lnTo>
                    <a:lnTo>
                      <a:pt x="245" y="331"/>
                    </a:lnTo>
                    <a:lnTo>
                      <a:pt x="244" y="329"/>
                    </a:lnTo>
                    <a:lnTo>
                      <a:pt x="241" y="328"/>
                    </a:lnTo>
                    <a:lnTo>
                      <a:pt x="240" y="327"/>
                    </a:lnTo>
                    <a:lnTo>
                      <a:pt x="239" y="327"/>
                    </a:lnTo>
                    <a:lnTo>
                      <a:pt x="238" y="326"/>
                    </a:lnTo>
                    <a:lnTo>
                      <a:pt x="237" y="325"/>
                    </a:lnTo>
                    <a:lnTo>
                      <a:pt x="236" y="325"/>
                    </a:lnTo>
                    <a:lnTo>
                      <a:pt x="235" y="324"/>
                    </a:lnTo>
                    <a:lnTo>
                      <a:pt x="233" y="324"/>
                    </a:lnTo>
                    <a:lnTo>
                      <a:pt x="233" y="323"/>
                    </a:lnTo>
                    <a:lnTo>
                      <a:pt x="232" y="321"/>
                    </a:lnTo>
                    <a:lnTo>
                      <a:pt x="230" y="321"/>
                    </a:lnTo>
                    <a:lnTo>
                      <a:pt x="230" y="320"/>
                    </a:lnTo>
                    <a:lnTo>
                      <a:pt x="229" y="320"/>
                    </a:lnTo>
                    <a:lnTo>
                      <a:pt x="228" y="319"/>
                    </a:lnTo>
                    <a:lnTo>
                      <a:pt x="226" y="318"/>
                    </a:lnTo>
                    <a:lnTo>
                      <a:pt x="224" y="317"/>
                    </a:lnTo>
                    <a:lnTo>
                      <a:pt x="223" y="317"/>
                    </a:lnTo>
                    <a:lnTo>
                      <a:pt x="213" y="310"/>
                    </a:lnTo>
                    <a:lnTo>
                      <a:pt x="212" y="309"/>
                    </a:lnTo>
                    <a:lnTo>
                      <a:pt x="210" y="308"/>
                    </a:lnTo>
                    <a:lnTo>
                      <a:pt x="210" y="307"/>
                    </a:lnTo>
                    <a:lnTo>
                      <a:pt x="209" y="307"/>
                    </a:lnTo>
                    <a:lnTo>
                      <a:pt x="206" y="306"/>
                    </a:lnTo>
                    <a:lnTo>
                      <a:pt x="205" y="304"/>
                    </a:lnTo>
                    <a:lnTo>
                      <a:pt x="203" y="303"/>
                    </a:lnTo>
                    <a:lnTo>
                      <a:pt x="201" y="302"/>
                    </a:lnTo>
                    <a:lnTo>
                      <a:pt x="199" y="301"/>
                    </a:lnTo>
                    <a:lnTo>
                      <a:pt x="196" y="299"/>
                    </a:lnTo>
                    <a:lnTo>
                      <a:pt x="193" y="298"/>
                    </a:lnTo>
                    <a:lnTo>
                      <a:pt x="192" y="297"/>
                    </a:lnTo>
                    <a:lnTo>
                      <a:pt x="189" y="295"/>
                    </a:lnTo>
                    <a:lnTo>
                      <a:pt x="188" y="295"/>
                    </a:lnTo>
                    <a:lnTo>
                      <a:pt x="187" y="294"/>
                    </a:lnTo>
                    <a:lnTo>
                      <a:pt x="188" y="294"/>
                    </a:lnTo>
                    <a:lnTo>
                      <a:pt x="192" y="292"/>
                    </a:lnTo>
                    <a:lnTo>
                      <a:pt x="194" y="291"/>
                    </a:lnTo>
                    <a:lnTo>
                      <a:pt x="203" y="285"/>
                    </a:lnTo>
                    <a:lnTo>
                      <a:pt x="209" y="282"/>
                    </a:lnTo>
                    <a:lnTo>
                      <a:pt x="212" y="281"/>
                    </a:lnTo>
                    <a:lnTo>
                      <a:pt x="212" y="279"/>
                    </a:lnTo>
                    <a:lnTo>
                      <a:pt x="213" y="278"/>
                    </a:lnTo>
                    <a:lnTo>
                      <a:pt x="215" y="276"/>
                    </a:lnTo>
                    <a:lnTo>
                      <a:pt x="216" y="275"/>
                    </a:lnTo>
                    <a:lnTo>
                      <a:pt x="218" y="275"/>
                    </a:lnTo>
                    <a:lnTo>
                      <a:pt x="219" y="274"/>
                    </a:lnTo>
                    <a:lnTo>
                      <a:pt x="220" y="274"/>
                    </a:lnTo>
                    <a:lnTo>
                      <a:pt x="222" y="273"/>
                    </a:lnTo>
                    <a:lnTo>
                      <a:pt x="223" y="273"/>
                    </a:lnTo>
                    <a:lnTo>
                      <a:pt x="224" y="274"/>
                    </a:lnTo>
                    <a:lnTo>
                      <a:pt x="227" y="274"/>
                    </a:lnTo>
                    <a:lnTo>
                      <a:pt x="229" y="275"/>
                    </a:lnTo>
                    <a:lnTo>
                      <a:pt x="229" y="274"/>
                    </a:lnTo>
                    <a:lnTo>
                      <a:pt x="228" y="274"/>
                    </a:lnTo>
                    <a:lnTo>
                      <a:pt x="228" y="273"/>
                    </a:lnTo>
                    <a:lnTo>
                      <a:pt x="227" y="272"/>
                    </a:lnTo>
                    <a:lnTo>
                      <a:pt x="226" y="272"/>
                    </a:lnTo>
                    <a:lnTo>
                      <a:pt x="224" y="272"/>
                    </a:lnTo>
                    <a:lnTo>
                      <a:pt x="224" y="270"/>
                    </a:lnTo>
                    <a:lnTo>
                      <a:pt x="223" y="269"/>
                    </a:lnTo>
                    <a:lnTo>
                      <a:pt x="222" y="269"/>
                    </a:lnTo>
                    <a:lnTo>
                      <a:pt x="221" y="268"/>
                    </a:lnTo>
                    <a:lnTo>
                      <a:pt x="220" y="267"/>
                    </a:lnTo>
                    <a:lnTo>
                      <a:pt x="220" y="266"/>
                    </a:lnTo>
                    <a:lnTo>
                      <a:pt x="220" y="265"/>
                    </a:lnTo>
                    <a:lnTo>
                      <a:pt x="219" y="264"/>
                    </a:lnTo>
                    <a:lnTo>
                      <a:pt x="219" y="262"/>
                    </a:lnTo>
                    <a:lnTo>
                      <a:pt x="219" y="261"/>
                    </a:lnTo>
                    <a:lnTo>
                      <a:pt x="218" y="261"/>
                    </a:lnTo>
                    <a:lnTo>
                      <a:pt x="216" y="261"/>
                    </a:lnTo>
                    <a:lnTo>
                      <a:pt x="216" y="268"/>
                    </a:lnTo>
                    <a:lnTo>
                      <a:pt x="215" y="267"/>
                    </a:lnTo>
                    <a:lnTo>
                      <a:pt x="209" y="264"/>
                    </a:lnTo>
                    <a:lnTo>
                      <a:pt x="193" y="254"/>
                    </a:lnTo>
                    <a:lnTo>
                      <a:pt x="190" y="253"/>
                    </a:lnTo>
                    <a:lnTo>
                      <a:pt x="188" y="252"/>
                    </a:lnTo>
                    <a:lnTo>
                      <a:pt x="185" y="251"/>
                    </a:lnTo>
                    <a:lnTo>
                      <a:pt x="185" y="250"/>
                    </a:lnTo>
                    <a:lnTo>
                      <a:pt x="184" y="250"/>
                    </a:lnTo>
                    <a:lnTo>
                      <a:pt x="183" y="250"/>
                    </a:lnTo>
                    <a:lnTo>
                      <a:pt x="183" y="249"/>
                    </a:lnTo>
                    <a:lnTo>
                      <a:pt x="178" y="247"/>
                    </a:lnTo>
                    <a:lnTo>
                      <a:pt x="167" y="241"/>
                    </a:lnTo>
                    <a:lnTo>
                      <a:pt x="167" y="240"/>
                    </a:lnTo>
                    <a:lnTo>
                      <a:pt x="167" y="237"/>
                    </a:lnTo>
                    <a:lnTo>
                      <a:pt x="163" y="237"/>
                    </a:lnTo>
                    <a:lnTo>
                      <a:pt x="162" y="237"/>
                    </a:lnTo>
                    <a:lnTo>
                      <a:pt x="160" y="236"/>
                    </a:lnTo>
                    <a:lnTo>
                      <a:pt x="160" y="235"/>
                    </a:lnTo>
                    <a:lnTo>
                      <a:pt x="157" y="235"/>
                    </a:lnTo>
                    <a:lnTo>
                      <a:pt x="146" y="231"/>
                    </a:lnTo>
                    <a:lnTo>
                      <a:pt x="143" y="229"/>
                    </a:lnTo>
                    <a:lnTo>
                      <a:pt x="142" y="228"/>
                    </a:lnTo>
                    <a:lnTo>
                      <a:pt x="137" y="227"/>
                    </a:lnTo>
                    <a:lnTo>
                      <a:pt x="137" y="226"/>
                    </a:lnTo>
                    <a:lnTo>
                      <a:pt x="125" y="220"/>
                    </a:lnTo>
                    <a:lnTo>
                      <a:pt x="121" y="219"/>
                    </a:lnTo>
                    <a:lnTo>
                      <a:pt x="117" y="217"/>
                    </a:lnTo>
                    <a:lnTo>
                      <a:pt x="109" y="214"/>
                    </a:lnTo>
                    <a:lnTo>
                      <a:pt x="102" y="210"/>
                    </a:lnTo>
                    <a:lnTo>
                      <a:pt x="99" y="208"/>
                    </a:lnTo>
                    <a:lnTo>
                      <a:pt x="98" y="208"/>
                    </a:lnTo>
                    <a:lnTo>
                      <a:pt x="95" y="207"/>
                    </a:lnTo>
                    <a:lnTo>
                      <a:pt x="94" y="207"/>
                    </a:lnTo>
                    <a:lnTo>
                      <a:pt x="95" y="202"/>
                    </a:lnTo>
                    <a:lnTo>
                      <a:pt x="90" y="202"/>
                    </a:lnTo>
                    <a:lnTo>
                      <a:pt x="90" y="203"/>
                    </a:lnTo>
                    <a:lnTo>
                      <a:pt x="89" y="203"/>
                    </a:lnTo>
                    <a:lnTo>
                      <a:pt x="88" y="203"/>
                    </a:lnTo>
                    <a:lnTo>
                      <a:pt x="86" y="202"/>
                    </a:lnTo>
                    <a:lnTo>
                      <a:pt x="84" y="201"/>
                    </a:lnTo>
                    <a:lnTo>
                      <a:pt x="81" y="200"/>
                    </a:lnTo>
                    <a:lnTo>
                      <a:pt x="78" y="200"/>
                    </a:lnTo>
                    <a:lnTo>
                      <a:pt x="74" y="199"/>
                    </a:lnTo>
                    <a:lnTo>
                      <a:pt x="74" y="198"/>
                    </a:lnTo>
                    <a:lnTo>
                      <a:pt x="74" y="197"/>
                    </a:lnTo>
                    <a:lnTo>
                      <a:pt x="71" y="197"/>
                    </a:lnTo>
                    <a:lnTo>
                      <a:pt x="65" y="192"/>
                    </a:lnTo>
                    <a:lnTo>
                      <a:pt x="60" y="189"/>
                    </a:lnTo>
                    <a:lnTo>
                      <a:pt x="59" y="189"/>
                    </a:lnTo>
                    <a:lnTo>
                      <a:pt x="55" y="184"/>
                    </a:lnTo>
                    <a:lnTo>
                      <a:pt x="52" y="183"/>
                    </a:lnTo>
                    <a:lnTo>
                      <a:pt x="47" y="178"/>
                    </a:lnTo>
                    <a:lnTo>
                      <a:pt x="43" y="176"/>
                    </a:lnTo>
                    <a:lnTo>
                      <a:pt x="41" y="174"/>
                    </a:lnTo>
                    <a:lnTo>
                      <a:pt x="38" y="172"/>
                    </a:lnTo>
                    <a:lnTo>
                      <a:pt x="29" y="165"/>
                    </a:lnTo>
                    <a:lnTo>
                      <a:pt x="25" y="162"/>
                    </a:lnTo>
                    <a:lnTo>
                      <a:pt x="24" y="161"/>
                    </a:lnTo>
                    <a:lnTo>
                      <a:pt x="21" y="159"/>
                    </a:lnTo>
                    <a:lnTo>
                      <a:pt x="21" y="156"/>
                    </a:lnTo>
                    <a:lnTo>
                      <a:pt x="20" y="156"/>
                    </a:lnTo>
                    <a:lnTo>
                      <a:pt x="17" y="156"/>
                    </a:lnTo>
                    <a:lnTo>
                      <a:pt x="17" y="153"/>
                    </a:lnTo>
                    <a:lnTo>
                      <a:pt x="15" y="153"/>
                    </a:lnTo>
                    <a:lnTo>
                      <a:pt x="14" y="156"/>
                    </a:lnTo>
                    <a:lnTo>
                      <a:pt x="7" y="153"/>
                    </a:lnTo>
                    <a:lnTo>
                      <a:pt x="5" y="152"/>
                    </a:lnTo>
                    <a:lnTo>
                      <a:pt x="0" y="151"/>
                    </a:lnTo>
                    <a:lnTo>
                      <a:pt x="0" y="149"/>
                    </a:lnTo>
                    <a:lnTo>
                      <a:pt x="0" y="141"/>
                    </a:lnTo>
                    <a:lnTo>
                      <a:pt x="0" y="138"/>
                    </a:lnTo>
                    <a:lnTo>
                      <a:pt x="0" y="134"/>
                    </a:lnTo>
                    <a:lnTo>
                      <a:pt x="0" y="131"/>
                    </a:lnTo>
                    <a:lnTo>
                      <a:pt x="0" y="130"/>
                    </a:lnTo>
                    <a:lnTo>
                      <a:pt x="0" y="122"/>
                    </a:lnTo>
                    <a:lnTo>
                      <a:pt x="2" y="117"/>
                    </a:lnTo>
                    <a:lnTo>
                      <a:pt x="2" y="116"/>
                    </a:lnTo>
                    <a:lnTo>
                      <a:pt x="2" y="113"/>
                    </a:lnTo>
                    <a:lnTo>
                      <a:pt x="2" y="95"/>
                    </a:lnTo>
                    <a:lnTo>
                      <a:pt x="2" y="91"/>
                    </a:lnTo>
                    <a:lnTo>
                      <a:pt x="2" y="86"/>
                    </a:lnTo>
                    <a:lnTo>
                      <a:pt x="2" y="76"/>
                    </a:lnTo>
                    <a:lnTo>
                      <a:pt x="2" y="73"/>
                    </a:lnTo>
                    <a:lnTo>
                      <a:pt x="2" y="68"/>
                    </a:lnTo>
                    <a:lnTo>
                      <a:pt x="4" y="68"/>
                    </a:lnTo>
                    <a:lnTo>
                      <a:pt x="5" y="68"/>
                    </a:lnTo>
                    <a:lnTo>
                      <a:pt x="12" y="68"/>
                    </a:lnTo>
                    <a:lnTo>
                      <a:pt x="14" y="68"/>
                    </a:lnTo>
                    <a:lnTo>
                      <a:pt x="15" y="68"/>
                    </a:lnTo>
                    <a:lnTo>
                      <a:pt x="17" y="68"/>
                    </a:lnTo>
                    <a:lnTo>
                      <a:pt x="35" y="68"/>
                    </a:lnTo>
                    <a:lnTo>
                      <a:pt x="45" y="68"/>
                    </a:lnTo>
                    <a:lnTo>
                      <a:pt x="64" y="68"/>
                    </a:lnTo>
                    <a:lnTo>
                      <a:pt x="71" y="68"/>
                    </a:lnTo>
                    <a:lnTo>
                      <a:pt x="72" y="68"/>
                    </a:lnTo>
                    <a:lnTo>
                      <a:pt x="75" y="68"/>
                    </a:lnTo>
                    <a:lnTo>
                      <a:pt x="80" y="68"/>
                    </a:lnTo>
                    <a:lnTo>
                      <a:pt x="82" y="68"/>
                    </a:lnTo>
                    <a:lnTo>
                      <a:pt x="83" y="68"/>
                    </a:lnTo>
                    <a:lnTo>
                      <a:pt x="88" y="68"/>
                    </a:lnTo>
                    <a:lnTo>
                      <a:pt x="101" y="68"/>
                    </a:lnTo>
                    <a:lnTo>
                      <a:pt x="112" y="68"/>
                    </a:lnTo>
                    <a:lnTo>
                      <a:pt x="119" y="68"/>
                    </a:lnTo>
                    <a:lnTo>
                      <a:pt x="126" y="68"/>
                    </a:lnTo>
                    <a:lnTo>
                      <a:pt x="144" y="68"/>
                    </a:lnTo>
                    <a:lnTo>
                      <a:pt x="147" y="68"/>
                    </a:lnTo>
                    <a:lnTo>
                      <a:pt x="168" y="68"/>
                    </a:lnTo>
                    <a:lnTo>
                      <a:pt x="170" y="68"/>
                    </a:lnTo>
                    <a:lnTo>
                      <a:pt x="179" y="68"/>
                    </a:lnTo>
                    <a:lnTo>
                      <a:pt x="180" y="68"/>
                    </a:lnTo>
                    <a:lnTo>
                      <a:pt x="183" y="68"/>
                    </a:lnTo>
                    <a:lnTo>
                      <a:pt x="184" y="68"/>
                    </a:lnTo>
                    <a:lnTo>
                      <a:pt x="188" y="68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10" name="Freeform 121">
                <a:extLst>
                  <a:ext uri="{FF2B5EF4-FFF2-40B4-BE49-F238E27FC236}">
                    <a16:creationId xmlns:a16="http://schemas.microsoft.com/office/drawing/2014/main" id="{1AD07AEB-63D0-7091-8B4A-277C53F957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225" y="2805113"/>
                <a:ext cx="1225550" cy="1025525"/>
              </a:xfrm>
              <a:custGeom>
                <a:avLst/>
                <a:gdLst>
                  <a:gd name="T0" fmla="*/ 745 w 772"/>
                  <a:gd name="T1" fmla="*/ 644 h 646"/>
                  <a:gd name="T2" fmla="*/ 667 w 772"/>
                  <a:gd name="T3" fmla="*/ 644 h 646"/>
                  <a:gd name="T4" fmla="*/ 477 w 772"/>
                  <a:gd name="T5" fmla="*/ 645 h 646"/>
                  <a:gd name="T6" fmla="*/ 398 w 772"/>
                  <a:gd name="T7" fmla="*/ 645 h 646"/>
                  <a:gd name="T8" fmla="*/ 340 w 772"/>
                  <a:gd name="T9" fmla="*/ 645 h 646"/>
                  <a:gd name="T10" fmla="*/ 299 w 772"/>
                  <a:gd name="T11" fmla="*/ 646 h 646"/>
                  <a:gd name="T12" fmla="*/ 254 w 772"/>
                  <a:gd name="T13" fmla="*/ 646 h 646"/>
                  <a:gd name="T14" fmla="*/ 254 w 772"/>
                  <a:gd name="T15" fmla="*/ 594 h 646"/>
                  <a:gd name="T16" fmla="*/ 254 w 772"/>
                  <a:gd name="T17" fmla="*/ 556 h 646"/>
                  <a:gd name="T18" fmla="*/ 234 w 772"/>
                  <a:gd name="T19" fmla="*/ 540 h 646"/>
                  <a:gd name="T20" fmla="*/ 221 w 772"/>
                  <a:gd name="T21" fmla="*/ 503 h 646"/>
                  <a:gd name="T22" fmla="*/ 165 w 772"/>
                  <a:gd name="T23" fmla="*/ 503 h 646"/>
                  <a:gd name="T24" fmla="*/ 132 w 772"/>
                  <a:gd name="T25" fmla="*/ 476 h 646"/>
                  <a:gd name="T26" fmla="*/ 98 w 772"/>
                  <a:gd name="T27" fmla="*/ 449 h 646"/>
                  <a:gd name="T28" fmla="*/ 72 w 772"/>
                  <a:gd name="T29" fmla="*/ 419 h 646"/>
                  <a:gd name="T30" fmla="*/ 70 w 772"/>
                  <a:gd name="T31" fmla="*/ 367 h 646"/>
                  <a:gd name="T32" fmla="*/ 57 w 772"/>
                  <a:gd name="T33" fmla="*/ 345 h 646"/>
                  <a:gd name="T34" fmla="*/ 60 w 772"/>
                  <a:gd name="T35" fmla="*/ 324 h 646"/>
                  <a:gd name="T36" fmla="*/ 69 w 772"/>
                  <a:gd name="T37" fmla="*/ 300 h 646"/>
                  <a:gd name="T38" fmla="*/ 69 w 772"/>
                  <a:gd name="T39" fmla="*/ 257 h 646"/>
                  <a:gd name="T40" fmla="*/ 53 w 772"/>
                  <a:gd name="T41" fmla="*/ 242 h 646"/>
                  <a:gd name="T42" fmla="*/ 37 w 772"/>
                  <a:gd name="T43" fmla="*/ 230 h 646"/>
                  <a:gd name="T44" fmla="*/ 27 w 772"/>
                  <a:gd name="T45" fmla="*/ 211 h 646"/>
                  <a:gd name="T46" fmla="*/ 27 w 772"/>
                  <a:gd name="T47" fmla="*/ 185 h 646"/>
                  <a:gd name="T48" fmla="*/ 27 w 772"/>
                  <a:gd name="T49" fmla="*/ 165 h 646"/>
                  <a:gd name="T50" fmla="*/ 29 w 772"/>
                  <a:gd name="T51" fmla="*/ 147 h 646"/>
                  <a:gd name="T52" fmla="*/ 30 w 772"/>
                  <a:gd name="T53" fmla="*/ 112 h 646"/>
                  <a:gd name="T54" fmla="*/ 0 w 772"/>
                  <a:gd name="T55" fmla="*/ 84 h 646"/>
                  <a:gd name="T56" fmla="*/ 17 w 772"/>
                  <a:gd name="T57" fmla="*/ 65 h 646"/>
                  <a:gd name="T58" fmla="*/ 19 w 772"/>
                  <a:gd name="T59" fmla="*/ 39 h 646"/>
                  <a:gd name="T60" fmla="*/ 29 w 772"/>
                  <a:gd name="T61" fmla="*/ 3 h 646"/>
                  <a:gd name="T62" fmla="*/ 66 w 772"/>
                  <a:gd name="T63" fmla="*/ 23 h 646"/>
                  <a:gd name="T64" fmla="*/ 90 w 772"/>
                  <a:gd name="T65" fmla="*/ 39 h 646"/>
                  <a:gd name="T66" fmla="*/ 112 w 772"/>
                  <a:gd name="T67" fmla="*/ 56 h 646"/>
                  <a:gd name="T68" fmla="*/ 132 w 772"/>
                  <a:gd name="T69" fmla="*/ 75 h 646"/>
                  <a:gd name="T70" fmla="*/ 169 w 772"/>
                  <a:gd name="T71" fmla="*/ 117 h 646"/>
                  <a:gd name="T72" fmla="*/ 186 w 772"/>
                  <a:gd name="T73" fmla="*/ 165 h 646"/>
                  <a:gd name="T74" fmla="*/ 193 w 772"/>
                  <a:gd name="T75" fmla="*/ 199 h 646"/>
                  <a:gd name="T76" fmla="*/ 201 w 772"/>
                  <a:gd name="T77" fmla="*/ 223 h 646"/>
                  <a:gd name="T78" fmla="*/ 211 w 772"/>
                  <a:gd name="T79" fmla="*/ 238 h 646"/>
                  <a:gd name="T80" fmla="*/ 225 w 772"/>
                  <a:gd name="T81" fmla="*/ 252 h 646"/>
                  <a:gd name="T82" fmla="*/ 242 w 772"/>
                  <a:gd name="T83" fmla="*/ 273 h 646"/>
                  <a:gd name="T84" fmla="*/ 259 w 772"/>
                  <a:gd name="T85" fmla="*/ 293 h 646"/>
                  <a:gd name="T86" fmla="*/ 267 w 772"/>
                  <a:gd name="T87" fmla="*/ 315 h 646"/>
                  <a:gd name="T88" fmla="*/ 285 w 772"/>
                  <a:gd name="T89" fmla="*/ 341 h 646"/>
                  <a:gd name="T90" fmla="*/ 302 w 772"/>
                  <a:gd name="T91" fmla="*/ 349 h 646"/>
                  <a:gd name="T92" fmla="*/ 320 w 772"/>
                  <a:gd name="T93" fmla="*/ 378 h 646"/>
                  <a:gd name="T94" fmla="*/ 338 w 772"/>
                  <a:gd name="T95" fmla="*/ 399 h 646"/>
                  <a:gd name="T96" fmla="*/ 363 w 772"/>
                  <a:gd name="T97" fmla="*/ 399 h 646"/>
                  <a:gd name="T98" fmla="*/ 399 w 772"/>
                  <a:gd name="T99" fmla="*/ 439 h 646"/>
                  <a:gd name="T100" fmla="*/ 407 w 772"/>
                  <a:gd name="T101" fmla="*/ 447 h 646"/>
                  <a:gd name="T102" fmla="*/ 443 w 772"/>
                  <a:gd name="T103" fmla="*/ 449 h 646"/>
                  <a:gd name="T104" fmla="*/ 472 w 772"/>
                  <a:gd name="T105" fmla="*/ 469 h 646"/>
                  <a:gd name="T106" fmla="*/ 486 w 772"/>
                  <a:gd name="T107" fmla="*/ 487 h 646"/>
                  <a:gd name="T108" fmla="*/ 541 w 772"/>
                  <a:gd name="T109" fmla="*/ 509 h 646"/>
                  <a:gd name="T110" fmla="*/ 574 w 772"/>
                  <a:gd name="T111" fmla="*/ 509 h 646"/>
                  <a:gd name="T112" fmla="*/ 604 w 772"/>
                  <a:gd name="T113" fmla="*/ 519 h 646"/>
                  <a:gd name="T114" fmla="*/ 649 w 772"/>
                  <a:gd name="T115" fmla="*/ 524 h 646"/>
                  <a:gd name="T116" fmla="*/ 667 w 772"/>
                  <a:gd name="T117" fmla="*/ 534 h 646"/>
                  <a:gd name="T118" fmla="*/ 686 w 772"/>
                  <a:gd name="T119" fmla="*/ 584 h 646"/>
                  <a:gd name="T120" fmla="*/ 729 w 772"/>
                  <a:gd name="T121" fmla="*/ 604 h 646"/>
                  <a:gd name="T122" fmla="*/ 756 w 772"/>
                  <a:gd name="T123" fmla="*/ 627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72" h="646">
                    <a:moveTo>
                      <a:pt x="772" y="644"/>
                    </a:moveTo>
                    <a:lnTo>
                      <a:pt x="771" y="644"/>
                    </a:lnTo>
                    <a:lnTo>
                      <a:pt x="767" y="644"/>
                    </a:lnTo>
                    <a:lnTo>
                      <a:pt x="765" y="644"/>
                    </a:lnTo>
                    <a:lnTo>
                      <a:pt x="763" y="644"/>
                    </a:lnTo>
                    <a:lnTo>
                      <a:pt x="762" y="644"/>
                    </a:lnTo>
                    <a:lnTo>
                      <a:pt x="761" y="644"/>
                    </a:lnTo>
                    <a:lnTo>
                      <a:pt x="759" y="644"/>
                    </a:lnTo>
                    <a:lnTo>
                      <a:pt x="757" y="644"/>
                    </a:lnTo>
                    <a:lnTo>
                      <a:pt x="756" y="644"/>
                    </a:lnTo>
                    <a:lnTo>
                      <a:pt x="755" y="644"/>
                    </a:lnTo>
                    <a:lnTo>
                      <a:pt x="754" y="644"/>
                    </a:lnTo>
                    <a:lnTo>
                      <a:pt x="753" y="644"/>
                    </a:lnTo>
                    <a:lnTo>
                      <a:pt x="751" y="644"/>
                    </a:lnTo>
                    <a:lnTo>
                      <a:pt x="750" y="644"/>
                    </a:lnTo>
                    <a:lnTo>
                      <a:pt x="748" y="644"/>
                    </a:lnTo>
                    <a:lnTo>
                      <a:pt x="747" y="644"/>
                    </a:lnTo>
                    <a:lnTo>
                      <a:pt x="746" y="644"/>
                    </a:lnTo>
                    <a:lnTo>
                      <a:pt x="745" y="644"/>
                    </a:lnTo>
                    <a:lnTo>
                      <a:pt x="744" y="644"/>
                    </a:lnTo>
                    <a:lnTo>
                      <a:pt x="743" y="644"/>
                    </a:lnTo>
                    <a:lnTo>
                      <a:pt x="737" y="644"/>
                    </a:lnTo>
                    <a:lnTo>
                      <a:pt x="735" y="644"/>
                    </a:lnTo>
                    <a:lnTo>
                      <a:pt x="733" y="644"/>
                    </a:lnTo>
                    <a:lnTo>
                      <a:pt x="727" y="644"/>
                    </a:lnTo>
                    <a:lnTo>
                      <a:pt x="726" y="644"/>
                    </a:lnTo>
                    <a:lnTo>
                      <a:pt x="725" y="644"/>
                    </a:lnTo>
                    <a:lnTo>
                      <a:pt x="724" y="644"/>
                    </a:lnTo>
                    <a:lnTo>
                      <a:pt x="720" y="644"/>
                    </a:lnTo>
                    <a:lnTo>
                      <a:pt x="712" y="644"/>
                    </a:lnTo>
                    <a:lnTo>
                      <a:pt x="710" y="644"/>
                    </a:lnTo>
                    <a:lnTo>
                      <a:pt x="705" y="644"/>
                    </a:lnTo>
                    <a:lnTo>
                      <a:pt x="691" y="644"/>
                    </a:lnTo>
                    <a:lnTo>
                      <a:pt x="686" y="644"/>
                    </a:lnTo>
                    <a:lnTo>
                      <a:pt x="685" y="644"/>
                    </a:lnTo>
                    <a:lnTo>
                      <a:pt x="683" y="644"/>
                    </a:lnTo>
                    <a:lnTo>
                      <a:pt x="672" y="644"/>
                    </a:lnTo>
                    <a:lnTo>
                      <a:pt x="667" y="644"/>
                    </a:lnTo>
                    <a:lnTo>
                      <a:pt x="665" y="644"/>
                    </a:lnTo>
                    <a:lnTo>
                      <a:pt x="655" y="644"/>
                    </a:lnTo>
                    <a:lnTo>
                      <a:pt x="652" y="644"/>
                    </a:lnTo>
                    <a:lnTo>
                      <a:pt x="648" y="644"/>
                    </a:lnTo>
                    <a:lnTo>
                      <a:pt x="598" y="644"/>
                    </a:lnTo>
                    <a:lnTo>
                      <a:pt x="590" y="644"/>
                    </a:lnTo>
                    <a:lnTo>
                      <a:pt x="589" y="644"/>
                    </a:lnTo>
                    <a:lnTo>
                      <a:pt x="581" y="644"/>
                    </a:lnTo>
                    <a:lnTo>
                      <a:pt x="580" y="644"/>
                    </a:lnTo>
                    <a:lnTo>
                      <a:pt x="572" y="644"/>
                    </a:lnTo>
                    <a:lnTo>
                      <a:pt x="537" y="645"/>
                    </a:lnTo>
                    <a:lnTo>
                      <a:pt x="536" y="645"/>
                    </a:lnTo>
                    <a:lnTo>
                      <a:pt x="535" y="645"/>
                    </a:lnTo>
                    <a:lnTo>
                      <a:pt x="532" y="645"/>
                    </a:lnTo>
                    <a:lnTo>
                      <a:pt x="518" y="645"/>
                    </a:lnTo>
                    <a:lnTo>
                      <a:pt x="513" y="645"/>
                    </a:lnTo>
                    <a:lnTo>
                      <a:pt x="509" y="645"/>
                    </a:lnTo>
                    <a:lnTo>
                      <a:pt x="501" y="645"/>
                    </a:lnTo>
                    <a:lnTo>
                      <a:pt x="477" y="645"/>
                    </a:lnTo>
                    <a:lnTo>
                      <a:pt x="469" y="645"/>
                    </a:lnTo>
                    <a:lnTo>
                      <a:pt x="463" y="645"/>
                    </a:lnTo>
                    <a:lnTo>
                      <a:pt x="459" y="645"/>
                    </a:lnTo>
                    <a:lnTo>
                      <a:pt x="458" y="645"/>
                    </a:lnTo>
                    <a:lnTo>
                      <a:pt x="454" y="645"/>
                    </a:lnTo>
                    <a:lnTo>
                      <a:pt x="450" y="645"/>
                    </a:lnTo>
                    <a:lnTo>
                      <a:pt x="446" y="645"/>
                    </a:lnTo>
                    <a:lnTo>
                      <a:pt x="443" y="645"/>
                    </a:lnTo>
                    <a:lnTo>
                      <a:pt x="432" y="645"/>
                    </a:lnTo>
                    <a:lnTo>
                      <a:pt x="426" y="645"/>
                    </a:lnTo>
                    <a:lnTo>
                      <a:pt x="419" y="645"/>
                    </a:lnTo>
                    <a:lnTo>
                      <a:pt x="417" y="645"/>
                    </a:lnTo>
                    <a:lnTo>
                      <a:pt x="415" y="645"/>
                    </a:lnTo>
                    <a:lnTo>
                      <a:pt x="411" y="645"/>
                    </a:lnTo>
                    <a:lnTo>
                      <a:pt x="410" y="645"/>
                    </a:lnTo>
                    <a:lnTo>
                      <a:pt x="407" y="645"/>
                    </a:lnTo>
                    <a:lnTo>
                      <a:pt x="402" y="645"/>
                    </a:lnTo>
                    <a:lnTo>
                      <a:pt x="400" y="645"/>
                    </a:lnTo>
                    <a:lnTo>
                      <a:pt x="398" y="645"/>
                    </a:lnTo>
                    <a:lnTo>
                      <a:pt x="396" y="645"/>
                    </a:lnTo>
                    <a:lnTo>
                      <a:pt x="393" y="645"/>
                    </a:lnTo>
                    <a:lnTo>
                      <a:pt x="390" y="645"/>
                    </a:lnTo>
                    <a:lnTo>
                      <a:pt x="388" y="645"/>
                    </a:lnTo>
                    <a:lnTo>
                      <a:pt x="386" y="645"/>
                    </a:lnTo>
                    <a:lnTo>
                      <a:pt x="374" y="645"/>
                    </a:lnTo>
                    <a:lnTo>
                      <a:pt x="370" y="645"/>
                    </a:lnTo>
                    <a:lnTo>
                      <a:pt x="368" y="645"/>
                    </a:lnTo>
                    <a:lnTo>
                      <a:pt x="367" y="645"/>
                    </a:lnTo>
                    <a:lnTo>
                      <a:pt x="363" y="645"/>
                    </a:lnTo>
                    <a:lnTo>
                      <a:pt x="359" y="645"/>
                    </a:lnTo>
                    <a:lnTo>
                      <a:pt x="357" y="645"/>
                    </a:lnTo>
                    <a:lnTo>
                      <a:pt x="356" y="645"/>
                    </a:lnTo>
                    <a:lnTo>
                      <a:pt x="351" y="645"/>
                    </a:lnTo>
                    <a:lnTo>
                      <a:pt x="349" y="645"/>
                    </a:lnTo>
                    <a:lnTo>
                      <a:pt x="347" y="645"/>
                    </a:lnTo>
                    <a:lnTo>
                      <a:pt x="346" y="645"/>
                    </a:lnTo>
                    <a:lnTo>
                      <a:pt x="345" y="645"/>
                    </a:lnTo>
                    <a:lnTo>
                      <a:pt x="340" y="645"/>
                    </a:lnTo>
                    <a:lnTo>
                      <a:pt x="339" y="645"/>
                    </a:lnTo>
                    <a:lnTo>
                      <a:pt x="337" y="645"/>
                    </a:lnTo>
                    <a:lnTo>
                      <a:pt x="336" y="645"/>
                    </a:lnTo>
                    <a:lnTo>
                      <a:pt x="334" y="645"/>
                    </a:lnTo>
                    <a:lnTo>
                      <a:pt x="332" y="645"/>
                    </a:lnTo>
                    <a:lnTo>
                      <a:pt x="331" y="645"/>
                    </a:lnTo>
                    <a:lnTo>
                      <a:pt x="330" y="645"/>
                    </a:lnTo>
                    <a:lnTo>
                      <a:pt x="329" y="645"/>
                    </a:lnTo>
                    <a:lnTo>
                      <a:pt x="325" y="645"/>
                    </a:lnTo>
                    <a:lnTo>
                      <a:pt x="317" y="645"/>
                    </a:lnTo>
                    <a:lnTo>
                      <a:pt x="317" y="646"/>
                    </a:lnTo>
                    <a:lnTo>
                      <a:pt x="315" y="646"/>
                    </a:lnTo>
                    <a:lnTo>
                      <a:pt x="311" y="646"/>
                    </a:lnTo>
                    <a:lnTo>
                      <a:pt x="310" y="646"/>
                    </a:lnTo>
                    <a:lnTo>
                      <a:pt x="308" y="646"/>
                    </a:lnTo>
                    <a:lnTo>
                      <a:pt x="307" y="646"/>
                    </a:lnTo>
                    <a:lnTo>
                      <a:pt x="306" y="646"/>
                    </a:lnTo>
                    <a:lnTo>
                      <a:pt x="305" y="646"/>
                    </a:lnTo>
                    <a:lnTo>
                      <a:pt x="299" y="646"/>
                    </a:lnTo>
                    <a:lnTo>
                      <a:pt x="297" y="646"/>
                    </a:lnTo>
                    <a:lnTo>
                      <a:pt x="295" y="646"/>
                    </a:lnTo>
                    <a:lnTo>
                      <a:pt x="294" y="646"/>
                    </a:lnTo>
                    <a:lnTo>
                      <a:pt x="288" y="646"/>
                    </a:lnTo>
                    <a:lnTo>
                      <a:pt x="287" y="646"/>
                    </a:lnTo>
                    <a:lnTo>
                      <a:pt x="286" y="646"/>
                    </a:lnTo>
                    <a:lnTo>
                      <a:pt x="282" y="646"/>
                    </a:lnTo>
                    <a:lnTo>
                      <a:pt x="280" y="646"/>
                    </a:lnTo>
                    <a:lnTo>
                      <a:pt x="279" y="646"/>
                    </a:lnTo>
                    <a:lnTo>
                      <a:pt x="277" y="646"/>
                    </a:lnTo>
                    <a:lnTo>
                      <a:pt x="276" y="646"/>
                    </a:lnTo>
                    <a:lnTo>
                      <a:pt x="275" y="646"/>
                    </a:lnTo>
                    <a:lnTo>
                      <a:pt x="273" y="646"/>
                    </a:lnTo>
                    <a:lnTo>
                      <a:pt x="271" y="646"/>
                    </a:lnTo>
                    <a:lnTo>
                      <a:pt x="263" y="646"/>
                    </a:lnTo>
                    <a:lnTo>
                      <a:pt x="260" y="646"/>
                    </a:lnTo>
                    <a:lnTo>
                      <a:pt x="259" y="646"/>
                    </a:lnTo>
                    <a:lnTo>
                      <a:pt x="255" y="646"/>
                    </a:lnTo>
                    <a:lnTo>
                      <a:pt x="254" y="646"/>
                    </a:lnTo>
                    <a:lnTo>
                      <a:pt x="254" y="645"/>
                    </a:lnTo>
                    <a:lnTo>
                      <a:pt x="254" y="643"/>
                    </a:lnTo>
                    <a:lnTo>
                      <a:pt x="254" y="642"/>
                    </a:lnTo>
                    <a:lnTo>
                      <a:pt x="254" y="632"/>
                    </a:lnTo>
                    <a:lnTo>
                      <a:pt x="254" y="627"/>
                    </a:lnTo>
                    <a:lnTo>
                      <a:pt x="254" y="625"/>
                    </a:lnTo>
                    <a:lnTo>
                      <a:pt x="254" y="624"/>
                    </a:lnTo>
                    <a:lnTo>
                      <a:pt x="254" y="620"/>
                    </a:lnTo>
                    <a:lnTo>
                      <a:pt x="254" y="619"/>
                    </a:lnTo>
                    <a:lnTo>
                      <a:pt x="254" y="616"/>
                    </a:lnTo>
                    <a:lnTo>
                      <a:pt x="254" y="615"/>
                    </a:lnTo>
                    <a:lnTo>
                      <a:pt x="254" y="609"/>
                    </a:lnTo>
                    <a:lnTo>
                      <a:pt x="254" y="607"/>
                    </a:lnTo>
                    <a:lnTo>
                      <a:pt x="254" y="604"/>
                    </a:lnTo>
                    <a:lnTo>
                      <a:pt x="254" y="602"/>
                    </a:lnTo>
                    <a:lnTo>
                      <a:pt x="254" y="598"/>
                    </a:lnTo>
                    <a:lnTo>
                      <a:pt x="254" y="596"/>
                    </a:lnTo>
                    <a:lnTo>
                      <a:pt x="254" y="595"/>
                    </a:lnTo>
                    <a:lnTo>
                      <a:pt x="254" y="594"/>
                    </a:lnTo>
                    <a:lnTo>
                      <a:pt x="254" y="592"/>
                    </a:lnTo>
                    <a:lnTo>
                      <a:pt x="254" y="585"/>
                    </a:lnTo>
                    <a:lnTo>
                      <a:pt x="254" y="583"/>
                    </a:lnTo>
                    <a:lnTo>
                      <a:pt x="254" y="582"/>
                    </a:lnTo>
                    <a:lnTo>
                      <a:pt x="254" y="581"/>
                    </a:lnTo>
                    <a:lnTo>
                      <a:pt x="254" y="579"/>
                    </a:lnTo>
                    <a:lnTo>
                      <a:pt x="254" y="577"/>
                    </a:lnTo>
                    <a:lnTo>
                      <a:pt x="254" y="576"/>
                    </a:lnTo>
                    <a:lnTo>
                      <a:pt x="254" y="574"/>
                    </a:lnTo>
                    <a:lnTo>
                      <a:pt x="254" y="573"/>
                    </a:lnTo>
                    <a:lnTo>
                      <a:pt x="254" y="572"/>
                    </a:lnTo>
                    <a:lnTo>
                      <a:pt x="254" y="568"/>
                    </a:lnTo>
                    <a:lnTo>
                      <a:pt x="254" y="567"/>
                    </a:lnTo>
                    <a:lnTo>
                      <a:pt x="254" y="566"/>
                    </a:lnTo>
                    <a:lnTo>
                      <a:pt x="254" y="564"/>
                    </a:lnTo>
                    <a:lnTo>
                      <a:pt x="254" y="562"/>
                    </a:lnTo>
                    <a:lnTo>
                      <a:pt x="254" y="561"/>
                    </a:lnTo>
                    <a:lnTo>
                      <a:pt x="254" y="559"/>
                    </a:lnTo>
                    <a:lnTo>
                      <a:pt x="254" y="556"/>
                    </a:lnTo>
                    <a:lnTo>
                      <a:pt x="254" y="554"/>
                    </a:lnTo>
                    <a:lnTo>
                      <a:pt x="254" y="553"/>
                    </a:lnTo>
                    <a:lnTo>
                      <a:pt x="254" y="552"/>
                    </a:lnTo>
                    <a:lnTo>
                      <a:pt x="254" y="551"/>
                    </a:lnTo>
                    <a:lnTo>
                      <a:pt x="253" y="551"/>
                    </a:lnTo>
                    <a:lnTo>
                      <a:pt x="253" y="550"/>
                    </a:lnTo>
                    <a:lnTo>
                      <a:pt x="252" y="550"/>
                    </a:lnTo>
                    <a:lnTo>
                      <a:pt x="251" y="548"/>
                    </a:lnTo>
                    <a:lnTo>
                      <a:pt x="250" y="545"/>
                    </a:lnTo>
                    <a:lnTo>
                      <a:pt x="248" y="543"/>
                    </a:lnTo>
                    <a:lnTo>
                      <a:pt x="246" y="542"/>
                    </a:lnTo>
                    <a:lnTo>
                      <a:pt x="244" y="542"/>
                    </a:lnTo>
                    <a:lnTo>
                      <a:pt x="239" y="542"/>
                    </a:lnTo>
                    <a:lnTo>
                      <a:pt x="238" y="542"/>
                    </a:lnTo>
                    <a:lnTo>
                      <a:pt x="237" y="542"/>
                    </a:lnTo>
                    <a:lnTo>
                      <a:pt x="236" y="542"/>
                    </a:lnTo>
                    <a:lnTo>
                      <a:pt x="234" y="542"/>
                    </a:lnTo>
                    <a:lnTo>
                      <a:pt x="234" y="541"/>
                    </a:lnTo>
                    <a:lnTo>
                      <a:pt x="234" y="540"/>
                    </a:lnTo>
                    <a:lnTo>
                      <a:pt x="234" y="534"/>
                    </a:lnTo>
                    <a:lnTo>
                      <a:pt x="234" y="533"/>
                    </a:lnTo>
                    <a:lnTo>
                      <a:pt x="234" y="531"/>
                    </a:lnTo>
                    <a:lnTo>
                      <a:pt x="234" y="529"/>
                    </a:lnTo>
                    <a:lnTo>
                      <a:pt x="234" y="528"/>
                    </a:lnTo>
                    <a:lnTo>
                      <a:pt x="234" y="526"/>
                    </a:lnTo>
                    <a:lnTo>
                      <a:pt x="234" y="525"/>
                    </a:lnTo>
                    <a:lnTo>
                      <a:pt x="234" y="524"/>
                    </a:lnTo>
                    <a:lnTo>
                      <a:pt x="233" y="523"/>
                    </a:lnTo>
                    <a:lnTo>
                      <a:pt x="230" y="519"/>
                    </a:lnTo>
                    <a:lnTo>
                      <a:pt x="229" y="517"/>
                    </a:lnTo>
                    <a:lnTo>
                      <a:pt x="229" y="516"/>
                    </a:lnTo>
                    <a:lnTo>
                      <a:pt x="228" y="515"/>
                    </a:lnTo>
                    <a:lnTo>
                      <a:pt x="228" y="514"/>
                    </a:lnTo>
                    <a:lnTo>
                      <a:pt x="227" y="511"/>
                    </a:lnTo>
                    <a:lnTo>
                      <a:pt x="226" y="509"/>
                    </a:lnTo>
                    <a:lnTo>
                      <a:pt x="224" y="506"/>
                    </a:lnTo>
                    <a:lnTo>
                      <a:pt x="224" y="503"/>
                    </a:lnTo>
                    <a:lnTo>
                      <a:pt x="221" y="503"/>
                    </a:lnTo>
                    <a:lnTo>
                      <a:pt x="219" y="503"/>
                    </a:lnTo>
                    <a:lnTo>
                      <a:pt x="218" y="503"/>
                    </a:lnTo>
                    <a:lnTo>
                      <a:pt x="215" y="503"/>
                    </a:lnTo>
                    <a:lnTo>
                      <a:pt x="212" y="503"/>
                    </a:lnTo>
                    <a:lnTo>
                      <a:pt x="211" y="503"/>
                    </a:lnTo>
                    <a:lnTo>
                      <a:pt x="210" y="503"/>
                    </a:lnTo>
                    <a:lnTo>
                      <a:pt x="209" y="503"/>
                    </a:lnTo>
                    <a:lnTo>
                      <a:pt x="204" y="503"/>
                    </a:lnTo>
                    <a:lnTo>
                      <a:pt x="202" y="503"/>
                    </a:lnTo>
                    <a:lnTo>
                      <a:pt x="201" y="503"/>
                    </a:lnTo>
                    <a:lnTo>
                      <a:pt x="194" y="503"/>
                    </a:lnTo>
                    <a:lnTo>
                      <a:pt x="192" y="503"/>
                    </a:lnTo>
                    <a:lnTo>
                      <a:pt x="189" y="503"/>
                    </a:lnTo>
                    <a:lnTo>
                      <a:pt x="182" y="503"/>
                    </a:lnTo>
                    <a:lnTo>
                      <a:pt x="176" y="503"/>
                    </a:lnTo>
                    <a:lnTo>
                      <a:pt x="172" y="504"/>
                    </a:lnTo>
                    <a:lnTo>
                      <a:pt x="169" y="503"/>
                    </a:lnTo>
                    <a:lnTo>
                      <a:pt x="168" y="503"/>
                    </a:lnTo>
                    <a:lnTo>
                      <a:pt x="165" y="503"/>
                    </a:lnTo>
                    <a:lnTo>
                      <a:pt x="160" y="503"/>
                    </a:lnTo>
                    <a:lnTo>
                      <a:pt x="157" y="503"/>
                    </a:lnTo>
                    <a:lnTo>
                      <a:pt x="156" y="503"/>
                    </a:lnTo>
                    <a:lnTo>
                      <a:pt x="153" y="503"/>
                    </a:lnTo>
                    <a:lnTo>
                      <a:pt x="152" y="503"/>
                    </a:lnTo>
                    <a:lnTo>
                      <a:pt x="151" y="503"/>
                    </a:lnTo>
                    <a:lnTo>
                      <a:pt x="149" y="503"/>
                    </a:lnTo>
                    <a:lnTo>
                      <a:pt x="148" y="503"/>
                    </a:lnTo>
                    <a:lnTo>
                      <a:pt x="146" y="503"/>
                    </a:lnTo>
                    <a:lnTo>
                      <a:pt x="135" y="503"/>
                    </a:lnTo>
                    <a:lnTo>
                      <a:pt x="132" y="503"/>
                    </a:lnTo>
                    <a:lnTo>
                      <a:pt x="132" y="502"/>
                    </a:lnTo>
                    <a:lnTo>
                      <a:pt x="132" y="500"/>
                    </a:lnTo>
                    <a:lnTo>
                      <a:pt x="132" y="499"/>
                    </a:lnTo>
                    <a:lnTo>
                      <a:pt x="132" y="495"/>
                    </a:lnTo>
                    <a:lnTo>
                      <a:pt x="132" y="485"/>
                    </a:lnTo>
                    <a:lnTo>
                      <a:pt x="132" y="482"/>
                    </a:lnTo>
                    <a:lnTo>
                      <a:pt x="132" y="480"/>
                    </a:lnTo>
                    <a:lnTo>
                      <a:pt x="132" y="476"/>
                    </a:lnTo>
                    <a:lnTo>
                      <a:pt x="132" y="473"/>
                    </a:lnTo>
                    <a:lnTo>
                      <a:pt x="132" y="469"/>
                    </a:lnTo>
                    <a:lnTo>
                      <a:pt x="132" y="467"/>
                    </a:lnTo>
                    <a:lnTo>
                      <a:pt x="132" y="466"/>
                    </a:lnTo>
                    <a:lnTo>
                      <a:pt x="132" y="462"/>
                    </a:lnTo>
                    <a:lnTo>
                      <a:pt x="132" y="461"/>
                    </a:lnTo>
                    <a:lnTo>
                      <a:pt x="132" y="460"/>
                    </a:lnTo>
                    <a:lnTo>
                      <a:pt x="132" y="459"/>
                    </a:lnTo>
                    <a:lnTo>
                      <a:pt x="132" y="458"/>
                    </a:lnTo>
                    <a:lnTo>
                      <a:pt x="132" y="457"/>
                    </a:lnTo>
                    <a:lnTo>
                      <a:pt x="132" y="451"/>
                    </a:lnTo>
                    <a:lnTo>
                      <a:pt x="132" y="449"/>
                    </a:lnTo>
                    <a:lnTo>
                      <a:pt x="131" y="449"/>
                    </a:lnTo>
                    <a:lnTo>
                      <a:pt x="127" y="449"/>
                    </a:lnTo>
                    <a:lnTo>
                      <a:pt x="126" y="449"/>
                    </a:lnTo>
                    <a:lnTo>
                      <a:pt x="121" y="449"/>
                    </a:lnTo>
                    <a:lnTo>
                      <a:pt x="112" y="449"/>
                    </a:lnTo>
                    <a:lnTo>
                      <a:pt x="104" y="449"/>
                    </a:lnTo>
                    <a:lnTo>
                      <a:pt x="98" y="449"/>
                    </a:lnTo>
                    <a:lnTo>
                      <a:pt x="97" y="449"/>
                    </a:lnTo>
                    <a:lnTo>
                      <a:pt x="92" y="449"/>
                    </a:lnTo>
                    <a:lnTo>
                      <a:pt x="90" y="449"/>
                    </a:lnTo>
                    <a:lnTo>
                      <a:pt x="90" y="445"/>
                    </a:lnTo>
                    <a:lnTo>
                      <a:pt x="90" y="443"/>
                    </a:lnTo>
                    <a:lnTo>
                      <a:pt x="90" y="441"/>
                    </a:lnTo>
                    <a:lnTo>
                      <a:pt x="90" y="437"/>
                    </a:lnTo>
                    <a:lnTo>
                      <a:pt x="90" y="436"/>
                    </a:lnTo>
                    <a:lnTo>
                      <a:pt x="90" y="435"/>
                    </a:lnTo>
                    <a:lnTo>
                      <a:pt x="90" y="433"/>
                    </a:lnTo>
                    <a:lnTo>
                      <a:pt x="90" y="430"/>
                    </a:lnTo>
                    <a:lnTo>
                      <a:pt x="90" y="423"/>
                    </a:lnTo>
                    <a:lnTo>
                      <a:pt x="90" y="420"/>
                    </a:lnTo>
                    <a:lnTo>
                      <a:pt x="90" y="419"/>
                    </a:lnTo>
                    <a:lnTo>
                      <a:pt x="89" y="419"/>
                    </a:lnTo>
                    <a:lnTo>
                      <a:pt x="86" y="419"/>
                    </a:lnTo>
                    <a:lnTo>
                      <a:pt x="84" y="419"/>
                    </a:lnTo>
                    <a:lnTo>
                      <a:pt x="81" y="419"/>
                    </a:lnTo>
                    <a:lnTo>
                      <a:pt x="72" y="419"/>
                    </a:lnTo>
                    <a:lnTo>
                      <a:pt x="70" y="419"/>
                    </a:lnTo>
                    <a:lnTo>
                      <a:pt x="69" y="419"/>
                    </a:lnTo>
                    <a:lnTo>
                      <a:pt x="68" y="419"/>
                    </a:lnTo>
                    <a:lnTo>
                      <a:pt x="64" y="419"/>
                    </a:lnTo>
                    <a:lnTo>
                      <a:pt x="63" y="419"/>
                    </a:lnTo>
                    <a:lnTo>
                      <a:pt x="60" y="419"/>
                    </a:lnTo>
                    <a:lnTo>
                      <a:pt x="49" y="419"/>
                    </a:lnTo>
                    <a:lnTo>
                      <a:pt x="49" y="414"/>
                    </a:lnTo>
                    <a:lnTo>
                      <a:pt x="49" y="399"/>
                    </a:lnTo>
                    <a:lnTo>
                      <a:pt x="70" y="399"/>
                    </a:lnTo>
                    <a:lnTo>
                      <a:pt x="70" y="398"/>
                    </a:lnTo>
                    <a:lnTo>
                      <a:pt x="70" y="394"/>
                    </a:lnTo>
                    <a:lnTo>
                      <a:pt x="70" y="390"/>
                    </a:lnTo>
                    <a:lnTo>
                      <a:pt x="70" y="389"/>
                    </a:lnTo>
                    <a:lnTo>
                      <a:pt x="70" y="384"/>
                    </a:lnTo>
                    <a:lnTo>
                      <a:pt x="70" y="383"/>
                    </a:lnTo>
                    <a:lnTo>
                      <a:pt x="70" y="380"/>
                    </a:lnTo>
                    <a:lnTo>
                      <a:pt x="70" y="378"/>
                    </a:lnTo>
                    <a:lnTo>
                      <a:pt x="70" y="367"/>
                    </a:lnTo>
                    <a:lnTo>
                      <a:pt x="70" y="364"/>
                    </a:lnTo>
                    <a:lnTo>
                      <a:pt x="70" y="363"/>
                    </a:lnTo>
                    <a:lnTo>
                      <a:pt x="70" y="358"/>
                    </a:lnTo>
                    <a:lnTo>
                      <a:pt x="69" y="358"/>
                    </a:lnTo>
                    <a:lnTo>
                      <a:pt x="69" y="357"/>
                    </a:lnTo>
                    <a:lnTo>
                      <a:pt x="68" y="357"/>
                    </a:lnTo>
                    <a:lnTo>
                      <a:pt x="66" y="356"/>
                    </a:lnTo>
                    <a:lnTo>
                      <a:pt x="65" y="356"/>
                    </a:lnTo>
                    <a:lnTo>
                      <a:pt x="64" y="356"/>
                    </a:lnTo>
                    <a:lnTo>
                      <a:pt x="64" y="355"/>
                    </a:lnTo>
                    <a:lnTo>
                      <a:pt x="63" y="353"/>
                    </a:lnTo>
                    <a:lnTo>
                      <a:pt x="62" y="353"/>
                    </a:lnTo>
                    <a:lnTo>
                      <a:pt x="61" y="352"/>
                    </a:lnTo>
                    <a:lnTo>
                      <a:pt x="60" y="351"/>
                    </a:lnTo>
                    <a:lnTo>
                      <a:pt x="60" y="350"/>
                    </a:lnTo>
                    <a:lnTo>
                      <a:pt x="58" y="349"/>
                    </a:lnTo>
                    <a:lnTo>
                      <a:pt x="57" y="348"/>
                    </a:lnTo>
                    <a:lnTo>
                      <a:pt x="57" y="347"/>
                    </a:lnTo>
                    <a:lnTo>
                      <a:pt x="57" y="345"/>
                    </a:lnTo>
                    <a:lnTo>
                      <a:pt x="57" y="344"/>
                    </a:lnTo>
                    <a:lnTo>
                      <a:pt x="57" y="343"/>
                    </a:lnTo>
                    <a:lnTo>
                      <a:pt x="57" y="342"/>
                    </a:lnTo>
                    <a:lnTo>
                      <a:pt x="58" y="342"/>
                    </a:lnTo>
                    <a:lnTo>
                      <a:pt x="60" y="342"/>
                    </a:lnTo>
                    <a:lnTo>
                      <a:pt x="61" y="342"/>
                    </a:lnTo>
                    <a:lnTo>
                      <a:pt x="61" y="341"/>
                    </a:lnTo>
                    <a:lnTo>
                      <a:pt x="62" y="341"/>
                    </a:lnTo>
                    <a:lnTo>
                      <a:pt x="62" y="340"/>
                    </a:lnTo>
                    <a:lnTo>
                      <a:pt x="62" y="339"/>
                    </a:lnTo>
                    <a:lnTo>
                      <a:pt x="62" y="338"/>
                    </a:lnTo>
                    <a:lnTo>
                      <a:pt x="62" y="336"/>
                    </a:lnTo>
                    <a:lnTo>
                      <a:pt x="62" y="335"/>
                    </a:lnTo>
                    <a:lnTo>
                      <a:pt x="62" y="334"/>
                    </a:lnTo>
                    <a:lnTo>
                      <a:pt x="61" y="333"/>
                    </a:lnTo>
                    <a:lnTo>
                      <a:pt x="61" y="332"/>
                    </a:lnTo>
                    <a:lnTo>
                      <a:pt x="61" y="326"/>
                    </a:lnTo>
                    <a:lnTo>
                      <a:pt x="60" y="325"/>
                    </a:lnTo>
                    <a:lnTo>
                      <a:pt x="60" y="324"/>
                    </a:lnTo>
                    <a:lnTo>
                      <a:pt x="60" y="323"/>
                    </a:lnTo>
                    <a:lnTo>
                      <a:pt x="58" y="323"/>
                    </a:lnTo>
                    <a:lnTo>
                      <a:pt x="58" y="322"/>
                    </a:lnTo>
                    <a:lnTo>
                      <a:pt x="56" y="318"/>
                    </a:lnTo>
                    <a:lnTo>
                      <a:pt x="55" y="318"/>
                    </a:lnTo>
                    <a:lnTo>
                      <a:pt x="55" y="317"/>
                    </a:lnTo>
                    <a:lnTo>
                      <a:pt x="56" y="316"/>
                    </a:lnTo>
                    <a:lnTo>
                      <a:pt x="58" y="313"/>
                    </a:lnTo>
                    <a:lnTo>
                      <a:pt x="58" y="311"/>
                    </a:lnTo>
                    <a:lnTo>
                      <a:pt x="60" y="311"/>
                    </a:lnTo>
                    <a:lnTo>
                      <a:pt x="60" y="310"/>
                    </a:lnTo>
                    <a:lnTo>
                      <a:pt x="60" y="309"/>
                    </a:lnTo>
                    <a:lnTo>
                      <a:pt x="58" y="308"/>
                    </a:lnTo>
                    <a:lnTo>
                      <a:pt x="58" y="307"/>
                    </a:lnTo>
                    <a:lnTo>
                      <a:pt x="58" y="302"/>
                    </a:lnTo>
                    <a:lnTo>
                      <a:pt x="58" y="301"/>
                    </a:lnTo>
                    <a:lnTo>
                      <a:pt x="60" y="300"/>
                    </a:lnTo>
                    <a:lnTo>
                      <a:pt x="64" y="300"/>
                    </a:lnTo>
                    <a:lnTo>
                      <a:pt x="69" y="300"/>
                    </a:lnTo>
                    <a:lnTo>
                      <a:pt x="69" y="299"/>
                    </a:lnTo>
                    <a:lnTo>
                      <a:pt x="69" y="298"/>
                    </a:lnTo>
                    <a:lnTo>
                      <a:pt x="69" y="296"/>
                    </a:lnTo>
                    <a:lnTo>
                      <a:pt x="69" y="294"/>
                    </a:lnTo>
                    <a:lnTo>
                      <a:pt x="69" y="293"/>
                    </a:lnTo>
                    <a:lnTo>
                      <a:pt x="69" y="292"/>
                    </a:lnTo>
                    <a:lnTo>
                      <a:pt x="69" y="290"/>
                    </a:lnTo>
                    <a:lnTo>
                      <a:pt x="69" y="289"/>
                    </a:lnTo>
                    <a:lnTo>
                      <a:pt x="69" y="283"/>
                    </a:lnTo>
                    <a:lnTo>
                      <a:pt x="69" y="280"/>
                    </a:lnTo>
                    <a:lnTo>
                      <a:pt x="69" y="277"/>
                    </a:lnTo>
                    <a:lnTo>
                      <a:pt x="69" y="274"/>
                    </a:lnTo>
                    <a:lnTo>
                      <a:pt x="69" y="271"/>
                    </a:lnTo>
                    <a:lnTo>
                      <a:pt x="69" y="264"/>
                    </a:lnTo>
                    <a:lnTo>
                      <a:pt x="69" y="261"/>
                    </a:lnTo>
                    <a:lnTo>
                      <a:pt x="69" y="260"/>
                    </a:lnTo>
                    <a:lnTo>
                      <a:pt x="69" y="259"/>
                    </a:lnTo>
                    <a:lnTo>
                      <a:pt x="69" y="258"/>
                    </a:lnTo>
                    <a:lnTo>
                      <a:pt x="69" y="257"/>
                    </a:lnTo>
                    <a:lnTo>
                      <a:pt x="69" y="255"/>
                    </a:lnTo>
                    <a:lnTo>
                      <a:pt x="69" y="254"/>
                    </a:lnTo>
                    <a:lnTo>
                      <a:pt x="69" y="252"/>
                    </a:lnTo>
                    <a:lnTo>
                      <a:pt x="69" y="251"/>
                    </a:lnTo>
                    <a:lnTo>
                      <a:pt x="69" y="250"/>
                    </a:lnTo>
                    <a:lnTo>
                      <a:pt x="69" y="249"/>
                    </a:lnTo>
                    <a:lnTo>
                      <a:pt x="69" y="248"/>
                    </a:lnTo>
                    <a:lnTo>
                      <a:pt x="69" y="247"/>
                    </a:lnTo>
                    <a:lnTo>
                      <a:pt x="69" y="243"/>
                    </a:lnTo>
                    <a:lnTo>
                      <a:pt x="69" y="242"/>
                    </a:lnTo>
                    <a:lnTo>
                      <a:pt x="68" y="242"/>
                    </a:lnTo>
                    <a:lnTo>
                      <a:pt x="66" y="242"/>
                    </a:lnTo>
                    <a:lnTo>
                      <a:pt x="63" y="242"/>
                    </a:lnTo>
                    <a:lnTo>
                      <a:pt x="62" y="242"/>
                    </a:lnTo>
                    <a:lnTo>
                      <a:pt x="60" y="242"/>
                    </a:lnTo>
                    <a:lnTo>
                      <a:pt x="58" y="242"/>
                    </a:lnTo>
                    <a:lnTo>
                      <a:pt x="55" y="242"/>
                    </a:lnTo>
                    <a:lnTo>
                      <a:pt x="54" y="242"/>
                    </a:lnTo>
                    <a:lnTo>
                      <a:pt x="53" y="242"/>
                    </a:lnTo>
                    <a:lnTo>
                      <a:pt x="52" y="242"/>
                    </a:lnTo>
                    <a:lnTo>
                      <a:pt x="51" y="242"/>
                    </a:lnTo>
                    <a:lnTo>
                      <a:pt x="49" y="242"/>
                    </a:lnTo>
                    <a:lnTo>
                      <a:pt x="48" y="241"/>
                    </a:lnTo>
                    <a:lnTo>
                      <a:pt x="47" y="241"/>
                    </a:lnTo>
                    <a:lnTo>
                      <a:pt x="46" y="241"/>
                    </a:lnTo>
                    <a:lnTo>
                      <a:pt x="46" y="240"/>
                    </a:lnTo>
                    <a:lnTo>
                      <a:pt x="45" y="240"/>
                    </a:lnTo>
                    <a:lnTo>
                      <a:pt x="44" y="239"/>
                    </a:lnTo>
                    <a:lnTo>
                      <a:pt x="44" y="238"/>
                    </a:lnTo>
                    <a:lnTo>
                      <a:pt x="43" y="238"/>
                    </a:lnTo>
                    <a:lnTo>
                      <a:pt x="41" y="236"/>
                    </a:lnTo>
                    <a:lnTo>
                      <a:pt x="41" y="235"/>
                    </a:lnTo>
                    <a:lnTo>
                      <a:pt x="40" y="235"/>
                    </a:lnTo>
                    <a:lnTo>
                      <a:pt x="40" y="234"/>
                    </a:lnTo>
                    <a:lnTo>
                      <a:pt x="38" y="232"/>
                    </a:lnTo>
                    <a:lnTo>
                      <a:pt x="37" y="232"/>
                    </a:lnTo>
                    <a:lnTo>
                      <a:pt x="37" y="231"/>
                    </a:lnTo>
                    <a:lnTo>
                      <a:pt x="37" y="230"/>
                    </a:lnTo>
                    <a:lnTo>
                      <a:pt x="37" y="229"/>
                    </a:lnTo>
                    <a:lnTo>
                      <a:pt x="37" y="227"/>
                    </a:lnTo>
                    <a:lnTo>
                      <a:pt x="37" y="226"/>
                    </a:lnTo>
                    <a:lnTo>
                      <a:pt x="37" y="225"/>
                    </a:lnTo>
                    <a:lnTo>
                      <a:pt x="36" y="224"/>
                    </a:lnTo>
                    <a:lnTo>
                      <a:pt x="36" y="223"/>
                    </a:lnTo>
                    <a:lnTo>
                      <a:pt x="35" y="223"/>
                    </a:lnTo>
                    <a:lnTo>
                      <a:pt x="35" y="222"/>
                    </a:lnTo>
                    <a:lnTo>
                      <a:pt x="34" y="222"/>
                    </a:lnTo>
                    <a:lnTo>
                      <a:pt x="34" y="221"/>
                    </a:lnTo>
                    <a:lnTo>
                      <a:pt x="30" y="218"/>
                    </a:lnTo>
                    <a:lnTo>
                      <a:pt x="30" y="217"/>
                    </a:lnTo>
                    <a:lnTo>
                      <a:pt x="29" y="217"/>
                    </a:lnTo>
                    <a:lnTo>
                      <a:pt x="29" y="216"/>
                    </a:lnTo>
                    <a:lnTo>
                      <a:pt x="28" y="216"/>
                    </a:lnTo>
                    <a:lnTo>
                      <a:pt x="28" y="215"/>
                    </a:lnTo>
                    <a:lnTo>
                      <a:pt x="27" y="214"/>
                    </a:lnTo>
                    <a:lnTo>
                      <a:pt x="27" y="213"/>
                    </a:lnTo>
                    <a:lnTo>
                      <a:pt x="27" y="211"/>
                    </a:lnTo>
                    <a:lnTo>
                      <a:pt x="27" y="209"/>
                    </a:lnTo>
                    <a:lnTo>
                      <a:pt x="27" y="208"/>
                    </a:lnTo>
                    <a:lnTo>
                      <a:pt x="27" y="206"/>
                    </a:lnTo>
                    <a:lnTo>
                      <a:pt x="27" y="205"/>
                    </a:lnTo>
                    <a:lnTo>
                      <a:pt x="27" y="204"/>
                    </a:lnTo>
                    <a:lnTo>
                      <a:pt x="27" y="202"/>
                    </a:lnTo>
                    <a:lnTo>
                      <a:pt x="27" y="201"/>
                    </a:lnTo>
                    <a:lnTo>
                      <a:pt x="27" y="200"/>
                    </a:lnTo>
                    <a:lnTo>
                      <a:pt x="27" y="199"/>
                    </a:lnTo>
                    <a:lnTo>
                      <a:pt x="27" y="198"/>
                    </a:lnTo>
                    <a:lnTo>
                      <a:pt x="27" y="197"/>
                    </a:lnTo>
                    <a:lnTo>
                      <a:pt x="27" y="196"/>
                    </a:lnTo>
                    <a:lnTo>
                      <a:pt x="27" y="194"/>
                    </a:lnTo>
                    <a:lnTo>
                      <a:pt x="27" y="193"/>
                    </a:lnTo>
                    <a:lnTo>
                      <a:pt x="27" y="191"/>
                    </a:lnTo>
                    <a:lnTo>
                      <a:pt x="27" y="190"/>
                    </a:lnTo>
                    <a:lnTo>
                      <a:pt x="27" y="189"/>
                    </a:lnTo>
                    <a:lnTo>
                      <a:pt x="27" y="188"/>
                    </a:lnTo>
                    <a:lnTo>
                      <a:pt x="27" y="185"/>
                    </a:lnTo>
                    <a:lnTo>
                      <a:pt x="27" y="184"/>
                    </a:lnTo>
                    <a:lnTo>
                      <a:pt x="27" y="182"/>
                    </a:lnTo>
                    <a:lnTo>
                      <a:pt x="27" y="181"/>
                    </a:lnTo>
                    <a:lnTo>
                      <a:pt x="27" y="180"/>
                    </a:lnTo>
                    <a:lnTo>
                      <a:pt x="27" y="179"/>
                    </a:lnTo>
                    <a:lnTo>
                      <a:pt x="27" y="176"/>
                    </a:lnTo>
                    <a:lnTo>
                      <a:pt x="27" y="175"/>
                    </a:lnTo>
                    <a:lnTo>
                      <a:pt x="27" y="174"/>
                    </a:lnTo>
                    <a:lnTo>
                      <a:pt x="27" y="173"/>
                    </a:lnTo>
                    <a:lnTo>
                      <a:pt x="28" y="172"/>
                    </a:lnTo>
                    <a:lnTo>
                      <a:pt x="28" y="171"/>
                    </a:lnTo>
                    <a:lnTo>
                      <a:pt x="28" y="169"/>
                    </a:lnTo>
                    <a:lnTo>
                      <a:pt x="29" y="168"/>
                    </a:lnTo>
                    <a:lnTo>
                      <a:pt x="29" y="167"/>
                    </a:lnTo>
                    <a:lnTo>
                      <a:pt x="30" y="166"/>
                    </a:lnTo>
                    <a:lnTo>
                      <a:pt x="30" y="165"/>
                    </a:lnTo>
                    <a:lnTo>
                      <a:pt x="29" y="165"/>
                    </a:lnTo>
                    <a:lnTo>
                      <a:pt x="28" y="165"/>
                    </a:lnTo>
                    <a:lnTo>
                      <a:pt x="27" y="165"/>
                    </a:lnTo>
                    <a:lnTo>
                      <a:pt x="27" y="164"/>
                    </a:lnTo>
                    <a:lnTo>
                      <a:pt x="27" y="160"/>
                    </a:lnTo>
                    <a:lnTo>
                      <a:pt x="27" y="159"/>
                    </a:lnTo>
                    <a:lnTo>
                      <a:pt x="28" y="159"/>
                    </a:lnTo>
                    <a:lnTo>
                      <a:pt x="29" y="159"/>
                    </a:lnTo>
                    <a:lnTo>
                      <a:pt x="30" y="159"/>
                    </a:lnTo>
                    <a:lnTo>
                      <a:pt x="29" y="158"/>
                    </a:lnTo>
                    <a:lnTo>
                      <a:pt x="28" y="157"/>
                    </a:lnTo>
                    <a:lnTo>
                      <a:pt x="28" y="156"/>
                    </a:lnTo>
                    <a:lnTo>
                      <a:pt x="28" y="155"/>
                    </a:lnTo>
                    <a:lnTo>
                      <a:pt x="27" y="155"/>
                    </a:lnTo>
                    <a:lnTo>
                      <a:pt x="27" y="154"/>
                    </a:lnTo>
                    <a:lnTo>
                      <a:pt x="27" y="152"/>
                    </a:lnTo>
                    <a:lnTo>
                      <a:pt x="27" y="151"/>
                    </a:lnTo>
                    <a:lnTo>
                      <a:pt x="27" y="150"/>
                    </a:lnTo>
                    <a:lnTo>
                      <a:pt x="27" y="149"/>
                    </a:lnTo>
                    <a:lnTo>
                      <a:pt x="28" y="149"/>
                    </a:lnTo>
                    <a:lnTo>
                      <a:pt x="28" y="148"/>
                    </a:lnTo>
                    <a:lnTo>
                      <a:pt x="29" y="147"/>
                    </a:lnTo>
                    <a:lnTo>
                      <a:pt x="29" y="146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30" y="143"/>
                    </a:lnTo>
                    <a:lnTo>
                      <a:pt x="30" y="140"/>
                    </a:lnTo>
                    <a:lnTo>
                      <a:pt x="30" y="139"/>
                    </a:lnTo>
                    <a:lnTo>
                      <a:pt x="30" y="138"/>
                    </a:lnTo>
                    <a:lnTo>
                      <a:pt x="30" y="137"/>
                    </a:lnTo>
                    <a:lnTo>
                      <a:pt x="30" y="135"/>
                    </a:lnTo>
                    <a:lnTo>
                      <a:pt x="30" y="130"/>
                    </a:lnTo>
                    <a:lnTo>
                      <a:pt x="30" y="127"/>
                    </a:lnTo>
                    <a:lnTo>
                      <a:pt x="30" y="126"/>
                    </a:lnTo>
                    <a:lnTo>
                      <a:pt x="30" y="122"/>
                    </a:lnTo>
                    <a:lnTo>
                      <a:pt x="30" y="121"/>
                    </a:lnTo>
                    <a:lnTo>
                      <a:pt x="30" y="119"/>
                    </a:lnTo>
                    <a:lnTo>
                      <a:pt x="30" y="116"/>
                    </a:lnTo>
                    <a:lnTo>
                      <a:pt x="30" y="115"/>
                    </a:lnTo>
                    <a:lnTo>
                      <a:pt x="30" y="113"/>
                    </a:lnTo>
                    <a:lnTo>
                      <a:pt x="30" y="112"/>
                    </a:lnTo>
                    <a:lnTo>
                      <a:pt x="30" y="109"/>
                    </a:lnTo>
                    <a:lnTo>
                      <a:pt x="30" y="108"/>
                    </a:lnTo>
                    <a:lnTo>
                      <a:pt x="30" y="107"/>
                    </a:lnTo>
                    <a:lnTo>
                      <a:pt x="30" y="106"/>
                    </a:lnTo>
                    <a:lnTo>
                      <a:pt x="30" y="105"/>
                    </a:lnTo>
                    <a:lnTo>
                      <a:pt x="30" y="104"/>
                    </a:lnTo>
                    <a:lnTo>
                      <a:pt x="29" y="104"/>
                    </a:lnTo>
                    <a:lnTo>
                      <a:pt x="28" y="102"/>
                    </a:lnTo>
                    <a:lnTo>
                      <a:pt x="27" y="102"/>
                    </a:lnTo>
                    <a:lnTo>
                      <a:pt x="23" y="100"/>
                    </a:lnTo>
                    <a:lnTo>
                      <a:pt x="12" y="93"/>
                    </a:lnTo>
                    <a:lnTo>
                      <a:pt x="9" y="91"/>
                    </a:lnTo>
                    <a:lnTo>
                      <a:pt x="8" y="91"/>
                    </a:lnTo>
                    <a:lnTo>
                      <a:pt x="5" y="90"/>
                    </a:lnTo>
                    <a:lnTo>
                      <a:pt x="4" y="89"/>
                    </a:lnTo>
                    <a:lnTo>
                      <a:pt x="3" y="89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4"/>
                    </a:lnTo>
                    <a:lnTo>
                      <a:pt x="0" y="83"/>
                    </a:lnTo>
                    <a:lnTo>
                      <a:pt x="0" y="82"/>
                    </a:lnTo>
                    <a:lnTo>
                      <a:pt x="0" y="81"/>
                    </a:lnTo>
                    <a:lnTo>
                      <a:pt x="1" y="80"/>
                    </a:lnTo>
                    <a:lnTo>
                      <a:pt x="2" y="79"/>
                    </a:lnTo>
                    <a:lnTo>
                      <a:pt x="4" y="76"/>
                    </a:lnTo>
                    <a:lnTo>
                      <a:pt x="5" y="75"/>
                    </a:lnTo>
                    <a:lnTo>
                      <a:pt x="6" y="75"/>
                    </a:lnTo>
                    <a:lnTo>
                      <a:pt x="8" y="74"/>
                    </a:lnTo>
                    <a:lnTo>
                      <a:pt x="9" y="73"/>
                    </a:lnTo>
                    <a:lnTo>
                      <a:pt x="10" y="72"/>
                    </a:lnTo>
                    <a:lnTo>
                      <a:pt x="11" y="71"/>
                    </a:lnTo>
                    <a:lnTo>
                      <a:pt x="12" y="71"/>
                    </a:lnTo>
                    <a:lnTo>
                      <a:pt x="12" y="70"/>
                    </a:lnTo>
                    <a:lnTo>
                      <a:pt x="13" y="70"/>
                    </a:lnTo>
                    <a:lnTo>
                      <a:pt x="14" y="68"/>
                    </a:lnTo>
                    <a:lnTo>
                      <a:pt x="15" y="67"/>
                    </a:lnTo>
                    <a:lnTo>
                      <a:pt x="17" y="66"/>
                    </a:lnTo>
                    <a:lnTo>
                      <a:pt x="17" y="65"/>
                    </a:lnTo>
                    <a:lnTo>
                      <a:pt x="18" y="63"/>
                    </a:lnTo>
                    <a:lnTo>
                      <a:pt x="19" y="62"/>
                    </a:lnTo>
                    <a:lnTo>
                      <a:pt x="19" y="60"/>
                    </a:lnTo>
                    <a:lnTo>
                      <a:pt x="20" y="60"/>
                    </a:lnTo>
                    <a:lnTo>
                      <a:pt x="21" y="60"/>
                    </a:lnTo>
                    <a:lnTo>
                      <a:pt x="22" y="59"/>
                    </a:lnTo>
                    <a:lnTo>
                      <a:pt x="23" y="58"/>
                    </a:lnTo>
                    <a:lnTo>
                      <a:pt x="23" y="57"/>
                    </a:lnTo>
                    <a:lnTo>
                      <a:pt x="23" y="56"/>
                    </a:lnTo>
                    <a:lnTo>
                      <a:pt x="23" y="55"/>
                    </a:lnTo>
                    <a:lnTo>
                      <a:pt x="21" y="52"/>
                    </a:lnTo>
                    <a:lnTo>
                      <a:pt x="20" y="50"/>
                    </a:lnTo>
                    <a:lnTo>
                      <a:pt x="20" y="49"/>
                    </a:lnTo>
                    <a:lnTo>
                      <a:pt x="19" y="49"/>
                    </a:lnTo>
                    <a:lnTo>
                      <a:pt x="19" y="48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0"/>
                    </a:lnTo>
                    <a:lnTo>
                      <a:pt x="19" y="39"/>
                    </a:lnTo>
                    <a:lnTo>
                      <a:pt x="19" y="38"/>
                    </a:lnTo>
                    <a:lnTo>
                      <a:pt x="19" y="37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2" y="32"/>
                    </a:lnTo>
                    <a:lnTo>
                      <a:pt x="22" y="31"/>
                    </a:lnTo>
                    <a:lnTo>
                      <a:pt x="23" y="29"/>
                    </a:lnTo>
                    <a:lnTo>
                      <a:pt x="23" y="27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3"/>
                    </a:lnTo>
                    <a:lnTo>
                      <a:pt x="25" y="21"/>
                    </a:lnTo>
                    <a:lnTo>
                      <a:pt x="26" y="17"/>
                    </a:lnTo>
                    <a:lnTo>
                      <a:pt x="27" y="13"/>
                    </a:lnTo>
                    <a:lnTo>
                      <a:pt x="27" y="12"/>
                    </a:lnTo>
                    <a:lnTo>
                      <a:pt x="27" y="9"/>
                    </a:lnTo>
                    <a:lnTo>
                      <a:pt x="28" y="7"/>
                    </a:lnTo>
                    <a:lnTo>
                      <a:pt x="29" y="4"/>
                    </a:lnTo>
                    <a:lnTo>
                      <a:pt x="29" y="3"/>
                    </a:lnTo>
                    <a:lnTo>
                      <a:pt x="29" y="1"/>
                    </a:lnTo>
                    <a:lnTo>
                      <a:pt x="29" y="0"/>
                    </a:lnTo>
                    <a:lnTo>
                      <a:pt x="30" y="1"/>
                    </a:lnTo>
                    <a:lnTo>
                      <a:pt x="31" y="1"/>
                    </a:lnTo>
                    <a:lnTo>
                      <a:pt x="34" y="3"/>
                    </a:lnTo>
                    <a:lnTo>
                      <a:pt x="35" y="4"/>
                    </a:lnTo>
                    <a:lnTo>
                      <a:pt x="38" y="5"/>
                    </a:lnTo>
                    <a:lnTo>
                      <a:pt x="41" y="7"/>
                    </a:lnTo>
                    <a:lnTo>
                      <a:pt x="43" y="8"/>
                    </a:lnTo>
                    <a:lnTo>
                      <a:pt x="45" y="9"/>
                    </a:lnTo>
                    <a:lnTo>
                      <a:pt x="47" y="10"/>
                    </a:lnTo>
                    <a:lnTo>
                      <a:pt x="48" y="12"/>
                    </a:lnTo>
                    <a:lnTo>
                      <a:pt x="51" y="13"/>
                    </a:lnTo>
                    <a:lnTo>
                      <a:pt x="52" y="13"/>
                    </a:lnTo>
                    <a:lnTo>
                      <a:pt x="52" y="14"/>
                    </a:lnTo>
                    <a:lnTo>
                      <a:pt x="54" y="15"/>
                    </a:lnTo>
                    <a:lnTo>
                      <a:pt x="55" y="16"/>
                    </a:lnTo>
                    <a:lnTo>
                      <a:pt x="65" y="23"/>
                    </a:lnTo>
                    <a:lnTo>
                      <a:pt x="66" y="23"/>
                    </a:lnTo>
                    <a:lnTo>
                      <a:pt x="68" y="24"/>
                    </a:lnTo>
                    <a:lnTo>
                      <a:pt x="70" y="25"/>
                    </a:lnTo>
                    <a:lnTo>
                      <a:pt x="71" y="26"/>
                    </a:lnTo>
                    <a:lnTo>
                      <a:pt x="72" y="26"/>
                    </a:lnTo>
                    <a:lnTo>
                      <a:pt x="72" y="27"/>
                    </a:lnTo>
                    <a:lnTo>
                      <a:pt x="74" y="27"/>
                    </a:lnTo>
                    <a:lnTo>
                      <a:pt x="75" y="29"/>
                    </a:lnTo>
                    <a:lnTo>
                      <a:pt x="75" y="30"/>
                    </a:lnTo>
                    <a:lnTo>
                      <a:pt x="77" y="30"/>
                    </a:lnTo>
                    <a:lnTo>
                      <a:pt x="78" y="31"/>
                    </a:lnTo>
                    <a:lnTo>
                      <a:pt x="79" y="31"/>
                    </a:lnTo>
                    <a:lnTo>
                      <a:pt x="80" y="32"/>
                    </a:lnTo>
                    <a:lnTo>
                      <a:pt x="81" y="33"/>
                    </a:lnTo>
                    <a:lnTo>
                      <a:pt x="82" y="33"/>
                    </a:lnTo>
                    <a:lnTo>
                      <a:pt x="83" y="34"/>
                    </a:lnTo>
                    <a:lnTo>
                      <a:pt x="86" y="35"/>
                    </a:lnTo>
                    <a:lnTo>
                      <a:pt x="87" y="37"/>
                    </a:lnTo>
                    <a:lnTo>
                      <a:pt x="88" y="37"/>
                    </a:lnTo>
                    <a:lnTo>
                      <a:pt x="90" y="39"/>
                    </a:lnTo>
                    <a:lnTo>
                      <a:pt x="92" y="40"/>
                    </a:lnTo>
                    <a:lnTo>
                      <a:pt x="92" y="41"/>
                    </a:lnTo>
                    <a:lnTo>
                      <a:pt x="92" y="43"/>
                    </a:lnTo>
                    <a:lnTo>
                      <a:pt x="97" y="43"/>
                    </a:lnTo>
                    <a:lnTo>
                      <a:pt x="98" y="43"/>
                    </a:lnTo>
                    <a:lnTo>
                      <a:pt x="99" y="45"/>
                    </a:lnTo>
                    <a:lnTo>
                      <a:pt x="100" y="45"/>
                    </a:lnTo>
                    <a:lnTo>
                      <a:pt x="100" y="46"/>
                    </a:lnTo>
                    <a:lnTo>
                      <a:pt x="101" y="46"/>
                    </a:lnTo>
                    <a:lnTo>
                      <a:pt x="101" y="47"/>
                    </a:lnTo>
                    <a:lnTo>
                      <a:pt x="103" y="47"/>
                    </a:lnTo>
                    <a:lnTo>
                      <a:pt x="103" y="48"/>
                    </a:lnTo>
                    <a:lnTo>
                      <a:pt x="104" y="48"/>
                    </a:lnTo>
                    <a:lnTo>
                      <a:pt x="106" y="50"/>
                    </a:lnTo>
                    <a:lnTo>
                      <a:pt x="107" y="51"/>
                    </a:lnTo>
                    <a:lnTo>
                      <a:pt x="108" y="52"/>
                    </a:lnTo>
                    <a:lnTo>
                      <a:pt x="109" y="54"/>
                    </a:lnTo>
                    <a:lnTo>
                      <a:pt x="110" y="55"/>
                    </a:lnTo>
                    <a:lnTo>
                      <a:pt x="112" y="56"/>
                    </a:lnTo>
                    <a:lnTo>
                      <a:pt x="113" y="57"/>
                    </a:lnTo>
                    <a:lnTo>
                      <a:pt x="114" y="58"/>
                    </a:lnTo>
                    <a:lnTo>
                      <a:pt x="115" y="59"/>
                    </a:lnTo>
                    <a:lnTo>
                      <a:pt x="116" y="60"/>
                    </a:lnTo>
                    <a:lnTo>
                      <a:pt x="120" y="64"/>
                    </a:lnTo>
                    <a:lnTo>
                      <a:pt x="121" y="65"/>
                    </a:lnTo>
                    <a:lnTo>
                      <a:pt x="122" y="65"/>
                    </a:lnTo>
                    <a:lnTo>
                      <a:pt x="123" y="66"/>
                    </a:lnTo>
                    <a:lnTo>
                      <a:pt x="123" y="67"/>
                    </a:lnTo>
                    <a:lnTo>
                      <a:pt x="124" y="67"/>
                    </a:lnTo>
                    <a:lnTo>
                      <a:pt x="124" y="68"/>
                    </a:lnTo>
                    <a:lnTo>
                      <a:pt x="126" y="70"/>
                    </a:lnTo>
                    <a:lnTo>
                      <a:pt x="126" y="71"/>
                    </a:lnTo>
                    <a:lnTo>
                      <a:pt x="127" y="71"/>
                    </a:lnTo>
                    <a:lnTo>
                      <a:pt x="127" y="72"/>
                    </a:lnTo>
                    <a:lnTo>
                      <a:pt x="129" y="72"/>
                    </a:lnTo>
                    <a:lnTo>
                      <a:pt x="130" y="73"/>
                    </a:lnTo>
                    <a:lnTo>
                      <a:pt x="131" y="74"/>
                    </a:lnTo>
                    <a:lnTo>
                      <a:pt x="132" y="75"/>
                    </a:lnTo>
                    <a:lnTo>
                      <a:pt x="133" y="76"/>
                    </a:lnTo>
                    <a:lnTo>
                      <a:pt x="134" y="77"/>
                    </a:lnTo>
                    <a:lnTo>
                      <a:pt x="137" y="80"/>
                    </a:lnTo>
                    <a:lnTo>
                      <a:pt x="138" y="81"/>
                    </a:lnTo>
                    <a:lnTo>
                      <a:pt x="141" y="83"/>
                    </a:lnTo>
                    <a:lnTo>
                      <a:pt x="148" y="90"/>
                    </a:lnTo>
                    <a:lnTo>
                      <a:pt x="151" y="93"/>
                    </a:lnTo>
                    <a:lnTo>
                      <a:pt x="153" y="96"/>
                    </a:lnTo>
                    <a:lnTo>
                      <a:pt x="155" y="97"/>
                    </a:lnTo>
                    <a:lnTo>
                      <a:pt x="157" y="99"/>
                    </a:lnTo>
                    <a:lnTo>
                      <a:pt x="161" y="102"/>
                    </a:lnTo>
                    <a:lnTo>
                      <a:pt x="164" y="105"/>
                    </a:lnTo>
                    <a:lnTo>
                      <a:pt x="166" y="107"/>
                    </a:lnTo>
                    <a:lnTo>
                      <a:pt x="166" y="108"/>
                    </a:lnTo>
                    <a:lnTo>
                      <a:pt x="167" y="108"/>
                    </a:lnTo>
                    <a:lnTo>
                      <a:pt x="167" y="109"/>
                    </a:lnTo>
                    <a:lnTo>
                      <a:pt x="167" y="110"/>
                    </a:lnTo>
                    <a:lnTo>
                      <a:pt x="168" y="112"/>
                    </a:lnTo>
                    <a:lnTo>
                      <a:pt x="169" y="117"/>
                    </a:lnTo>
                    <a:lnTo>
                      <a:pt x="170" y="117"/>
                    </a:lnTo>
                    <a:lnTo>
                      <a:pt x="170" y="118"/>
                    </a:lnTo>
                    <a:lnTo>
                      <a:pt x="172" y="121"/>
                    </a:lnTo>
                    <a:lnTo>
                      <a:pt x="173" y="124"/>
                    </a:lnTo>
                    <a:lnTo>
                      <a:pt x="174" y="127"/>
                    </a:lnTo>
                    <a:lnTo>
                      <a:pt x="175" y="132"/>
                    </a:lnTo>
                    <a:lnTo>
                      <a:pt x="176" y="135"/>
                    </a:lnTo>
                    <a:lnTo>
                      <a:pt x="177" y="138"/>
                    </a:lnTo>
                    <a:lnTo>
                      <a:pt x="178" y="140"/>
                    </a:lnTo>
                    <a:lnTo>
                      <a:pt x="179" y="144"/>
                    </a:lnTo>
                    <a:lnTo>
                      <a:pt x="181" y="148"/>
                    </a:lnTo>
                    <a:lnTo>
                      <a:pt x="182" y="150"/>
                    </a:lnTo>
                    <a:lnTo>
                      <a:pt x="182" y="151"/>
                    </a:lnTo>
                    <a:lnTo>
                      <a:pt x="184" y="156"/>
                    </a:lnTo>
                    <a:lnTo>
                      <a:pt x="184" y="158"/>
                    </a:lnTo>
                    <a:lnTo>
                      <a:pt x="185" y="159"/>
                    </a:lnTo>
                    <a:lnTo>
                      <a:pt x="185" y="162"/>
                    </a:lnTo>
                    <a:lnTo>
                      <a:pt x="186" y="164"/>
                    </a:lnTo>
                    <a:lnTo>
                      <a:pt x="186" y="165"/>
                    </a:lnTo>
                    <a:lnTo>
                      <a:pt x="187" y="167"/>
                    </a:lnTo>
                    <a:lnTo>
                      <a:pt x="187" y="168"/>
                    </a:lnTo>
                    <a:lnTo>
                      <a:pt x="189" y="171"/>
                    </a:lnTo>
                    <a:lnTo>
                      <a:pt x="190" y="176"/>
                    </a:lnTo>
                    <a:lnTo>
                      <a:pt x="191" y="179"/>
                    </a:lnTo>
                    <a:lnTo>
                      <a:pt x="192" y="181"/>
                    </a:lnTo>
                    <a:lnTo>
                      <a:pt x="192" y="182"/>
                    </a:lnTo>
                    <a:lnTo>
                      <a:pt x="193" y="183"/>
                    </a:lnTo>
                    <a:lnTo>
                      <a:pt x="193" y="184"/>
                    </a:lnTo>
                    <a:lnTo>
                      <a:pt x="193" y="185"/>
                    </a:lnTo>
                    <a:lnTo>
                      <a:pt x="193" y="188"/>
                    </a:lnTo>
                    <a:lnTo>
                      <a:pt x="193" y="189"/>
                    </a:lnTo>
                    <a:lnTo>
                      <a:pt x="193" y="190"/>
                    </a:lnTo>
                    <a:lnTo>
                      <a:pt x="193" y="191"/>
                    </a:lnTo>
                    <a:lnTo>
                      <a:pt x="193" y="193"/>
                    </a:lnTo>
                    <a:lnTo>
                      <a:pt x="193" y="194"/>
                    </a:lnTo>
                    <a:lnTo>
                      <a:pt x="193" y="196"/>
                    </a:lnTo>
                    <a:lnTo>
                      <a:pt x="193" y="198"/>
                    </a:lnTo>
                    <a:lnTo>
                      <a:pt x="193" y="199"/>
                    </a:lnTo>
                    <a:lnTo>
                      <a:pt x="193" y="200"/>
                    </a:lnTo>
                    <a:lnTo>
                      <a:pt x="193" y="202"/>
                    </a:lnTo>
                    <a:lnTo>
                      <a:pt x="193" y="204"/>
                    </a:lnTo>
                    <a:lnTo>
                      <a:pt x="193" y="206"/>
                    </a:lnTo>
                    <a:lnTo>
                      <a:pt x="193" y="207"/>
                    </a:lnTo>
                    <a:lnTo>
                      <a:pt x="193" y="208"/>
                    </a:lnTo>
                    <a:lnTo>
                      <a:pt x="193" y="210"/>
                    </a:lnTo>
                    <a:lnTo>
                      <a:pt x="193" y="213"/>
                    </a:lnTo>
                    <a:lnTo>
                      <a:pt x="193" y="215"/>
                    </a:lnTo>
                    <a:lnTo>
                      <a:pt x="194" y="215"/>
                    </a:lnTo>
                    <a:lnTo>
                      <a:pt x="195" y="216"/>
                    </a:lnTo>
                    <a:lnTo>
                      <a:pt x="196" y="217"/>
                    </a:lnTo>
                    <a:lnTo>
                      <a:pt x="196" y="218"/>
                    </a:lnTo>
                    <a:lnTo>
                      <a:pt x="198" y="218"/>
                    </a:lnTo>
                    <a:lnTo>
                      <a:pt x="199" y="219"/>
                    </a:lnTo>
                    <a:lnTo>
                      <a:pt x="199" y="221"/>
                    </a:lnTo>
                    <a:lnTo>
                      <a:pt x="200" y="221"/>
                    </a:lnTo>
                    <a:lnTo>
                      <a:pt x="200" y="222"/>
                    </a:lnTo>
                    <a:lnTo>
                      <a:pt x="201" y="223"/>
                    </a:lnTo>
                    <a:lnTo>
                      <a:pt x="201" y="224"/>
                    </a:lnTo>
                    <a:lnTo>
                      <a:pt x="201" y="225"/>
                    </a:lnTo>
                    <a:lnTo>
                      <a:pt x="201" y="226"/>
                    </a:lnTo>
                    <a:lnTo>
                      <a:pt x="202" y="226"/>
                    </a:lnTo>
                    <a:lnTo>
                      <a:pt x="202" y="227"/>
                    </a:lnTo>
                    <a:lnTo>
                      <a:pt x="202" y="229"/>
                    </a:lnTo>
                    <a:lnTo>
                      <a:pt x="203" y="229"/>
                    </a:lnTo>
                    <a:lnTo>
                      <a:pt x="203" y="230"/>
                    </a:lnTo>
                    <a:lnTo>
                      <a:pt x="204" y="232"/>
                    </a:lnTo>
                    <a:lnTo>
                      <a:pt x="206" y="232"/>
                    </a:lnTo>
                    <a:lnTo>
                      <a:pt x="206" y="233"/>
                    </a:lnTo>
                    <a:lnTo>
                      <a:pt x="207" y="233"/>
                    </a:lnTo>
                    <a:lnTo>
                      <a:pt x="207" y="234"/>
                    </a:lnTo>
                    <a:lnTo>
                      <a:pt x="208" y="234"/>
                    </a:lnTo>
                    <a:lnTo>
                      <a:pt x="209" y="234"/>
                    </a:lnTo>
                    <a:lnTo>
                      <a:pt x="209" y="235"/>
                    </a:lnTo>
                    <a:lnTo>
                      <a:pt x="210" y="235"/>
                    </a:lnTo>
                    <a:lnTo>
                      <a:pt x="210" y="236"/>
                    </a:lnTo>
                    <a:lnTo>
                      <a:pt x="211" y="238"/>
                    </a:lnTo>
                    <a:lnTo>
                      <a:pt x="211" y="239"/>
                    </a:lnTo>
                    <a:lnTo>
                      <a:pt x="211" y="240"/>
                    </a:lnTo>
                    <a:lnTo>
                      <a:pt x="212" y="240"/>
                    </a:lnTo>
                    <a:lnTo>
                      <a:pt x="212" y="241"/>
                    </a:lnTo>
                    <a:lnTo>
                      <a:pt x="213" y="242"/>
                    </a:lnTo>
                    <a:lnTo>
                      <a:pt x="215" y="242"/>
                    </a:lnTo>
                    <a:lnTo>
                      <a:pt x="215" y="243"/>
                    </a:lnTo>
                    <a:lnTo>
                      <a:pt x="216" y="243"/>
                    </a:lnTo>
                    <a:lnTo>
                      <a:pt x="216" y="244"/>
                    </a:lnTo>
                    <a:lnTo>
                      <a:pt x="217" y="244"/>
                    </a:lnTo>
                    <a:lnTo>
                      <a:pt x="218" y="244"/>
                    </a:lnTo>
                    <a:lnTo>
                      <a:pt x="218" y="246"/>
                    </a:lnTo>
                    <a:lnTo>
                      <a:pt x="219" y="246"/>
                    </a:lnTo>
                    <a:lnTo>
                      <a:pt x="219" y="247"/>
                    </a:lnTo>
                    <a:lnTo>
                      <a:pt x="221" y="249"/>
                    </a:lnTo>
                    <a:lnTo>
                      <a:pt x="221" y="250"/>
                    </a:lnTo>
                    <a:lnTo>
                      <a:pt x="222" y="250"/>
                    </a:lnTo>
                    <a:lnTo>
                      <a:pt x="222" y="251"/>
                    </a:lnTo>
                    <a:lnTo>
                      <a:pt x="225" y="252"/>
                    </a:lnTo>
                    <a:lnTo>
                      <a:pt x="226" y="252"/>
                    </a:lnTo>
                    <a:lnTo>
                      <a:pt x="226" y="254"/>
                    </a:lnTo>
                    <a:lnTo>
                      <a:pt x="227" y="254"/>
                    </a:lnTo>
                    <a:lnTo>
                      <a:pt x="227" y="255"/>
                    </a:lnTo>
                    <a:lnTo>
                      <a:pt x="228" y="256"/>
                    </a:lnTo>
                    <a:lnTo>
                      <a:pt x="232" y="259"/>
                    </a:lnTo>
                    <a:lnTo>
                      <a:pt x="232" y="260"/>
                    </a:lnTo>
                    <a:lnTo>
                      <a:pt x="233" y="260"/>
                    </a:lnTo>
                    <a:lnTo>
                      <a:pt x="233" y="261"/>
                    </a:lnTo>
                    <a:lnTo>
                      <a:pt x="235" y="264"/>
                    </a:lnTo>
                    <a:lnTo>
                      <a:pt x="235" y="265"/>
                    </a:lnTo>
                    <a:lnTo>
                      <a:pt x="236" y="266"/>
                    </a:lnTo>
                    <a:lnTo>
                      <a:pt x="237" y="267"/>
                    </a:lnTo>
                    <a:lnTo>
                      <a:pt x="238" y="268"/>
                    </a:lnTo>
                    <a:lnTo>
                      <a:pt x="239" y="269"/>
                    </a:lnTo>
                    <a:lnTo>
                      <a:pt x="239" y="271"/>
                    </a:lnTo>
                    <a:lnTo>
                      <a:pt x="241" y="271"/>
                    </a:lnTo>
                    <a:lnTo>
                      <a:pt x="241" y="272"/>
                    </a:lnTo>
                    <a:lnTo>
                      <a:pt x="242" y="273"/>
                    </a:lnTo>
                    <a:lnTo>
                      <a:pt x="243" y="274"/>
                    </a:lnTo>
                    <a:lnTo>
                      <a:pt x="243" y="275"/>
                    </a:lnTo>
                    <a:lnTo>
                      <a:pt x="244" y="275"/>
                    </a:lnTo>
                    <a:lnTo>
                      <a:pt x="248" y="280"/>
                    </a:lnTo>
                    <a:lnTo>
                      <a:pt x="251" y="282"/>
                    </a:lnTo>
                    <a:lnTo>
                      <a:pt x="252" y="283"/>
                    </a:lnTo>
                    <a:lnTo>
                      <a:pt x="252" y="284"/>
                    </a:lnTo>
                    <a:lnTo>
                      <a:pt x="253" y="284"/>
                    </a:lnTo>
                    <a:lnTo>
                      <a:pt x="253" y="285"/>
                    </a:lnTo>
                    <a:lnTo>
                      <a:pt x="253" y="288"/>
                    </a:lnTo>
                    <a:lnTo>
                      <a:pt x="254" y="289"/>
                    </a:lnTo>
                    <a:lnTo>
                      <a:pt x="254" y="290"/>
                    </a:lnTo>
                    <a:lnTo>
                      <a:pt x="255" y="290"/>
                    </a:lnTo>
                    <a:lnTo>
                      <a:pt x="255" y="291"/>
                    </a:lnTo>
                    <a:lnTo>
                      <a:pt x="256" y="291"/>
                    </a:lnTo>
                    <a:lnTo>
                      <a:pt x="256" y="292"/>
                    </a:lnTo>
                    <a:lnTo>
                      <a:pt x="258" y="292"/>
                    </a:lnTo>
                    <a:lnTo>
                      <a:pt x="258" y="293"/>
                    </a:lnTo>
                    <a:lnTo>
                      <a:pt x="259" y="293"/>
                    </a:lnTo>
                    <a:lnTo>
                      <a:pt x="260" y="294"/>
                    </a:lnTo>
                    <a:lnTo>
                      <a:pt x="260" y="296"/>
                    </a:lnTo>
                    <a:lnTo>
                      <a:pt x="261" y="297"/>
                    </a:lnTo>
                    <a:lnTo>
                      <a:pt x="261" y="298"/>
                    </a:lnTo>
                    <a:lnTo>
                      <a:pt x="262" y="298"/>
                    </a:lnTo>
                    <a:lnTo>
                      <a:pt x="262" y="299"/>
                    </a:lnTo>
                    <a:lnTo>
                      <a:pt x="263" y="299"/>
                    </a:lnTo>
                    <a:lnTo>
                      <a:pt x="263" y="300"/>
                    </a:lnTo>
                    <a:lnTo>
                      <a:pt x="263" y="301"/>
                    </a:lnTo>
                    <a:lnTo>
                      <a:pt x="263" y="302"/>
                    </a:lnTo>
                    <a:lnTo>
                      <a:pt x="263" y="303"/>
                    </a:lnTo>
                    <a:lnTo>
                      <a:pt x="263" y="305"/>
                    </a:lnTo>
                    <a:lnTo>
                      <a:pt x="263" y="306"/>
                    </a:lnTo>
                    <a:lnTo>
                      <a:pt x="264" y="307"/>
                    </a:lnTo>
                    <a:lnTo>
                      <a:pt x="264" y="311"/>
                    </a:lnTo>
                    <a:lnTo>
                      <a:pt x="265" y="313"/>
                    </a:lnTo>
                    <a:lnTo>
                      <a:pt x="265" y="314"/>
                    </a:lnTo>
                    <a:lnTo>
                      <a:pt x="265" y="315"/>
                    </a:lnTo>
                    <a:lnTo>
                      <a:pt x="267" y="315"/>
                    </a:lnTo>
                    <a:lnTo>
                      <a:pt x="268" y="317"/>
                    </a:lnTo>
                    <a:lnTo>
                      <a:pt x="268" y="318"/>
                    </a:lnTo>
                    <a:lnTo>
                      <a:pt x="276" y="325"/>
                    </a:lnTo>
                    <a:lnTo>
                      <a:pt x="276" y="326"/>
                    </a:lnTo>
                    <a:lnTo>
                      <a:pt x="277" y="326"/>
                    </a:lnTo>
                    <a:lnTo>
                      <a:pt x="277" y="327"/>
                    </a:lnTo>
                    <a:lnTo>
                      <a:pt x="278" y="328"/>
                    </a:lnTo>
                    <a:lnTo>
                      <a:pt x="278" y="330"/>
                    </a:lnTo>
                    <a:lnTo>
                      <a:pt x="279" y="331"/>
                    </a:lnTo>
                    <a:lnTo>
                      <a:pt x="279" y="332"/>
                    </a:lnTo>
                    <a:lnTo>
                      <a:pt x="279" y="333"/>
                    </a:lnTo>
                    <a:lnTo>
                      <a:pt x="280" y="334"/>
                    </a:lnTo>
                    <a:lnTo>
                      <a:pt x="280" y="335"/>
                    </a:lnTo>
                    <a:lnTo>
                      <a:pt x="280" y="336"/>
                    </a:lnTo>
                    <a:lnTo>
                      <a:pt x="281" y="338"/>
                    </a:lnTo>
                    <a:lnTo>
                      <a:pt x="281" y="339"/>
                    </a:lnTo>
                    <a:lnTo>
                      <a:pt x="284" y="340"/>
                    </a:lnTo>
                    <a:lnTo>
                      <a:pt x="284" y="341"/>
                    </a:lnTo>
                    <a:lnTo>
                      <a:pt x="285" y="341"/>
                    </a:lnTo>
                    <a:lnTo>
                      <a:pt x="286" y="342"/>
                    </a:lnTo>
                    <a:lnTo>
                      <a:pt x="287" y="342"/>
                    </a:lnTo>
                    <a:lnTo>
                      <a:pt x="287" y="343"/>
                    </a:lnTo>
                    <a:lnTo>
                      <a:pt x="288" y="343"/>
                    </a:lnTo>
                    <a:lnTo>
                      <a:pt x="289" y="343"/>
                    </a:lnTo>
                    <a:lnTo>
                      <a:pt x="290" y="343"/>
                    </a:lnTo>
                    <a:lnTo>
                      <a:pt x="291" y="343"/>
                    </a:lnTo>
                    <a:lnTo>
                      <a:pt x="293" y="343"/>
                    </a:lnTo>
                    <a:lnTo>
                      <a:pt x="293" y="342"/>
                    </a:lnTo>
                    <a:lnTo>
                      <a:pt x="294" y="342"/>
                    </a:lnTo>
                    <a:lnTo>
                      <a:pt x="295" y="342"/>
                    </a:lnTo>
                    <a:lnTo>
                      <a:pt x="295" y="343"/>
                    </a:lnTo>
                    <a:lnTo>
                      <a:pt x="296" y="343"/>
                    </a:lnTo>
                    <a:lnTo>
                      <a:pt x="297" y="343"/>
                    </a:lnTo>
                    <a:lnTo>
                      <a:pt x="297" y="344"/>
                    </a:lnTo>
                    <a:lnTo>
                      <a:pt x="301" y="345"/>
                    </a:lnTo>
                    <a:lnTo>
                      <a:pt x="302" y="347"/>
                    </a:lnTo>
                    <a:lnTo>
                      <a:pt x="302" y="348"/>
                    </a:lnTo>
                    <a:lnTo>
                      <a:pt x="302" y="349"/>
                    </a:lnTo>
                    <a:lnTo>
                      <a:pt x="303" y="350"/>
                    </a:lnTo>
                    <a:lnTo>
                      <a:pt x="303" y="351"/>
                    </a:lnTo>
                    <a:lnTo>
                      <a:pt x="303" y="353"/>
                    </a:lnTo>
                    <a:lnTo>
                      <a:pt x="303" y="355"/>
                    </a:lnTo>
                    <a:lnTo>
                      <a:pt x="303" y="356"/>
                    </a:lnTo>
                    <a:lnTo>
                      <a:pt x="304" y="357"/>
                    </a:lnTo>
                    <a:lnTo>
                      <a:pt x="305" y="359"/>
                    </a:lnTo>
                    <a:lnTo>
                      <a:pt x="306" y="359"/>
                    </a:lnTo>
                    <a:lnTo>
                      <a:pt x="306" y="360"/>
                    </a:lnTo>
                    <a:lnTo>
                      <a:pt x="307" y="361"/>
                    </a:lnTo>
                    <a:lnTo>
                      <a:pt x="308" y="366"/>
                    </a:lnTo>
                    <a:lnTo>
                      <a:pt x="310" y="367"/>
                    </a:lnTo>
                    <a:lnTo>
                      <a:pt x="315" y="374"/>
                    </a:lnTo>
                    <a:lnTo>
                      <a:pt x="315" y="375"/>
                    </a:lnTo>
                    <a:lnTo>
                      <a:pt x="316" y="375"/>
                    </a:lnTo>
                    <a:lnTo>
                      <a:pt x="317" y="376"/>
                    </a:lnTo>
                    <a:lnTo>
                      <a:pt x="317" y="377"/>
                    </a:lnTo>
                    <a:lnTo>
                      <a:pt x="319" y="377"/>
                    </a:lnTo>
                    <a:lnTo>
                      <a:pt x="320" y="378"/>
                    </a:lnTo>
                    <a:lnTo>
                      <a:pt x="320" y="380"/>
                    </a:lnTo>
                    <a:lnTo>
                      <a:pt x="321" y="380"/>
                    </a:lnTo>
                    <a:lnTo>
                      <a:pt x="321" y="381"/>
                    </a:lnTo>
                    <a:lnTo>
                      <a:pt x="323" y="383"/>
                    </a:lnTo>
                    <a:lnTo>
                      <a:pt x="323" y="384"/>
                    </a:lnTo>
                    <a:lnTo>
                      <a:pt x="325" y="385"/>
                    </a:lnTo>
                    <a:lnTo>
                      <a:pt x="328" y="388"/>
                    </a:lnTo>
                    <a:lnTo>
                      <a:pt x="329" y="389"/>
                    </a:lnTo>
                    <a:lnTo>
                      <a:pt x="330" y="389"/>
                    </a:lnTo>
                    <a:lnTo>
                      <a:pt x="331" y="389"/>
                    </a:lnTo>
                    <a:lnTo>
                      <a:pt x="331" y="390"/>
                    </a:lnTo>
                    <a:lnTo>
                      <a:pt x="332" y="391"/>
                    </a:lnTo>
                    <a:lnTo>
                      <a:pt x="332" y="392"/>
                    </a:lnTo>
                    <a:lnTo>
                      <a:pt x="333" y="393"/>
                    </a:lnTo>
                    <a:lnTo>
                      <a:pt x="334" y="393"/>
                    </a:lnTo>
                    <a:lnTo>
                      <a:pt x="334" y="394"/>
                    </a:lnTo>
                    <a:lnTo>
                      <a:pt x="336" y="395"/>
                    </a:lnTo>
                    <a:lnTo>
                      <a:pt x="337" y="397"/>
                    </a:lnTo>
                    <a:lnTo>
                      <a:pt x="338" y="399"/>
                    </a:lnTo>
                    <a:lnTo>
                      <a:pt x="341" y="406"/>
                    </a:lnTo>
                    <a:lnTo>
                      <a:pt x="342" y="407"/>
                    </a:lnTo>
                    <a:lnTo>
                      <a:pt x="342" y="408"/>
                    </a:lnTo>
                    <a:lnTo>
                      <a:pt x="344" y="408"/>
                    </a:lnTo>
                    <a:lnTo>
                      <a:pt x="347" y="413"/>
                    </a:lnTo>
                    <a:lnTo>
                      <a:pt x="349" y="415"/>
                    </a:lnTo>
                    <a:lnTo>
                      <a:pt x="350" y="415"/>
                    </a:lnTo>
                    <a:lnTo>
                      <a:pt x="351" y="415"/>
                    </a:lnTo>
                    <a:lnTo>
                      <a:pt x="351" y="416"/>
                    </a:lnTo>
                    <a:lnTo>
                      <a:pt x="353" y="416"/>
                    </a:lnTo>
                    <a:lnTo>
                      <a:pt x="354" y="416"/>
                    </a:lnTo>
                    <a:lnTo>
                      <a:pt x="357" y="416"/>
                    </a:lnTo>
                    <a:lnTo>
                      <a:pt x="357" y="413"/>
                    </a:lnTo>
                    <a:lnTo>
                      <a:pt x="357" y="401"/>
                    </a:lnTo>
                    <a:lnTo>
                      <a:pt x="356" y="399"/>
                    </a:lnTo>
                    <a:lnTo>
                      <a:pt x="357" y="399"/>
                    </a:lnTo>
                    <a:lnTo>
                      <a:pt x="358" y="399"/>
                    </a:lnTo>
                    <a:lnTo>
                      <a:pt x="359" y="399"/>
                    </a:lnTo>
                    <a:lnTo>
                      <a:pt x="363" y="399"/>
                    </a:lnTo>
                    <a:lnTo>
                      <a:pt x="373" y="399"/>
                    </a:lnTo>
                    <a:lnTo>
                      <a:pt x="376" y="399"/>
                    </a:lnTo>
                    <a:lnTo>
                      <a:pt x="377" y="399"/>
                    </a:lnTo>
                    <a:lnTo>
                      <a:pt x="377" y="400"/>
                    </a:lnTo>
                    <a:lnTo>
                      <a:pt x="377" y="402"/>
                    </a:lnTo>
                    <a:lnTo>
                      <a:pt x="377" y="409"/>
                    </a:lnTo>
                    <a:lnTo>
                      <a:pt x="377" y="411"/>
                    </a:lnTo>
                    <a:lnTo>
                      <a:pt x="377" y="418"/>
                    </a:lnTo>
                    <a:lnTo>
                      <a:pt x="377" y="419"/>
                    </a:lnTo>
                    <a:lnTo>
                      <a:pt x="379" y="419"/>
                    </a:lnTo>
                    <a:lnTo>
                      <a:pt x="397" y="419"/>
                    </a:lnTo>
                    <a:lnTo>
                      <a:pt x="399" y="419"/>
                    </a:lnTo>
                    <a:lnTo>
                      <a:pt x="399" y="420"/>
                    </a:lnTo>
                    <a:lnTo>
                      <a:pt x="399" y="426"/>
                    </a:lnTo>
                    <a:lnTo>
                      <a:pt x="399" y="428"/>
                    </a:lnTo>
                    <a:lnTo>
                      <a:pt x="399" y="430"/>
                    </a:lnTo>
                    <a:lnTo>
                      <a:pt x="399" y="435"/>
                    </a:lnTo>
                    <a:lnTo>
                      <a:pt x="399" y="437"/>
                    </a:lnTo>
                    <a:lnTo>
                      <a:pt x="399" y="439"/>
                    </a:lnTo>
                    <a:lnTo>
                      <a:pt x="399" y="440"/>
                    </a:lnTo>
                    <a:lnTo>
                      <a:pt x="398" y="440"/>
                    </a:lnTo>
                    <a:lnTo>
                      <a:pt x="394" y="440"/>
                    </a:lnTo>
                    <a:lnTo>
                      <a:pt x="393" y="440"/>
                    </a:lnTo>
                    <a:lnTo>
                      <a:pt x="392" y="440"/>
                    </a:lnTo>
                    <a:lnTo>
                      <a:pt x="393" y="440"/>
                    </a:lnTo>
                    <a:lnTo>
                      <a:pt x="393" y="441"/>
                    </a:lnTo>
                    <a:lnTo>
                      <a:pt x="394" y="441"/>
                    </a:lnTo>
                    <a:lnTo>
                      <a:pt x="396" y="442"/>
                    </a:lnTo>
                    <a:lnTo>
                      <a:pt x="397" y="442"/>
                    </a:lnTo>
                    <a:lnTo>
                      <a:pt x="397" y="443"/>
                    </a:lnTo>
                    <a:lnTo>
                      <a:pt x="398" y="443"/>
                    </a:lnTo>
                    <a:lnTo>
                      <a:pt x="398" y="444"/>
                    </a:lnTo>
                    <a:lnTo>
                      <a:pt x="399" y="444"/>
                    </a:lnTo>
                    <a:lnTo>
                      <a:pt x="400" y="445"/>
                    </a:lnTo>
                    <a:lnTo>
                      <a:pt x="401" y="445"/>
                    </a:lnTo>
                    <a:lnTo>
                      <a:pt x="403" y="445"/>
                    </a:lnTo>
                    <a:lnTo>
                      <a:pt x="406" y="447"/>
                    </a:lnTo>
                    <a:lnTo>
                      <a:pt x="407" y="447"/>
                    </a:lnTo>
                    <a:lnTo>
                      <a:pt x="408" y="447"/>
                    </a:lnTo>
                    <a:lnTo>
                      <a:pt x="409" y="447"/>
                    </a:lnTo>
                    <a:lnTo>
                      <a:pt x="410" y="447"/>
                    </a:lnTo>
                    <a:lnTo>
                      <a:pt x="411" y="447"/>
                    </a:lnTo>
                    <a:lnTo>
                      <a:pt x="412" y="447"/>
                    </a:lnTo>
                    <a:lnTo>
                      <a:pt x="414" y="445"/>
                    </a:lnTo>
                    <a:lnTo>
                      <a:pt x="415" y="445"/>
                    </a:lnTo>
                    <a:lnTo>
                      <a:pt x="416" y="445"/>
                    </a:lnTo>
                    <a:lnTo>
                      <a:pt x="417" y="445"/>
                    </a:lnTo>
                    <a:lnTo>
                      <a:pt x="418" y="445"/>
                    </a:lnTo>
                    <a:lnTo>
                      <a:pt x="419" y="445"/>
                    </a:lnTo>
                    <a:lnTo>
                      <a:pt x="422" y="445"/>
                    </a:lnTo>
                    <a:lnTo>
                      <a:pt x="424" y="445"/>
                    </a:lnTo>
                    <a:lnTo>
                      <a:pt x="425" y="445"/>
                    </a:lnTo>
                    <a:lnTo>
                      <a:pt x="428" y="444"/>
                    </a:lnTo>
                    <a:lnTo>
                      <a:pt x="431" y="444"/>
                    </a:lnTo>
                    <a:lnTo>
                      <a:pt x="440" y="445"/>
                    </a:lnTo>
                    <a:lnTo>
                      <a:pt x="442" y="448"/>
                    </a:lnTo>
                    <a:lnTo>
                      <a:pt x="443" y="449"/>
                    </a:lnTo>
                    <a:lnTo>
                      <a:pt x="448" y="453"/>
                    </a:lnTo>
                    <a:lnTo>
                      <a:pt x="449" y="455"/>
                    </a:lnTo>
                    <a:lnTo>
                      <a:pt x="450" y="456"/>
                    </a:lnTo>
                    <a:lnTo>
                      <a:pt x="450" y="457"/>
                    </a:lnTo>
                    <a:lnTo>
                      <a:pt x="452" y="459"/>
                    </a:lnTo>
                    <a:lnTo>
                      <a:pt x="453" y="460"/>
                    </a:lnTo>
                    <a:lnTo>
                      <a:pt x="454" y="460"/>
                    </a:lnTo>
                    <a:lnTo>
                      <a:pt x="458" y="461"/>
                    </a:lnTo>
                    <a:lnTo>
                      <a:pt x="459" y="461"/>
                    </a:lnTo>
                    <a:lnTo>
                      <a:pt x="460" y="462"/>
                    </a:lnTo>
                    <a:lnTo>
                      <a:pt x="463" y="464"/>
                    </a:lnTo>
                    <a:lnTo>
                      <a:pt x="465" y="464"/>
                    </a:lnTo>
                    <a:lnTo>
                      <a:pt x="466" y="464"/>
                    </a:lnTo>
                    <a:lnTo>
                      <a:pt x="467" y="464"/>
                    </a:lnTo>
                    <a:lnTo>
                      <a:pt x="468" y="464"/>
                    </a:lnTo>
                    <a:lnTo>
                      <a:pt x="469" y="464"/>
                    </a:lnTo>
                    <a:lnTo>
                      <a:pt x="471" y="467"/>
                    </a:lnTo>
                    <a:lnTo>
                      <a:pt x="472" y="468"/>
                    </a:lnTo>
                    <a:lnTo>
                      <a:pt x="472" y="469"/>
                    </a:lnTo>
                    <a:lnTo>
                      <a:pt x="472" y="470"/>
                    </a:lnTo>
                    <a:lnTo>
                      <a:pt x="474" y="470"/>
                    </a:lnTo>
                    <a:lnTo>
                      <a:pt x="474" y="472"/>
                    </a:lnTo>
                    <a:lnTo>
                      <a:pt x="476" y="472"/>
                    </a:lnTo>
                    <a:lnTo>
                      <a:pt x="477" y="473"/>
                    </a:lnTo>
                    <a:lnTo>
                      <a:pt x="478" y="474"/>
                    </a:lnTo>
                    <a:lnTo>
                      <a:pt x="479" y="475"/>
                    </a:lnTo>
                    <a:lnTo>
                      <a:pt x="480" y="476"/>
                    </a:lnTo>
                    <a:lnTo>
                      <a:pt x="480" y="477"/>
                    </a:lnTo>
                    <a:lnTo>
                      <a:pt x="481" y="477"/>
                    </a:lnTo>
                    <a:lnTo>
                      <a:pt x="481" y="478"/>
                    </a:lnTo>
                    <a:lnTo>
                      <a:pt x="483" y="480"/>
                    </a:lnTo>
                    <a:lnTo>
                      <a:pt x="483" y="481"/>
                    </a:lnTo>
                    <a:lnTo>
                      <a:pt x="484" y="482"/>
                    </a:lnTo>
                    <a:lnTo>
                      <a:pt x="484" y="483"/>
                    </a:lnTo>
                    <a:lnTo>
                      <a:pt x="485" y="484"/>
                    </a:lnTo>
                    <a:lnTo>
                      <a:pt x="485" y="486"/>
                    </a:lnTo>
                    <a:lnTo>
                      <a:pt x="485" y="487"/>
                    </a:lnTo>
                    <a:lnTo>
                      <a:pt x="486" y="487"/>
                    </a:lnTo>
                    <a:lnTo>
                      <a:pt x="486" y="489"/>
                    </a:lnTo>
                    <a:lnTo>
                      <a:pt x="487" y="490"/>
                    </a:lnTo>
                    <a:lnTo>
                      <a:pt x="488" y="490"/>
                    </a:lnTo>
                    <a:lnTo>
                      <a:pt x="488" y="491"/>
                    </a:lnTo>
                    <a:lnTo>
                      <a:pt x="489" y="491"/>
                    </a:lnTo>
                    <a:lnTo>
                      <a:pt x="491" y="491"/>
                    </a:lnTo>
                    <a:lnTo>
                      <a:pt x="492" y="492"/>
                    </a:lnTo>
                    <a:lnTo>
                      <a:pt x="492" y="493"/>
                    </a:lnTo>
                    <a:lnTo>
                      <a:pt x="493" y="493"/>
                    </a:lnTo>
                    <a:lnTo>
                      <a:pt x="493" y="494"/>
                    </a:lnTo>
                    <a:lnTo>
                      <a:pt x="493" y="495"/>
                    </a:lnTo>
                    <a:lnTo>
                      <a:pt x="494" y="498"/>
                    </a:lnTo>
                    <a:lnTo>
                      <a:pt x="494" y="499"/>
                    </a:lnTo>
                    <a:lnTo>
                      <a:pt x="495" y="500"/>
                    </a:lnTo>
                    <a:lnTo>
                      <a:pt x="503" y="501"/>
                    </a:lnTo>
                    <a:lnTo>
                      <a:pt x="506" y="502"/>
                    </a:lnTo>
                    <a:lnTo>
                      <a:pt x="518" y="504"/>
                    </a:lnTo>
                    <a:lnTo>
                      <a:pt x="536" y="508"/>
                    </a:lnTo>
                    <a:lnTo>
                      <a:pt x="541" y="509"/>
                    </a:lnTo>
                    <a:lnTo>
                      <a:pt x="554" y="511"/>
                    </a:lnTo>
                    <a:lnTo>
                      <a:pt x="554" y="510"/>
                    </a:lnTo>
                    <a:lnTo>
                      <a:pt x="555" y="510"/>
                    </a:lnTo>
                    <a:lnTo>
                      <a:pt x="556" y="510"/>
                    </a:lnTo>
                    <a:lnTo>
                      <a:pt x="557" y="510"/>
                    </a:lnTo>
                    <a:lnTo>
                      <a:pt x="558" y="510"/>
                    </a:lnTo>
                    <a:lnTo>
                      <a:pt x="560" y="510"/>
                    </a:lnTo>
                    <a:lnTo>
                      <a:pt x="561" y="510"/>
                    </a:lnTo>
                    <a:lnTo>
                      <a:pt x="562" y="510"/>
                    </a:lnTo>
                    <a:lnTo>
                      <a:pt x="563" y="510"/>
                    </a:lnTo>
                    <a:lnTo>
                      <a:pt x="564" y="510"/>
                    </a:lnTo>
                    <a:lnTo>
                      <a:pt x="566" y="510"/>
                    </a:lnTo>
                    <a:lnTo>
                      <a:pt x="567" y="509"/>
                    </a:lnTo>
                    <a:lnTo>
                      <a:pt x="569" y="509"/>
                    </a:lnTo>
                    <a:lnTo>
                      <a:pt x="570" y="509"/>
                    </a:lnTo>
                    <a:lnTo>
                      <a:pt x="571" y="509"/>
                    </a:lnTo>
                    <a:lnTo>
                      <a:pt x="572" y="509"/>
                    </a:lnTo>
                    <a:lnTo>
                      <a:pt x="573" y="509"/>
                    </a:lnTo>
                    <a:lnTo>
                      <a:pt x="574" y="509"/>
                    </a:lnTo>
                    <a:lnTo>
                      <a:pt x="579" y="509"/>
                    </a:lnTo>
                    <a:lnTo>
                      <a:pt x="580" y="509"/>
                    </a:lnTo>
                    <a:lnTo>
                      <a:pt x="582" y="509"/>
                    </a:lnTo>
                    <a:lnTo>
                      <a:pt x="586" y="509"/>
                    </a:lnTo>
                    <a:lnTo>
                      <a:pt x="587" y="509"/>
                    </a:lnTo>
                    <a:lnTo>
                      <a:pt x="588" y="509"/>
                    </a:lnTo>
                    <a:lnTo>
                      <a:pt x="589" y="509"/>
                    </a:lnTo>
                    <a:lnTo>
                      <a:pt x="590" y="510"/>
                    </a:lnTo>
                    <a:lnTo>
                      <a:pt x="591" y="511"/>
                    </a:lnTo>
                    <a:lnTo>
                      <a:pt x="591" y="512"/>
                    </a:lnTo>
                    <a:lnTo>
                      <a:pt x="592" y="512"/>
                    </a:lnTo>
                    <a:lnTo>
                      <a:pt x="593" y="514"/>
                    </a:lnTo>
                    <a:lnTo>
                      <a:pt x="595" y="514"/>
                    </a:lnTo>
                    <a:lnTo>
                      <a:pt x="597" y="515"/>
                    </a:lnTo>
                    <a:lnTo>
                      <a:pt x="598" y="516"/>
                    </a:lnTo>
                    <a:lnTo>
                      <a:pt x="599" y="517"/>
                    </a:lnTo>
                    <a:lnTo>
                      <a:pt x="601" y="518"/>
                    </a:lnTo>
                    <a:lnTo>
                      <a:pt x="603" y="518"/>
                    </a:lnTo>
                    <a:lnTo>
                      <a:pt x="604" y="519"/>
                    </a:lnTo>
                    <a:lnTo>
                      <a:pt x="605" y="519"/>
                    </a:lnTo>
                    <a:lnTo>
                      <a:pt x="610" y="520"/>
                    </a:lnTo>
                    <a:lnTo>
                      <a:pt x="614" y="522"/>
                    </a:lnTo>
                    <a:lnTo>
                      <a:pt x="615" y="522"/>
                    </a:lnTo>
                    <a:lnTo>
                      <a:pt x="616" y="522"/>
                    </a:lnTo>
                    <a:lnTo>
                      <a:pt x="616" y="523"/>
                    </a:lnTo>
                    <a:lnTo>
                      <a:pt x="617" y="523"/>
                    </a:lnTo>
                    <a:lnTo>
                      <a:pt x="619" y="524"/>
                    </a:lnTo>
                    <a:lnTo>
                      <a:pt x="621" y="524"/>
                    </a:lnTo>
                    <a:lnTo>
                      <a:pt x="622" y="524"/>
                    </a:lnTo>
                    <a:lnTo>
                      <a:pt x="623" y="524"/>
                    </a:lnTo>
                    <a:lnTo>
                      <a:pt x="626" y="525"/>
                    </a:lnTo>
                    <a:lnTo>
                      <a:pt x="630" y="525"/>
                    </a:lnTo>
                    <a:lnTo>
                      <a:pt x="632" y="525"/>
                    </a:lnTo>
                    <a:lnTo>
                      <a:pt x="633" y="525"/>
                    </a:lnTo>
                    <a:lnTo>
                      <a:pt x="646" y="525"/>
                    </a:lnTo>
                    <a:lnTo>
                      <a:pt x="647" y="525"/>
                    </a:lnTo>
                    <a:lnTo>
                      <a:pt x="648" y="524"/>
                    </a:lnTo>
                    <a:lnTo>
                      <a:pt x="649" y="524"/>
                    </a:lnTo>
                    <a:lnTo>
                      <a:pt x="650" y="525"/>
                    </a:lnTo>
                    <a:lnTo>
                      <a:pt x="652" y="525"/>
                    </a:lnTo>
                    <a:lnTo>
                      <a:pt x="653" y="525"/>
                    </a:lnTo>
                    <a:lnTo>
                      <a:pt x="655" y="525"/>
                    </a:lnTo>
                    <a:lnTo>
                      <a:pt x="655" y="526"/>
                    </a:lnTo>
                    <a:lnTo>
                      <a:pt x="656" y="526"/>
                    </a:lnTo>
                    <a:lnTo>
                      <a:pt x="657" y="526"/>
                    </a:lnTo>
                    <a:lnTo>
                      <a:pt x="658" y="526"/>
                    </a:lnTo>
                    <a:lnTo>
                      <a:pt x="660" y="526"/>
                    </a:lnTo>
                    <a:lnTo>
                      <a:pt x="662" y="527"/>
                    </a:lnTo>
                    <a:lnTo>
                      <a:pt x="664" y="527"/>
                    </a:lnTo>
                    <a:lnTo>
                      <a:pt x="665" y="527"/>
                    </a:lnTo>
                    <a:lnTo>
                      <a:pt x="666" y="528"/>
                    </a:lnTo>
                    <a:lnTo>
                      <a:pt x="666" y="529"/>
                    </a:lnTo>
                    <a:lnTo>
                      <a:pt x="666" y="531"/>
                    </a:lnTo>
                    <a:lnTo>
                      <a:pt x="666" y="532"/>
                    </a:lnTo>
                    <a:lnTo>
                      <a:pt x="667" y="532"/>
                    </a:lnTo>
                    <a:lnTo>
                      <a:pt x="667" y="533"/>
                    </a:lnTo>
                    <a:lnTo>
                      <a:pt x="667" y="534"/>
                    </a:lnTo>
                    <a:lnTo>
                      <a:pt x="666" y="539"/>
                    </a:lnTo>
                    <a:lnTo>
                      <a:pt x="666" y="540"/>
                    </a:lnTo>
                    <a:lnTo>
                      <a:pt x="666" y="542"/>
                    </a:lnTo>
                    <a:lnTo>
                      <a:pt x="666" y="543"/>
                    </a:lnTo>
                    <a:lnTo>
                      <a:pt x="666" y="544"/>
                    </a:lnTo>
                    <a:lnTo>
                      <a:pt x="667" y="549"/>
                    </a:lnTo>
                    <a:lnTo>
                      <a:pt x="668" y="552"/>
                    </a:lnTo>
                    <a:lnTo>
                      <a:pt x="669" y="556"/>
                    </a:lnTo>
                    <a:lnTo>
                      <a:pt x="669" y="557"/>
                    </a:lnTo>
                    <a:lnTo>
                      <a:pt x="670" y="558"/>
                    </a:lnTo>
                    <a:lnTo>
                      <a:pt x="672" y="560"/>
                    </a:lnTo>
                    <a:lnTo>
                      <a:pt x="672" y="561"/>
                    </a:lnTo>
                    <a:lnTo>
                      <a:pt x="675" y="568"/>
                    </a:lnTo>
                    <a:lnTo>
                      <a:pt x="676" y="569"/>
                    </a:lnTo>
                    <a:lnTo>
                      <a:pt x="677" y="572"/>
                    </a:lnTo>
                    <a:lnTo>
                      <a:pt x="678" y="574"/>
                    </a:lnTo>
                    <a:lnTo>
                      <a:pt x="682" y="578"/>
                    </a:lnTo>
                    <a:lnTo>
                      <a:pt x="685" y="583"/>
                    </a:lnTo>
                    <a:lnTo>
                      <a:pt x="686" y="584"/>
                    </a:lnTo>
                    <a:lnTo>
                      <a:pt x="685" y="584"/>
                    </a:lnTo>
                    <a:lnTo>
                      <a:pt x="686" y="585"/>
                    </a:lnTo>
                    <a:lnTo>
                      <a:pt x="687" y="585"/>
                    </a:lnTo>
                    <a:lnTo>
                      <a:pt x="690" y="586"/>
                    </a:lnTo>
                    <a:lnTo>
                      <a:pt x="691" y="589"/>
                    </a:lnTo>
                    <a:lnTo>
                      <a:pt x="696" y="593"/>
                    </a:lnTo>
                    <a:lnTo>
                      <a:pt x="698" y="594"/>
                    </a:lnTo>
                    <a:lnTo>
                      <a:pt x="700" y="595"/>
                    </a:lnTo>
                    <a:lnTo>
                      <a:pt x="701" y="595"/>
                    </a:lnTo>
                    <a:lnTo>
                      <a:pt x="703" y="598"/>
                    </a:lnTo>
                    <a:lnTo>
                      <a:pt x="704" y="598"/>
                    </a:lnTo>
                    <a:lnTo>
                      <a:pt x="707" y="599"/>
                    </a:lnTo>
                    <a:lnTo>
                      <a:pt x="709" y="600"/>
                    </a:lnTo>
                    <a:lnTo>
                      <a:pt x="710" y="600"/>
                    </a:lnTo>
                    <a:lnTo>
                      <a:pt x="718" y="602"/>
                    </a:lnTo>
                    <a:lnTo>
                      <a:pt x="726" y="606"/>
                    </a:lnTo>
                    <a:lnTo>
                      <a:pt x="729" y="607"/>
                    </a:lnTo>
                    <a:lnTo>
                      <a:pt x="729" y="606"/>
                    </a:lnTo>
                    <a:lnTo>
                      <a:pt x="729" y="604"/>
                    </a:lnTo>
                    <a:lnTo>
                      <a:pt x="729" y="606"/>
                    </a:lnTo>
                    <a:lnTo>
                      <a:pt x="729" y="607"/>
                    </a:lnTo>
                    <a:lnTo>
                      <a:pt x="730" y="607"/>
                    </a:lnTo>
                    <a:lnTo>
                      <a:pt x="730" y="608"/>
                    </a:lnTo>
                    <a:lnTo>
                      <a:pt x="731" y="609"/>
                    </a:lnTo>
                    <a:lnTo>
                      <a:pt x="733" y="610"/>
                    </a:lnTo>
                    <a:lnTo>
                      <a:pt x="735" y="612"/>
                    </a:lnTo>
                    <a:lnTo>
                      <a:pt x="737" y="615"/>
                    </a:lnTo>
                    <a:lnTo>
                      <a:pt x="739" y="618"/>
                    </a:lnTo>
                    <a:lnTo>
                      <a:pt x="741" y="618"/>
                    </a:lnTo>
                    <a:lnTo>
                      <a:pt x="742" y="619"/>
                    </a:lnTo>
                    <a:lnTo>
                      <a:pt x="742" y="620"/>
                    </a:lnTo>
                    <a:lnTo>
                      <a:pt x="744" y="621"/>
                    </a:lnTo>
                    <a:lnTo>
                      <a:pt x="745" y="621"/>
                    </a:lnTo>
                    <a:lnTo>
                      <a:pt x="748" y="624"/>
                    </a:lnTo>
                    <a:lnTo>
                      <a:pt x="750" y="624"/>
                    </a:lnTo>
                    <a:lnTo>
                      <a:pt x="751" y="625"/>
                    </a:lnTo>
                    <a:lnTo>
                      <a:pt x="754" y="626"/>
                    </a:lnTo>
                    <a:lnTo>
                      <a:pt x="756" y="627"/>
                    </a:lnTo>
                    <a:lnTo>
                      <a:pt x="756" y="628"/>
                    </a:lnTo>
                    <a:lnTo>
                      <a:pt x="757" y="628"/>
                    </a:lnTo>
                    <a:lnTo>
                      <a:pt x="757" y="629"/>
                    </a:lnTo>
                    <a:lnTo>
                      <a:pt x="759" y="631"/>
                    </a:lnTo>
                    <a:lnTo>
                      <a:pt x="760" y="632"/>
                    </a:lnTo>
                    <a:lnTo>
                      <a:pt x="760" y="633"/>
                    </a:lnTo>
                    <a:lnTo>
                      <a:pt x="762" y="634"/>
                    </a:lnTo>
                    <a:lnTo>
                      <a:pt x="764" y="637"/>
                    </a:lnTo>
                    <a:lnTo>
                      <a:pt x="765" y="637"/>
                    </a:lnTo>
                    <a:lnTo>
                      <a:pt x="767" y="640"/>
                    </a:lnTo>
                    <a:lnTo>
                      <a:pt x="768" y="642"/>
                    </a:lnTo>
                    <a:lnTo>
                      <a:pt x="769" y="642"/>
                    </a:lnTo>
                    <a:lnTo>
                      <a:pt x="769" y="643"/>
                    </a:lnTo>
                    <a:lnTo>
                      <a:pt x="770" y="643"/>
                    </a:lnTo>
                    <a:lnTo>
                      <a:pt x="771" y="643"/>
                    </a:lnTo>
                    <a:lnTo>
                      <a:pt x="772" y="644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13" name="Freeform 124">
                <a:extLst>
                  <a:ext uri="{FF2B5EF4-FFF2-40B4-BE49-F238E27FC236}">
                    <a16:creationId xmlns:a16="http://schemas.microsoft.com/office/drawing/2014/main" id="{B009C033-DDBD-8827-4553-4FB1EF0F8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6050" y="2695575"/>
                <a:ext cx="450850" cy="252413"/>
              </a:xfrm>
              <a:custGeom>
                <a:avLst/>
                <a:gdLst>
                  <a:gd name="T0" fmla="*/ 199 w 284"/>
                  <a:gd name="T1" fmla="*/ 35 h 159"/>
                  <a:gd name="T2" fmla="*/ 206 w 284"/>
                  <a:gd name="T3" fmla="*/ 47 h 159"/>
                  <a:gd name="T4" fmla="*/ 215 w 284"/>
                  <a:gd name="T5" fmla="*/ 53 h 159"/>
                  <a:gd name="T6" fmla="*/ 223 w 284"/>
                  <a:gd name="T7" fmla="*/ 48 h 159"/>
                  <a:gd name="T8" fmla="*/ 231 w 284"/>
                  <a:gd name="T9" fmla="*/ 53 h 159"/>
                  <a:gd name="T10" fmla="*/ 239 w 284"/>
                  <a:gd name="T11" fmla="*/ 57 h 159"/>
                  <a:gd name="T12" fmla="*/ 249 w 284"/>
                  <a:gd name="T13" fmla="*/ 52 h 159"/>
                  <a:gd name="T14" fmla="*/ 261 w 284"/>
                  <a:gd name="T15" fmla="*/ 44 h 159"/>
                  <a:gd name="T16" fmla="*/ 269 w 284"/>
                  <a:gd name="T17" fmla="*/ 53 h 159"/>
                  <a:gd name="T18" fmla="*/ 281 w 284"/>
                  <a:gd name="T19" fmla="*/ 61 h 159"/>
                  <a:gd name="T20" fmla="*/ 282 w 284"/>
                  <a:gd name="T21" fmla="*/ 69 h 159"/>
                  <a:gd name="T22" fmla="*/ 278 w 284"/>
                  <a:gd name="T23" fmla="*/ 86 h 159"/>
                  <a:gd name="T24" fmla="*/ 261 w 284"/>
                  <a:gd name="T25" fmla="*/ 94 h 159"/>
                  <a:gd name="T26" fmla="*/ 256 w 284"/>
                  <a:gd name="T27" fmla="*/ 103 h 159"/>
                  <a:gd name="T28" fmla="*/ 249 w 284"/>
                  <a:gd name="T29" fmla="*/ 115 h 159"/>
                  <a:gd name="T30" fmla="*/ 251 w 284"/>
                  <a:gd name="T31" fmla="*/ 126 h 159"/>
                  <a:gd name="T32" fmla="*/ 253 w 284"/>
                  <a:gd name="T33" fmla="*/ 136 h 159"/>
                  <a:gd name="T34" fmla="*/ 241 w 284"/>
                  <a:gd name="T35" fmla="*/ 135 h 159"/>
                  <a:gd name="T36" fmla="*/ 233 w 284"/>
                  <a:gd name="T37" fmla="*/ 136 h 159"/>
                  <a:gd name="T38" fmla="*/ 221 w 284"/>
                  <a:gd name="T39" fmla="*/ 137 h 159"/>
                  <a:gd name="T40" fmla="*/ 209 w 284"/>
                  <a:gd name="T41" fmla="*/ 141 h 159"/>
                  <a:gd name="T42" fmla="*/ 198 w 284"/>
                  <a:gd name="T43" fmla="*/ 140 h 159"/>
                  <a:gd name="T44" fmla="*/ 197 w 284"/>
                  <a:gd name="T45" fmla="*/ 127 h 159"/>
                  <a:gd name="T46" fmla="*/ 195 w 284"/>
                  <a:gd name="T47" fmla="*/ 118 h 159"/>
                  <a:gd name="T48" fmla="*/ 192 w 284"/>
                  <a:gd name="T49" fmla="*/ 106 h 159"/>
                  <a:gd name="T50" fmla="*/ 183 w 284"/>
                  <a:gd name="T51" fmla="*/ 102 h 159"/>
                  <a:gd name="T52" fmla="*/ 178 w 284"/>
                  <a:gd name="T53" fmla="*/ 94 h 159"/>
                  <a:gd name="T54" fmla="*/ 166 w 284"/>
                  <a:gd name="T55" fmla="*/ 90 h 159"/>
                  <a:gd name="T56" fmla="*/ 163 w 284"/>
                  <a:gd name="T57" fmla="*/ 103 h 159"/>
                  <a:gd name="T58" fmla="*/ 164 w 284"/>
                  <a:gd name="T59" fmla="*/ 123 h 159"/>
                  <a:gd name="T60" fmla="*/ 162 w 284"/>
                  <a:gd name="T61" fmla="*/ 134 h 159"/>
                  <a:gd name="T62" fmla="*/ 161 w 284"/>
                  <a:gd name="T63" fmla="*/ 148 h 159"/>
                  <a:gd name="T64" fmla="*/ 153 w 284"/>
                  <a:gd name="T65" fmla="*/ 153 h 159"/>
                  <a:gd name="T66" fmla="*/ 135 w 284"/>
                  <a:gd name="T67" fmla="*/ 158 h 159"/>
                  <a:gd name="T68" fmla="*/ 100 w 284"/>
                  <a:gd name="T69" fmla="*/ 136 h 159"/>
                  <a:gd name="T70" fmla="*/ 89 w 284"/>
                  <a:gd name="T71" fmla="*/ 120 h 159"/>
                  <a:gd name="T72" fmla="*/ 85 w 284"/>
                  <a:gd name="T73" fmla="*/ 117 h 159"/>
                  <a:gd name="T74" fmla="*/ 75 w 284"/>
                  <a:gd name="T75" fmla="*/ 104 h 159"/>
                  <a:gd name="T76" fmla="*/ 62 w 284"/>
                  <a:gd name="T77" fmla="*/ 93 h 159"/>
                  <a:gd name="T78" fmla="*/ 33 w 284"/>
                  <a:gd name="T79" fmla="*/ 83 h 159"/>
                  <a:gd name="T80" fmla="*/ 23 w 284"/>
                  <a:gd name="T81" fmla="*/ 65 h 159"/>
                  <a:gd name="T82" fmla="*/ 11 w 284"/>
                  <a:gd name="T83" fmla="*/ 72 h 159"/>
                  <a:gd name="T84" fmla="*/ 1 w 284"/>
                  <a:gd name="T85" fmla="*/ 77 h 159"/>
                  <a:gd name="T86" fmla="*/ 7 w 284"/>
                  <a:gd name="T87" fmla="*/ 65 h 159"/>
                  <a:gd name="T88" fmla="*/ 14 w 284"/>
                  <a:gd name="T89" fmla="*/ 56 h 159"/>
                  <a:gd name="T90" fmla="*/ 31 w 284"/>
                  <a:gd name="T91" fmla="*/ 60 h 159"/>
                  <a:gd name="T92" fmla="*/ 34 w 284"/>
                  <a:gd name="T93" fmla="*/ 51 h 159"/>
                  <a:gd name="T94" fmla="*/ 41 w 284"/>
                  <a:gd name="T95" fmla="*/ 44 h 159"/>
                  <a:gd name="T96" fmla="*/ 52 w 284"/>
                  <a:gd name="T97" fmla="*/ 40 h 159"/>
                  <a:gd name="T98" fmla="*/ 55 w 284"/>
                  <a:gd name="T99" fmla="*/ 33 h 159"/>
                  <a:gd name="T100" fmla="*/ 67 w 284"/>
                  <a:gd name="T101" fmla="*/ 25 h 159"/>
                  <a:gd name="T102" fmla="*/ 85 w 284"/>
                  <a:gd name="T103" fmla="*/ 6 h 159"/>
                  <a:gd name="T104" fmla="*/ 94 w 284"/>
                  <a:gd name="T105" fmla="*/ 7 h 159"/>
                  <a:gd name="T106" fmla="*/ 102 w 284"/>
                  <a:gd name="T107" fmla="*/ 15 h 159"/>
                  <a:gd name="T108" fmla="*/ 109 w 284"/>
                  <a:gd name="T109" fmla="*/ 24 h 159"/>
                  <a:gd name="T110" fmla="*/ 122 w 284"/>
                  <a:gd name="T111" fmla="*/ 33 h 159"/>
                  <a:gd name="T112" fmla="*/ 128 w 284"/>
                  <a:gd name="T113" fmla="*/ 42 h 159"/>
                  <a:gd name="T114" fmla="*/ 135 w 284"/>
                  <a:gd name="T115" fmla="*/ 36 h 159"/>
                  <a:gd name="T116" fmla="*/ 141 w 284"/>
                  <a:gd name="T117" fmla="*/ 36 h 159"/>
                  <a:gd name="T118" fmla="*/ 150 w 284"/>
                  <a:gd name="T119" fmla="*/ 36 h 159"/>
                  <a:gd name="T120" fmla="*/ 159 w 284"/>
                  <a:gd name="T121" fmla="*/ 34 h 159"/>
                  <a:gd name="T122" fmla="*/ 169 w 284"/>
                  <a:gd name="T123" fmla="*/ 27 h 159"/>
                  <a:gd name="T124" fmla="*/ 180 w 284"/>
                  <a:gd name="T125" fmla="*/ 32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84" h="159">
                    <a:moveTo>
                      <a:pt x="189" y="22"/>
                    </a:moveTo>
                    <a:lnTo>
                      <a:pt x="191" y="22"/>
                    </a:lnTo>
                    <a:lnTo>
                      <a:pt x="192" y="22"/>
                    </a:lnTo>
                    <a:lnTo>
                      <a:pt x="193" y="32"/>
                    </a:lnTo>
                    <a:lnTo>
                      <a:pt x="195" y="32"/>
                    </a:lnTo>
                    <a:lnTo>
                      <a:pt x="196" y="32"/>
                    </a:lnTo>
                    <a:lnTo>
                      <a:pt x="197" y="32"/>
                    </a:lnTo>
                    <a:lnTo>
                      <a:pt x="197" y="33"/>
                    </a:lnTo>
                    <a:lnTo>
                      <a:pt x="198" y="33"/>
                    </a:lnTo>
                    <a:lnTo>
                      <a:pt x="198" y="34"/>
                    </a:lnTo>
                    <a:lnTo>
                      <a:pt x="198" y="35"/>
                    </a:lnTo>
                    <a:lnTo>
                      <a:pt x="199" y="35"/>
                    </a:lnTo>
                    <a:lnTo>
                      <a:pt x="199" y="36"/>
                    </a:lnTo>
                    <a:lnTo>
                      <a:pt x="200" y="36"/>
                    </a:lnTo>
                    <a:lnTo>
                      <a:pt x="200" y="37"/>
                    </a:lnTo>
                    <a:lnTo>
                      <a:pt x="201" y="39"/>
                    </a:lnTo>
                    <a:lnTo>
                      <a:pt x="201" y="40"/>
                    </a:lnTo>
                    <a:lnTo>
                      <a:pt x="202" y="40"/>
                    </a:lnTo>
                    <a:lnTo>
                      <a:pt x="202" y="41"/>
                    </a:lnTo>
                    <a:lnTo>
                      <a:pt x="204" y="42"/>
                    </a:lnTo>
                    <a:lnTo>
                      <a:pt x="204" y="43"/>
                    </a:lnTo>
                    <a:lnTo>
                      <a:pt x="205" y="44"/>
                    </a:lnTo>
                    <a:lnTo>
                      <a:pt x="206" y="45"/>
                    </a:lnTo>
                    <a:lnTo>
                      <a:pt x="206" y="47"/>
                    </a:lnTo>
                    <a:lnTo>
                      <a:pt x="207" y="47"/>
                    </a:lnTo>
                    <a:lnTo>
                      <a:pt x="207" y="48"/>
                    </a:lnTo>
                    <a:lnTo>
                      <a:pt x="208" y="49"/>
                    </a:lnTo>
                    <a:lnTo>
                      <a:pt x="208" y="50"/>
                    </a:lnTo>
                    <a:lnTo>
                      <a:pt x="209" y="51"/>
                    </a:lnTo>
                    <a:lnTo>
                      <a:pt x="210" y="52"/>
                    </a:lnTo>
                    <a:lnTo>
                      <a:pt x="212" y="53"/>
                    </a:lnTo>
                    <a:lnTo>
                      <a:pt x="212" y="54"/>
                    </a:lnTo>
                    <a:lnTo>
                      <a:pt x="213" y="54"/>
                    </a:lnTo>
                    <a:lnTo>
                      <a:pt x="213" y="53"/>
                    </a:lnTo>
                    <a:lnTo>
                      <a:pt x="214" y="53"/>
                    </a:lnTo>
                    <a:lnTo>
                      <a:pt x="215" y="53"/>
                    </a:lnTo>
                    <a:lnTo>
                      <a:pt x="215" y="52"/>
                    </a:lnTo>
                    <a:lnTo>
                      <a:pt x="216" y="52"/>
                    </a:lnTo>
                    <a:lnTo>
                      <a:pt x="216" y="51"/>
                    </a:lnTo>
                    <a:lnTo>
                      <a:pt x="217" y="51"/>
                    </a:lnTo>
                    <a:lnTo>
                      <a:pt x="217" y="50"/>
                    </a:lnTo>
                    <a:lnTo>
                      <a:pt x="218" y="50"/>
                    </a:lnTo>
                    <a:lnTo>
                      <a:pt x="219" y="50"/>
                    </a:lnTo>
                    <a:lnTo>
                      <a:pt x="221" y="50"/>
                    </a:lnTo>
                    <a:lnTo>
                      <a:pt x="221" y="49"/>
                    </a:lnTo>
                    <a:lnTo>
                      <a:pt x="222" y="49"/>
                    </a:lnTo>
                    <a:lnTo>
                      <a:pt x="223" y="49"/>
                    </a:lnTo>
                    <a:lnTo>
                      <a:pt x="223" y="48"/>
                    </a:lnTo>
                    <a:lnTo>
                      <a:pt x="224" y="48"/>
                    </a:lnTo>
                    <a:lnTo>
                      <a:pt x="225" y="47"/>
                    </a:lnTo>
                    <a:lnTo>
                      <a:pt x="226" y="47"/>
                    </a:lnTo>
                    <a:lnTo>
                      <a:pt x="226" y="48"/>
                    </a:lnTo>
                    <a:lnTo>
                      <a:pt x="226" y="49"/>
                    </a:lnTo>
                    <a:lnTo>
                      <a:pt x="228" y="49"/>
                    </a:lnTo>
                    <a:lnTo>
                      <a:pt x="228" y="50"/>
                    </a:lnTo>
                    <a:lnTo>
                      <a:pt x="230" y="51"/>
                    </a:lnTo>
                    <a:lnTo>
                      <a:pt x="228" y="52"/>
                    </a:lnTo>
                    <a:lnTo>
                      <a:pt x="230" y="52"/>
                    </a:lnTo>
                    <a:lnTo>
                      <a:pt x="231" y="52"/>
                    </a:lnTo>
                    <a:lnTo>
                      <a:pt x="231" y="53"/>
                    </a:lnTo>
                    <a:lnTo>
                      <a:pt x="232" y="53"/>
                    </a:lnTo>
                    <a:lnTo>
                      <a:pt x="232" y="54"/>
                    </a:lnTo>
                    <a:lnTo>
                      <a:pt x="233" y="54"/>
                    </a:lnTo>
                    <a:lnTo>
                      <a:pt x="233" y="53"/>
                    </a:lnTo>
                    <a:lnTo>
                      <a:pt x="234" y="53"/>
                    </a:lnTo>
                    <a:lnTo>
                      <a:pt x="235" y="52"/>
                    </a:lnTo>
                    <a:lnTo>
                      <a:pt x="236" y="52"/>
                    </a:lnTo>
                    <a:lnTo>
                      <a:pt x="236" y="53"/>
                    </a:lnTo>
                    <a:lnTo>
                      <a:pt x="238" y="53"/>
                    </a:lnTo>
                    <a:lnTo>
                      <a:pt x="238" y="54"/>
                    </a:lnTo>
                    <a:lnTo>
                      <a:pt x="239" y="56"/>
                    </a:lnTo>
                    <a:lnTo>
                      <a:pt x="239" y="57"/>
                    </a:lnTo>
                    <a:lnTo>
                      <a:pt x="240" y="57"/>
                    </a:lnTo>
                    <a:lnTo>
                      <a:pt x="240" y="56"/>
                    </a:lnTo>
                    <a:lnTo>
                      <a:pt x="241" y="56"/>
                    </a:lnTo>
                    <a:lnTo>
                      <a:pt x="242" y="56"/>
                    </a:lnTo>
                    <a:lnTo>
                      <a:pt x="243" y="56"/>
                    </a:lnTo>
                    <a:lnTo>
                      <a:pt x="244" y="56"/>
                    </a:lnTo>
                    <a:lnTo>
                      <a:pt x="245" y="54"/>
                    </a:lnTo>
                    <a:lnTo>
                      <a:pt x="247" y="54"/>
                    </a:lnTo>
                    <a:lnTo>
                      <a:pt x="247" y="53"/>
                    </a:lnTo>
                    <a:lnTo>
                      <a:pt x="248" y="53"/>
                    </a:lnTo>
                    <a:lnTo>
                      <a:pt x="248" y="52"/>
                    </a:lnTo>
                    <a:lnTo>
                      <a:pt x="249" y="52"/>
                    </a:lnTo>
                    <a:lnTo>
                      <a:pt x="250" y="52"/>
                    </a:lnTo>
                    <a:lnTo>
                      <a:pt x="251" y="51"/>
                    </a:lnTo>
                    <a:lnTo>
                      <a:pt x="251" y="50"/>
                    </a:lnTo>
                    <a:lnTo>
                      <a:pt x="252" y="50"/>
                    </a:lnTo>
                    <a:lnTo>
                      <a:pt x="253" y="49"/>
                    </a:lnTo>
                    <a:lnTo>
                      <a:pt x="256" y="48"/>
                    </a:lnTo>
                    <a:lnTo>
                      <a:pt x="256" y="47"/>
                    </a:lnTo>
                    <a:lnTo>
                      <a:pt x="257" y="47"/>
                    </a:lnTo>
                    <a:lnTo>
                      <a:pt x="258" y="47"/>
                    </a:lnTo>
                    <a:lnTo>
                      <a:pt x="258" y="45"/>
                    </a:lnTo>
                    <a:lnTo>
                      <a:pt x="260" y="44"/>
                    </a:lnTo>
                    <a:lnTo>
                      <a:pt x="261" y="44"/>
                    </a:lnTo>
                    <a:lnTo>
                      <a:pt x="261" y="43"/>
                    </a:lnTo>
                    <a:lnTo>
                      <a:pt x="262" y="43"/>
                    </a:lnTo>
                    <a:lnTo>
                      <a:pt x="262" y="44"/>
                    </a:lnTo>
                    <a:lnTo>
                      <a:pt x="264" y="45"/>
                    </a:lnTo>
                    <a:lnTo>
                      <a:pt x="265" y="47"/>
                    </a:lnTo>
                    <a:lnTo>
                      <a:pt x="266" y="48"/>
                    </a:lnTo>
                    <a:lnTo>
                      <a:pt x="266" y="49"/>
                    </a:lnTo>
                    <a:lnTo>
                      <a:pt x="267" y="50"/>
                    </a:lnTo>
                    <a:lnTo>
                      <a:pt x="268" y="51"/>
                    </a:lnTo>
                    <a:lnTo>
                      <a:pt x="268" y="52"/>
                    </a:lnTo>
                    <a:lnTo>
                      <a:pt x="269" y="52"/>
                    </a:lnTo>
                    <a:lnTo>
                      <a:pt x="269" y="53"/>
                    </a:lnTo>
                    <a:lnTo>
                      <a:pt x="270" y="53"/>
                    </a:lnTo>
                    <a:lnTo>
                      <a:pt x="271" y="53"/>
                    </a:lnTo>
                    <a:lnTo>
                      <a:pt x="273" y="53"/>
                    </a:lnTo>
                    <a:lnTo>
                      <a:pt x="276" y="53"/>
                    </a:lnTo>
                    <a:lnTo>
                      <a:pt x="278" y="53"/>
                    </a:lnTo>
                    <a:lnTo>
                      <a:pt x="278" y="54"/>
                    </a:lnTo>
                    <a:lnTo>
                      <a:pt x="278" y="56"/>
                    </a:lnTo>
                    <a:lnTo>
                      <a:pt x="279" y="58"/>
                    </a:lnTo>
                    <a:lnTo>
                      <a:pt x="279" y="59"/>
                    </a:lnTo>
                    <a:lnTo>
                      <a:pt x="279" y="60"/>
                    </a:lnTo>
                    <a:lnTo>
                      <a:pt x="281" y="60"/>
                    </a:lnTo>
                    <a:lnTo>
                      <a:pt x="281" y="61"/>
                    </a:lnTo>
                    <a:lnTo>
                      <a:pt x="282" y="61"/>
                    </a:lnTo>
                    <a:lnTo>
                      <a:pt x="283" y="61"/>
                    </a:lnTo>
                    <a:lnTo>
                      <a:pt x="283" y="62"/>
                    </a:lnTo>
                    <a:lnTo>
                      <a:pt x="284" y="62"/>
                    </a:lnTo>
                    <a:lnTo>
                      <a:pt x="284" y="64"/>
                    </a:lnTo>
                    <a:lnTo>
                      <a:pt x="284" y="65"/>
                    </a:lnTo>
                    <a:lnTo>
                      <a:pt x="284" y="66"/>
                    </a:lnTo>
                    <a:lnTo>
                      <a:pt x="283" y="66"/>
                    </a:lnTo>
                    <a:lnTo>
                      <a:pt x="283" y="67"/>
                    </a:lnTo>
                    <a:lnTo>
                      <a:pt x="282" y="67"/>
                    </a:lnTo>
                    <a:lnTo>
                      <a:pt x="282" y="68"/>
                    </a:lnTo>
                    <a:lnTo>
                      <a:pt x="282" y="69"/>
                    </a:lnTo>
                    <a:lnTo>
                      <a:pt x="282" y="70"/>
                    </a:lnTo>
                    <a:lnTo>
                      <a:pt x="282" y="72"/>
                    </a:lnTo>
                    <a:lnTo>
                      <a:pt x="282" y="73"/>
                    </a:lnTo>
                    <a:lnTo>
                      <a:pt x="282" y="74"/>
                    </a:lnTo>
                    <a:lnTo>
                      <a:pt x="282" y="75"/>
                    </a:lnTo>
                    <a:lnTo>
                      <a:pt x="281" y="76"/>
                    </a:lnTo>
                    <a:lnTo>
                      <a:pt x="281" y="77"/>
                    </a:lnTo>
                    <a:lnTo>
                      <a:pt x="278" y="81"/>
                    </a:lnTo>
                    <a:lnTo>
                      <a:pt x="278" y="82"/>
                    </a:lnTo>
                    <a:lnTo>
                      <a:pt x="278" y="83"/>
                    </a:lnTo>
                    <a:lnTo>
                      <a:pt x="278" y="84"/>
                    </a:lnTo>
                    <a:lnTo>
                      <a:pt x="278" y="86"/>
                    </a:lnTo>
                    <a:lnTo>
                      <a:pt x="278" y="92"/>
                    </a:lnTo>
                    <a:lnTo>
                      <a:pt x="278" y="94"/>
                    </a:lnTo>
                    <a:lnTo>
                      <a:pt x="277" y="94"/>
                    </a:lnTo>
                    <a:lnTo>
                      <a:pt x="275" y="94"/>
                    </a:lnTo>
                    <a:lnTo>
                      <a:pt x="271" y="94"/>
                    </a:lnTo>
                    <a:lnTo>
                      <a:pt x="270" y="94"/>
                    </a:lnTo>
                    <a:lnTo>
                      <a:pt x="268" y="94"/>
                    </a:lnTo>
                    <a:lnTo>
                      <a:pt x="266" y="94"/>
                    </a:lnTo>
                    <a:lnTo>
                      <a:pt x="265" y="94"/>
                    </a:lnTo>
                    <a:lnTo>
                      <a:pt x="264" y="94"/>
                    </a:lnTo>
                    <a:lnTo>
                      <a:pt x="262" y="94"/>
                    </a:lnTo>
                    <a:lnTo>
                      <a:pt x="261" y="94"/>
                    </a:lnTo>
                    <a:lnTo>
                      <a:pt x="261" y="95"/>
                    </a:lnTo>
                    <a:lnTo>
                      <a:pt x="261" y="96"/>
                    </a:lnTo>
                    <a:lnTo>
                      <a:pt x="260" y="96"/>
                    </a:lnTo>
                    <a:lnTo>
                      <a:pt x="260" y="98"/>
                    </a:lnTo>
                    <a:lnTo>
                      <a:pt x="260" y="99"/>
                    </a:lnTo>
                    <a:lnTo>
                      <a:pt x="260" y="101"/>
                    </a:lnTo>
                    <a:lnTo>
                      <a:pt x="259" y="101"/>
                    </a:lnTo>
                    <a:lnTo>
                      <a:pt x="259" y="102"/>
                    </a:lnTo>
                    <a:lnTo>
                      <a:pt x="259" y="103"/>
                    </a:lnTo>
                    <a:lnTo>
                      <a:pt x="258" y="103"/>
                    </a:lnTo>
                    <a:lnTo>
                      <a:pt x="257" y="103"/>
                    </a:lnTo>
                    <a:lnTo>
                      <a:pt x="256" y="103"/>
                    </a:lnTo>
                    <a:lnTo>
                      <a:pt x="256" y="104"/>
                    </a:lnTo>
                    <a:lnTo>
                      <a:pt x="255" y="104"/>
                    </a:lnTo>
                    <a:lnTo>
                      <a:pt x="255" y="106"/>
                    </a:lnTo>
                    <a:lnTo>
                      <a:pt x="253" y="106"/>
                    </a:lnTo>
                    <a:lnTo>
                      <a:pt x="253" y="107"/>
                    </a:lnTo>
                    <a:lnTo>
                      <a:pt x="252" y="108"/>
                    </a:lnTo>
                    <a:lnTo>
                      <a:pt x="252" y="109"/>
                    </a:lnTo>
                    <a:lnTo>
                      <a:pt x="251" y="110"/>
                    </a:lnTo>
                    <a:lnTo>
                      <a:pt x="251" y="111"/>
                    </a:lnTo>
                    <a:lnTo>
                      <a:pt x="250" y="112"/>
                    </a:lnTo>
                    <a:lnTo>
                      <a:pt x="249" y="114"/>
                    </a:lnTo>
                    <a:lnTo>
                      <a:pt x="249" y="115"/>
                    </a:lnTo>
                    <a:lnTo>
                      <a:pt x="249" y="116"/>
                    </a:lnTo>
                    <a:lnTo>
                      <a:pt x="249" y="117"/>
                    </a:lnTo>
                    <a:lnTo>
                      <a:pt x="250" y="118"/>
                    </a:lnTo>
                    <a:lnTo>
                      <a:pt x="251" y="118"/>
                    </a:lnTo>
                    <a:lnTo>
                      <a:pt x="251" y="119"/>
                    </a:lnTo>
                    <a:lnTo>
                      <a:pt x="252" y="119"/>
                    </a:lnTo>
                    <a:lnTo>
                      <a:pt x="252" y="120"/>
                    </a:lnTo>
                    <a:lnTo>
                      <a:pt x="252" y="121"/>
                    </a:lnTo>
                    <a:lnTo>
                      <a:pt x="251" y="123"/>
                    </a:lnTo>
                    <a:lnTo>
                      <a:pt x="251" y="124"/>
                    </a:lnTo>
                    <a:lnTo>
                      <a:pt x="251" y="125"/>
                    </a:lnTo>
                    <a:lnTo>
                      <a:pt x="251" y="126"/>
                    </a:lnTo>
                    <a:lnTo>
                      <a:pt x="251" y="127"/>
                    </a:lnTo>
                    <a:lnTo>
                      <a:pt x="252" y="128"/>
                    </a:lnTo>
                    <a:lnTo>
                      <a:pt x="252" y="129"/>
                    </a:lnTo>
                    <a:lnTo>
                      <a:pt x="252" y="131"/>
                    </a:lnTo>
                    <a:lnTo>
                      <a:pt x="251" y="131"/>
                    </a:lnTo>
                    <a:lnTo>
                      <a:pt x="251" y="132"/>
                    </a:lnTo>
                    <a:lnTo>
                      <a:pt x="252" y="132"/>
                    </a:lnTo>
                    <a:lnTo>
                      <a:pt x="252" y="133"/>
                    </a:lnTo>
                    <a:lnTo>
                      <a:pt x="252" y="134"/>
                    </a:lnTo>
                    <a:lnTo>
                      <a:pt x="253" y="134"/>
                    </a:lnTo>
                    <a:lnTo>
                      <a:pt x="253" y="135"/>
                    </a:lnTo>
                    <a:lnTo>
                      <a:pt x="253" y="136"/>
                    </a:lnTo>
                    <a:lnTo>
                      <a:pt x="252" y="136"/>
                    </a:lnTo>
                    <a:lnTo>
                      <a:pt x="251" y="136"/>
                    </a:lnTo>
                    <a:lnTo>
                      <a:pt x="250" y="136"/>
                    </a:lnTo>
                    <a:lnTo>
                      <a:pt x="248" y="136"/>
                    </a:lnTo>
                    <a:lnTo>
                      <a:pt x="247" y="136"/>
                    </a:lnTo>
                    <a:lnTo>
                      <a:pt x="245" y="136"/>
                    </a:lnTo>
                    <a:lnTo>
                      <a:pt x="244" y="136"/>
                    </a:lnTo>
                    <a:lnTo>
                      <a:pt x="244" y="135"/>
                    </a:lnTo>
                    <a:lnTo>
                      <a:pt x="243" y="134"/>
                    </a:lnTo>
                    <a:lnTo>
                      <a:pt x="242" y="134"/>
                    </a:lnTo>
                    <a:lnTo>
                      <a:pt x="241" y="134"/>
                    </a:lnTo>
                    <a:lnTo>
                      <a:pt x="241" y="135"/>
                    </a:lnTo>
                    <a:lnTo>
                      <a:pt x="240" y="135"/>
                    </a:lnTo>
                    <a:lnTo>
                      <a:pt x="240" y="136"/>
                    </a:lnTo>
                    <a:lnTo>
                      <a:pt x="240" y="137"/>
                    </a:lnTo>
                    <a:lnTo>
                      <a:pt x="239" y="137"/>
                    </a:lnTo>
                    <a:lnTo>
                      <a:pt x="239" y="139"/>
                    </a:lnTo>
                    <a:lnTo>
                      <a:pt x="238" y="139"/>
                    </a:lnTo>
                    <a:lnTo>
                      <a:pt x="236" y="139"/>
                    </a:lnTo>
                    <a:lnTo>
                      <a:pt x="235" y="139"/>
                    </a:lnTo>
                    <a:lnTo>
                      <a:pt x="235" y="137"/>
                    </a:lnTo>
                    <a:lnTo>
                      <a:pt x="234" y="137"/>
                    </a:lnTo>
                    <a:lnTo>
                      <a:pt x="234" y="136"/>
                    </a:lnTo>
                    <a:lnTo>
                      <a:pt x="233" y="136"/>
                    </a:lnTo>
                    <a:lnTo>
                      <a:pt x="232" y="136"/>
                    </a:lnTo>
                    <a:lnTo>
                      <a:pt x="231" y="136"/>
                    </a:lnTo>
                    <a:lnTo>
                      <a:pt x="230" y="136"/>
                    </a:lnTo>
                    <a:lnTo>
                      <a:pt x="228" y="136"/>
                    </a:lnTo>
                    <a:lnTo>
                      <a:pt x="227" y="137"/>
                    </a:lnTo>
                    <a:lnTo>
                      <a:pt x="226" y="137"/>
                    </a:lnTo>
                    <a:lnTo>
                      <a:pt x="225" y="137"/>
                    </a:lnTo>
                    <a:lnTo>
                      <a:pt x="225" y="139"/>
                    </a:lnTo>
                    <a:lnTo>
                      <a:pt x="224" y="139"/>
                    </a:lnTo>
                    <a:lnTo>
                      <a:pt x="223" y="139"/>
                    </a:lnTo>
                    <a:lnTo>
                      <a:pt x="222" y="139"/>
                    </a:lnTo>
                    <a:lnTo>
                      <a:pt x="221" y="137"/>
                    </a:lnTo>
                    <a:lnTo>
                      <a:pt x="219" y="137"/>
                    </a:lnTo>
                    <a:lnTo>
                      <a:pt x="218" y="137"/>
                    </a:lnTo>
                    <a:lnTo>
                      <a:pt x="218" y="139"/>
                    </a:lnTo>
                    <a:lnTo>
                      <a:pt x="217" y="139"/>
                    </a:lnTo>
                    <a:lnTo>
                      <a:pt x="216" y="139"/>
                    </a:lnTo>
                    <a:lnTo>
                      <a:pt x="215" y="139"/>
                    </a:lnTo>
                    <a:lnTo>
                      <a:pt x="214" y="139"/>
                    </a:lnTo>
                    <a:lnTo>
                      <a:pt x="214" y="140"/>
                    </a:lnTo>
                    <a:lnTo>
                      <a:pt x="213" y="140"/>
                    </a:lnTo>
                    <a:lnTo>
                      <a:pt x="212" y="140"/>
                    </a:lnTo>
                    <a:lnTo>
                      <a:pt x="210" y="141"/>
                    </a:lnTo>
                    <a:lnTo>
                      <a:pt x="209" y="141"/>
                    </a:lnTo>
                    <a:lnTo>
                      <a:pt x="208" y="141"/>
                    </a:lnTo>
                    <a:lnTo>
                      <a:pt x="207" y="141"/>
                    </a:lnTo>
                    <a:lnTo>
                      <a:pt x="206" y="141"/>
                    </a:lnTo>
                    <a:lnTo>
                      <a:pt x="206" y="142"/>
                    </a:lnTo>
                    <a:lnTo>
                      <a:pt x="206" y="143"/>
                    </a:lnTo>
                    <a:lnTo>
                      <a:pt x="205" y="143"/>
                    </a:lnTo>
                    <a:lnTo>
                      <a:pt x="204" y="143"/>
                    </a:lnTo>
                    <a:lnTo>
                      <a:pt x="202" y="143"/>
                    </a:lnTo>
                    <a:lnTo>
                      <a:pt x="201" y="142"/>
                    </a:lnTo>
                    <a:lnTo>
                      <a:pt x="200" y="141"/>
                    </a:lnTo>
                    <a:lnTo>
                      <a:pt x="199" y="141"/>
                    </a:lnTo>
                    <a:lnTo>
                      <a:pt x="198" y="140"/>
                    </a:lnTo>
                    <a:lnTo>
                      <a:pt x="197" y="140"/>
                    </a:lnTo>
                    <a:lnTo>
                      <a:pt x="196" y="139"/>
                    </a:lnTo>
                    <a:lnTo>
                      <a:pt x="196" y="137"/>
                    </a:lnTo>
                    <a:lnTo>
                      <a:pt x="196" y="136"/>
                    </a:lnTo>
                    <a:lnTo>
                      <a:pt x="196" y="135"/>
                    </a:lnTo>
                    <a:lnTo>
                      <a:pt x="196" y="134"/>
                    </a:lnTo>
                    <a:lnTo>
                      <a:pt x="197" y="133"/>
                    </a:lnTo>
                    <a:lnTo>
                      <a:pt x="197" y="132"/>
                    </a:lnTo>
                    <a:lnTo>
                      <a:pt x="197" y="131"/>
                    </a:lnTo>
                    <a:lnTo>
                      <a:pt x="197" y="129"/>
                    </a:lnTo>
                    <a:lnTo>
                      <a:pt x="197" y="128"/>
                    </a:lnTo>
                    <a:lnTo>
                      <a:pt x="197" y="127"/>
                    </a:lnTo>
                    <a:lnTo>
                      <a:pt x="197" y="126"/>
                    </a:lnTo>
                    <a:lnTo>
                      <a:pt x="196" y="126"/>
                    </a:lnTo>
                    <a:lnTo>
                      <a:pt x="196" y="125"/>
                    </a:lnTo>
                    <a:lnTo>
                      <a:pt x="196" y="124"/>
                    </a:lnTo>
                    <a:lnTo>
                      <a:pt x="195" y="124"/>
                    </a:lnTo>
                    <a:lnTo>
                      <a:pt x="195" y="123"/>
                    </a:lnTo>
                    <a:lnTo>
                      <a:pt x="193" y="123"/>
                    </a:lnTo>
                    <a:lnTo>
                      <a:pt x="193" y="121"/>
                    </a:lnTo>
                    <a:lnTo>
                      <a:pt x="193" y="120"/>
                    </a:lnTo>
                    <a:lnTo>
                      <a:pt x="193" y="119"/>
                    </a:lnTo>
                    <a:lnTo>
                      <a:pt x="193" y="118"/>
                    </a:lnTo>
                    <a:lnTo>
                      <a:pt x="195" y="118"/>
                    </a:lnTo>
                    <a:lnTo>
                      <a:pt x="195" y="117"/>
                    </a:lnTo>
                    <a:lnTo>
                      <a:pt x="195" y="116"/>
                    </a:lnTo>
                    <a:lnTo>
                      <a:pt x="195" y="115"/>
                    </a:lnTo>
                    <a:lnTo>
                      <a:pt x="195" y="114"/>
                    </a:lnTo>
                    <a:lnTo>
                      <a:pt x="195" y="112"/>
                    </a:lnTo>
                    <a:lnTo>
                      <a:pt x="193" y="112"/>
                    </a:lnTo>
                    <a:lnTo>
                      <a:pt x="193" y="111"/>
                    </a:lnTo>
                    <a:lnTo>
                      <a:pt x="192" y="110"/>
                    </a:lnTo>
                    <a:lnTo>
                      <a:pt x="192" y="109"/>
                    </a:lnTo>
                    <a:lnTo>
                      <a:pt x="192" y="108"/>
                    </a:lnTo>
                    <a:lnTo>
                      <a:pt x="192" y="107"/>
                    </a:lnTo>
                    <a:lnTo>
                      <a:pt x="192" y="106"/>
                    </a:lnTo>
                    <a:lnTo>
                      <a:pt x="192" y="104"/>
                    </a:lnTo>
                    <a:lnTo>
                      <a:pt x="192" y="103"/>
                    </a:lnTo>
                    <a:lnTo>
                      <a:pt x="191" y="103"/>
                    </a:lnTo>
                    <a:lnTo>
                      <a:pt x="191" y="102"/>
                    </a:lnTo>
                    <a:lnTo>
                      <a:pt x="190" y="102"/>
                    </a:lnTo>
                    <a:lnTo>
                      <a:pt x="189" y="102"/>
                    </a:lnTo>
                    <a:lnTo>
                      <a:pt x="189" y="103"/>
                    </a:lnTo>
                    <a:lnTo>
                      <a:pt x="188" y="103"/>
                    </a:lnTo>
                    <a:lnTo>
                      <a:pt x="187" y="103"/>
                    </a:lnTo>
                    <a:lnTo>
                      <a:pt x="186" y="103"/>
                    </a:lnTo>
                    <a:lnTo>
                      <a:pt x="184" y="102"/>
                    </a:lnTo>
                    <a:lnTo>
                      <a:pt x="183" y="102"/>
                    </a:lnTo>
                    <a:lnTo>
                      <a:pt x="182" y="102"/>
                    </a:lnTo>
                    <a:lnTo>
                      <a:pt x="181" y="102"/>
                    </a:lnTo>
                    <a:lnTo>
                      <a:pt x="181" y="101"/>
                    </a:lnTo>
                    <a:lnTo>
                      <a:pt x="180" y="101"/>
                    </a:lnTo>
                    <a:lnTo>
                      <a:pt x="180" y="100"/>
                    </a:lnTo>
                    <a:lnTo>
                      <a:pt x="180" y="99"/>
                    </a:lnTo>
                    <a:lnTo>
                      <a:pt x="180" y="98"/>
                    </a:lnTo>
                    <a:lnTo>
                      <a:pt x="180" y="96"/>
                    </a:lnTo>
                    <a:lnTo>
                      <a:pt x="179" y="96"/>
                    </a:lnTo>
                    <a:lnTo>
                      <a:pt x="179" y="95"/>
                    </a:lnTo>
                    <a:lnTo>
                      <a:pt x="178" y="95"/>
                    </a:lnTo>
                    <a:lnTo>
                      <a:pt x="178" y="94"/>
                    </a:lnTo>
                    <a:lnTo>
                      <a:pt x="178" y="93"/>
                    </a:lnTo>
                    <a:lnTo>
                      <a:pt x="176" y="93"/>
                    </a:lnTo>
                    <a:lnTo>
                      <a:pt x="176" y="92"/>
                    </a:lnTo>
                    <a:lnTo>
                      <a:pt x="175" y="91"/>
                    </a:lnTo>
                    <a:lnTo>
                      <a:pt x="174" y="91"/>
                    </a:lnTo>
                    <a:lnTo>
                      <a:pt x="171" y="89"/>
                    </a:lnTo>
                    <a:lnTo>
                      <a:pt x="170" y="89"/>
                    </a:lnTo>
                    <a:lnTo>
                      <a:pt x="169" y="90"/>
                    </a:lnTo>
                    <a:lnTo>
                      <a:pt x="167" y="90"/>
                    </a:lnTo>
                    <a:lnTo>
                      <a:pt x="167" y="89"/>
                    </a:lnTo>
                    <a:lnTo>
                      <a:pt x="166" y="89"/>
                    </a:lnTo>
                    <a:lnTo>
                      <a:pt x="166" y="90"/>
                    </a:lnTo>
                    <a:lnTo>
                      <a:pt x="164" y="91"/>
                    </a:lnTo>
                    <a:lnTo>
                      <a:pt x="163" y="92"/>
                    </a:lnTo>
                    <a:lnTo>
                      <a:pt x="162" y="92"/>
                    </a:lnTo>
                    <a:lnTo>
                      <a:pt x="162" y="93"/>
                    </a:lnTo>
                    <a:lnTo>
                      <a:pt x="162" y="94"/>
                    </a:lnTo>
                    <a:lnTo>
                      <a:pt x="163" y="95"/>
                    </a:lnTo>
                    <a:lnTo>
                      <a:pt x="163" y="96"/>
                    </a:lnTo>
                    <a:lnTo>
                      <a:pt x="163" y="99"/>
                    </a:lnTo>
                    <a:lnTo>
                      <a:pt x="163" y="100"/>
                    </a:lnTo>
                    <a:lnTo>
                      <a:pt x="163" y="101"/>
                    </a:lnTo>
                    <a:lnTo>
                      <a:pt x="163" y="102"/>
                    </a:lnTo>
                    <a:lnTo>
                      <a:pt x="163" y="103"/>
                    </a:lnTo>
                    <a:lnTo>
                      <a:pt x="163" y="107"/>
                    </a:lnTo>
                    <a:lnTo>
                      <a:pt x="163" y="114"/>
                    </a:lnTo>
                    <a:lnTo>
                      <a:pt x="163" y="115"/>
                    </a:lnTo>
                    <a:lnTo>
                      <a:pt x="164" y="115"/>
                    </a:lnTo>
                    <a:lnTo>
                      <a:pt x="164" y="116"/>
                    </a:lnTo>
                    <a:lnTo>
                      <a:pt x="165" y="116"/>
                    </a:lnTo>
                    <a:lnTo>
                      <a:pt x="167" y="118"/>
                    </a:lnTo>
                    <a:lnTo>
                      <a:pt x="167" y="119"/>
                    </a:lnTo>
                    <a:lnTo>
                      <a:pt x="166" y="119"/>
                    </a:lnTo>
                    <a:lnTo>
                      <a:pt x="165" y="121"/>
                    </a:lnTo>
                    <a:lnTo>
                      <a:pt x="165" y="123"/>
                    </a:lnTo>
                    <a:lnTo>
                      <a:pt x="164" y="123"/>
                    </a:lnTo>
                    <a:lnTo>
                      <a:pt x="164" y="124"/>
                    </a:lnTo>
                    <a:lnTo>
                      <a:pt x="164" y="125"/>
                    </a:lnTo>
                    <a:lnTo>
                      <a:pt x="163" y="125"/>
                    </a:lnTo>
                    <a:lnTo>
                      <a:pt x="163" y="126"/>
                    </a:lnTo>
                    <a:lnTo>
                      <a:pt x="163" y="127"/>
                    </a:lnTo>
                    <a:lnTo>
                      <a:pt x="162" y="127"/>
                    </a:lnTo>
                    <a:lnTo>
                      <a:pt x="162" y="128"/>
                    </a:lnTo>
                    <a:lnTo>
                      <a:pt x="162" y="129"/>
                    </a:lnTo>
                    <a:lnTo>
                      <a:pt x="162" y="131"/>
                    </a:lnTo>
                    <a:lnTo>
                      <a:pt x="162" y="132"/>
                    </a:lnTo>
                    <a:lnTo>
                      <a:pt x="162" y="133"/>
                    </a:lnTo>
                    <a:lnTo>
                      <a:pt x="162" y="134"/>
                    </a:lnTo>
                    <a:lnTo>
                      <a:pt x="162" y="135"/>
                    </a:lnTo>
                    <a:lnTo>
                      <a:pt x="162" y="136"/>
                    </a:lnTo>
                    <a:lnTo>
                      <a:pt x="162" y="137"/>
                    </a:lnTo>
                    <a:lnTo>
                      <a:pt x="162" y="139"/>
                    </a:lnTo>
                    <a:lnTo>
                      <a:pt x="162" y="140"/>
                    </a:lnTo>
                    <a:lnTo>
                      <a:pt x="162" y="141"/>
                    </a:lnTo>
                    <a:lnTo>
                      <a:pt x="162" y="142"/>
                    </a:lnTo>
                    <a:lnTo>
                      <a:pt x="162" y="144"/>
                    </a:lnTo>
                    <a:lnTo>
                      <a:pt x="162" y="145"/>
                    </a:lnTo>
                    <a:lnTo>
                      <a:pt x="162" y="146"/>
                    </a:lnTo>
                    <a:lnTo>
                      <a:pt x="162" y="148"/>
                    </a:lnTo>
                    <a:lnTo>
                      <a:pt x="161" y="148"/>
                    </a:lnTo>
                    <a:lnTo>
                      <a:pt x="159" y="148"/>
                    </a:lnTo>
                    <a:lnTo>
                      <a:pt x="158" y="148"/>
                    </a:lnTo>
                    <a:lnTo>
                      <a:pt x="157" y="148"/>
                    </a:lnTo>
                    <a:lnTo>
                      <a:pt x="157" y="149"/>
                    </a:lnTo>
                    <a:lnTo>
                      <a:pt x="157" y="150"/>
                    </a:lnTo>
                    <a:lnTo>
                      <a:pt x="157" y="151"/>
                    </a:lnTo>
                    <a:lnTo>
                      <a:pt x="157" y="152"/>
                    </a:lnTo>
                    <a:lnTo>
                      <a:pt x="157" y="153"/>
                    </a:lnTo>
                    <a:lnTo>
                      <a:pt x="156" y="153"/>
                    </a:lnTo>
                    <a:lnTo>
                      <a:pt x="155" y="153"/>
                    </a:lnTo>
                    <a:lnTo>
                      <a:pt x="154" y="153"/>
                    </a:lnTo>
                    <a:lnTo>
                      <a:pt x="153" y="153"/>
                    </a:lnTo>
                    <a:lnTo>
                      <a:pt x="152" y="153"/>
                    </a:lnTo>
                    <a:lnTo>
                      <a:pt x="150" y="153"/>
                    </a:lnTo>
                    <a:lnTo>
                      <a:pt x="150" y="154"/>
                    </a:lnTo>
                    <a:lnTo>
                      <a:pt x="148" y="156"/>
                    </a:lnTo>
                    <a:lnTo>
                      <a:pt x="144" y="158"/>
                    </a:lnTo>
                    <a:lnTo>
                      <a:pt x="143" y="158"/>
                    </a:lnTo>
                    <a:lnTo>
                      <a:pt x="141" y="158"/>
                    </a:lnTo>
                    <a:lnTo>
                      <a:pt x="139" y="159"/>
                    </a:lnTo>
                    <a:lnTo>
                      <a:pt x="137" y="158"/>
                    </a:lnTo>
                    <a:lnTo>
                      <a:pt x="136" y="157"/>
                    </a:lnTo>
                    <a:lnTo>
                      <a:pt x="135" y="157"/>
                    </a:lnTo>
                    <a:lnTo>
                      <a:pt x="135" y="158"/>
                    </a:lnTo>
                    <a:lnTo>
                      <a:pt x="133" y="157"/>
                    </a:lnTo>
                    <a:lnTo>
                      <a:pt x="131" y="156"/>
                    </a:lnTo>
                    <a:lnTo>
                      <a:pt x="128" y="154"/>
                    </a:lnTo>
                    <a:lnTo>
                      <a:pt x="128" y="153"/>
                    </a:lnTo>
                    <a:lnTo>
                      <a:pt x="124" y="152"/>
                    </a:lnTo>
                    <a:lnTo>
                      <a:pt x="115" y="146"/>
                    </a:lnTo>
                    <a:lnTo>
                      <a:pt x="113" y="144"/>
                    </a:lnTo>
                    <a:lnTo>
                      <a:pt x="112" y="143"/>
                    </a:lnTo>
                    <a:lnTo>
                      <a:pt x="110" y="141"/>
                    </a:lnTo>
                    <a:lnTo>
                      <a:pt x="109" y="139"/>
                    </a:lnTo>
                    <a:lnTo>
                      <a:pt x="105" y="136"/>
                    </a:lnTo>
                    <a:lnTo>
                      <a:pt x="100" y="136"/>
                    </a:lnTo>
                    <a:lnTo>
                      <a:pt x="100" y="133"/>
                    </a:lnTo>
                    <a:lnTo>
                      <a:pt x="100" y="129"/>
                    </a:lnTo>
                    <a:lnTo>
                      <a:pt x="97" y="127"/>
                    </a:lnTo>
                    <a:lnTo>
                      <a:pt x="96" y="126"/>
                    </a:lnTo>
                    <a:lnTo>
                      <a:pt x="94" y="123"/>
                    </a:lnTo>
                    <a:lnTo>
                      <a:pt x="93" y="121"/>
                    </a:lnTo>
                    <a:lnTo>
                      <a:pt x="92" y="120"/>
                    </a:lnTo>
                    <a:lnTo>
                      <a:pt x="90" y="119"/>
                    </a:lnTo>
                    <a:lnTo>
                      <a:pt x="89" y="119"/>
                    </a:lnTo>
                    <a:lnTo>
                      <a:pt x="89" y="118"/>
                    </a:lnTo>
                    <a:lnTo>
                      <a:pt x="89" y="119"/>
                    </a:lnTo>
                    <a:lnTo>
                      <a:pt x="89" y="120"/>
                    </a:lnTo>
                    <a:lnTo>
                      <a:pt x="89" y="121"/>
                    </a:lnTo>
                    <a:lnTo>
                      <a:pt x="89" y="124"/>
                    </a:lnTo>
                    <a:lnTo>
                      <a:pt x="89" y="126"/>
                    </a:lnTo>
                    <a:lnTo>
                      <a:pt x="87" y="126"/>
                    </a:lnTo>
                    <a:lnTo>
                      <a:pt x="86" y="126"/>
                    </a:lnTo>
                    <a:lnTo>
                      <a:pt x="86" y="125"/>
                    </a:lnTo>
                    <a:lnTo>
                      <a:pt x="85" y="125"/>
                    </a:lnTo>
                    <a:lnTo>
                      <a:pt x="85" y="123"/>
                    </a:lnTo>
                    <a:lnTo>
                      <a:pt x="83" y="123"/>
                    </a:lnTo>
                    <a:lnTo>
                      <a:pt x="83" y="118"/>
                    </a:lnTo>
                    <a:lnTo>
                      <a:pt x="85" y="118"/>
                    </a:lnTo>
                    <a:lnTo>
                      <a:pt x="85" y="117"/>
                    </a:lnTo>
                    <a:lnTo>
                      <a:pt x="85" y="116"/>
                    </a:lnTo>
                    <a:lnTo>
                      <a:pt x="86" y="116"/>
                    </a:lnTo>
                    <a:lnTo>
                      <a:pt x="87" y="116"/>
                    </a:lnTo>
                    <a:lnTo>
                      <a:pt x="86" y="115"/>
                    </a:lnTo>
                    <a:lnTo>
                      <a:pt x="85" y="115"/>
                    </a:lnTo>
                    <a:lnTo>
                      <a:pt x="85" y="114"/>
                    </a:lnTo>
                    <a:lnTo>
                      <a:pt x="84" y="112"/>
                    </a:lnTo>
                    <a:lnTo>
                      <a:pt x="81" y="110"/>
                    </a:lnTo>
                    <a:lnTo>
                      <a:pt x="79" y="108"/>
                    </a:lnTo>
                    <a:lnTo>
                      <a:pt x="77" y="107"/>
                    </a:lnTo>
                    <a:lnTo>
                      <a:pt x="76" y="106"/>
                    </a:lnTo>
                    <a:lnTo>
                      <a:pt x="75" y="104"/>
                    </a:lnTo>
                    <a:lnTo>
                      <a:pt x="74" y="103"/>
                    </a:lnTo>
                    <a:lnTo>
                      <a:pt x="72" y="102"/>
                    </a:lnTo>
                    <a:lnTo>
                      <a:pt x="71" y="101"/>
                    </a:lnTo>
                    <a:lnTo>
                      <a:pt x="70" y="100"/>
                    </a:lnTo>
                    <a:lnTo>
                      <a:pt x="70" y="99"/>
                    </a:lnTo>
                    <a:lnTo>
                      <a:pt x="70" y="98"/>
                    </a:lnTo>
                    <a:lnTo>
                      <a:pt x="70" y="94"/>
                    </a:lnTo>
                    <a:lnTo>
                      <a:pt x="70" y="93"/>
                    </a:lnTo>
                    <a:lnTo>
                      <a:pt x="68" y="93"/>
                    </a:lnTo>
                    <a:lnTo>
                      <a:pt x="67" y="93"/>
                    </a:lnTo>
                    <a:lnTo>
                      <a:pt x="63" y="93"/>
                    </a:lnTo>
                    <a:lnTo>
                      <a:pt x="62" y="93"/>
                    </a:lnTo>
                    <a:lnTo>
                      <a:pt x="59" y="93"/>
                    </a:lnTo>
                    <a:lnTo>
                      <a:pt x="59" y="98"/>
                    </a:lnTo>
                    <a:lnTo>
                      <a:pt x="55" y="98"/>
                    </a:lnTo>
                    <a:lnTo>
                      <a:pt x="50" y="98"/>
                    </a:lnTo>
                    <a:lnTo>
                      <a:pt x="49" y="96"/>
                    </a:lnTo>
                    <a:lnTo>
                      <a:pt x="49" y="93"/>
                    </a:lnTo>
                    <a:lnTo>
                      <a:pt x="46" y="93"/>
                    </a:lnTo>
                    <a:lnTo>
                      <a:pt x="33" y="93"/>
                    </a:lnTo>
                    <a:lnTo>
                      <a:pt x="33" y="90"/>
                    </a:lnTo>
                    <a:lnTo>
                      <a:pt x="33" y="87"/>
                    </a:lnTo>
                    <a:lnTo>
                      <a:pt x="33" y="84"/>
                    </a:lnTo>
                    <a:lnTo>
                      <a:pt x="33" y="83"/>
                    </a:lnTo>
                    <a:lnTo>
                      <a:pt x="33" y="82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27" y="75"/>
                    </a:lnTo>
                    <a:lnTo>
                      <a:pt x="27" y="74"/>
                    </a:lnTo>
                    <a:lnTo>
                      <a:pt x="27" y="70"/>
                    </a:lnTo>
                    <a:lnTo>
                      <a:pt x="26" y="67"/>
                    </a:lnTo>
                    <a:lnTo>
                      <a:pt x="26" y="66"/>
                    </a:lnTo>
                    <a:lnTo>
                      <a:pt x="26" y="65"/>
                    </a:lnTo>
                    <a:lnTo>
                      <a:pt x="25" y="65"/>
                    </a:lnTo>
                    <a:lnTo>
                      <a:pt x="24" y="65"/>
                    </a:lnTo>
                    <a:lnTo>
                      <a:pt x="23" y="65"/>
                    </a:lnTo>
                    <a:lnTo>
                      <a:pt x="23" y="66"/>
                    </a:lnTo>
                    <a:lnTo>
                      <a:pt x="21" y="66"/>
                    </a:lnTo>
                    <a:lnTo>
                      <a:pt x="21" y="67"/>
                    </a:lnTo>
                    <a:lnTo>
                      <a:pt x="20" y="67"/>
                    </a:lnTo>
                    <a:lnTo>
                      <a:pt x="19" y="67"/>
                    </a:lnTo>
                    <a:lnTo>
                      <a:pt x="19" y="66"/>
                    </a:lnTo>
                    <a:lnTo>
                      <a:pt x="18" y="66"/>
                    </a:lnTo>
                    <a:lnTo>
                      <a:pt x="17" y="66"/>
                    </a:lnTo>
                    <a:lnTo>
                      <a:pt x="16" y="67"/>
                    </a:lnTo>
                    <a:lnTo>
                      <a:pt x="15" y="68"/>
                    </a:lnTo>
                    <a:lnTo>
                      <a:pt x="12" y="70"/>
                    </a:lnTo>
                    <a:lnTo>
                      <a:pt x="11" y="72"/>
                    </a:lnTo>
                    <a:lnTo>
                      <a:pt x="10" y="74"/>
                    </a:lnTo>
                    <a:lnTo>
                      <a:pt x="9" y="74"/>
                    </a:lnTo>
                    <a:lnTo>
                      <a:pt x="9" y="75"/>
                    </a:lnTo>
                    <a:lnTo>
                      <a:pt x="8" y="75"/>
                    </a:lnTo>
                    <a:lnTo>
                      <a:pt x="7" y="75"/>
                    </a:lnTo>
                    <a:lnTo>
                      <a:pt x="7" y="76"/>
                    </a:lnTo>
                    <a:lnTo>
                      <a:pt x="6" y="76"/>
                    </a:lnTo>
                    <a:lnTo>
                      <a:pt x="3" y="77"/>
                    </a:lnTo>
                    <a:lnTo>
                      <a:pt x="1" y="78"/>
                    </a:lnTo>
                    <a:lnTo>
                      <a:pt x="1" y="77"/>
                    </a:lnTo>
                    <a:lnTo>
                      <a:pt x="0" y="77"/>
                    </a:lnTo>
                    <a:lnTo>
                      <a:pt x="1" y="77"/>
                    </a:lnTo>
                    <a:lnTo>
                      <a:pt x="2" y="76"/>
                    </a:lnTo>
                    <a:lnTo>
                      <a:pt x="3" y="76"/>
                    </a:lnTo>
                    <a:lnTo>
                      <a:pt x="5" y="75"/>
                    </a:lnTo>
                    <a:lnTo>
                      <a:pt x="5" y="74"/>
                    </a:lnTo>
                    <a:lnTo>
                      <a:pt x="6" y="73"/>
                    </a:lnTo>
                    <a:lnTo>
                      <a:pt x="6" y="70"/>
                    </a:lnTo>
                    <a:lnTo>
                      <a:pt x="6" y="69"/>
                    </a:lnTo>
                    <a:lnTo>
                      <a:pt x="6" y="68"/>
                    </a:lnTo>
                    <a:lnTo>
                      <a:pt x="6" y="67"/>
                    </a:lnTo>
                    <a:lnTo>
                      <a:pt x="7" y="67"/>
                    </a:lnTo>
                    <a:lnTo>
                      <a:pt x="7" y="66"/>
                    </a:lnTo>
                    <a:lnTo>
                      <a:pt x="7" y="65"/>
                    </a:lnTo>
                    <a:lnTo>
                      <a:pt x="7" y="64"/>
                    </a:lnTo>
                    <a:lnTo>
                      <a:pt x="7" y="62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8" y="59"/>
                    </a:lnTo>
                    <a:lnTo>
                      <a:pt x="9" y="58"/>
                    </a:lnTo>
                    <a:lnTo>
                      <a:pt x="10" y="58"/>
                    </a:lnTo>
                    <a:lnTo>
                      <a:pt x="10" y="57"/>
                    </a:lnTo>
                    <a:lnTo>
                      <a:pt x="11" y="57"/>
                    </a:lnTo>
                    <a:lnTo>
                      <a:pt x="11" y="56"/>
                    </a:lnTo>
                    <a:lnTo>
                      <a:pt x="12" y="56"/>
                    </a:lnTo>
                    <a:lnTo>
                      <a:pt x="14" y="56"/>
                    </a:lnTo>
                    <a:lnTo>
                      <a:pt x="14" y="54"/>
                    </a:lnTo>
                    <a:lnTo>
                      <a:pt x="15" y="54"/>
                    </a:lnTo>
                    <a:lnTo>
                      <a:pt x="17" y="54"/>
                    </a:lnTo>
                    <a:lnTo>
                      <a:pt x="19" y="56"/>
                    </a:lnTo>
                    <a:lnTo>
                      <a:pt x="21" y="57"/>
                    </a:lnTo>
                    <a:lnTo>
                      <a:pt x="23" y="58"/>
                    </a:lnTo>
                    <a:lnTo>
                      <a:pt x="24" y="58"/>
                    </a:lnTo>
                    <a:lnTo>
                      <a:pt x="25" y="59"/>
                    </a:lnTo>
                    <a:lnTo>
                      <a:pt x="26" y="60"/>
                    </a:lnTo>
                    <a:lnTo>
                      <a:pt x="28" y="60"/>
                    </a:lnTo>
                    <a:lnTo>
                      <a:pt x="29" y="60"/>
                    </a:lnTo>
                    <a:lnTo>
                      <a:pt x="31" y="60"/>
                    </a:lnTo>
                    <a:lnTo>
                      <a:pt x="31" y="59"/>
                    </a:lnTo>
                    <a:lnTo>
                      <a:pt x="32" y="59"/>
                    </a:lnTo>
                    <a:lnTo>
                      <a:pt x="33" y="59"/>
                    </a:lnTo>
                    <a:lnTo>
                      <a:pt x="33" y="58"/>
                    </a:lnTo>
                    <a:lnTo>
                      <a:pt x="34" y="58"/>
                    </a:lnTo>
                    <a:lnTo>
                      <a:pt x="34" y="57"/>
                    </a:lnTo>
                    <a:lnTo>
                      <a:pt x="35" y="56"/>
                    </a:lnTo>
                    <a:lnTo>
                      <a:pt x="35" y="54"/>
                    </a:lnTo>
                    <a:lnTo>
                      <a:pt x="35" y="53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51"/>
                    </a:lnTo>
                    <a:lnTo>
                      <a:pt x="34" y="50"/>
                    </a:lnTo>
                    <a:lnTo>
                      <a:pt x="34" y="49"/>
                    </a:lnTo>
                    <a:lnTo>
                      <a:pt x="33" y="48"/>
                    </a:lnTo>
                    <a:lnTo>
                      <a:pt x="34" y="48"/>
                    </a:lnTo>
                    <a:lnTo>
                      <a:pt x="34" y="47"/>
                    </a:lnTo>
                    <a:lnTo>
                      <a:pt x="35" y="47"/>
                    </a:lnTo>
                    <a:lnTo>
                      <a:pt x="36" y="45"/>
                    </a:lnTo>
                    <a:lnTo>
                      <a:pt x="36" y="44"/>
                    </a:lnTo>
                    <a:lnTo>
                      <a:pt x="37" y="44"/>
                    </a:lnTo>
                    <a:lnTo>
                      <a:pt x="38" y="44"/>
                    </a:lnTo>
                    <a:lnTo>
                      <a:pt x="40" y="44"/>
                    </a:lnTo>
                    <a:lnTo>
                      <a:pt x="41" y="44"/>
                    </a:lnTo>
                    <a:lnTo>
                      <a:pt x="42" y="44"/>
                    </a:lnTo>
                    <a:lnTo>
                      <a:pt x="43" y="44"/>
                    </a:lnTo>
                    <a:lnTo>
                      <a:pt x="44" y="43"/>
                    </a:lnTo>
                    <a:lnTo>
                      <a:pt x="45" y="43"/>
                    </a:lnTo>
                    <a:lnTo>
                      <a:pt x="45" y="42"/>
                    </a:lnTo>
                    <a:lnTo>
                      <a:pt x="46" y="42"/>
                    </a:lnTo>
                    <a:lnTo>
                      <a:pt x="48" y="42"/>
                    </a:lnTo>
                    <a:lnTo>
                      <a:pt x="48" y="41"/>
                    </a:lnTo>
                    <a:lnTo>
                      <a:pt x="49" y="41"/>
                    </a:lnTo>
                    <a:lnTo>
                      <a:pt x="50" y="41"/>
                    </a:lnTo>
                    <a:lnTo>
                      <a:pt x="51" y="40"/>
                    </a:lnTo>
                    <a:lnTo>
                      <a:pt x="52" y="40"/>
                    </a:lnTo>
                    <a:lnTo>
                      <a:pt x="52" y="39"/>
                    </a:lnTo>
                    <a:lnTo>
                      <a:pt x="53" y="39"/>
                    </a:lnTo>
                    <a:lnTo>
                      <a:pt x="53" y="37"/>
                    </a:lnTo>
                    <a:lnTo>
                      <a:pt x="54" y="36"/>
                    </a:lnTo>
                    <a:lnTo>
                      <a:pt x="55" y="36"/>
                    </a:lnTo>
                    <a:lnTo>
                      <a:pt x="54" y="36"/>
                    </a:lnTo>
                    <a:lnTo>
                      <a:pt x="54" y="35"/>
                    </a:lnTo>
                    <a:lnTo>
                      <a:pt x="55" y="35"/>
                    </a:lnTo>
                    <a:lnTo>
                      <a:pt x="54" y="35"/>
                    </a:lnTo>
                    <a:lnTo>
                      <a:pt x="54" y="34"/>
                    </a:lnTo>
                    <a:lnTo>
                      <a:pt x="55" y="34"/>
                    </a:lnTo>
                    <a:lnTo>
                      <a:pt x="55" y="33"/>
                    </a:lnTo>
                    <a:lnTo>
                      <a:pt x="57" y="33"/>
                    </a:lnTo>
                    <a:lnTo>
                      <a:pt x="58" y="32"/>
                    </a:lnTo>
                    <a:lnTo>
                      <a:pt x="59" y="32"/>
                    </a:lnTo>
                    <a:lnTo>
                      <a:pt x="60" y="32"/>
                    </a:lnTo>
                    <a:lnTo>
                      <a:pt x="61" y="31"/>
                    </a:lnTo>
                    <a:lnTo>
                      <a:pt x="62" y="31"/>
                    </a:lnTo>
                    <a:lnTo>
                      <a:pt x="62" y="29"/>
                    </a:lnTo>
                    <a:lnTo>
                      <a:pt x="63" y="27"/>
                    </a:lnTo>
                    <a:lnTo>
                      <a:pt x="64" y="27"/>
                    </a:lnTo>
                    <a:lnTo>
                      <a:pt x="64" y="26"/>
                    </a:lnTo>
                    <a:lnTo>
                      <a:pt x="66" y="26"/>
                    </a:lnTo>
                    <a:lnTo>
                      <a:pt x="67" y="25"/>
                    </a:lnTo>
                    <a:lnTo>
                      <a:pt x="68" y="25"/>
                    </a:lnTo>
                    <a:lnTo>
                      <a:pt x="69" y="24"/>
                    </a:lnTo>
                    <a:lnTo>
                      <a:pt x="70" y="23"/>
                    </a:lnTo>
                    <a:lnTo>
                      <a:pt x="72" y="20"/>
                    </a:lnTo>
                    <a:lnTo>
                      <a:pt x="74" y="19"/>
                    </a:lnTo>
                    <a:lnTo>
                      <a:pt x="77" y="17"/>
                    </a:lnTo>
                    <a:lnTo>
                      <a:pt x="79" y="14"/>
                    </a:lnTo>
                    <a:lnTo>
                      <a:pt x="81" y="11"/>
                    </a:lnTo>
                    <a:lnTo>
                      <a:pt x="80" y="10"/>
                    </a:lnTo>
                    <a:lnTo>
                      <a:pt x="81" y="9"/>
                    </a:lnTo>
                    <a:lnTo>
                      <a:pt x="83" y="8"/>
                    </a:lnTo>
                    <a:lnTo>
                      <a:pt x="85" y="6"/>
                    </a:lnTo>
                    <a:lnTo>
                      <a:pt x="87" y="4"/>
                    </a:lnTo>
                    <a:lnTo>
                      <a:pt x="87" y="3"/>
                    </a:lnTo>
                    <a:lnTo>
                      <a:pt x="87" y="2"/>
                    </a:lnTo>
                    <a:lnTo>
                      <a:pt x="88" y="2"/>
                    </a:lnTo>
                    <a:lnTo>
                      <a:pt x="89" y="1"/>
                    </a:lnTo>
                    <a:lnTo>
                      <a:pt x="89" y="0"/>
                    </a:lnTo>
                    <a:lnTo>
                      <a:pt x="89" y="1"/>
                    </a:lnTo>
                    <a:lnTo>
                      <a:pt x="90" y="1"/>
                    </a:lnTo>
                    <a:lnTo>
                      <a:pt x="92" y="4"/>
                    </a:lnTo>
                    <a:lnTo>
                      <a:pt x="93" y="4"/>
                    </a:lnTo>
                    <a:lnTo>
                      <a:pt x="94" y="6"/>
                    </a:lnTo>
                    <a:lnTo>
                      <a:pt x="94" y="7"/>
                    </a:lnTo>
                    <a:lnTo>
                      <a:pt x="95" y="8"/>
                    </a:lnTo>
                    <a:lnTo>
                      <a:pt x="95" y="9"/>
                    </a:lnTo>
                    <a:lnTo>
                      <a:pt x="96" y="9"/>
                    </a:lnTo>
                    <a:lnTo>
                      <a:pt x="97" y="10"/>
                    </a:lnTo>
                    <a:lnTo>
                      <a:pt x="98" y="10"/>
                    </a:lnTo>
                    <a:lnTo>
                      <a:pt x="98" y="11"/>
                    </a:lnTo>
                    <a:lnTo>
                      <a:pt x="100" y="11"/>
                    </a:lnTo>
                    <a:lnTo>
                      <a:pt x="100" y="12"/>
                    </a:lnTo>
                    <a:lnTo>
                      <a:pt x="101" y="12"/>
                    </a:lnTo>
                    <a:lnTo>
                      <a:pt x="101" y="14"/>
                    </a:lnTo>
                    <a:lnTo>
                      <a:pt x="101" y="15"/>
                    </a:lnTo>
                    <a:lnTo>
                      <a:pt x="102" y="15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3" y="17"/>
                    </a:lnTo>
                    <a:lnTo>
                      <a:pt x="104" y="17"/>
                    </a:lnTo>
                    <a:lnTo>
                      <a:pt x="104" y="18"/>
                    </a:lnTo>
                    <a:lnTo>
                      <a:pt x="105" y="19"/>
                    </a:lnTo>
                    <a:lnTo>
                      <a:pt x="105" y="20"/>
                    </a:lnTo>
                    <a:lnTo>
                      <a:pt x="106" y="20"/>
                    </a:lnTo>
                    <a:lnTo>
                      <a:pt x="106" y="22"/>
                    </a:lnTo>
                    <a:lnTo>
                      <a:pt x="107" y="23"/>
                    </a:lnTo>
                    <a:lnTo>
                      <a:pt x="107" y="24"/>
                    </a:lnTo>
                    <a:lnTo>
                      <a:pt x="109" y="24"/>
                    </a:lnTo>
                    <a:lnTo>
                      <a:pt x="109" y="25"/>
                    </a:lnTo>
                    <a:lnTo>
                      <a:pt x="110" y="26"/>
                    </a:lnTo>
                    <a:lnTo>
                      <a:pt x="111" y="27"/>
                    </a:lnTo>
                    <a:lnTo>
                      <a:pt x="114" y="24"/>
                    </a:lnTo>
                    <a:lnTo>
                      <a:pt x="115" y="24"/>
                    </a:lnTo>
                    <a:lnTo>
                      <a:pt x="117" y="25"/>
                    </a:lnTo>
                    <a:lnTo>
                      <a:pt x="117" y="26"/>
                    </a:lnTo>
                    <a:lnTo>
                      <a:pt x="118" y="28"/>
                    </a:lnTo>
                    <a:lnTo>
                      <a:pt x="119" y="29"/>
                    </a:lnTo>
                    <a:lnTo>
                      <a:pt x="120" y="31"/>
                    </a:lnTo>
                    <a:lnTo>
                      <a:pt x="121" y="32"/>
                    </a:lnTo>
                    <a:lnTo>
                      <a:pt x="122" y="33"/>
                    </a:lnTo>
                    <a:lnTo>
                      <a:pt x="122" y="34"/>
                    </a:lnTo>
                    <a:lnTo>
                      <a:pt x="120" y="35"/>
                    </a:lnTo>
                    <a:lnTo>
                      <a:pt x="121" y="37"/>
                    </a:lnTo>
                    <a:lnTo>
                      <a:pt x="123" y="40"/>
                    </a:lnTo>
                    <a:lnTo>
                      <a:pt x="124" y="40"/>
                    </a:lnTo>
                    <a:lnTo>
                      <a:pt x="126" y="40"/>
                    </a:lnTo>
                    <a:lnTo>
                      <a:pt x="124" y="41"/>
                    </a:lnTo>
                    <a:lnTo>
                      <a:pt x="124" y="42"/>
                    </a:lnTo>
                    <a:lnTo>
                      <a:pt x="126" y="42"/>
                    </a:lnTo>
                    <a:lnTo>
                      <a:pt x="126" y="43"/>
                    </a:lnTo>
                    <a:lnTo>
                      <a:pt x="127" y="43"/>
                    </a:lnTo>
                    <a:lnTo>
                      <a:pt x="128" y="42"/>
                    </a:lnTo>
                    <a:lnTo>
                      <a:pt x="130" y="41"/>
                    </a:lnTo>
                    <a:lnTo>
                      <a:pt x="131" y="41"/>
                    </a:lnTo>
                    <a:lnTo>
                      <a:pt x="133" y="41"/>
                    </a:lnTo>
                    <a:lnTo>
                      <a:pt x="133" y="42"/>
                    </a:lnTo>
                    <a:lnTo>
                      <a:pt x="135" y="42"/>
                    </a:lnTo>
                    <a:lnTo>
                      <a:pt x="135" y="43"/>
                    </a:lnTo>
                    <a:lnTo>
                      <a:pt x="136" y="42"/>
                    </a:lnTo>
                    <a:lnTo>
                      <a:pt x="136" y="41"/>
                    </a:lnTo>
                    <a:lnTo>
                      <a:pt x="135" y="40"/>
                    </a:lnTo>
                    <a:lnTo>
                      <a:pt x="135" y="39"/>
                    </a:lnTo>
                    <a:lnTo>
                      <a:pt x="135" y="37"/>
                    </a:lnTo>
                    <a:lnTo>
                      <a:pt x="135" y="36"/>
                    </a:lnTo>
                    <a:lnTo>
                      <a:pt x="136" y="35"/>
                    </a:lnTo>
                    <a:lnTo>
                      <a:pt x="137" y="35"/>
                    </a:lnTo>
                    <a:lnTo>
                      <a:pt x="138" y="34"/>
                    </a:lnTo>
                    <a:lnTo>
                      <a:pt x="137" y="33"/>
                    </a:lnTo>
                    <a:lnTo>
                      <a:pt x="138" y="33"/>
                    </a:lnTo>
                    <a:lnTo>
                      <a:pt x="138" y="32"/>
                    </a:lnTo>
                    <a:lnTo>
                      <a:pt x="140" y="32"/>
                    </a:lnTo>
                    <a:lnTo>
                      <a:pt x="141" y="32"/>
                    </a:lnTo>
                    <a:lnTo>
                      <a:pt x="141" y="33"/>
                    </a:lnTo>
                    <a:lnTo>
                      <a:pt x="141" y="34"/>
                    </a:lnTo>
                    <a:lnTo>
                      <a:pt x="141" y="35"/>
                    </a:lnTo>
                    <a:lnTo>
                      <a:pt x="141" y="36"/>
                    </a:lnTo>
                    <a:lnTo>
                      <a:pt x="143" y="36"/>
                    </a:lnTo>
                    <a:lnTo>
                      <a:pt x="143" y="37"/>
                    </a:lnTo>
                    <a:lnTo>
                      <a:pt x="144" y="39"/>
                    </a:lnTo>
                    <a:lnTo>
                      <a:pt x="144" y="40"/>
                    </a:lnTo>
                    <a:lnTo>
                      <a:pt x="145" y="40"/>
                    </a:lnTo>
                    <a:lnTo>
                      <a:pt x="146" y="40"/>
                    </a:lnTo>
                    <a:lnTo>
                      <a:pt x="147" y="40"/>
                    </a:lnTo>
                    <a:lnTo>
                      <a:pt x="148" y="40"/>
                    </a:lnTo>
                    <a:lnTo>
                      <a:pt x="148" y="39"/>
                    </a:lnTo>
                    <a:lnTo>
                      <a:pt x="149" y="37"/>
                    </a:lnTo>
                    <a:lnTo>
                      <a:pt x="150" y="37"/>
                    </a:lnTo>
                    <a:lnTo>
                      <a:pt x="150" y="36"/>
                    </a:lnTo>
                    <a:lnTo>
                      <a:pt x="152" y="36"/>
                    </a:lnTo>
                    <a:lnTo>
                      <a:pt x="153" y="36"/>
                    </a:lnTo>
                    <a:lnTo>
                      <a:pt x="153" y="37"/>
                    </a:lnTo>
                    <a:lnTo>
                      <a:pt x="154" y="37"/>
                    </a:lnTo>
                    <a:lnTo>
                      <a:pt x="155" y="39"/>
                    </a:lnTo>
                    <a:lnTo>
                      <a:pt x="156" y="39"/>
                    </a:lnTo>
                    <a:lnTo>
                      <a:pt x="157" y="39"/>
                    </a:lnTo>
                    <a:lnTo>
                      <a:pt x="158" y="39"/>
                    </a:lnTo>
                    <a:lnTo>
                      <a:pt x="159" y="37"/>
                    </a:lnTo>
                    <a:lnTo>
                      <a:pt x="159" y="36"/>
                    </a:lnTo>
                    <a:lnTo>
                      <a:pt x="159" y="35"/>
                    </a:lnTo>
                    <a:lnTo>
                      <a:pt x="159" y="34"/>
                    </a:lnTo>
                    <a:lnTo>
                      <a:pt x="159" y="33"/>
                    </a:lnTo>
                    <a:lnTo>
                      <a:pt x="159" y="32"/>
                    </a:lnTo>
                    <a:lnTo>
                      <a:pt x="161" y="31"/>
                    </a:lnTo>
                    <a:lnTo>
                      <a:pt x="162" y="29"/>
                    </a:lnTo>
                    <a:lnTo>
                      <a:pt x="163" y="29"/>
                    </a:lnTo>
                    <a:lnTo>
                      <a:pt x="164" y="29"/>
                    </a:lnTo>
                    <a:lnTo>
                      <a:pt x="164" y="28"/>
                    </a:lnTo>
                    <a:lnTo>
                      <a:pt x="165" y="28"/>
                    </a:lnTo>
                    <a:lnTo>
                      <a:pt x="166" y="28"/>
                    </a:lnTo>
                    <a:lnTo>
                      <a:pt x="167" y="28"/>
                    </a:lnTo>
                    <a:lnTo>
                      <a:pt x="169" y="28"/>
                    </a:lnTo>
                    <a:lnTo>
                      <a:pt x="169" y="27"/>
                    </a:lnTo>
                    <a:lnTo>
                      <a:pt x="170" y="27"/>
                    </a:lnTo>
                    <a:lnTo>
                      <a:pt x="170" y="26"/>
                    </a:lnTo>
                    <a:lnTo>
                      <a:pt x="171" y="26"/>
                    </a:lnTo>
                    <a:lnTo>
                      <a:pt x="173" y="24"/>
                    </a:lnTo>
                    <a:lnTo>
                      <a:pt x="174" y="24"/>
                    </a:lnTo>
                    <a:lnTo>
                      <a:pt x="174" y="23"/>
                    </a:lnTo>
                    <a:lnTo>
                      <a:pt x="175" y="25"/>
                    </a:lnTo>
                    <a:lnTo>
                      <a:pt x="175" y="28"/>
                    </a:lnTo>
                    <a:lnTo>
                      <a:pt x="176" y="28"/>
                    </a:lnTo>
                    <a:lnTo>
                      <a:pt x="176" y="29"/>
                    </a:lnTo>
                    <a:lnTo>
                      <a:pt x="178" y="32"/>
                    </a:lnTo>
                    <a:lnTo>
                      <a:pt x="180" y="32"/>
                    </a:lnTo>
                    <a:lnTo>
                      <a:pt x="183" y="32"/>
                    </a:lnTo>
                    <a:lnTo>
                      <a:pt x="187" y="32"/>
                    </a:lnTo>
                    <a:lnTo>
                      <a:pt x="188" y="32"/>
                    </a:lnTo>
                    <a:lnTo>
                      <a:pt x="188" y="28"/>
                    </a:lnTo>
                    <a:lnTo>
                      <a:pt x="188" y="22"/>
                    </a:lnTo>
                    <a:lnTo>
                      <a:pt x="189" y="22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14" name="Freeform 125">
                <a:extLst>
                  <a:ext uri="{FF2B5EF4-FFF2-40B4-BE49-F238E27FC236}">
                    <a16:creationId xmlns:a16="http://schemas.microsoft.com/office/drawing/2014/main" id="{DF66E995-F171-7B98-6C44-918B1A95F8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2938" y="2444750"/>
                <a:ext cx="889000" cy="625475"/>
              </a:xfrm>
              <a:custGeom>
                <a:avLst/>
                <a:gdLst>
                  <a:gd name="T0" fmla="*/ 114 w 560"/>
                  <a:gd name="T1" fmla="*/ 0 h 394"/>
                  <a:gd name="T2" fmla="*/ 147 w 560"/>
                  <a:gd name="T3" fmla="*/ 1 h 394"/>
                  <a:gd name="T4" fmla="*/ 167 w 560"/>
                  <a:gd name="T5" fmla="*/ 1 h 394"/>
                  <a:gd name="T6" fmla="*/ 199 w 560"/>
                  <a:gd name="T7" fmla="*/ 1 h 394"/>
                  <a:gd name="T8" fmla="*/ 255 w 560"/>
                  <a:gd name="T9" fmla="*/ 1 h 394"/>
                  <a:gd name="T10" fmla="*/ 333 w 560"/>
                  <a:gd name="T11" fmla="*/ 1 h 394"/>
                  <a:gd name="T12" fmla="*/ 331 w 560"/>
                  <a:gd name="T13" fmla="*/ 64 h 394"/>
                  <a:gd name="T14" fmla="*/ 348 w 560"/>
                  <a:gd name="T15" fmla="*/ 89 h 394"/>
                  <a:gd name="T16" fmla="*/ 383 w 560"/>
                  <a:gd name="T17" fmla="*/ 116 h 394"/>
                  <a:gd name="T18" fmla="*/ 415 w 560"/>
                  <a:gd name="T19" fmla="*/ 134 h 394"/>
                  <a:gd name="T20" fmla="*/ 433 w 560"/>
                  <a:gd name="T21" fmla="*/ 143 h 394"/>
                  <a:gd name="T22" fmla="*/ 491 w 560"/>
                  <a:gd name="T23" fmla="*/ 168 h 394"/>
                  <a:gd name="T24" fmla="*/ 516 w 560"/>
                  <a:gd name="T25" fmla="*/ 183 h 394"/>
                  <a:gd name="T26" fmla="*/ 550 w 560"/>
                  <a:gd name="T27" fmla="*/ 195 h 394"/>
                  <a:gd name="T28" fmla="*/ 558 w 560"/>
                  <a:gd name="T29" fmla="*/ 205 h 394"/>
                  <a:gd name="T30" fmla="*/ 549 w 560"/>
                  <a:gd name="T31" fmla="*/ 208 h 394"/>
                  <a:gd name="T32" fmla="*/ 518 w 560"/>
                  <a:gd name="T33" fmla="*/ 227 h 394"/>
                  <a:gd name="T34" fmla="*/ 514 w 560"/>
                  <a:gd name="T35" fmla="*/ 253 h 394"/>
                  <a:gd name="T36" fmla="*/ 508 w 560"/>
                  <a:gd name="T37" fmla="*/ 267 h 394"/>
                  <a:gd name="T38" fmla="*/ 512 w 560"/>
                  <a:gd name="T39" fmla="*/ 285 h 394"/>
                  <a:gd name="T40" fmla="*/ 502 w 560"/>
                  <a:gd name="T41" fmla="*/ 297 h 394"/>
                  <a:gd name="T42" fmla="*/ 490 w 560"/>
                  <a:gd name="T43" fmla="*/ 307 h 394"/>
                  <a:gd name="T44" fmla="*/ 498 w 560"/>
                  <a:gd name="T45" fmla="*/ 318 h 394"/>
                  <a:gd name="T46" fmla="*/ 519 w 560"/>
                  <a:gd name="T47" fmla="*/ 336 h 394"/>
                  <a:gd name="T48" fmla="*/ 519 w 560"/>
                  <a:gd name="T49" fmla="*/ 362 h 394"/>
                  <a:gd name="T50" fmla="*/ 517 w 560"/>
                  <a:gd name="T51" fmla="*/ 376 h 394"/>
                  <a:gd name="T52" fmla="*/ 519 w 560"/>
                  <a:gd name="T53" fmla="*/ 386 h 394"/>
                  <a:gd name="T54" fmla="*/ 518 w 560"/>
                  <a:gd name="T55" fmla="*/ 394 h 394"/>
                  <a:gd name="T56" fmla="*/ 497 w 560"/>
                  <a:gd name="T57" fmla="*/ 386 h 394"/>
                  <a:gd name="T58" fmla="*/ 473 w 560"/>
                  <a:gd name="T59" fmla="*/ 370 h 394"/>
                  <a:gd name="T60" fmla="*/ 415 w 560"/>
                  <a:gd name="T61" fmla="*/ 329 h 394"/>
                  <a:gd name="T62" fmla="*/ 399 w 560"/>
                  <a:gd name="T63" fmla="*/ 312 h 394"/>
                  <a:gd name="T64" fmla="*/ 395 w 560"/>
                  <a:gd name="T65" fmla="*/ 303 h 394"/>
                  <a:gd name="T66" fmla="*/ 395 w 560"/>
                  <a:gd name="T67" fmla="*/ 281 h 394"/>
                  <a:gd name="T68" fmla="*/ 377 w 560"/>
                  <a:gd name="T69" fmla="*/ 272 h 394"/>
                  <a:gd name="T70" fmla="*/ 353 w 560"/>
                  <a:gd name="T71" fmla="*/ 251 h 394"/>
                  <a:gd name="T72" fmla="*/ 308 w 560"/>
                  <a:gd name="T73" fmla="*/ 252 h 394"/>
                  <a:gd name="T74" fmla="*/ 276 w 560"/>
                  <a:gd name="T75" fmla="*/ 228 h 394"/>
                  <a:gd name="T76" fmla="*/ 247 w 560"/>
                  <a:gd name="T77" fmla="*/ 208 h 394"/>
                  <a:gd name="T78" fmla="*/ 227 w 560"/>
                  <a:gd name="T79" fmla="*/ 198 h 394"/>
                  <a:gd name="T80" fmla="*/ 216 w 560"/>
                  <a:gd name="T81" fmla="*/ 191 h 394"/>
                  <a:gd name="T82" fmla="*/ 195 w 560"/>
                  <a:gd name="T83" fmla="*/ 191 h 394"/>
                  <a:gd name="T84" fmla="*/ 156 w 560"/>
                  <a:gd name="T85" fmla="*/ 192 h 394"/>
                  <a:gd name="T86" fmla="*/ 138 w 560"/>
                  <a:gd name="T87" fmla="*/ 189 h 394"/>
                  <a:gd name="T88" fmla="*/ 124 w 560"/>
                  <a:gd name="T89" fmla="*/ 187 h 394"/>
                  <a:gd name="T90" fmla="*/ 113 w 560"/>
                  <a:gd name="T91" fmla="*/ 189 h 394"/>
                  <a:gd name="T92" fmla="*/ 98 w 560"/>
                  <a:gd name="T93" fmla="*/ 180 h 394"/>
                  <a:gd name="T94" fmla="*/ 86 w 560"/>
                  <a:gd name="T95" fmla="*/ 173 h 394"/>
                  <a:gd name="T96" fmla="*/ 54 w 560"/>
                  <a:gd name="T97" fmla="*/ 167 h 394"/>
                  <a:gd name="T98" fmla="*/ 22 w 560"/>
                  <a:gd name="T99" fmla="*/ 169 h 394"/>
                  <a:gd name="T100" fmla="*/ 8 w 560"/>
                  <a:gd name="T101" fmla="*/ 175 h 394"/>
                  <a:gd name="T102" fmla="*/ 6 w 560"/>
                  <a:gd name="T103" fmla="*/ 167 h 394"/>
                  <a:gd name="T104" fmla="*/ 22 w 560"/>
                  <a:gd name="T105" fmla="*/ 161 h 394"/>
                  <a:gd name="T106" fmla="*/ 22 w 560"/>
                  <a:gd name="T107" fmla="*/ 148 h 394"/>
                  <a:gd name="T108" fmla="*/ 0 w 560"/>
                  <a:gd name="T109" fmla="*/ 139 h 394"/>
                  <a:gd name="T110" fmla="*/ 22 w 560"/>
                  <a:gd name="T111" fmla="*/ 114 h 394"/>
                  <a:gd name="T112" fmla="*/ 20 w 560"/>
                  <a:gd name="T113" fmla="*/ 88 h 394"/>
                  <a:gd name="T114" fmla="*/ 26 w 560"/>
                  <a:gd name="T115" fmla="*/ 0 h 394"/>
                  <a:gd name="T116" fmla="*/ 63 w 560"/>
                  <a:gd name="T117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60" h="394">
                    <a:moveTo>
                      <a:pt x="78" y="0"/>
                    </a:moveTo>
                    <a:lnTo>
                      <a:pt x="81" y="0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5" y="0"/>
                    </a:lnTo>
                    <a:lnTo>
                      <a:pt x="88" y="0"/>
                    </a:lnTo>
                    <a:lnTo>
                      <a:pt x="89" y="0"/>
                    </a:lnTo>
                    <a:lnTo>
                      <a:pt x="94" y="0"/>
                    </a:lnTo>
                    <a:lnTo>
                      <a:pt x="105" y="0"/>
                    </a:lnTo>
                    <a:lnTo>
                      <a:pt x="110" y="0"/>
                    </a:lnTo>
                    <a:lnTo>
                      <a:pt x="114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2" y="0"/>
                    </a:lnTo>
                    <a:lnTo>
                      <a:pt x="123" y="0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40" y="0"/>
                    </a:lnTo>
                    <a:lnTo>
                      <a:pt x="145" y="0"/>
                    </a:lnTo>
                    <a:lnTo>
                      <a:pt x="145" y="1"/>
                    </a:lnTo>
                    <a:lnTo>
                      <a:pt x="147" y="1"/>
                    </a:lnTo>
                    <a:lnTo>
                      <a:pt x="152" y="1"/>
                    </a:lnTo>
                    <a:lnTo>
                      <a:pt x="154" y="1"/>
                    </a:lnTo>
                    <a:lnTo>
                      <a:pt x="155" y="1"/>
                    </a:lnTo>
                    <a:lnTo>
                      <a:pt x="157" y="1"/>
                    </a:lnTo>
                    <a:lnTo>
                      <a:pt x="158" y="1"/>
                    </a:lnTo>
                    <a:lnTo>
                      <a:pt x="159" y="1"/>
                    </a:lnTo>
                    <a:lnTo>
                      <a:pt x="161" y="1"/>
                    </a:lnTo>
                    <a:lnTo>
                      <a:pt x="163" y="1"/>
                    </a:lnTo>
                    <a:lnTo>
                      <a:pt x="164" y="1"/>
                    </a:lnTo>
                    <a:lnTo>
                      <a:pt x="165" y="1"/>
                    </a:lnTo>
                    <a:lnTo>
                      <a:pt x="167" y="1"/>
                    </a:lnTo>
                    <a:lnTo>
                      <a:pt x="169" y="1"/>
                    </a:lnTo>
                    <a:lnTo>
                      <a:pt x="172" y="1"/>
                    </a:lnTo>
                    <a:lnTo>
                      <a:pt x="173" y="1"/>
                    </a:lnTo>
                    <a:lnTo>
                      <a:pt x="174" y="1"/>
                    </a:lnTo>
                    <a:lnTo>
                      <a:pt x="175" y="1"/>
                    </a:lnTo>
                    <a:lnTo>
                      <a:pt x="180" y="1"/>
                    </a:lnTo>
                    <a:lnTo>
                      <a:pt x="182" y="1"/>
                    </a:lnTo>
                    <a:lnTo>
                      <a:pt x="184" y="1"/>
                    </a:lnTo>
                    <a:lnTo>
                      <a:pt x="192" y="1"/>
                    </a:lnTo>
                    <a:lnTo>
                      <a:pt x="195" y="1"/>
                    </a:lnTo>
                    <a:lnTo>
                      <a:pt x="199" y="1"/>
                    </a:lnTo>
                    <a:lnTo>
                      <a:pt x="207" y="1"/>
                    </a:lnTo>
                    <a:lnTo>
                      <a:pt x="213" y="1"/>
                    </a:lnTo>
                    <a:lnTo>
                      <a:pt x="217" y="1"/>
                    </a:lnTo>
                    <a:lnTo>
                      <a:pt x="218" y="1"/>
                    </a:lnTo>
                    <a:lnTo>
                      <a:pt x="223" y="1"/>
                    </a:lnTo>
                    <a:lnTo>
                      <a:pt x="235" y="1"/>
                    </a:lnTo>
                    <a:lnTo>
                      <a:pt x="240" y="1"/>
                    </a:lnTo>
                    <a:lnTo>
                      <a:pt x="242" y="1"/>
                    </a:lnTo>
                    <a:lnTo>
                      <a:pt x="249" y="1"/>
                    </a:lnTo>
                    <a:lnTo>
                      <a:pt x="251" y="1"/>
                    </a:lnTo>
                    <a:lnTo>
                      <a:pt x="255" y="1"/>
                    </a:lnTo>
                    <a:lnTo>
                      <a:pt x="265" y="1"/>
                    </a:lnTo>
                    <a:lnTo>
                      <a:pt x="268" y="1"/>
                    </a:lnTo>
                    <a:lnTo>
                      <a:pt x="270" y="1"/>
                    </a:lnTo>
                    <a:lnTo>
                      <a:pt x="278" y="1"/>
                    </a:lnTo>
                    <a:lnTo>
                      <a:pt x="282" y="1"/>
                    </a:lnTo>
                    <a:lnTo>
                      <a:pt x="283" y="1"/>
                    </a:lnTo>
                    <a:lnTo>
                      <a:pt x="292" y="1"/>
                    </a:lnTo>
                    <a:lnTo>
                      <a:pt x="295" y="1"/>
                    </a:lnTo>
                    <a:lnTo>
                      <a:pt x="308" y="1"/>
                    </a:lnTo>
                    <a:lnTo>
                      <a:pt x="322" y="1"/>
                    </a:lnTo>
                    <a:lnTo>
                      <a:pt x="333" y="1"/>
                    </a:lnTo>
                    <a:lnTo>
                      <a:pt x="333" y="6"/>
                    </a:lnTo>
                    <a:lnTo>
                      <a:pt x="333" y="9"/>
                    </a:lnTo>
                    <a:lnTo>
                      <a:pt x="333" y="19"/>
                    </a:lnTo>
                    <a:lnTo>
                      <a:pt x="333" y="24"/>
                    </a:lnTo>
                    <a:lnTo>
                      <a:pt x="333" y="28"/>
                    </a:lnTo>
                    <a:lnTo>
                      <a:pt x="333" y="46"/>
                    </a:lnTo>
                    <a:lnTo>
                      <a:pt x="333" y="49"/>
                    </a:lnTo>
                    <a:lnTo>
                      <a:pt x="333" y="50"/>
                    </a:lnTo>
                    <a:lnTo>
                      <a:pt x="331" y="55"/>
                    </a:lnTo>
                    <a:lnTo>
                      <a:pt x="331" y="63"/>
                    </a:lnTo>
                    <a:lnTo>
                      <a:pt x="331" y="64"/>
                    </a:lnTo>
                    <a:lnTo>
                      <a:pt x="331" y="67"/>
                    </a:lnTo>
                    <a:lnTo>
                      <a:pt x="331" y="71"/>
                    </a:lnTo>
                    <a:lnTo>
                      <a:pt x="331" y="74"/>
                    </a:lnTo>
                    <a:lnTo>
                      <a:pt x="331" y="82"/>
                    </a:lnTo>
                    <a:lnTo>
                      <a:pt x="331" y="84"/>
                    </a:lnTo>
                    <a:lnTo>
                      <a:pt x="336" y="85"/>
                    </a:lnTo>
                    <a:lnTo>
                      <a:pt x="338" y="86"/>
                    </a:lnTo>
                    <a:lnTo>
                      <a:pt x="345" y="89"/>
                    </a:lnTo>
                    <a:lnTo>
                      <a:pt x="346" y="86"/>
                    </a:lnTo>
                    <a:lnTo>
                      <a:pt x="348" y="86"/>
                    </a:lnTo>
                    <a:lnTo>
                      <a:pt x="348" y="89"/>
                    </a:lnTo>
                    <a:lnTo>
                      <a:pt x="351" y="89"/>
                    </a:lnTo>
                    <a:lnTo>
                      <a:pt x="352" y="89"/>
                    </a:lnTo>
                    <a:lnTo>
                      <a:pt x="352" y="92"/>
                    </a:lnTo>
                    <a:lnTo>
                      <a:pt x="355" y="94"/>
                    </a:lnTo>
                    <a:lnTo>
                      <a:pt x="356" y="95"/>
                    </a:lnTo>
                    <a:lnTo>
                      <a:pt x="360" y="98"/>
                    </a:lnTo>
                    <a:lnTo>
                      <a:pt x="369" y="105"/>
                    </a:lnTo>
                    <a:lnTo>
                      <a:pt x="372" y="107"/>
                    </a:lnTo>
                    <a:lnTo>
                      <a:pt x="374" y="109"/>
                    </a:lnTo>
                    <a:lnTo>
                      <a:pt x="378" y="111"/>
                    </a:lnTo>
                    <a:lnTo>
                      <a:pt x="383" y="116"/>
                    </a:lnTo>
                    <a:lnTo>
                      <a:pt x="386" y="117"/>
                    </a:lnTo>
                    <a:lnTo>
                      <a:pt x="390" y="122"/>
                    </a:lnTo>
                    <a:lnTo>
                      <a:pt x="391" y="122"/>
                    </a:lnTo>
                    <a:lnTo>
                      <a:pt x="396" y="125"/>
                    </a:lnTo>
                    <a:lnTo>
                      <a:pt x="402" y="130"/>
                    </a:lnTo>
                    <a:lnTo>
                      <a:pt x="405" y="130"/>
                    </a:lnTo>
                    <a:lnTo>
                      <a:pt x="405" y="131"/>
                    </a:lnTo>
                    <a:lnTo>
                      <a:pt x="405" y="132"/>
                    </a:lnTo>
                    <a:lnTo>
                      <a:pt x="409" y="133"/>
                    </a:lnTo>
                    <a:lnTo>
                      <a:pt x="412" y="133"/>
                    </a:lnTo>
                    <a:lnTo>
                      <a:pt x="415" y="134"/>
                    </a:lnTo>
                    <a:lnTo>
                      <a:pt x="417" y="135"/>
                    </a:lnTo>
                    <a:lnTo>
                      <a:pt x="419" y="136"/>
                    </a:lnTo>
                    <a:lnTo>
                      <a:pt x="420" y="136"/>
                    </a:lnTo>
                    <a:lnTo>
                      <a:pt x="421" y="136"/>
                    </a:lnTo>
                    <a:lnTo>
                      <a:pt x="421" y="135"/>
                    </a:lnTo>
                    <a:lnTo>
                      <a:pt x="426" y="135"/>
                    </a:lnTo>
                    <a:lnTo>
                      <a:pt x="425" y="140"/>
                    </a:lnTo>
                    <a:lnTo>
                      <a:pt x="426" y="140"/>
                    </a:lnTo>
                    <a:lnTo>
                      <a:pt x="429" y="141"/>
                    </a:lnTo>
                    <a:lnTo>
                      <a:pt x="430" y="141"/>
                    </a:lnTo>
                    <a:lnTo>
                      <a:pt x="433" y="143"/>
                    </a:lnTo>
                    <a:lnTo>
                      <a:pt x="440" y="147"/>
                    </a:lnTo>
                    <a:lnTo>
                      <a:pt x="448" y="150"/>
                    </a:lnTo>
                    <a:lnTo>
                      <a:pt x="452" y="152"/>
                    </a:lnTo>
                    <a:lnTo>
                      <a:pt x="456" y="153"/>
                    </a:lnTo>
                    <a:lnTo>
                      <a:pt x="468" y="159"/>
                    </a:lnTo>
                    <a:lnTo>
                      <a:pt x="468" y="160"/>
                    </a:lnTo>
                    <a:lnTo>
                      <a:pt x="473" y="161"/>
                    </a:lnTo>
                    <a:lnTo>
                      <a:pt x="474" y="162"/>
                    </a:lnTo>
                    <a:lnTo>
                      <a:pt x="477" y="164"/>
                    </a:lnTo>
                    <a:lnTo>
                      <a:pt x="488" y="168"/>
                    </a:lnTo>
                    <a:lnTo>
                      <a:pt x="491" y="168"/>
                    </a:lnTo>
                    <a:lnTo>
                      <a:pt x="491" y="169"/>
                    </a:lnTo>
                    <a:lnTo>
                      <a:pt x="493" y="170"/>
                    </a:lnTo>
                    <a:lnTo>
                      <a:pt x="494" y="170"/>
                    </a:lnTo>
                    <a:lnTo>
                      <a:pt x="498" y="170"/>
                    </a:lnTo>
                    <a:lnTo>
                      <a:pt x="498" y="173"/>
                    </a:lnTo>
                    <a:lnTo>
                      <a:pt x="498" y="174"/>
                    </a:lnTo>
                    <a:lnTo>
                      <a:pt x="509" y="180"/>
                    </a:lnTo>
                    <a:lnTo>
                      <a:pt x="514" y="182"/>
                    </a:lnTo>
                    <a:lnTo>
                      <a:pt x="514" y="183"/>
                    </a:lnTo>
                    <a:lnTo>
                      <a:pt x="515" y="183"/>
                    </a:lnTo>
                    <a:lnTo>
                      <a:pt x="516" y="183"/>
                    </a:lnTo>
                    <a:lnTo>
                      <a:pt x="516" y="184"/>
                    </a:lnTo>
                    <a:lnTo>
                      <a:pt x="519" y="185"/>
                    </a:lnTo>
                    <a:lnTo>
                      <a:pt x="521" y="186"/>
                    </a:lnTo>
                    <a:lnTo>
                      <a:pt x="524" y="187"/>
                    </a:lnTo>
                    <a:lnTo>
                      <a:pt x="540" y="197"/>
                    </a:lnTo>
                    <a:lnTo>
                      <a:pt x="546" y="200"/>
                    </a:lnTo>
                    <a:lnTo>
                      <a:pt x="547" y="201"/>
                    </a:lnTo>
                    <a:lnTo>
                      <a:pt x="547" y="194"/>
                    </a:lnTo>
                    <a:lnTo>
                      <a:pt x="549" y="194"/>
                    </a:lnTo>
                    <a:lnTo>
                      <a:pt x="550" y="194"/>
                    </a:lnTo>
                    <a:lnTo>
                      <a:pt x="550" y="195"/>
                    </a:lnTo>
                    <a:lnTo>
                      <a:pt x="550" y="197"/>
                    </a:lnTo>
                    <a:lnTo>
                      <a:pt x="551" y="198"/>
                    </a:lnTo>
                    <a:lnTo>
                      <a:pt x="551" y="199"/>
                    </a:lnTo>
                    <a:lnTo>
                      <a:pt x="551" y="200"/>
                    </a:lnTo>
                    <a:lnTo>
                      <a:pt x="552" y="201"/>
                    </a:lnTo>
                    <a:lnTo>
                      <a:pt x="553" y="202"/>
                    </a:lnTo>
                    <a:lnTo>
                      <a:pt x="554" y="202"/>
                    </a:lnTo>
                    <a:lnTo>
                      <a:pt x="555" y="203"/>
                    </a:lnTo>
                    <a:lnTo>
                      <a:pt x="555" y="205"/>
                    </a:lnTo>
                    <a:lnTo>
                      <a:pt x="557" y="205"/>
                    </a:lnTo>
                    <a:lnTo>
                      <a:pt x="558" y="205"/>
                    </a:lnTo>
                    <a:lnTo>
                      <a:pt x="559" y="206"/>
                    </a:lnTo>
                    <a:lnTo>
                      <a:pt x="559" y="207"/>
                    </a:lnTo>
                    <a:lnTo>
                      <a:pt x="560" y="207"/>
                    </a:lnTo>
                    <a:lnTo>
                      <a:pt x="560" y="208"/>
                    </a:lnTo>
                    <a:lnTo>
                      <a:pt x="558" y="207"/>
                    </a:lnTo>
                    <a:lnTo>
                      <a:pt x="555" y="207"/>
                    </a:lnTo>
                    <a:lnTo>
                      <a:pt x="554" y="206"/>
                    </a:lnTo>
                    <a:lnTo>
                      <a:pt x="553" y="206"/>
                    </a:lnTo>
                    <a:lnTo>
                      <a:pt x="551" y="207"/>
                    </a:lnTo>
                    <a:lnTo>
                      <a:pt x="550" y="207"/>
                    </a:lnTo>
                    <a:lnTo>
                      <a:pt x="549" y="208"/>
                    </a:lnTo>
                    <a:lnTo>
                      <a:pt x="547" y="208"/>
                    </a:lnTo>
                    <a:lnTo>
                      <a:pt x="546" y="209"/>
                    </a:lnTo>
                    <a:lnTo>
                      <a:pt x="544" y="211"/>
                    </a:lnTo>
                    <a:lnTo>
                      <a:pt x="543" y="212"/>
                    </a:lnTo>
                    <a:lnTo>
                      <a:pt x="543" y="214"/>
                    </a:lnTo>
                    <a:lnTo>
                      <a:pt x="540" y="215"/>
                    </a:lnTo>
                    <a:lnTo>
                      <a:pt x="534" y="218"/>
                    </a:lnTo>
                    <a:lnTo>
                      <a:pt x="525" y="224"/>
                    </a:lnTo>
                    <a:lnTo>
                      <a:pt x="523" y="225"/>
                    </a:lnTo>
                    <a:lnTo>
                      <a:pt x="519" y="227"/>
                    </a:lnTo>
                    <a:lnTo>
                      <a:pt x="518" y="227"/>
                    </a:lnTo>
                    <a:lnTo>
                      <a:pt x="518" y="228"/>
                    </a:lnTo>
                    <a:lnTo>
                      <a:pt x="518" y="230"/>
                    </a:lnTo>
                    <a:lnTo>
                      <a:pt x="518" y="231"/>
                    </a:lnTo>
                    <a:lnTo>
                      <a:pt x="517" y="234"/>
                    </a:lnTo>
                    <a:lnTo>
                      <a:pt x="516" y="236"/>
                    </a:lnTo>
                    <a:lnTo>
                      <a:pt x="516" y="239"/>
                    </a:lnTo>
                    <a:lnTo>
                      <a:pt x="516" y="240"/>
                    </a:lnTo>
                    <a:lnTo>
                      <a:pt x="515" y="244"/>
                    </a:lnTo>
                    <a:lnTo>
                      <a:pt x="514" y="248"/>
                    </a:lnTo>
                    <a:lnTo>
                      <a:pt x="514" y="250"/>
                    </a:lnTo>
                    <a:lnTo>
                      <a:pt x="514" y="253"/>
                    </a:lnTo>
                    <a:lnTo>
                      <a:pt x="512" y="253"/>
                    </a:lnTo>
                    <a:lnTo>
                      <a:pt x="512" y="254"/>
                    </a:lnTo>
                    <a:lnTo>
                      <a:pt x="512" y="256"/>
                    </a:lnTo>
                    <a:lnTo>
                      <a:pt x="511" y="258"/>
                    </a:lnTo>
                    <a:lnTo>
                      <a:pt x="511" y="259"/>
                    </a:lnTo>
                    <a:lnTo>
                      <a:pt x="510" y="260"/>
                    </a:lnTo>
                    <a:lnTo>
                      <a:pt x="510" y="261"/>
                    </a:lnTo>
                    <a:lnTo>
                      <a:pt x="508" y="264"/>
                    </a:lnTo>
                    <a:lnTo>
                      <a:pt x="508" y="265"/>
                    </a:lnTo>
                    <a:lnTo>
                      <a:pt x="508" y="266"/>
                    </a:lnTo>
                    <a:lnTo>
                      <a:pt x="508" y="267"/>
                    </a:lnTo>
                    <a:lnTo>
                      <a:pt x="508" y="272"/>
                    </a:lnTo>
                    <a:lnTo>
                      <a:pt x="508" y="274"/>
                    </a:lnTo>
                    <a:lnTo>
                      <a:pt x="508" y="275"/>
                    </a:lnTo>
                    <a:lnTo>
                      <a:pt x="508" y="276"/>
                    </a:lnTo>
                    <a:lnTo>
                      <a:pt x="509" y="276"/>
                    </a:lnTo>
                    <a:lnTo>
                      <a:pt x="509" y="277"/>
                    </a:lnTo>
                    <a:lnTo>
                      <a:pt x="510" y="279"/>
                    </a:lnTo>
                    <a:lnTo>
                      <a:pt x="512" y="282"/>
                    </a:lnTo>
                    <a:lnTo>
                      <a:pt x="512" y="283"/>
                    </a:lnTo>
                    <a:lnTo>
                      <a:pt x="512" y="284"/>
                    </a:lnTo>
                    <a:lnTo>
                      <a:pt x="512" y="285"/>
                    </a:lnTo>
                    <a:lnTo>
                      <a:pt x="511" y="286"/>
                    </a:lnTo>
                    <a:lnTo>
                      <a:pt x="510" y="287"/>
                    </a:lnTo>
                    <a:lnTo>
                      <a:pt x="509" y="287"/>
                    </a:lnTo>
                    <a:lnTo>
                      <a:pt x="508" y="287"/>
                    </a:lnTo>
                    <a:lnTo>
                      <a:pt x="508" y="289"/>
                    </a:lnTo>
                    <a:lnTo>
                      <a:pt x="507" y="290"/>
                    </a:lnTo>
                    <a:lnTo>
                      <a:pt x="506" y="292"/>
                    </a:lnTo>
                    <a:lnTo>
                      <a:pt x="506" y="293"/>
                    </a:lnTo>
                    <a:lnTo>
                      <a:pt x="504" y="294"/>
                    </a:lnTo>
                    <a:lnTo>
                      <a:pt x="503" y="295"/>
                    </a:lnTo>
                    <a:lnTo>
                      <a:pt x="502" y="297"/>
                    </a:lnTo>
                    <a:lnTo>
                      <a:pt x="501" y="297"/>
                    </a:lnTo>
                    <a:lnTo>
                      <a:pt x="501" y="298"/>
                    </a:lnTo>
                    <a:lnTo>
                      <a:pt x="500" y="298"/>
                    </a:lnTo>
                    <a:lnTo>
                      <a:pt x="499" y="299"/>
                    </a:lnTo>
                    <a:lnTo>
                      <a:pt x="498" y="300"/>
                    </a:lnTo>
                    <a:lnTo>
                      <a:pt x="497" y="301"/>
                    </a:lnTo>
                    <a:lnTo>
                      <a:pt x="495" y="302"/>
                    </a:lnTo>
                    <a:lnTo>
                      <a:pt x="494" y="302"/>
                    </a:lnTo>
                    <a:lnTo>
                      <a:pt x="493" y="303"/>
                    </a:lnTo>
                    <a:lnTo>
                      <a:pt x="491" y="306"/>
                    </a:lnTo>
                    <a:lnTo>
                      <a:pt x="490" y="307"/>
                    </a:lnTo>
                    <a:lnTo>
                      <a:pt x="489" y="308"/>
                    </a:lnTo>
                    <a:lnTo>
                      <a:pt x="489" y="309"/>
                    </a:lnTo>
                    <a:lnTo>
                      <a:pt x="489" y="310"/>
                    </a:lnTo>
                    <a:lnTo>
                      <a:pt x="489" y="311"/>
                    </a:lnTo>
                    <a:lnTo>
                      <a:pt x="489" y="312"/>
                    </a:lnTo>
                    <a:lnTo>
                      <a:pt x="489" y="314"/>
                    </a:lnTo>
                    <a:lnTo>
                      <a:pt x="492" y="316"/>
                    </a:lnTo>
                    <a:lnTo>
                      <a:pt x="493" y="316"/>
                    </a:lnTo>
                    <a:lnTo>
                      <a:pt x="494" y="317"/>
                    </a:lnTo>
                    <a:lnTo>
                      <a:pt x="497" y="318"/>
                    </a:lnTo>
                    <a:lnTo>
                      <a:pt x="498" y="318"/>
                    </a:lnTo>
                    <a:lnTo>
                      <a:pt x="501" y="320"/>
                    </a:lnTo>
                    <a:lnTo>
                      <a:pt x="512" y="327"/>
                    </a:lnTo>
                    <a:lnTo>
                      <a:pt x="516" y="329"/>
                    </a:lnTo>
                    <a:lnTo>
                      <a:pt x="517" y="329"/>
                    </a:lnTo>
                    <a:lnTo>
                      <a:pt x="518" y="331"/>
                    </a:lnTo>
                    <a:lnTo>
                      <a:pt x="519" y="331"/>
                    </a:lnTo>
                    <a:lnTo>
                      <a:pt x="519" y="332"/>
                    </a:lnTo>
                    <a:lnTo>
                      <a:pt x="519" y="333"/>
                    </a:lnTo>
                    <a:lnTo>
                      <a:pt x="519" y="334"/>
                    </a:lnTo>
                    <a:lnTo>
                      <a:pt x="519" y="335"/>
                    </a:lnTo>
                    <a:lnTo>
                      <a:pt x="519" y="336"/>
                    </a:lnTo>
                    <a:lnTo>
                      <a:pt x="519" y="339"/>
                    </a:lnTo>
                    <a:lnTo>
                      <a:pt x="519" y="340"/>
                    </a:lnTo>
                    <a:lnTo>
                      <a:pt x="519" y="342"/>
                    </a:lnTo>
                    <a:lnTo>
                      <a:pt x="519" y="343"/>
                    </a:lnTo>
                    <a:lnTo>
                      <a:pt x="519" y="346"/>
                    </a:lnTo>
                    <a:lnTo>
                      <a:pt x="519" y="348"/>
                    </a:lnTo>
                    <a:lnTo>
                      <a:pt x="519" y="349"/>
                    </a:lnTo>
                    <a:lnTo>
                      <a:pt x="519" y="353"/>
                    </a:lnTo>
                    <a:lnTo>
                      <a:pt x="519" y="354"/>
                    </a:lnTo>
                    <a:lnTo>
                      <a:pt x="519" y="357"/>
                    </a:lnTo>
                    <a:lnTo>
                      <a:pt x="519" y="362"/>
                    </a:lnTo>
                    <a:lnTo>
                      <a:pt x="519" y="364"/>
                    </a:lnTo>
                    <a:lnTo>
                      <a:pt x="519" y="365"/>
                    </a:lnTo>
                    <a:lnTo>
                      <a:pt x="519" y="366"/>
                    </a:lnTo>
                    <a:lnTo>
                      <a:pt x="519" y="367"/>
                    </a:lnTo>
                    <a:lnTo>
                      <a:pt x="519" y="370"/>
                    </a:lnTo>
                    <a:lnTo>
                      <a:pt x="519" y="371"/>
                    </a:lnTo>
                    <a:lnTo>
                      <a:pt x="519" y="373"/>
                    </a:lnTo>
                    <a:lnTo>
                      <a:pt x="518" y="373"/>
                    </a:lnTo>
                    <a:lnTo>
                      <a:pt x="518" y="374"/>
                    </a:lnTo>
                    <a:lnTo>
                      <a:pt x="517" y="375"/>
                    </a:lnTo>
                    <a:lnTo>
                      <a:pt x="517" y="376"/>
                    </a:lnTo>
                    <a:lnTo>
                      <a:pt x="516" y="376"/>
                    </a:lnTo>
                    <a:lnTo>
                      <a:pt x="516" y="377"/>
                    </a:lnTo>
                    <a:lnTo>
                      <a:pt x="516" y="378"/>
                    </a:lnTo>
                    <a:lnTo>
                      <a:pt x="516" y="379"/>
                    </a:lnTo>
                    <a:lnTo>
                      <a:pt x="516" y="381"/>
                    </a:lnTo>
                    <a:lnTo>
                      <a:pt x="516" y="382"/>
                    </a:lnTo>
                    <a:lnTo>
                      <a:pt x="517" y="382"/>
                    </a:lnTo>
                    <a:lnTo>
                      <a:pt x="517" y="383"/>
                    </a:lnTo>
                    <a:lnTo>
                      <a:pt x="517" y="384"/>
                    </a:lnTo>
                    <a:lnTo>
                      <a:pt x="518" y="385"/>
                    </a:lnTo>
                    <a:lnTo>
                      <a:pt x="519" y="386"/>
                    </a:lnTo>
                    <a:lnTo>
                      <a:pt x="518" y="386"/>
                    </a:lnTo>
                    <a:lnTo>
                      <a:pt x="517" y="386"/>
                    </a:lnTo>
                    <a:lnTo>
                      <a:pt x="516" y="386"/>
                    </a:lnTo>
                    <a:lnTo>
                      <a:pt x="516" y="387"/>
                    </a:lnTo>
                    <a:lnTo>
                      <a:pt x="516" y="391"/>
                    </a:lnTo>
                    <a:lnTo>
                      <a:pt x="516" y="392"/>
                    </a:lnTo>
                    <a:lnTo>
                      <a:pt x="517" y="392"/>
                    </a:lnTo>
                    <a:lnTo>
                      <a:pt x="518" y="392"/>
                    </a:lnTo>
                    <a:lnTo>
                      <a:pt x="519" y="392"/>
                    </a:lnTo>
                    <a:lnTo>
                      <a:pt x="519" y="393"/>
                    </a:lnTo>
                    <a:lnTo>
                      <a:pt x="518" y="394"/>
                    </a:lnTo>
                    <a:lnTo>
                      <a:pt x="516" y="394"/>
                    </a:lnTo>
                    <a:lnTo>
                      <a:pt x="509" y="391"/>
                    </a:lnTo>
                    <a:lnTo>
                      <a:pt x="504" y="390"/>
                    </a:lnTo>
                    <a:lnTo>
                      <a:pt x="502" y="389"/>
                    </a:lnTo>
                    <a:lnTo>
                      <a:pt x="501" y="389"/>
                    </a:lnTo>
                    <a:lnTo>
                      <a:pt x="500" y="389"/>
                    </a:lnTo>
                    <a:lnTo>
                      <a:pt x="500" y="387"/>
                    </a:lnTo>
                    <a:lnTo>
                      <a:pt x="499" y="387"/>
                    </a:lnTo>
                    <a:lnTo>
                      <a:pt x="498" y="387"/>
                    </a:lnTo>
                    <a:lnTo>
                      <a:pt x="498" y="386"/>
                    </a:lnTo>
                    <a:lnTo>
                      <a:pt x="497" y="386"/>
                    </a:lnTo>
                    <a:lnTo>
                      <a:pt x="495" y="386"/>
                    </a:lnTo>
                    <a:lnTo>
                      <a:pt x="494" y="385"/>
                    </a:lnTo>
                    <a:lnTo>
                      <a:pt x="493" y="384"/>
                    </a:lnTo>
                    <a:lnTo>
                      <a:pt x="490" y="382"/>
                    </a:lnTo>
                    <a:lnTo>
                      <a:pt x="488" y="381"/>
                    </a:lnTo>
                    <a:lnTo>
                      <a:pt x="481" y="376"/>
                    </a:lnTo>
                    <a:lnTo>
                      <a:pt x="480" y="375"/>
                    </a:lnTo>
                    <a:lnTo>
                      <a:pt x="477" y="374"/>
                    </a:lnTo>
                    <a:lnTo>
                      <a:pt x="476" y="373"/>
                    </a:lnTo>
                    <a:lnTo>
                      <a:pt x="474" y="371"/>
                    </a:lnTo>
                    <a:lnTo>
                      <a:pt x="473" y="370"/>
                    </a:lnTo>
                    <a:lnTo>
                      <a:pt x="466" y="365"/>
                    </a:lnTo>
                    <a:lnTo>
                      <a:pt x="455" y="357"/>
                    </a:lnTo>
                    <a:lnTo>
                      <a:pt x="446" y="350"/>
                    </a:lnTo>
                    <a:lnTo>
                      <a:pt x="443" y="349"/>
                    </a:lnTo>
                    <a:lnTo>
                      <a:pt x="435" y="343"/>
                    </a:lnTo>
                    <a:lnTo>
                      <a:pt x="431" y="340"/>
                    </a:lnTo>
                    <a:lnTo>
                      <a:pt x="429" y="339"/>
                    </a:lnTo>
                    <a:lnTo>
                      <a:pt x="426" y="336"/>
                    </a:lnTo>
                    <a:lnTo>
                      <a:pt x="424" y="335"/>
                    </a:lnTo>
                    <a:lnTo>
                      <a:pt x="422" y="333"/>
                    </a:lnTo>
                    <a:lnTo>
                      <a:pt x="415" y="329"/>
                    </a:lnTo>
                    <a:lnTo>
                      <a:pt x="415" y="328"/>
                    </a:lnTo>
                    <a:lnTo>
                      <a:pt x="405" y="321"/>
                    </a:lnTo>
                    <a:lnTo>
                      <a:pt x="403" y="320"/>
                    </a:lnTo>
                    <a:lnTo>
                      <a:pt x="397" y="316"/>
                    </a:lnTo>
                    <a:lnTo>
                      <a:pt x="396" y="315"/>
                    </a:lnTo>
                    <a:lnTo>
                      <a:pt x="395" y="314"/>
                    </a:lnTo>
                    <a:lnTo>
                      <a:pt x="395" y="312"/>
                    </a:lnTo>
                    <a:lnTo>
                      <a:pt x="396" y="312"/>
                    </a:lnTo>
                    <a:lnTo>
                      <a:pt x="397" y="312"/>
                    </a:lnTo>
                    <a:lnTo>
                      <a:pt x="398" y="312"/>
                    </a:lnTo>
                    <a:lnTo>
                      <a:pt x="399" y="312"/>
                    </a:lnTo>
                    <a:lnTo>
                      <a:pt x="400" y="312"/>
                    </a:lnTo>
                    <a:lnTo>
                      <a:pt x="399" y="311"/>
                    </a:lnTo>
                    <a:lnTo>
                      <a:pt x="398" y="310"/>
                    </a:lnTo>
                    <a:lnTo>
                      <a:pt x="397" y="309"/>
                    </a:lnTo>
                    <a:lnTo>
                      <a:pt x="397" y="308"/>
                    </a:lnTo>
                    <a:lnTo>
                      <a:pt x="396" y="308"/>
                    </a:lnTo>
                    <a:lnTo>
                      <a:pt x="395" y="306"/>
                    </a:lnTo>
                    <a:lnTo>
                      <a:pt x="395" y="304"/>
                    </a:lnTo>
                    <a:lnTo>
                      <a:pt x="394" y="304"/>
                    </a:lnTo>
                    <a:lnTo>
                      <a:pt x="394" y="303"/>
                    </a:lnTo>
                    <a:lnTo>
                      <a:pt x="395" y="303"/>
                    </a:lnTo>
                    <a:lnTo>
                      <a:pt x="395" y="302"/>
                    </a:lnTo>
                    <a:lnTo>
                      <a:pt x="395" y="300"/>
                    </a:lnTo>
                    <a:lnTo>
                      <a:pt x="395" y="298"/>
                    </a:lnTo>
                    <a:lnTo>
                      <a:pt x="395" y="295"/>
                    </a:lnTo>
                    <a:lnTo>
                      <a:pt x="395" y="294"/>
                    </a:lnTo>
                    <a:lnTo>
                      <a:pt x="395" y="292"/>
                    </a:lnTo>
                    <a:lnTo>
                      <a:pt x="395" y="290"/>
                    </a:lnTo>
                    <a:lnTo>
                      <a:pt x="395" y="287"/>
                    </a:lnTo>
                    <a:lnTo>
                      <a:pt x="395" y="285"/>
                    </a:lnTo>
                    <a:lnTo>
                      <a:pt x="395" y="284"/>
                    </a:lnTo>
                    <a:lnTo>
                      <a:pt x="395" y="281"/>
                    </a:lnTo>
                    <a:lnTo>
                      <a:pt x="395" y="278"/>
                    </a:lnTo>
                    <a:lnTo>
                      <a:pt x="395" y="277"/>
                    </a:lnTo>
                    <a:lnTo>
                      <a:pt x="395" y="275"/>
                    </a:lnTo>
                    <a:lnTo>
                      <a:pt x="395" y="274"/>
                    </a:lnTo>
                    <a:lnTo>
                      <a:pt x="395" y="273"/>
                    </a:lnTo>
                    <a:lnTo>
                      <a:pt x="395" y="272"/>
                    </a:lnTo>
                    <a:lnTo>
                      <a:pt x="391" y="272"/>
                    </a:lnTo>
                    <a:lnTo>
                      <a:pt x="390" y="272"/>
                    </a:lnTo>
                    <a:lnTo>
                      <a:pt x="388" y="272"/>
                    </a:lnTo>
                    <a:lnTo>
                      <a:pt x="380" y="272"/>
                    </a:lnTo>
                    <a:lnTo>
                      <a:pt x="377" y="272"/>
                    </a:lnTo>
                    <a:lnTo>
                      <a:pt x="376" y="272"/>
                    </a:lnTo>
                    <a:lnTo>
                      <a:pt x="374" y="272"/>
                    </a:lnTo>
                    <a:lnTo>
                      <a:pt x="373" y="272"/>
                    </a:lnTo>
                    <a:lnTo>
                      <a:pt x="373" y="270"/>
                    </a:lnTo>
                    <a:lnTo>
                      <a:pt x="373" y="265"/>
                    </a:lnTo>
                    <a:lnTo>
                      <a:pt x="373" y="251"/>
                    </a:lnTo>
                    <a:lnTo>
                      <a:pt x="371" y="251"/>
                    </a:lnTo>
                    <a:lnTo>
                      <a:pt x="368" y="251"/>
                    </a:lnTo>
                    <a:lnTo>
                      <a:pt x="364" y="251"/>
                    </a:lnTo>
                    <a:lnTo>
                      <a:pt x="355" y="251"/>
                    </a:lnTo>
                    <a:lnTo>
                      <a:pt x="353" y="251"/>
                    </a:lnTo>
                    <a:lnTo>
                      <a:pt x="339" y="251"/>
                    </a:lnTo>
                    <a:lnTo>
                      <a:pt x="338" y="251"/>
                    </a:lnTo>
                    <a:lnTo>
                      <a:pt x="337" y="251"/>
                    </a:lnTo>
                    <a:lnTo>
                      <a:pt x="333" y="251"/>
                    </a:lnTo>
                    <a:lnTo>
                      <a:pt x="317" y="251"/>
                    </a:lnTo>
                    <a:lnTo>
                      <a:pt x="312" y="251"/>
                    </a:lnTo>
                    <a:lnTo>
                      <a:pt x="311" y="251"/>
                    </a:lnTo>
                    <a:lnTo>
                      <a:pt x="311" y="252"/>
                    </a:lnTo>
                    <a:lnTo>
                      <a:pt x="311" y="253"/>
                    </a:lnTo>
                    <a:lnTo>
                      <a:pt x="311" y="254"/>
                    </a:lnTo>
                    <a:lnTo>
                      <a:pt x="308" y="252"/>
                    </a:lnTo>
                    <a:lnTo>
                      <a:pt x="299" y="245"/>
                    </a:lnTo>
                    <a:lnTo>
                      <a:pt x="295" y="243"/>
                    </a:lnTo>
                    <a:lnTo>
                      <a:pt x="294" y="242"/>
                    </a:lnTo>
                    <a:lnTo>
                      <a:pt x="291" y="240"/>
                    </a:lnTo>
                    <a:lnTo>
                      <a:pt x="290" y="240"/>
                    </a:lnTo>
                    <a:lnTo>
                      <a:pt x="290" y="239"/>
                    </a:lnTo>
                    <a:lnTo>
                      <a:pt x="287" y="237"/>
                    </a:lnTo>
                    <a:lnTo>
                      <a:pt x="282" y="233"/>
                    </a:lnTo>
                    <a:lnTo>
                      <a:pt x="278" y="231"/>
                    </a:lnTo>
                    <a:lnTo>
                      <a:pt x="277" y="231"/>
                    </a:lnTo>
                    <a:lnTo>
                      <a:pt x="276" y="228"/>
                    </a:lnTo>
                    <a:lnTo>
                      <a:pt x="274" y="227"/>
                    </a:lnTo>
                    <a:lnTo>
                      <a:pt x="271" y="226"/>
                    </a:lnTo>
                    <a:lnTo>
                      <a:pt x="268" y="224"/>
                    </a:lnTo>
                    <a:lnTo>
                      <a:pt x="259" y="217"/>
                    </a:lnTo>
                    <a:lnTo>
                      <a:pt x="255" y="214"/>
                    </a:lnTo>
                    <a:lnTo>
                      <a:pt x="253" y="214"/>
                    </a:lnTo>
                    <a:lnTo>
                      <a:pt x="252" y="212"/>
                    </a:lnTo>
                    <a:lnTo>
                      <a:pt x="251" y="210"/>
                    </a:lnTo>
                    <a:lnTo>
                      <a:pt x="249" y="209"/>
                    </a:lnTo>
                    <a:lnTo>
                      <a:pt x="248" y="209"/>
                    </a:lnTo>
                    <a:lnTo>
                      <a:pt x="247" y="208"/>
                    </a:lnTo>
                    <a:lnTo>
                      <a:pt x="245" y="208"/>
                    </a:lnTo>
                    <a:lnTo>
                      <a:pt x="244" y="207"/>
                    </a:lnTo>
                    <a:lnTo>
                      <a:pt x="243" y="207"/>
                    </a:lnTo>
                    <a:lnTo>
                      <a:pt x="240" y="206"/>
                    </a:lnTo>
                    <a:lnTo>
                      <a:pt x="235" y="203"/>
                    </a:lnTo>
                    <a:lnTo>
                      <a:pt x="234" y="202"/>
                    </a:lnTo>
                    <a:lnTo>
                      <a:pt x="233" y="202"/>
                    </a:lnTo>
                    <a:lnTo>
                      <a:pt x="233" y="201"/>
                    </a:lnTo>
                    <a:lnTo>
                      <a:pt x="231" y="200"/>
                    </a:lnTo>
                    <a:lnTo>
                      <a:pt x="228" y="198"/>
                    </a:lnTo>
                    <a:lnTo>
                      <a:pt x="227" y="198"/>
                    </a:lnTo>
                    <a:lnTo>
                      <a:pt x="227" y="197"/>
                    </a:lnTo>
                    <a:lnTo>
                      <a:pt x="225" y="195"/>
                    </a:lnTo>
                    <a:lnTo>
                      <a:pt x="224" y="195"/>
                    </a:lnTo>
                    <a:lnTo>
                      <a:pt x="224" y="194"/>
                    </a:lnTo>
                    <a:lnTo>
                      <a:pt x="223" y="193"/>
                    </a:lnTo>
                    <a:lnTo>
                      <a:pt x="222" y="193"/>
                    </a:lnTo>
                    <a:lnTo>
                      <a:pt x="221" y="192"/>
                    </a:lnTo>
                    <a:lnTo>
                      <a:pt x="219" y="192"/>
                    </a:lnTo>
                    <a:lnTo>
                      <a:pt x="218" y="191"/>
                    </a:lnTo>
                    <a:lnTo>
                      <a:pt x="217" y="191"/>
                    </a:lnTo>
                    <a:lnTo>
                      <a:pt x="216" y="191"/>
                    </a:lnTo>
                    <a:lnTo>
                      <a:pt x="215" y="190"/>
                    </a:lnTo>
                    <a:lnTo>
                      <a:pt x="214" y="190"/>
                    </a:lnTo>
                    <a:lnTo>
                      <a:pt x="213" y="190"/>
                    </a:lnTo>
                    <a:lnTo>
                      <a:pt x="212" y="190"/>
                    </a:lnTo>
                    <a:lnTo>
                      <a:pt x="210" y="190"/>
                    </a:lnTo>
                    <a:lnTo>
                      <a:pt x="209" y="190"/>
                    </a:lnTo>
                    <a:lnTo>
                      <a:pt x="208" y="190"/>
                    </a:lnTo>
                    <a:lnTo>
                      <a:pt x="205" y="190"/>
                    </a:lnTo>
                    <a:lnTo>
                      <a:pt x="199" y="190"/>
                    </a:lnTo>
                    <a:lnTo>
                      <a:pt x="197" y="190"/>
                    </a:lnTo>
                    <a:lnTo>
                      <a:pt x="195" y="191"/>
                    </a:lnTo>
                    <a:lnTo>
                      <a:pt x="190" y="191"/>
                    </a:lnTo>
                    <a:lnTo>
                      <a:pt x="187" y="191"/>
                    </a:lnTo>
                    <a:lnTo>
                      <a:pt x="179" y="191"/>
                    </a:lnTo>
                    <a:lnTo>
                      <a:pt x="175" y="191"/>
                    </a:lnTo>
                    <a:lnTo>
                      <a:pt x="166" y="191"/>
                    </a:lnTo>
                    <a:lnTo>
                      <a:pt x="163" y="192"/>
                    </a:lnTo>
                    <a:lnTo>
                      <a:pt x="162" y="192"/>
                    </a:lnTo>
                    <a:lnTo>
                      <a:pt x="159" y="192"/>
                    </a:lnTo>
                    <a:lnTo>
                      <a:pt x="158" y="192"/>
                    </a:lnTo>
                    <a:lnTo>
                      <a:pt x="157" y="192"/>
                    </a:lnTo>
                    <a:lnTo>
                      <a:pt x="156" y="192"/>
                    </a:lnTo>
                    <a:lnTo>
                      <a:pt x="156" y="191"/>
                    </a:lnTo>
                    <a:lnTo>
                      <a:pt x="154" y="191"/>
                    </a:lnTo>
                    <a:lnTo>
                      <a:pt x="153" y="191"/>
                    </a:lnTo>
                    <a:lnTo>
                      <a:pt x="150" y="190"/>
                    </a:lnTo>
                    <a:lnTo>
                      <a:pt x="147" y="190"/>
                    </a:lnTo>
                    <a:lnTo>
                      <a:pt x="146" y="189"/>
                    </a:lnTo>
                    <a:lnTo>
                      <a:pt x="145" y="189"/>
                    </a:lnTo>
                    <a:lnTo>
                      <a:pt x="144" y="189"/>
                    </a:lnTo>
                    <a:lnTo>
                      <a:pt x="141" y="189"/>
                    </a:lnTo>
                    <a:lnTo>
                      <a:pt x="139" y="189"/>
                    </a:lnTo>
                    <a:lnTo>
                      <a:pt x="138" y="189"/>
                    </a:lnTo>
                    <a:lnTo>
                      <a:pt x="136" y="187"/>
                    </a:lnTo>
                    <a:lnTo>
                      <a:pt x="135" y="187"/>
                    </a:lnTo>
                    <a:lnTo>
                      <a:pt x="133" y="187"/>
                    </a:lnTo>
                    <a:lnTo>
                      <a:pt x="132" y="187"/>
                    </a:lnTo>
                    <a:lnTo>
                      <a:pt x="131" y="187"/>
                    </a:lnTo>
                    <a:lnTo>
                      <a:pt x="130" y="187"/>
                    </a:lnTo>
                    <a:lnTo>
                      <a:pt x="129" y="187"/>
                    </a:lnTo>
                    <a:lnTo>
                      <a:pt x="128" y="187"/>
                    </a:lnTo>
                    <a:lnTo>
                      <a:pt x="127" y="187"/>
                    </a:lnTo>
                    <a:lnTo>
                      <a:pt x="126" y="187"/>
                    </a:lnTo>
                    <a:lnTo>
                      <a:pt x="124" y="187"/>
                    </a:lnTo>
                    <a:lnTo>
                      <a:pt x="124" y="189"/>
                    </a:lnTo>
                    <a:lnTo>
                      <a:pt x="123" y="189"/>
                    </a:lnTo>
                    <a:lnTo>
                      <a:pt x="122" y="189"/>
                    </a:lnTo>
                    <a:lnTo>
                      <a:pt x="121" y="189"/>
                    </a:lnTo>
                    <a:lnTo>
                      <a:pt x="121" y="187"/>
                    </a:lnTo>
                    <a:lnTo>
                      <a:pt x="120" y="187"/>
                    </a:lnTo>
                    <a:lnTo>
                      <a:pt x="119" y="187"/>
                    </a:lnTo>
                    <a:lnTo>
                      <a:pt x="119" y="190"/>
                    </a:lnTo>
                    <a:lnTo>
                      <a:pt x="119" y="191"/>
                    </a:lnTo>
                    <a:lnTo>
                      <a:pt x="118" y="191"/>
                    </a:lnTo>
                    <a:lnTo>
                      <a:pt x="113" y="189"/>
                    </a:lnTo>
                    <a:lnTo>
                      <a:pt x="112" y="189"/>
                    </a:lnTo>
                    <a:lnTo>
                      <a:pt x="110" y="187"/>
                    </a:lnTo>
                    <a:lnTo>
                      <a:pt x="109" y="186"/>
                    </a:lnTo>
                    <a:lnTo>
                      <a:pt x="105" y="185"/>
                    </a:lnTo>
                    <a:lnTo>
                      <a:pt x="104" y="184"/>
                    </a:lnTo>
                    <a:lnTo>
                      <a:pt x="103" y="184"/>
                    </a:lnTo>
                    <a:lnTo>
                      <a:pt x="102" y="183"/>
                    </a:lnTo>
                    <a:lnTo>
                      <a:pt x="101" y="183"/>
                    </a:lnTo>
                    <a:lnTo>
                      <a:pt x="101" y="182"/>
                    </a:lnTo>
                    <a:lnTo>
                      <a:pt x="100" y="181"/>
                    </a:lnTo>
                    <a:lnTo>
                      <a:pt x="98" y="180"/>
                    </a:lnTo>
                    <a:lnTo>
                      <a:pt x="97" y="180"/>
                    </a:lnTo>
                    <a:lnTo>
                      <a:pt x="97" y="178"/>
                    </a:lnTo>
                    <a:lnTo>
                      <a:pt x="96" y="177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3" y="176"/>
                    </a:lnTo>
                    <a:lnTo>
                      <a:pt x="92" y="175"/>
                    </a:lnTo>
                    <a:lnTo>
                      <a:pt x="90" y="174"/>
                    </a:lnTo>
                    <a:lnTo>
                      <a:pt x="89" y="174"/>
                    </a:lnTo>
                    <a:lnTo>
                      <a:pt x="87" y="173"/>
                    </a:lnTo>
                    <a:lnTo>
                      <a:pt x="86" y="173"/>
                    </a:lnTo>
                    <a:lnTo>
                      <a:pt x="85" y="173"/>
                    </a:lnTo>
                    <a:lnTo>
                      <a:pt x="84" y="173"/>
                    </a:lnTo>
                    <a:lnTo>
                      <a:pt x="83" y="173"/>
                    </a:lnTo>
                    <a:lnTo>
                      <a:pt x="81" y="175"/>
                    </a:lnTo>
                    <a:lnTo>
                      <a:pt x="80" y="176"/>
                    </a:lnTo>
                    <a:lnTo>
                      <a:pt x="74" y="173"/>
                    </a:lnTo>
                    <a:lnTo>
                      <a:pt x="64" y="169"/>
                    </a:lnTo>
                    <a:lnTo>
                      <a:pt x="62" y="169"/>
                    </a:lnTo>
                    <a:lnTo>
                      <a:pt x="59" y="168"/>
                    </a:lnTo>
                    <a:lnTo>
                      <a:pt x="55" y="167"/>
                    </a:lnTo>
                    <a:lnTo>
                      <a:pt x="54" y="167"/>
                    </a:lnTo>
                    <a:lnTo>
                      <a:pt x="53" y="165"/>
                    </a:lnTo>
                    <a:lnTo>
                      <a:pt x="51" y="162"/>
                    </a:lnTo>
                    <a:lnTo>
                      <a:pt x="50" y="161"/>
                    </a:lnTo>
                    <a:lnTo>
                      <a:pt x="49" y="162"/>
                    </a:lnTo>
                    <a:lnTo>
                      <a:pt x="48" y="162"/>
                    </a:lnTo>
                    <a:lnTo>
                      <a:pt x="45" y="166"/>
                    </a:lnTo>
                    <a:lnTo>
                      <a:pt x="44" y="168"/>
                    </a:lnTo>
                    <a:lnTo>
                      <a:pt x="42" y="168"/>
                    </a:lnTo>
                    <a:lnTo>
                      <a:pt x="37" y="169"/>
                    </a:lnTo>
                    <a:lnTo>
                      <a:pt x="25" y="169"/>
                    </a:lnTo>
                    <a:lnTo>
                      <a:pt x="22" y="169"/>
                    </a:lnTo>
                    <a:lnTo>
                      <a:pt x="20" y="169"/>
                    </a:lnTo>
                    <a:lnTo>
                      <a:pt x="19" y="168"/>
                    </a:lnTo>
                    <a:lnTo>
                      <a:pt x="14" y="168"/>
                    </a:lnTo>
                    <a:lnTo>
                      <a:pt x="11" y="168"/>
                    </a:lnTo>
                    <a:lnTo>
                      <a:pt x="10" y="168"/>
                    </a:lnTo>
                    <a:lnTo>
                      <a:pt x="9" y="169"/>
                    </a:lnTo>
                    <a:lnTo>
                      <a:pt x="8" y="170"/>
                    </a:lnTo>
                    <a:lnTo>
                      <a:pt x="8" y="172"/>
                    </a:lnTo>
                    <a:lnTo>
                      <a:pt x="8" y="173"/>
                    </a:lnTo>
                    <a:lnTo>
                      <a:pt x="8" y="174"/>
                    </a:lnTo>
                    <a:lnTo>
                      <a:pt x="8" y="175"/>
                    </a:lnTo>
                    <a:lnTo>
                      <a:pt x="9" y="176"/>
                    </a:lnTo>
                    <a:lnTo>
                      <a:pt x="9" y="177"/>
                    </a:lnTo>
                    <a:lnTo>
                      <a:pt x="8" y="178"/>
                    </a:lnTo>
                    <a:lnTo>
                      <a:pt x="1" y="183"/>
                    </a:lnTo>
                    <a:lnTo>
                      <a:pt x="0" y="184"/>
                    </a:lnTo>
                    <a:lnTo>
                      <a:pt x="0" y="182"/>
                    </a:lnTo>
                    <a:lnTo>
                      <a:pt x="0" y="177"/>
                    </a:lnTo>
                    <a:lnTo>
                      <a:pt x="0" y="172"/>
                    </a:lnTo>
                    <a:lnTo>
                      <a:pt x="0" y="167"/>
                    </a:lnTo>
                    <a:lnTo>
                      <a:pt x="2" y="167"/>
                    </a:lnTo>
                    <a:lnTo>
                      <a:pt x="6" y="167"/>
                    </a:lnTo>
                    <a:lnTo>
                      <a:pt x="8" y="167"/>
                    </a:lnTo>
                    <a:lnTo>
                      <a:pt x="10" y="167"/>
                    </a:lnTo>
                    <a:lnTo>
                      <a:pt x="11" y="167"/>
                    </a:lnTo>
                    <a:lnTo>
                      <a:pt x="12" y="167"/>
                    </a:lnTo>
                    <a:lnTo>
                      <a:pt x="16" y="167"/>
                    </a:lnTo>
                    <a:lnTo>
                      <a:pt x="20" y="167"/>
                    </a:lnTo>
                    <a:lnTo>
                      <a:pt x="20" y="166"/>
                    </a:lnTo>
                    <a:lnTo>
                      <a:pt x="20" y="165"/>
                    </a:lnTo>
                    <a:lnTo>
                      <a:pt x="20" y="162"/>
                    </a:lnTo>
                    <a:lnTo>
                      <a:pt x="20" y="161"/>
                    </a:lnTo>
                    <a:lnTo>
                      <a:pt x="22" y="161"/>
                    </a:lnTo>
                    <a:lnTo>
                      <a:pt x="22" y="160"/>
                    </a:lnTo>
                    <a:lnTo>
                      <a:pt x="20" y="160"/>
                    </a:lnTo>
                    <a:lnTo>
                      <a:pt x="20" y="159"/>
                    </a:lnTo>
                    <a:lnTo>
                      <a:pt x="22" y="157"/>
                    </a:lnTo>
                    <a:lnTo>
                      <a:pt x="22" y="156"/>
                    </a:lnTo>
                    <a:lnTo>
                      <a:pt x="22" y="155"/>
                    </a:lnTo>
                    <a:lnTo>
                      <a:pt x="22" y="153"/>
                    </a:lnTo>
                    <a:lnTo>
                      <a:pt x="22" y="152"/>
                    </a:lnTo>
                    <a:lnTo>
                      <a:pt x="22" y="151"/>
                    </a:lnTo>
                    <a:lnTo>
                      <a:pt x="22" y="150"/>
                    </a:lnTo>
                    <a:lnTo>
                      <a:pt x="22" y="148"/>
                    </a:lnTo>
                    <a:lnTo>
                      <a:pt x="22" y="147"/>
                    </a:lnTo>
                    <a:lnTo>
                      <a:pt x="22" y="145"/>
                    </a:lnTo>
                    <a:lnTo>
                      <a:pt x="17" y="145"/>
                    </a:lnTo>
                    <a:lnTo>
                      <a:pt x="7" y="145"/>
                    </a:lnTo>
                    <a:lnTo>
                      <a:pt x="5" y="145"/>
                    </a:lnTo>
                    <a:lnTo>
                      <a:pt x="2" y="145"/>
                    </a:lnTo>
                    <a:lnTo>
                      <a:pt x="0" y="145"/>
                    </a:lnTo>
                    <a:lnTo>
                      <a:pt x="0" y="142"/>
                    </a:lnTo>
                    <a:lnTo>
                      <a:pt x="0" y="141"/>
                    </a:lnTo>
                    <a:lnTo>
                      <a:pt x="0" y="140"/>
                    </a:lnTo>
                    <a:lnTo>
                      <a:pt x="0" y="139"/>
                    </a:lnTo>
                    <a:lnTo>
                      <a:pt x="0" y="125"/>
                    </a:lnTo>
                    <a:lnTo>
                      <a:pt x="3" y="125"/>
                    </a:lnTo>
                    <a:lnTo>
                      <a:pt x="5" y="125"/>
                    </a:lnTo>
                    <a:lnTo>
                      <a:pt x="6" y="125"/>
                    </a:lnTo>
                    <a:lnTo>
                      <a:pt x="10" y="125"/>
                    </a:lnTo>
                    <a:lnTo>
                      <a:pt x="16" y="125"/>
                    </a:lnTo>
                    <a:lnTo>
                      <a:pt x="17" y="124"/>
                    </a:lnTo>
                    <a:lnTo>
                      <a:pt x="22" y="124"/>
                    </a:lnTo>
                    <a:lnTo>
                      <a:pt x="22" y="123"/>
                    </a:lnTo>
                    <a:lnTo>
                      <a:pt x="22" y="119"/>
                    </a:lnTo>
                    <a:lnTo>
                      <a:pt x="22" y="114"/>
                    </a:lnTo>
                    <a:lnTo>
                      <a:pt x="17" y="114"/>
                    </a:lnTo>
                    <a:lnTo>
                      <a:pt x="16" y="114"/>
                    </a:lnTo>
                    <a:lnTo>
                      <a:pt x="10" y="114"/>
                    </a:lnTo>
                    <a:lnTo>
                      <a:pt x="10" y="105"/>
                    </a:lnTo>
                    <a:lnTo>
                      <a:pt x="10" y="103"/>
                    </a:lnTo>
                    <a:lnTo>
                      <a:pt x="16" y="103"/>
                    </a:lnTo>
                    <a:lnTo>
                      <a:pt x="17" y="103"/>
                    </a:lnTo>
                    <a:lnTo>
                      <a:pt x="22" y="103"/>
                    </a:lnTo>
                    <a:lnTo>
                      <a:pt x="20" y="99"/>
                    </a:lnTo>
                    <a:lnTo>
                      <a:pt x="20" y="93"/>
                    </a:lnTo>
                    <a:lnTo>
                      <a:pt x="20" y="88"/>
                    </a:lnTo>
                    <a:lnTo>
                      <a:pt x="20" y="86"/>
                    </a:lnTo>
                    <a:lnTo>
                      <a:pt x="20" y="83"/>
                    </a:lnTo>
                    <a:lnTo>
                      <a:pt x="20" y="82"/>
                    </a:lnTo>
                    <a:lnTo>
                      <a:pt x="22" y="27"/>
                    </a:lnTo>
                    <a:lnTo>
                      <a:pt x="22" y="26"/>
                    </a:lnTo>
                    <a:lnTo>
                      <a:pt x="22" y="19"/>
                    </a:lnTo>
                    <a:lnTo>
                      <a:pt x="22" y="1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2" y="0"/>
                    </a:lnTo>
                    <a:lnTo>
                      <a:pt x="63" y="0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7" y="0"/>
                    </a:lnTo>
                    <a:lnTo>
                      <a:pt x="68" y="0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15" name="Freeform 126">
                <a:extLst>
                  <a:ext uri="{FF2B5EF4-FFF2-40B4-BE49-F238E27FC236}">
                    <a16:creationId xmlns:a16="http://schemas.microsoft.com/office/drawing/2014/main" id="{00BE296C-2FAD-2C3A-39A1-887541BDB8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2875" y="2798763"/>
                <a:ext cx="793750" cy="852488"/>
              </a:xfrm>
              <a:custGeom>
                <a:avLst/>
                <a:gdLst>
                  <a:gd name="T0" fmla="*/ 209 w 500"/>
                  <a:gd name="T1" fmla="*/ 92 h 537"/>
                  <a:gd name="T2" fmla="*/ 212 w 500"/>
                  <a:gd name="T3" fmla="*/ 109 h 537"/>
                  <a:gd name="T4" fmla="*/ 218 w 500"/>
                  <a:gd name="T5" fmla="*/ 127 h 537"/>
                  <a:gd name="T6" fmla="*/ 233 w 500"/>
                  <a:gd name="T7" fmla="*/ 137 h 537"/>
                  <a:gd name="T8" fmla="*/ 242 w 500"/>
                  <a:gd name="T9" fmla="*/ 151 h 537"/>
                  <a:gd name="T10" fmla="*/ 243 w 500"/>
                  <a:gd name="T11" fmla="*/ 169 h 537"/>
                  <a:gd name="T12" fmla="*/ 263 w 500"/>
                  <a:gd name="T13" fmla="*/ 186 h 537"/>
                  <a:gd name="T14" fmla="*/ 285 w 500"/>
                  <a:gd name="T15" fmla="*/ 197 h 537"/>
                  <a:gd name="T16" fmla="*/ 305 w 500"/>
                  <a:gd name="T17" fmla="*/ 209 h 537"/>
                  <a:gd name="T18" fmla="*/ 326 w 500"/>
                  <a:gd name="T19" fmla="*/ 212 h 537"/>
                  <a:gd name="T20" fmla="*/ 350 w 500"/>
                  <a:gd name="T21" fmla="*/ 217 h 537"/>
                  <a:gd name="T22" fmla="*/ 370 w 500"/>
                  <a:gd name="T23" fmla="*/ 229 h 537"/>
                  <a:gd name="T24" fmla="*/ 376 w 500"/>
                  <a:gd name="T25" fmla="*/ 246 h 537"/>
                  <a:gd name="T26" fmla="*/ 396 w 500"/>
                  <a:gd name="T27" fmla="*/ 244 h 537"/>
                  <a:gd name="T28" fmla="*/ 405 w 500"/>
                  <a:gd name="T29" fmla="*/ 229 h 537"/>
                  <a:gd name="T30" fmla="*/ 414 w 500"/>
                  <a:gd name="T31" fmla="*/ 239 h 537"/>
                  <a:gd name="T32" fmla="*/ 423 w 500"/>
                  <a:gd name="T33" fmla="*/ 244 h 537"/>
                  <a:gd name="T34" fmla="*/ 444 w 500"/>
                  <a:gd name="T35" fmla="*/ 234 h 537"/>
                  <a:gd name="T36" fmla="*/ 456 w 500"/>
                  <a:gd name="T37" fmla="*/ 243 h 537"/>
                  <a:gd name="T38" fmla="*/ 461 w 500"/>
                  <a:gd name="T39" fmla="*/ 259 h 537"/>
                  <a:gd name="T40" fmla="*/ 479 w 500"/>
                  <a:gd name="T41" fmla="*/ 260 h 537"/>
                  <a:gd name="T42" fmla="*/ 477 w 500"/>
                  <a:gd name="T43" fmla="*/ 292 h 537"/>
                  <a:gd name="T44" fmla="*/ 491 w 500"/>
                  <a:gd name="T45" fmla="*/ 301 h 537"/>
                  <a:gd name="T46" fmla="*/ 496 w 500"/>
                  <a:gd name="T47" fmla="*/ 315 h 537"/>
                  <a:gd name="T48" fmla="*/ 493 w 500"/>
                  <a:gd name="T49" fmla="*/ 331 h 537"/>
                  <a:gd name="T50" fmla="*/ 486 w 500"/>
                  <a:gd name="T51" fmla="*/ 346 h 537"/>
                  <a:gd name="T52" fmla="*/ 487 w 500"/>
                  <a:gd name="T53" fmla="*/ 357 h 537"/>
                  <a:gd name="T54" fmla="*/ 483 w 500"/>
                  <a:gd name="T55" fmla="*/ 370 h 537"/>
                  <a:gd name="T56" fmla="*/ 482 w 500"/>
                  <a:gd name="T57" fmla="*/ 389 h 537"/>
                  <a:gd name="T58" fmla="*/ 466 w 500"/>
                  <a:gd name="T59" fmla="*/ 386 h 537"/>
                  <a:gd name="T60" fmla="*/ 451 w 500"/>
                  <a:gd name="T61" fmla="*/ 379 h 537"/>
                  <a:gd name="T62" fmla="*/ 443 w 500"/>
                  <a:gd name="T63" fmla="*/ 401 h 537"/>
                  <a:gd name="T64" fmla="*/ 400 w 500"/>
                  <a:gd name="T65" fmla="*/ 454 h 537"/>
                  <a:gd name="T66" fmla="*/ 384 w 500"/>
                  <a:gd name="T67" fmla="*/ 491 h 537"/>
                  <a:gd name="T68" fmla="*/ 358 w 500"/>
                  <a:gd name="T69" fmla="*/ 537 h 537"/>
                  <a:gd name="T70" fmla="*/ 216 w 500"/>
                  <a:gd name="T71" fmla="*/ 537 h 537"/>
                  <a:gd name="T72" fmla="*/ 203 w 500"/>
                  <a:gd name="T73" fmla="*/ 519 h 537"/>
                  <a:gd name="T74" fmla="*/ 206 w 500"/>
                  <a:gd name="T75" fmla="*/ 479 h 537"/>
                  <a:gd name="T76" fmla="*/ 238 w 500"/>
                  <a:gd name="T77" fmla="*/ 427 h 537"/>
                  <a:gd name="T78" fmla="*/ 293 w 500"/>
                  <a:gd name="T79" fmla="*/ 344 h 537"/>
                  <a:gd name="T80" fmla="*/ 311 w 500"/>
                  <a:gd name="T81" fmla="*/ 318 h 537"/>
                  <a:gd name="T82" fmla="*/ 262 w 500"/>
                  <a:gd name="T83" fmla="*/ 275 h 537"/>
                  <a:gd name="T84" fmla="*/ 188 w 500"/>
                  <a:gd name="T85" fmla="*/ 245 h 537"/>
                  <a:gd name="T86" fmla="*/ 166 w 500"/>
                  <a:gd name="T87" fmla="*/ 217 h 537"/>
                  <a:gd name="T88" fmla="*/ 161 w 500"/>
                  <a:gd name="T89" fmla="*/ 173 h 537"/>
                  <a:gd name="T90" fmla="*/ 116 w 500"/>
                  <a:gd name="T91" fmla="*/ 161 h 537"/>
                  <a:gd name="T92" fmla="*/ 80 w 500"/>
                  <a:gd name="T93" fmla="*/ 117 h 537"/>
                  <a:gd name="T94" fmla="*/ 26 w 500"/>
                  <a:gd name="T95" fmla="*/ 46 h 537"/>
                  <a:gd name="T96" fmla="*/ 0 w 500"/>
                  <a:gd name="T97" fmla="*/ 16 h 537"/>
                  <a:gd name="T98" fmla="*/ 18 w 500"/>
                  <a:gd name="T99" fmla="*/ 2 h 537"/>
                  <a:gd name="T100" fmla="*/ 29 w 500"/>
                  <a:gd name="T101" fmla="*/ 13 h 537"/>
                  <a:gd name="T102" fmla="*/ 70 w 500"/>
                  <a:gd name="T103" fmla="*/ 28 h 537"/>
                  <a:gd name="T104" fmla="*/ 89 w 500"/>
                  <a:gd name="T105" fmla="*/ 51 h 537"/>
                  <a:gd name="T106" fmla="*/ 91 w 500"/>
                  <a:gd name="T107" fmla="*/ 54 h 537"/>
                  <a:gd name="T108" fmla="*/ 130 w 500"/>
                  <a:gd name="T109" fmla="*/ 89 h 537"/>
                  <a:gd name="T110" fmla="*/ 158 w 500"/>
                  <a:gd name="T111" fmla="*/ 88 h 537"/>
                  <a:gd name="T112" fmla="*/ 164 w 500"/>
                  <a:gd name="T113" fmla="*/ 72 h 537"/>
                  <a:gd name="T114" fmla="*/ 168 w 500"/>
                  <a:gd name="T115" fmla="*/ 54 h 537"/>
                  <a:gd name="T116" fmla="*/ 164 w 500"/>
                  <a:gd name="T117" fmla="*/ 27 h 537"/>
                  <a:gd name="T118" fmla="*/ 181 w 500"/>
                  <a:gd name="T119" fmla="*/ 31 h 537"/>
                  <a:gd name="T120" fmla="*/ 193 w 500"/>
                  <a:gd name="T121" fmla="*/ 38 h 537"/>
                  <a:gd name="T122" fmla="*/ 195 w 500"/>
                  <a:gd name="T123" fmla="*/ 55 h 537"/>
                  <a:gd name="T124" fmla="*/ 198 w 500"/>
                  <a:gd name="T125" fmla="*/ 72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00" h="537">
                    <a:moveTo>
                      <a:pt x="204" y="78"/>
                    </a:moveTo>
                    <a:lnTo>
                      <a:pt x="202" y="78"/>
                    </a:lnTo>
                    <a:lnTo>
                      <a:pt x="201" y="78"/>
                    </a:lnTo>
                    <a:lnTo>
                      <a:pt x="202" y="79"/>
                    </a:lnTo>
                    <a:lnTo>
                      <a:pt x="204" y="81"/>
                    </a:lnTo>
                    <a:lnTo>
                      <a:pt x="206" y="84"/>
                    </a:lnTo>
                    <a:lnTo>
                      <a:pt x="207" y="84"/>
                    </a:lnTo>
                    <a:lnTo>
                      <a:pt x="207" y="85"/>
                    </a:lnTo>
                    <a:lnTo>
                      <a:pt x="208" y="85"/>
                    </a:lnTo>
                    <a:lnTo>
                      <a:pt x="208" y="86"/>
                    </a:lnTo>
                    <a:lnTo>
                      <a:pt x="209" y="86"/>
                    </a:lnTo>
                    <a:lnTo>
                      <a:pt x="209" y="87"/>
                    </a:lnTo>
                    <a:lnTo>
                      <a:pt x="210" y="87"/>
                    </a:lnTo>
                    <a:lnTo>
                      <a:pt x="210" y="88"/>
                    </a:lnTo>
                    <a:lnTo>
                      <a:pt x="210" y="89"/>
                    </a:lnTo>
                    <a:lnTo>
                      <a:pt x="210" y="91"/>
                    </a:lnTo>
                    <a:lnTo>
                      <a:pt x="209" y="91"/>
                    </a:lnTo>
                    <a:lnTo>
                      <a:pt x="209" y="92"/>
                    </a:lnTo>
                    <a:lnTo>
                      <a:pt x="209" y="93"/>
                    </a:lnTo>
                    <a:lnTo>
                      <a:pt x="209" y="94"/>
                    </a:lnTo>
                    <a:lnTo>
                      <a:pt x="208" y="94"/>
                    </a:lnTo>
                    <a:lnTo>
                      <a:pt x="208" y="95"/>
                    </a:lnTo>
                    <a:lnTo>
                      <a:pt x="208" y="96"/>
                    </a:lnTo>
                    <a:lnTo>
                      <a:pt x="208" y="97"/>
                    </a:lnTo>
                    <a:lnTo>
                      <a:pt x="208" y="98"/>
                    </a:lnTo>
                    <a:lnTo>
                      <a:pt x="208" y="100"/>
                    </a:lnTo>
                    <a:lnTo>
                      <a:pt x="208" y="101"/>
                    </a:lnTo>
                    <a:lnTo>
                      <a:pt x="208" y="102"/>
                    </a:lnTo>
                    <a:lnTo>
                      <a:pt x="208" y="103"/>
                    </a:lnTo>
                    <a:lnTo>
                      <a:pt x="208" y="104"/>
                    </a:lnTo>
                    <a:lnTo>
                      <a:pt x="208" y="105"/>
                    </a:lnTo>
                    <a:lnTo>
                      <a:pt x="209" y="105"/>
                    </a:lnTo>
                    <a:lnTo>
                      <a:pt x="209" y="106"/>
                    </a:lnTo>
                    <a:lnTo>
                      <a:pt x="210" y="106"/>
                    </a:lnTo>
                    <a:lnTo>
                      <a:pt x="211" y="108"/>
                    </a:lnTo>
                    <a:lnTo>
                      <a:pt x="212" y="109"/>
                    </a:lnTo>
                    <a:lnTo>
                      <a:pt x="212" y="110"/>
                    </a:lnTo>
                    <a:lnTo>
                      <a:pt x="212" y="111"/>
                    </a:lnTo>
                    <a:lnTo>
                      <a:pt x="212" y="112"/>
                    </a:lnTo>
                    <a:lnTo>
                      <a:pt x="214" y="112"/>
                    </a:lnTo>
                    <a:lnTo>
                      <a:pt x="214" y="113"/>
                    </a:lnTo>
                    <a:lnTo>
                      <a:pt x="215" y="113"/>
                    </a:lnTo>
                    <a:lnTo>
                      <a:pt x="216" y="114"/>
                    </a:lnTo>
                    <a:lnTo>
                      <a:pt x="217" y="116"/>
                    </a:lnTo>
                    <a:lnTo>
                      <a:pt x="217" y="117"/>
                    </a:lnTo>
                    <a:lnTo>
                      <a:pt x="217" y="119"/>
                    </a:lnTo>
                    <a:lnTo>
                      <a:pt x="217" y="120"/>
                    </a:lnTo>
                    <a:lnTo>
                      <a:pt x="217" y="121"/>
                    </a:lnTo>
                    <a:lnTo>
                      <a:pt x="218" y="121"/>
                    </a:lnTo>
                    <a:lnTo>
                      <a:pt x="218" y="122"/>
                    </a:lnTo>
                    <a:lnTo>
                      <a:pt x="218" y="123"/>
                    </a:lnTo>
                    <a:lnTo>
                      <a:pt x="218" y="125"/>
                    </a:lnTo>
                    <a:lnTo>
                      <a:pt x="218" y="126"/>
                    </a:lnTo>
                    <a:lnTo>
                      <a:pt x="218" y="127"/>
                    </a:lnTo>
                    <a:lnTo>
                      <a:pt x="218" y="128"/>
                    </a:lnTo>
                    <a:lnTo>
                      <a:pt x="219" y="128"/>
                    </a:lnTo>
                    <a:lnTo>
                      <a:pt x="219" y="129"/>
                    </a:lnTo>
                    <a:lnTo>
                      <a:pt x="219" y="130"/>
                    </a:lnTo>
                    <a:lnTo>
                      <a:pt x="220" y="130"/>
                    </a:lnTo>
                    <a:lnTo>
                      <a:pt x="220" y="131"/>
                    </a:lnTo>
                    <a:lnTo>
                      <a:pt x="221" y="131"/>
                    </a:lnTo>
                    <a:lnTo>
                      <a:pt x="221" y="133"/>
                    </a:lnTo>
                    <a:lnTo>
                      <a:pt x="223" y="133"/>
                    </a:lnTo>
                    <a:lnTo>
                      <a:pt x="223" y="134"/>
                    </a:lnTo>
                    <a:lnTo>
                      <a:pt x="225" y="135"/>
                    </a:lnTo>
                    <a:lnTo>
                      <a:pt x="226" y="136"/>
                    </a:lnTo>
                    <a:lnTo>
                      <a:pt x="227" y="137"/>
                    </a:lnTo>
                    <a:lnTo>
                      <a:pt x="228" y="137"/>
                    </a:lnTo>
                    <a:lnTo>
                      <a:pt x="229" y="137"/>
                    </a:lnTo>
                    <a:lnTo>
                      <a:pt x="230" y="137"/>
                    </a:lnTo>
                    <a:lnTo>
                      <a:pt x="232" y="137"/>
                    </a:lnTo>
                    <a:lnTo>
                      <a:pt x="233" y="137"/>
                    </a:lnTo>
                    <a:lnTo>
                      <a:pt x="234" y="137"/>
                    </a:lnTo>
                    <a:lnTo>
                      <a:pt x="235" y="137"/>
                    </a:lnTo>
                    <a:lnTo>
                      <a:pt x="236" y="138"/>
                    </a:lnTo>
                    <a:lnTo>
                      <a:pt x="237" y="138"/>
                    </a:lnTo>
                    <a:lnTo>
                      <a:pt x="238" y="138"/>
                    </a:lnTo>
                    <a:lnTo>
                      <a:pt x="238" y="139"/>
                    </a:lnTo>
                    <a:lnTo>
                      <a:pt x="240" y="139"/>
                    </a:lnTo>
                    <a:lnTo>
                      <a:pt x="240" y="141"/>
                    </a:lnTo>
                    <a:lnTo>
                      <a:pt x="240" y="142"/>
                    </a:lnTo>
                    <a:lnTo>
                      <a:pt x="240" y="143"/>
                    </a:lnTo>
                    <a:lnTo>
                      <a:pt x="240" y="144"/>
                    </a:lnTo>
                    <a:lnTo>
                      <a:pt x="240" y="145"/>
                    </a:lnTo>
                    <a:lnTo>
                      <a:pt x="240" y="146"/>
                    </a:lnTo>
                    <a:lnTo>
                      <a:pt x="241" y="146"/>
                    </a:lnTo>
                    <a:lnTo>
                      <a:pt x="241" y="147"/>
                    </a:lnTo>
                    <a:lnTo>
                      <a:pt x="241" y="148"/>
                    </a:lnTo>
                    <a:lnTo>
                      <a:pt x="242" y="150"/>
                    </a:lnTo>
                    <a:lnTo>
                      <a:pt x="242" y="151"/>
                    </a:lnTo>
                    <a:lnTo>
                      <a:pt x="242" y="152"/>
                    </a:lnTo>
                    <a:lnTo>
                      <a:pt x="243" y="153"/>
                    </a:lnTo>
                    <a:lnTo>
                      <a:pt x="243" y="154"/>
                    </a:lnTo>
                    <a:lnTo>
                      <a:pt x="243" y="155"/>
                    </a:lnTo>
                    <a:lnTo>
                      <a:pt x="243" y="156"/>
                    </a:lnTo>
                    <a:lnTo>
                      <a:pt x="243" y="158"/>
                    </a:lnTo>
                    <a:lnTo>
                      <a:pt x="242" y="160"/>
                    </a:lnTo>
                    <a:lnTo>
                      <a:pt x="242" y="161"/>
                    </a:lnTo>
                    <a:lnTo>
                      <a:pt x="242" y="162"/>
                    </a:lnTo>
                    <a:lnTo>
                      <a:pt x="241" y="163"/>
                    </a:lnTo>
                    <a:lnTo>
                      <a:pt x="241" y="164"/>
                    </a:lnTo>
                    <a:lnTo>
                      <a:pt x="241" y="166"/>
                    </a:lnTo>
                    <a:lnTo>
                      <a:pt x="242" y="167"/>
                    </a:lnTo>
                    <a:lnTo>
                      <a:pt x="243" y="167"/>
                    </a:lnTo>
                    <a:lnTo>
                      <a:pt x="242" y="168"/>
                    </a:lnTo>
                    <a:lnTo>
                      <a:pt x="241" y="168"/>
                    </a:lnTo>
                    <a:lnTo>
                      <a:pt x="242" y="169"/>
                    </a:lnTo>
                    <a:lnTo>
                      <a:pt x="243" y="169"/>
                    </a:lnTo>
                    <a:lnTo>
                      <a:pt x="244" y="170"/>
                    </a:lnTo>
                    <a:lnTo>
                      <a:pt x="245" y="170"/>
                    </a:lnTo>
                    <a:lnTo>
                      <a:pt x="246" y="171"/>
                    </a:lnTo>
                    <a:lnTo>
                      <a:pt x="247" y="171"/>
                    </a:lnTo>
                    <a:lnTo>
                      <a:pt x="249" y="172"/>
                    </a:lnTo>
                    <a:lnTo>
                      <a:pt x="250" y="172"/>
                    </a:lnTo>
                    <a:lnTo>
                      <a:pt x="251" y="173"/>
                    </a:lnTo>
                    <a:lnTo>
                      <a:pt x="252" y="173"/>
                    </a:lnTo>
                    <a:lnTo>
                      <a:pt x="255" y="177"/>
                    </a:lnTo>
                    <a:lnTo>
                      <a:pt x="257" y="178"/>
                    </a:lnTo>
                    <a:lnTo>
                      <a:pt x="258" y="179"/>
                    </a:lnTo>
                    <a:lnTo>
                      <a:pt x="259" y="179"/>
                    </a:lnTo>
                    <a:lnTo>
                      <a:pt x="259" y="180"/>
                    </a:lnTo>
                    <a:lnTo>
                      <a:pt x="260" y="183"/>
                    </a:lnTo>
                    <a:lnTo>
                      <a:pt x="261" y="184"/>
                    </a:lnTo>
                    <a:lnTo>
                      <a:pt x="262" y="185"/>
                    </a:lnTo>
                    <a:lnTo>
                      <a:pt x="262" y="186"/>
                    </a:lnTo>
                    <a:lnTo>
                      <a:pt x="263" y="186"/>
                    </a:lnTo>
                    <a:lnTo>
                      <a:pt x="263" y="187"/>
                    </a:lnTo>
                    <a:lnTo>
                      <a:pt x="264" y="187"/>
                    </a:lnTo>
                    <a:lnTo>
                      <a:pt x="264" y="188"/>
                    </a:lnTo>
                    <a:lnTo>
                      <a:pt x="266" y="188"/>
                    </a:lnTo>
                    <a:lnTo>
                      <a:pt x="266" y="189"/>
                    </a:lnTo>
                    <a:lnTo>
                      <a:pt x="267" y="189"/>
                    </a:lnTo>
                    <a:lnTo>
                      <a:pt x="268" y="189"/>
                    </a:lnTo>
                    <a:lnTo>
                      <a:pt x="268" y="190"/>
                    </a:lnTo>
                    <a:lnTo>
                      <a:pt x="269" y="190"/>
                    </a:lnTo>
                    <a:lnTo>
                      <a:pt x="270" y="190"/>
                    </a:lnTo>
                    <a:lnTo>
                      <a:pt x="275" y="194"/>
                    </a:lnTo>
                    <a:lnTo>
                      <a:pt x="276" y="194"/>
                    </a:lnTo>
                    <a:lnTo>
                      <a:pt x="278" y="195"/>
                    </a:lnTo>
                    <a:lnTo>
                      <a:pt x="280" y="196"/>
                    </a:lnTo>
                    <a:lnTo>
                      <a:pt x="281" y="196"/>
                    </a:lnTo>
                    <a:lnTo>
                      <a:pt x="283" y="196"/>
                    </a:lnTo>
                    <a:lnTo>
                      <a:pt x="284" y="197"/>
                    </a:lnTo>
                    <a:lnTo>
                      <a:pt x="285" y="197"/>
                    </a:lnTo>
                    <a:lnTo>
                      <a:pt x="286" y="197"/>
                    </a:lnTo>
                    <a:lnTo>
                      <a:pt x="287" y="197"/>
                    </a:lnTo>
                    <a:lnTo>
                      <a:pt x="288" y="198"/>
                    </a:lnTo>
                    <a:lnTo>
                      <a:pt x="289" y="198"/>
                    </a:lnTo>
                    <a:lnTo>
                      <a:pt x="290" y="198"/>
                    </a:lnTo>
                    <a:lnTo>
                      <a:pt x="290" y="200"/>
                    </a:lnTo>
                    <a:lnTo>
                      <a:pt x="292" y="200"/>
                    </a:lnTo>
                    <a:lnTo>
                      <a:pt x="293" y="201"/>
                    </a:lnTo>
                    <a:lnTo>
                      <a:pt x="294" y="202"/>
                    </a:lnTo>
                    <a:lnTo>
                      <a:pt x="295" y="203"/>
                    </a:lnTo>
                    <a:lnTo>
                      <a:pt x="297" y="204"/>
                    </a:lnTo>
                    <a:lnTo>
                      <a:pt x="299" y="206"/>
                    </a:lnTo>
                    <a:lnTo>
                      <a:pt x="301" y="206"/>
                    </a:lnTo>
                    <a:lnTo>
                      <a:pt x="302" y="208"/>
                    </a:lnTo>
                    <a:lnTo>
                      <a:pt x="303" y="208"/>
                    </a:lnTo>
                    <a:lnTo>
                      <a:pt x="303" y="209"/>
                    </a:lnTo>
                    <a:lnTo>
                      <a:pt x="304" y="209"/>
                    </a:lnTo>
                    <a:lnTo>
                      <a:pt x="305" y="209"/>
                    </a:lnTo>
                    <a:lnTo>
                      <a:pt x="306" y="209"/>
                    </a:lnTo>
                    <a:lnTo>
                      <a:pt x="306" y="210"/>
                    </a:lnTo>
                    <a:lnTo>
                      <a:pt x="307" y="210"/>
                    </a:lnTo>
                    <a:lnTo>
                      <a:pt x="309" y="210"/>
                    </a:lnTo>
                    <a:lnTo>
                      <a:pt x="310" y="210"/>
                    </a:lnTo>
                    <a:lnTo>
                      <a:pt x="312" y="210"/>
                    </a:lnTo>
                    <a:lnTo>
                      <a:pt x="313" y="210"/>
                    </a:lnTo>
                    <a:lnTo>
                      <a:pt x="314" y="210"/>
                    </a:lnTo>
                    <a:lnTo>
                      <a:pt x="316" y="210"/>
                    </a:lnTo>
                    <a:lnTo>
                      <a:pt x="318" y="210"/>
                    </a:lnTo>
                    <a:lnTo>
                      <a:pt x="319" y="210"/>
                    </a:lnTo>
                    <a:lnTo>
                      <a:pt x="320" y="210"/>
                    </a:lnTo>
                    <a:lnTo>
                      <a:pt x="321" y="210"/>
                    </a:lnTo>
                    <a:lnTo>
                      <a:pt x="322" y="210"/>
                    </a:lnTo>
                    <a:lnTo>
                      <a:pt x="322" y="211"/>
                    </a:lnTo>
                    <a:lnTo>
                      <a:pt x="323" y="211"/>
                    </a:lnTo>
                    <a:lnTo>
                      <a:pt x="324" y="211"/>
                    </a:lnTo>
                    <a:lnTo>
                      <a:pt x="326" y="212"/>
                    </a:lnTo>
                    <a:lnTo>
                      <a:pt x="327" y="212"/>
                    </a:lnTo>
                    <a:lnTo>
                      <a:pt x="327" y="213"/>
                    </a:lnTo>
                    <a:lnTo>
                      <a:pt x="328" y="213"/>
                    </a:lnTo>
                    <a:lnTo>
                      <a:pt x="329" y="213"/>
                    </a:lnTo>
                    <a:lnTo>
                      <a:pt x="330" y="213"/>
                    </a:lnTo>
                    <a:lnTo>
                      <a:pt x="330" y="214"/>
                    </a:lnTo>
                    <a:lnTo>
                      <a:pt x="331" y="214"/>
                    </a:lnTo>
                    <a:lnTo>
                      <a:pt x="332" y="214"/>
                    </a:lnTo>
                    <a:lnTo>
                      <a:pt x="333" y="214"/>
                    </a:lnTo>
                    <a:lnTo>
                      <a:pt x="335" y="214"/>
                    </a:lnTo>
                    <a:lnTo>
                      <a:pt x="336" y="214"/>
                    </a:lnTo>
                    <a:lnTo>
                      <a:pt x="337" y="214"/>
                    </a:lnTo>
                    <a:lnTo>
                      <a:pt x="338" y="214"/>
                    </a:lnTo>
                    <a:lnTo>
                      <a:pt x="339" y="214"/>
                    </a:lnTo>
                    <a:lnTo>
                      <a:pt x="340" y="214"/>
                    </a:lnTo>
                    <a:lnTo>
                      <a:pt x="347" y="217"/>
                    </a:lnTo>
                    <a:lnTo>
                      <a:pt x="349" y="217"/>
                    </a:lnTo>
                    <a:lnTo>
                      <a:pt x="350" y="217"/>
                    </a:lnTo>
                    <a:lnTo>
                      <a:pt x="352" y="218"/>
                    </a:lnTo>
                    <a:lnTo>
                      <a:pt x="353" y="218"/>
                    </a:lnTo>
                    <a:lnTo>
                      <a:pt x="354" y="218"/>
                    </a:lnTo>
                    <a:lnTo>
                      <a:pt x="355" y="218"/>
                    </a:lnTo>
                    <a:lnTo>
                      <a:pt x="356" y="219"/>
                    </a:lnTo>
                    <a:lnTo>
                      <a:pt x="357" y="219"/>
                    </a:lnTo>
                    <a:lnTo>
                      <a:pt x="358" y="220"/>
                    </a:lnTo>
                    <a:lnTo>
                      <a:pt x="359" y="220"/>
                    </a:lnTo>
                    <a:lnTo>
                      <a:pt x="361" y="221"/>
                    </a:lnTo>
                    <a:lnTo>
                      <a:pt x="362" y="221"/>
                    </a:lnTo>
                    <a:lnTo>
                      <a:pt x="363" y="222"/>
                    </a:lnTo>
                    <a:lnTo>
                      <a:pt x="364" y="223"/>
                    </a:lnTo>
                    <a:lnTo>
                      <a:pt x="365" y="225"/>
                    </a:lnTo>
                    <a:lnTo>
                      <a:pt x="366" y="225"/>
                    </a:lnTo>
                    <a:lnTo>
                      <a:pt x="367" y="226"/>
                    </a:lnTo>
                    <a:lnTo>
                      <a:pt x="367" y="227"/>
                    </a:lnTo>
                    <a:lnTo>
                      <a:pt x="368" y="228"/>
                    </a:lnTo>
                    <a:lnTo>
                      <a:pt x="370" y="229"/>
                    </a:lnTo>
                    <a:lnTo>
                      <a:pt x="370" y="230"/>
                    </a:lnTo>
                    <a:lnTo>
                      <a:pt x="371" y="230"/>
                    </a:lnTo>
                    <a:lnTo>
                      <a:pt x="371" y="231"/>
                    </a:lnTo>
                    <a:lnTo>
                      <a:pt x="371" y="233"/>
                    </a:lnTo>
                    <a:lnTo>
                      <a:pt x="372" y="233"/>
                    </a:lnTo>
                    <a:lnTo>
                      <a:pt x="372" y="234"/>
                    </a:lnTo>
                    <a:lnTo>
                      <a:pt x="372" y="235"/>
                    </a:lnTo>
                    <a:lnTo>
                      <a:pt x="373" y="236"/>
                    </a:lnTo>
                    <a:lnTo>
                      <a:pt x="373" y="237"/>
                    </a:lnTo>
                    <a:lnTo>
                      <a:pt x="373" y="238"/>
                    </a:lnTo>
                    <a:lnTo>
                      <a:pt x="373" y="239"/>
                    </a:lnTo>
                    <a:lnTo>
                      <a:pt x="374" y="240"/>
                    </a:lnTo>
                    <a:lnTo>
                      <a:pt x="374" y="242"/>
                    </a:lnTo>
                    <a:lnTo>
                      <a:pt x="374" y="243"/>
                    </a:lnTo>
                    <a:lnTo>
                      <a:pt x="375" y="244"/>
                    </a:lnTo>
                    <a:lnTo>
                      <a:pt x="375" y="245"/>
                    </a:lnTo>
                    <a:lnTo>
                      <a:pt x="375" y="246"/>
                    </a:lnTo>
                    <a:lnTo>
                      <a:pt x="376" y="246"/>
                    </a:lnTo>
                    <a:lnTo>
                      <a:pt x="376" y="247"/>
                    </a:lnTo>
                    <a:lnTo>
                      <a:pt x="378" y="246"/>
                    </a:lnTo>
                    <a:lnTo>
                      <a:pt x="382" y="246"/>
                    </a:lnTo>
                    <a:lnTo>
                      <a:pt x="382" y="245"/>
                    </a:lnTo>
                    <a:lnTo>
                      <a:pt x="383" y="246"/>
                    </a:lnTo>
                    <a:lnTo>
                      <a:pt x="384" y="246"/>
                    </a:lnTo>
                    <a:lnTo>
                      <a:pt x="385" y="246"/>
                    </a:lnTo>
                    <a:lnTo>
                      <a:pt x="387" y="246"/>
                    </a:lnTo>
                    <a:lnTo>
                      <a:pt x="388" y="246"/>
                    </a:lnTo>
                    <a:lnTo>
                      <a:pt x="388" y="247"/>
                    </a:lnTo>
                    <a:lnTo>
                      <a:pt x="389" y="247"/>
                    </a:lnTo>
                    <a:lnTo>
                      <a:pt x="390" y="246"/>
                    </a:lnTo>
                    <a:lnTo>
                      <a:pt x="391" y="246"/>
                    </a:lnTo>
                    <a:lnTo>
                      <a:pt x="392" y="246"/>
                    </a:lnTo>
                    <a:lnTo>
                      <a:pt x="393" y="246"/>
                    </a:lnTo>
                    <a:lnTo>
                      <a:pt x="393" y="245"/>
                    </a:lnTo>
                    <a:lnTo>
                      <a:pt x="394" y="244"/>
                    </a:lnTo>
                    <a:lnTo>
                      <a:pt x="396" y="244"/>
                    </a:lnTo>
                    <a:lnTo>
                      <a:pt x="396" y="243"/>
                    </a:lnTo>
                    <a:lnTo>
                      <a:pt x="397" y="243"/>
                    </a:lnTo>
                    <a:lnTo>
                      <a:pt x="397" y="242"/>
                    </a:lnTo>
                    <a:lnTo>
                      <a:pt x="398" y="240"/>
                    </a:lnTo>
                    <a:lnTo>
                      <a:pt x="398" y="239"/>
                    </a:lnTo>
                    <a:lnTo>
                      <a:pt x="399" y="239"/>
                    </a:lnTo>
                    <a:lnTo>
                      <a:pt x="399" y="238"/>
                    </a:lnTo>
                    <a:lnTo>
                      <a:pt x="399" y="237"/>
                    </a:lnTo>
                    <a:lnTo>
                      <a:pt x="400" y="237"/>
                    </a:lnTo>
                    <a:lnTo>
                      <a:pt x="400" y="236"/>
                    </a:lnTo>
                    <a:lnTo>
                      <a:pt x="401" y="236"/>
                    </a:lnTo>
                    <a:lnTo>
                      <a:pt x="401" y="235"/>
                    </a:lnTo>
                    <a:lnTo>
                      <a:pt x="402" y="234"/>
                    </a:lnTo>
                    <a:lnTo>
                      <a:pt x="404" y="233"/>
                    </a:lnTo>
                    <a:lnTo>
                      <a:pt x="404" y="231"/>
                    </a:lnTo>
                    <a:lnTo>
                      <a:pt x="405" y="231"/>
                    </a:lnTo>
                    <a:lnTo>
                      <a:pt x="405" y="230"/>
                    </a:lnTo>
                    <a:lnTo>
                      <a:pt x="405" y="229"/>
                    </a:lnTo>
                    <a:lnTo>
                      <a:pt x="406" y="229"/>
                    </a:lnTo>
                    <a:lnTo>
                      <a:pt x="406" y="228"/>
                    </a:lnTo>
                    <a:lnTo>
                      <a:pt x="406" y="229"/>
                    </a:lnTo>
                    <a:lnTo>
                      <a:pt x="407" y="229"/>
                    </a:lnTo>
                    <a:lnTo>
                      <a:pt x="408" y="229"/>
                    </a:lnTo>
                    <a:lnTo>
                      <a:pt x="409" y="229"/>
                    </a:lnTo>
                    <a:lnTo>
                      <a:pt x="410" y="229"/>
                    </a:lnTo>
                    <a:lnTo>
                      <a:pt x="410" y="230"/>
                    </a:lnTo>
                    <a:lnTo>
                      <a:pt x="411" y="231"/>
                    </a:lnTo>
                    <a:lnTo>
                      <a:pt x="413" y="231"/>
                    </a:lnTo>
                    <a:lnTo>
                      <a:pt x="413" y="233"/>
                    </a:lnTo>
                    <a:lnTo>
                      <a:pt x="414" y="233"/>
                    </a:lnTo>
                    <a:lnTo>
                      <a:pt x="414" y="234"/>
                    </a:lnTo>
                    <a:lnTo>
                      <a:pt x="414" y="235"/>
                    </a:lnTo>
                    <a:lnTo>
                      <a:pt x="414" y="236"/>
                    </a:lnTo>
                    <a:lnTo>
                      <a:pt x="414" y="237"/>
                    </a:lnTo>
                    <a:lnTo>
                      <a:pt x="414" y="238"/>
                    </a:lnTo>
                    <a:lnTo>
                      <a:pt x="414" y="239"/>
                    </a:lnTo>
                    <a:lnTo>
                      <a:pt x="415" y="239"/>
                    </a:lnTo>
                    <a:lnTo>
                      <a:pt x="415" y="240"/>
                    </a:lnTo>
                    <a:lnTo>
                      <a:pt x="414" y="240"/>
                    </a:lnTo>
                    <a:lnTo>
                      <a:pt x="414" y="242"/>
                    </a:lnTo>
                    <a:lnTo>
                      <a:pt x="414" y="243"/>
                    </a:lnTo>
                    <a:lnTo>
                      <a:pt x="414" y="244"/>
                    </a:lnTo>
                    <a:lnTo>
                      <a:pt x="414" y="245"/>
                    </a:lnTo>
                    <a:lnTo>
                      <a:pt x="415" y="245"/>
                    </a:lnTo>
                    <a:lnTo>
                      <a:pt x="416" y="245"/>
                    </a:lnTo>
                    <a:lnTo>
                      <a:pt x="416" y="246"/>
                    </a:lnTo>
                    <a:lnTo>
                      <a:pt x="417" y="247"/>
                    </a:lnTo>
                    <a:lnTo>
                      <a:pt x="418" y="248"/>
                    </a:lnTo>
                    <a:lnTo>
                      <a:pt x="418" y="247"/>
                    </a:lnTo>
                    <a:lnTo>
                      <a:pt x="419" y="246"/>
                    </a:lnTo>
                    <a:lnTo>
                      <a:pt x="421" y="245"/>
                    </a:lnTo>
                    <a:lnTo>
                      <a:pt x="422" y="245"/>
                    </a:lnTo>
                    <a:lnTo>
                      <a:pt x="422" y="244"/>
                    </a:lnTo>
                    <a:lnTo>
                      <a:pt x="423" y="244"/>
                    </a:lnTo>
                    <a:lnTo>
                      <a:pt x="424" y="243"/>
                    </a:lnTo>
                    <a:lnTo>
                      <a:pt x="425" y="243"/>
                    </a:lnTo>
                    <a:lnTo>
                      <a:pt x="427" y="243"/>
                    </a:lnTo>
                    <a:lnTo>
                      <a:pt x="428" y="242"/>
                    </a:lnTo>
                    <a:lnTo>
                      <a:pt x="430" y="242"/>
                    </a:lnTo>
                    <a:lnTo>
                      <a:pt x="431" y="242"/>
                    </a:lnTo>
                    <a:lnTo>
                      <a:pt x="432" y="240"/>
                    </a:lnTo>
                    <a:lnTo>
                      <a:pt x="433" y="240"/>
                    </a:lnTo>
                    <a:lnTo>
                      <a:pt x="434" y="239"/>
                    </a:lnTo>
                    <a:lnTo>
                      <a:pt x="435" y="239"/>
                    </a:lnTo>
                    <a:lnTo>
                      <a:pt x="436" y="238"/>
                    </a:lnTo>
                    <a:lnTo>
                      <a:pt x="437" y="237"/>
                    </a:lnTo>
                    <a:lnTo>
                      <a:pt x="439" y="237"/>
                    </a:lnTo>
                    <a:lnTo>
                      <a:pt x="440" y="236"/>
                    </a:lnTo>
                    <a:lnTo>
                      <a:pt x="441" y="236"/>
                    </a:lnTo>
                    <a:lnTo>
                      <a:pt x="442" y="235"/>
                    </a:lnTo>
                    <a:lnTo>
                      <a:pt x="444" y="235"/>
                    </a:lnTo>
                    <a:lnTo>
                      <a:pt x="444" y="234"/>
                    </a:lnTo>
                    <a:lnTo>
                      <a:pt x="445" y="234"/>
                    </a:lnTo>
                    <a:lnTo>
                      <a:pt x="445" y="235"/>
                    </a:lnTo>
                    <a:lnTo>
                      <a:pt x="445" y="236"/>
                    </a:lnTo>
                    <a:lnTo>
                      <a:pt x="445" y="237"/>
                    </a:lnTo>
                    <a:lnTo>
                      <a:pt x="445" y="238"/>
                    </a:lnTo>
                    <a:lnTo>
                      <a:pt x="447" y="238"/>
                    </a:lnTo>
                    <a:lnTo>
                      <a:pt x="448" y="238"/>
                    </a:lnTo>
                    <a:lnTo>
                      <a:pt x="449" y="238"/>
                    </a:lnTo>
                    <a:lnTo>
                      <a:pt x="450" y="238"/>
                    </a:lnTo>
                    <a:lnTo>
                      <a:pt x="451" y="238"/>
                    </a:lnTo>
                    <a:lnTo>
                      <a:pt x="452" y="238"/>
                    </a:lnTo>
                    <a:lnTo>
                      <a:pt x="453" y="238"/>
                    </a:lnTo>
                    <a:lnTo>
                      <a:pt x="454" y="238"/>
                    </a:lnTo>
                    <a:lnTo>
                      <a:pt x="454" y="239"/>
                    </a:lnTo>
                    <a:lnTo>
                      <a:pt x="454" y="240"/>
                    </a:lnTo>
                    <a:lnTo>
                      <a:pt x="454" y="242"/>
                    </a:lnTo>
                    <a:lnTo>
                      <a:pt x="454" y="243"/>
                    </a:lnTo>
                    <a:lnTo>
                      <a:pt x="456" y="243"/>
                    </a:lnTo>
                    <a:lnTo>
                      <a:pt x="456" y="244"/>
                    </a:lnTo>
                    <a:lnTo>
                      <a:pt x="457" y="244"/>
                    </a:lnTo>
                    <a:lnTo>
                      <a:pt x="457" y="245"/>
                    </a:lnTo>
                    <a:lnTo>
                      <a:pt x="458" y="245"/>
                    </a:lnTo>
                    <a:lnTo>
                      <a:pt x="458" y="246"/>
                    </a:lnTo>
                    <a:lnTo>
                      <a:pt x="458" y="247"/>
                    </a:lnTo>
                    <a:lnTo>
                      <a:pt x="458" y="248"/>
                    </a:lnTo>
                    <a:lnTo>
                      <a:pt x="458" y="250"/>
                    </a:lnTo>
                    <a:lnTo>
                      <a:pt x="458" y="251"/>
                    </a:lnTo>
                    <a:lnTo>
                      <a:pt x="458" y="252"/>
                    </a:lnTo>
                    <a:lnTo>
                      <a:pt x="458" y="253"/>
                    </a:lnTo>
                    <a:lnTo>
                      <a:pt x="458" y="254"/>
                    </a:lnTo>
                    <a:lnTo>
                      <a:pt x="458" y="255"/>
                    </a:lnTo>
                    <a:lnTo>
                      <a:pt x="458" y="256"/>
                    </a:lnTo>
                    <a:lnTo>
                      <a:pt x="459" y="256"/>
                    </a:lnTo>
                    <a:lnTo>
                      <a:pt x="460" y="258"/>
                    </a:lnTo>
                    <a:lnTo>
                      <a:pt x="461" y="258"/>
                    </a:lnTo>
                    <a:lnTo>
                      <a:pt x="461" y="259"/>
                    </a:lnTo>
                    <a:lnTo>
                      <a:pt x="462" y="259"/>
                    </a:lnTo>
                    <a:lnTo>
                      <a:pt x="463" y="259"/>
                    </a:lnTo>
                    <a:lnTo>
                      <a:pt x="463" y="260"/>
                    </a:lnTo>
                    <a:lnTo>
                      <a:pt x="465" y="260"/>
                    </a:lnTo>
                    <a:lnTo>
                      <a:pt x="466" y="260"/>
                    </a:lnTo>
                    <a:lnTo>
                      <a:pt x="467" y="260"/>
                    </a:lnTo>
                    <a:lnTo>
                      <a:pt x="468" y="260"/>
                    </a:lnTo>
                    <a:lnTo>
                      <a:pt x="469" y="261"/>
                    </a:lnTo>
                    <a:lnTo>
                      <a:pt x="470" y="261"/>
                    </a:lnTo>
                    <a:lnTo>
                      <a:pt x="471" y="261"/>
                    </a:lnTo>
                    <a:lnTo>
                      <a:pt x="473" y="260"/>
                    </a:lnTo>
                    <a:lnTo>
                      <a:pt x="474" y="260"/>
                    </a:lnTo>
                    <a:lnTo>
                      <a:pt x="475" y="260"/>
                    </a:lnTo>
                    <a:lnTo>
                      <a:pt x="476" y="260"/>
                    </a:lnTo>
                    <a:lnTo>
                      <a:pt x="477" y="260"/>
                    </a:lnTo>
                    <a:lnTo>
                      <a:pt x="477" y="259"/>
                    </a:lnTo>
                    <a:lnTo>
                      <a:pt x="479" y="259"/>
                    </a:lnTo>
                    <a:lnTo>
                      <a:pt x="479" y="260"/>
                    </a:lnTo>
                    <a:lnTo>
                      <a:pt x="480" y="260"/>
                    </a:lnTo>
                    <a:lnTo>
                      <a:pt x="482" y="260"/>
                    </a:lnTo>
                    <a:lnTo>
                      <a:pt x="483" y="260"/>
                    </a:lnTo>
                    <a:lnTo>
                      <a:pt x="483" y="261"/>
                    </a:lnTo>
                    <a:lnTo>
                      <a:pt x="484" y="264"/>
                    </a:lnTo>
                    <a:lnTo>
                      <a:pt x="484" y="265"/>
                    </a:lnTo>
                    <a:lnTo>
                      <a:pt x="484" y="271"/>
                    </a:lnTo>
                    <a:lnTo>
                      <a:pt x="482" y="275"/>
                    </a:lnTo>
                    <a:lnTo>
                      <a:pt x="479" y="278"/>
                    </a:lnTo>
                    <a:lnTo>
                      <a:pt x="478" y="279"/>
                    </a:lnTo>
                    <a:lnTo>
                      <a:pt x="478" y="281"/>
                    </a:lnTo>
                    <a:lnTo>
                      <a:pt x="477" y="284"/>
                    </a:lnTo>
                    <a:lnTo>
                      <a:pt x="476" y="286"/>
                    </a:lnTo>
                    <a:lnTo>
                      <a:pt x="475" y="287"/>
                    </a:lnTo>
                    <a:lnTo>
                      <a:pt x="475" y="288"/>
                    </a:lnTo>
                    <a:lnTo>
                      <a:pt x="475" y="289"/>
                    </a:lnTo>
                    <a:lnTo>
                      <a:pt x="476" y="290"/>
                    </a:lnTo>
                    <a:lnTo>
                      <a:pt x="477" y="292"/>
                    </a:lnTo>
                    <a:lnTo>
                      <a:pt x="478" y="293"/>
                    </a:lnTo>
                    <a:lnTo>
                      <a:pt x="478" y="294"/>
                    </a:lnTo>
                    <a:lnTo>
                      <a:pt x="479" y="294"/>
                    </a:lnTo>
                    <a:lnTo>
                      <a:pt x="479" y="295"/>
                    </a:lnTo>
                    <a:lnTo>
                      <a:pt x="480" y="295"/>
                    </a:lnTo>
                    <a:lnTo>
                      <a:pt x="482" y="295"/>
                    </a:lnTo>
                    <a:lnTo>
                      <a:pt x="483" y="294"/>
                    </a:lnTo>
                    <a:lnTo>
                      <a:pt x="484" y="294"/>
                    </a:lnTo>
                    <a:lnTo>
                      <a:pt x="485" y="294"/>
                    </a:lnTo>
                    <a:lnTo>
                      <a:pt x="486" y="294"/>
                    </a:lnTo>
                    <a:lnTo>
                      <a:pt x="488" y="295"/>
                    </a:lnTo>
                    <a:lnTo>
                      <a:pt x="490" y="295"/>
                    </a:lnTo>
                    <a:lnTo>
                      <a:pt x="490" y="296"/>
                    </a:lnTo>
                    <a:lnTo>
                      <a:pt x="491" y="296"/>
                    </a:lnTo>
                    <a:lnTo>
                      <a:pt x="491" y="297"/>
                    </a:lnTo>
                    <a:lnTo>
                      <a:pt x="491" y="298"/>
                    </a:lnTo>
                    <a:lnTo>
                      <a:pt x="491" y="300"/>
                    </a:lnTo>
                    <a:lnTo>
                      <a:pt x="491" y="301"/>
                    </a:lnTo>
                    <a:lnTo>
                      <a:pt x="490" y="301"/>
                    </a:lnTo>
                    <a:lnTo>
                      <a:pt x="490" y="302"/>
                    </a:lnTo>
                    <a:lnTo>
                      <a:pt x="488" y="302"/>
                    </a:lnTo>
                    <a:lnTo>
                      <a:pt x="488" y="303"/>
                    </a:lnTo>
                    <a:lnTo>
                      <a:pt x="490" y="303"/>
                    </a:lnTo>
                    <a:lnTo>
                      <a:pt x="491" y="303"/>
                    </a:lnTo>
                    <a:lnTo>
                      <a:pt x="491" y="304"/>
                    </a:lnTo>
                    <a:lnTo>
                      <a:pt x="492" y="304"/>
                    </a:lnTo>
                    <a:lnTo>
                      <a:pt x="492" y="305"/>
                    </a:lnTo>
                    <a:lnTo>
                      <a:pt x="493" y="305"/>
                    </a:lnTo>
                    <a:lnTo>
                      <a:pt x="496" y="306"/>
                    </a:lnTo>
                    <a:lnTo>
                      <a:pt x="497" y="310"/>
                    </a:lnTo>
                    <a:lnTo>
                      <a:pt x="499" y="311"/>
                    </a:lnTo>
                    <a:lnTo>
                      <a:pt x="500" y="313"/>
                    </a:lnTo>
                    <a:lnTo>
                      <a:pt x="499" y="314"/>
                    </a:lnTo>
                    <a:lnTo>
                      <a:pt x="497" y="314"/>
                    </a:lnTo>
                    <a:lnTo>
                      <a:pt x="497" y="315"/>
                    </a:lnTo>
                    <a:lnTo>
                      <a:pt x="496" y="315"/>
                    </a:lnTo>
                    <a:lnTo>
                      <a:pt x="496" y="317"/>
                    </a:lnTo>
                    <a:lnTo>
                      <a:pt x="496" y="318"/>
                    </a:lnTo>
                    <a:lnTo>
                      <a:pt x="496" y="319"/>
                    </a:lnTo>
                    <a:lnTo>
                      <a:pt x="495" y="319"/>
                    </a:lnTo>
                    <a:lnTo>
                      <a:pt x="495" y="320"/>
                    </a:lnTo>
                    <a:lnTo>
                      <a:pt x="496" y="320"/>
                    </a:lnTo>
                    <a:lnTo>
                      <a:pt x="496" y="321"/>
                    </a:lnTo>
                    <a:lnTo>
                      <a:pt x="496" y="322"/>
                    </a:lnTo>
                    <a:lnTo>
                      <a:pt x="496" y="323"/>
                    </a:lnTo>
                    <a:lnTo>
                      <a:pt x="495" y="325"/>
                    </a:lnTo>
                    <a:lnTo>
                      <a:pt x="495" y="326"/>
                    </a:lnTo>
                    <a:lnTo>
                      <a:pt x="495" y="327"/>
                    </a:lnTo>
                    <a:lnTo>
                      <a:pt x="495" y="328"/>
                    </a:lnTo>
                    <a:lnTo>
                      <a:pt x="495" y="329"/>
                    </a:lnTo>
                    <a:lnTo>
                      <a:pt x="494" y="329"/>
                    </a:lnTo>
                    <a:lnTo>
                      <a:pt x="494" y="330"/>
                    </a:lnTo>
                    <a:lnTo>
                      <a:pt x="493" y="330"/>
                    </a:lnTo>
                    <a:lnTo>
                      <a:pt x="493" y="331"/>
                    </a:lnTo>
                    <a:lnTo>
                      <a:pt x="493" y="332"/>
                    </a:lnTo>
                    <a:lnTo>
                      <a:pt x="492" y="334"/>
                    </a:lnTo>
                    <a:lnTo>
                      <a:pt x="492" y="335"/>
                    </a:lnTo>
                    <a:lnTo>
                      <a:pt x="492" y="336"/>
                    </a:lnTo>
                    <a:lnTo>
                      <a:pt x="491" y="336"/>
                    </a:lnTo>
                    <a:lnTo>
                      <a:pt x="491" y="337"/>
                    </a:lnTo>
                    <a:lnTo>
                      <a:pt x="490" y="337"/>
                    </a:lnTo>
                    <a:lnTo>
                      <a:pt x="490" y="338"/>
                    </a:lnTo>
                    <a:lnTo>
                      <a:pt x="490" y="339"/>
                    </a:lnTo>
                    <a:lnTo>
                      <a:pt x="490" y="340"/>
                    </a:lnTo>
                    <a:lnTo>
                      <a:pt x="491" y="340"/>
                    </a:lnTo>
                    <a:lnTo>
                      <a:pt x="491" y="342"/>
                    </a:lnTo>
                    <a:lnTo>
                      <a:pt x="490" y="342"/>
                    </a:lnTo>
                    <a:lnTo>
                      <a:pt x="490" y="343"/>
                    </a:lnTo>
                    <a:lnTo>
                      <a:pt x="488" y="344"/>
                    </a:lnTo>
                    <a:lnTo>
                      <a:pt x="488" y="345"/>
                    </a:lnTo>
                    <a:lnTo>
                      <a:pt x="487" y="346"/>
                    </a:lnTo>
                    <a:lnTo>
                      <a:pt x="486" y="346"/>
                    </a:lnTo>
                    <a:lnTo>
                      <a:pt x="486" y="347"/>
                    </a:lnTo>
                    <a:lnTo>
                      <a:pt x="485" y="347"/>
                    </a:lnTo>
                    <a:lnTo>
                      <a:pt x="484" y="347"/>
                    </a:lnTo>
                    <a:lnTo>
                      <a:pt x="483" y="347"/>
                    </a:lnTo>
                    <a:lnTo>
                      <a:pt x="484" y="348"/>
                    </a:lnTo>
                    <a:lnTo>
                      <a:pt x="486" y="349"/>
                    </a:lnTo>
                    <a:lnTo>
                      <a:pt x="487" y="349"/>
                    </a:lnTo>
                    <a:lnTo>
                      <a:pt x="488" y="349"/>
                    </a:lnTo>
                    <a:lnTo>
                      <a:pt x="488" y="351"/>
                    </a:lnTo>
                    <a:lnTo>
                      <a:pt x="490" y="352"/>
                    </a:lnTo>
                    <a:lnTo>
                      <a:pt x="491" y="352"/>
                    </a:lnTo>
                    <a:lnTo>
                      <a:pt x="492" y="352"/>
                    </a:lnTo>
                    <a:lnTo>
                      <a:pt x="492" y="353"/>
                    </a:lnTo>
                    <a:lnTo>
                      <a:pt x="492" y="354"/>
                    </a:lnTo>
                    <a:lnTo>
                      <a:pt x="491" y="354"/>
                    </a:lnTo>
                    <a:lnTo>
                      <a:pt x="491" y="355"/>
                    </a:lnTo>
                    <a:lnTo>
                      <a:pt x="488" y="357"/>
                    </a:lnTo>
                    <a:lnTo>
                      <a:pt x="487" y="357"/>
                    </a:lnTo>
                    <a:lnTo>
                      <a:pt x="487" y="359"/>
                    </a:lnTo>
                    <a:lnTo>
                      <a:pt x="487" y="360"/>
                    </a:lnTo>
                    <a:lnTo>
                      <a:pt x="487" y="361"/>
                    </a:lnTo>
                    <a:lnTo>
                      <a:pt x="487" y="362"/>
                    </a:lnTo>
                    <a:lnTo>
                      <a:pt x="486" y="362"/>
                    </a:lnTo>
                    <a:lnTo>
                      <a:pt x="485" y="362"/>
                    </a:lnTo>
                    <a:lnTo>
                      <a:pt x="483" y="362"/>
                    </a:lnTo>
                    <a:lnTo>
                      <a:pt x="482" y="362"/>
                    </a:lnTo>
                    <a:lnTo>
                      <a:pt x="480" y="362"/>
                    </a:lnTo>
                    <a:lnTo>
                      <a:pt x="479" y="362"/>
                    </a:lnTo>
                    <a:lnTo>
                      <a:pt x="478" y="362"/>
                    </a:lnTo>
                    <a:lnTo>
                      <a:pt x="477" y="362"/>
                    </a:lnTo>
                    <a:lnTo>
                      <a:pt x="478" y="363"/>
                    </a:lnTo>
                    <a:lnTo>
                      <a:pt x="478" y="364"/>
                    </a:lnTo>
                    <a:lnTo>
                      <a:pt x="479" y="364"/>
                    </a:lnTo>
                    <a:lnTo>
                      <a:pt x="480" y="367"/>
                    </a:lnTo>
                    <a:lnTo>
                      <a:pt x="482" y="368"/>
                    </a:lnTo>
                    <a:lnTo>
                      <a:pt x="483" y="370"/>
                    </a:lnTo>
                    <a:lnTo>
                      <a:pt x="486" y="374"/>
                    </a:lnTo>
                    <a:lnTo>
                      <a:pt x="488" y="377"/>
                    </a:lnTo>
                    <a:lnTo>
                      <a:pt x="490" y="379"/>
                    </a:lnTo>
                    <a:lnTo>
                      <a:pt x="492" y="382"/>
                    </a:lnTo>
                    <a:lnTo>
                      <a:pt x="493" y="382"/>
                    </a:lnTo>
                    <a:lnTo>
                      <a:pt x="492" y="382"/>
                    </a:lnTo>
                    <a:lnTo>
                      <a:pt x="491" y="382"/>
                    </a:lnTo>
                    <a:lnTo>
                      <a:pt x="488" y="382"/>
                    </a:lnTo>
                    <a:lnTo>
                      <a:pt x="487" y="382"/>
                    </a:lnTo>
                    <a:lnTo>
                      <a:pt x="487" y="384"/>
                    </a:lnTo>
                    <a:lnTo>
                      <a:pt x="486" y="384"/>
                    </a:lnTo>
                    <a:lnTo>
                      <a:pt x="485" y="385"/>
                    </a:lnTo>
                    <a:lnTo>
                      <a:pt x="485" y="386"/>
                    </a:lnTo>
                    <a:lnTo>
                      <a:pt x="484" y="386"/>
                    </a:lnTo>
                    <a:lnTo>
                      <a:pt x="484" y="387"/>
                    </a:lnTo>
                    <a:lnTo>
                      <a:pt x="484" y="388"/>
                    </a:lnTo>
                    <a:lnTo>
                      <a:pt x="483" y="389"/>
                    </a:lnTo>
                    <a:lnTo>
                      <a:pt x="482" y="389"/>
                    </a:lnTo>
                    <a:lnTo>
                      <a:pt x="482" y="390"/>
                    </a:lnTo>
                    <a:lnTo>
                      <a:pt x="480" y="392"/>
                    </a:lnTo>
                    <a:lnTo>
                      <a:pt x="480" y="393"/>
                    </a:lnTo>
                    <a:lnTo>
                      <a:pt x="479" y="393"/>
                    </a:lnTo>
                    <a:lnTo>
                      <a:pt x="478" y="395"/>
                    </a:lnTo>
                    <a:lnTo>
                      <a:pt x="477" y="395"/>
                    </a:lnTo>
                    <a:lnTo>
                      <a:pt x="476" y="394"/>
                    </a:lnTo>
                    <a:lnTo>
                      <a:pt x="475" y="394"/>
                    </a:lnTo>
                    <a:lnTo>
                      <a:pt x="475" y="393"/>
                    </a:lnTo>
                    <a:lnTo>
                      <a:pt x="474" y="393"/>
                    </a:lnTo>
                    <a:lnTo>
                      <a:pt x="474" y="392"/>
                    </a:lnTo>
                    <a:lnTo>
                      <a:pt x="473" y="392"/>
                    </a:lnTo>
                    <a:lnTo>
                      <a:pt x="471" y="390"/>
                    </a:lnTo>
                    <a:lnTo>
                      <a:pt x="469" y="389"/>
                    </a:lnTo>
                    <a:lnTo>
                      <a:pt x="469" y="388"/>
                    </a:lnTo>
                    <a:lnTo>
                      <a:pt x="468" y="388"/>
                    </a:lnTo>
                    <a:lnTo>
                      <a:pt x="467" y="387"/>
                    </a:lnTo>
                    <a:lnTo>
                      <a:pt x="466" y="386"/>
                    </a:lnTo>
                    <a:lnTo>
                      <a:pt x="465" y="386"/>
                    </a:lnTo>
                    <a:lnTo>
                      <a:pt x="463" y="385"/>
                    </a:lnTo>
                    <a:lnTo>
                      <a:pt x="462" y="384"/>
                    </a:lnTo>
                    <a:lnTo>
                      <a:pt x="461" y="382"/>
                    </a:lnTo>
                    <a:lnTo>
                      <a:pt x="460" y="382"/>
                    </a:lnTo>
                    <a:lnTo>
                      <a:pt x="460" y="381"/>
                    </a:lnTo>
                    <a:lnTo>
                      <a:pt x="459" y="381"/>
                    </a:lnTo>
                    <a:lnTo>
                      <a:pt x="459" y="380"/>
                    </a:lnTo>
                    <a:lnTo>
                      <a:pt x="458" y="380"/>
                    </a:lnTo>
                    <a:lnTo>
                      <a:pt x="458" y="379"/>
                    </a:lnTo>
                    <a:lnTo>
                      <a:pt x="457" y="379"/>
                    </a:lnTo>
                    <a:lnTo>
                      <a:pt x="456" y="379"/>
                    </a:lnTo>
                    <a:lnTo>
                      <a:pt x="456" y="378"/>
                    </a:lnTo>
                    <a:lnTo>
                      <a:pt x="453" y="377"/>
                    </a:lnTo>
                    <a:lnTo>
                      <a:pt x="452" y="376"/>
                    </a:lnTo>
                    <a:lnTo>
                      <a:pt x="452" y="377"/>
                    </a:lnTo>
                    <a:lnTo>
                      <a:pt x="451" y="378"/>
                    </a:lnTo>
                    <a:lnTo>
                      <a:pt x="451" y="379"/>
                    </a:lnTo>
                    <a:lnTo>
                      <a:pt x="450" y="380"/>
                    </a:lnTo>
                    <a:lnTo>
                      <a:pt x="449" y="380"/>
                    </a:lnTo>
                    <a:lnTo>
                      <a:pt x="449" y="381"/>
                    </a:lnTo>
                    <a:lnTo>
                      <a:pt x="447" y="384"/>
                    </a:lnTo>
                    <a:lnTo>
                      <a:pt x="447" y="385"/>
                    </a:lnTo>
                    <a:lnTo>
                      <a:pt x="445" y="387"/>
                    </a:lnTo>
                    <a:lnTo>
                      <a:pt x="444" y="390"/>
                    </a:lnTo>
                    <a:lnTo>
                      <a:pt x="443" y="392"/>
                    </a:lnTo>
                    <a:lnTo>
                      <a:pt x="443" y="394"/>
                    </a:lnTo>
                    <a:lnTo>
                      <a:pt x="444" y="394"/>
                    </a:lnTo>
                    <a:lnTo>
                      <a:pt x="444" y="393"/>
                    </a:lnTo>
                    <a:lnTo>
                      <a:pt x="448" y="392"/>
                    </a:lnTo>
                    <a:lnTo>
                      <a:pt x="449" y="392"/>
                    </a:lnTo>
                    <a:lnTo>
                      <a:pt x="450" y="392"/>
                    </a:lnTo>
                    <a:lnTo>
                      <a:pt x="449" y="394"/>
                    </a:lnTo>
                    <a:lnTo>
                      <a:pt x="448" y="395"/>
                    </a:lnTo>
                    <a:lnTo>
                      <a:pt x="444" y="399"/>
                    </a:lnTo>
                    <a:lnTo>
                      <a:pt x="443" y="401"/>
                    </a:lnTo>
                    <a:lnTo>
                      <a:pt x="442" y="403"/>
                    </a:lnTo>
                    <a:lnTo>
                      <a:pt x="442" y="404"/>
                    </a:lnTo>
                    <a:lnTo>
                      <a:pt x="441" y="404"/>
                    </a:lnTo>
                    <a:lnTo>
                      <a:pt x="441" y="405"/>
                    </a:lnTo>
                    <a:lnTo>
                      <a:pt x="440" y="405"/>
                    </a:lnTo>
                    <a:lnTo>
                      <a:pt x="440" y="406"/>
                    </a:lnTo>
                    <a:lnTo>
                      <a:pt x="439" y="407"/>
                    </a:lnTo>
                    <a:lnTo>
                      <a:pt x="437" y="409"/>
                    </a:lnTo>
                    <a:lnTo>
                      <a:pt x="436" y="411"/>
                    </a:lnTo>
                    <a:lnTo>
                      <a:pt x="430" y="419"/>
                    </a:lnTo>
                    <a:lnTo>
                      <a:pt x="428" y="421"/>
                    </a:lnTo>
                    <a:lnTo>
                      <a:pt x="425" y="426"/>
                    </a:lnTo>
                    <a:lnTo>
                      <a:pt x="417" y="436"/>
                    </a:lnTo>
                    <a:lnTo>
                      <a:pt x="416" y="438"/>
                    </a:lnTo>
                    <a:lnTo>
                      <a:pt x="413" y="441"/>
                    </a:lnTo>
                    <a:lnTo>
                      <a:pt x="411" y="444"/>
                    </a:lnTo>
                    <a:lnTo>
                      <a:pt x="408" y="446"/>
                    </a:lnTo>
                    <a:lnTo>
                      <a:pt x="400" y="454"/>
                    </a:lnTo>
                    <a:lnTo>
                      <a:pt x="398" y="457"/>
                    </a:lnTo>
                    <a:lnTo>
                      <a:pt x="397" y="457"/>
                    </a:lnTo>
                    <a:lnTo>
                      <a:pt x="396" y="457"/>
                    </a:lnTo>
                    <a:lnTo>
                      <a:pt x="396" y="459"/>
                    </a:lnTo>
                    <a:lnTo>
                      <a:pt x="394" y="459"/>
                    </a:lnTo>
                    <a:lnTo>
                      <a:pt x="394" y="461"/>
                    </a:lnTo>
                    <a:lnTo>
                      <a:pt x="393" y="462"/>
                    </a:lnTo>
                    <a:lnTo>
                      <a:pt x="392" y="465"/>
                    </a:lnTo>
                    <a:lnTo>
                      <a:pt x="392" y="466"/>
                    </a:lnTo>
                    <a:lnTo>
                      <a:pt x="392" y="468"/>
                    </a:lnTo>
                    <a:lnTo>
                      <a:pt x="392" y="469"/>
                    </a:lnTo>
                    <a:lnTo>
                      <a:pt x="391" y="469"/>
                    </a:lnTo>
                    <a:lnTo>
                      <a:pt x="391" y="471"/>
                    </a:lnTo>
                    <a:lnTo>
                      <a:pt x="389" y="477"/>
                    </a:lnTo>
                    <a:lnTo>
                      <a:pt x="388" y="479"/>
                    </a:lnTo>
                    <a:lnTo>
                      <a:pt x="388" y="482"/>
                    </a:lnTo>
                    <a:lnTo>
                      <a:pt x="387" y="484"/>
                    </a:lnTo>
                    <a:lnTo>
                      <a:pt x="384" y="491"/>
                    </a:lnTo>
                    <a:lnTo>
                      <a:pt x="382" y="497"/>
                    </a:lnTo>
                    <a:lnTo>
                      <a:pt x="381" y="501"/>
                    </a:lnTo>
                    <a:lnTo>
                      <a:pt x="381" y="502"/>
                    </a:lnTo>
                    <a:lnTo>
                      <a:pt x="380" y="503"/>
                    </a:lnTo>
                    <a:lnTo>
                      <a:pt x="379" y="506"/>
                    </a:lnTo>
                    <a:lnTo>
                      <a:pt x="379" y="507"/>
                    </a:lnTo>
                    <a:lnTo>
                      <a:pt x="378" y="512"/>
                    </a:lnTo>
                    <a:lnTo>
                      <a:pt x="375" y="520"/>
                    </a:lnTo>
                    <a:lnTo>
                      <a:pt x="374" y="523"/>
                    </a:lnTo>
                    <a:lnTo>
                      <a:pt x="373" y="526"/>
                    </a:lnTo>
                    <a:lnTo>
                      <a:pt x="372" y="531"/>
                    </a:lnTo>
                    <a:lnTo>
                      <a:pt x="371" y="532"/>
                    </a:lnTo>
                    <a:lnTo>
                      <a:pt x="371" y="533"/>
                    </a:lnTo>
                    <a:lnTo>
                      <a:pt x="370" y="535"/>
                    </a:lnTo>
                    <a:lnTo>
                      <a:pt x="370" y="536"/>
                    </a:lnTo>
                    <a:lnTo>
                      <a:pt x="370" y="537"/>
                    </a:lnTo>
                    <a:lnTo>
                      <a:pt x="366" y="537"/>
                    </a:lnTo>
                    <a:lnTo>
                      <a:pt x="358" y="537"/>
                    </a:lnTo>
                    <a:lnTo>
                      <a:pt x="355" y="537"/>
                    </a:lnTo>
                    <a:lnTo>
                      <a:pt x="339" y="537"/>
                    </a:lnTo>
                    <a:lnTo>
                      <a:pt x="298" y="537"/>
                    </a:lnTo>
                    <a:lnTo>
                      <a:pt x="288" y="537"/>
                    </a:lnTo>
                    <a:lnTo>
                      <a:pt x="271" y="537"/>
                    </a:lnTo>
                    <a:lnTo>
                      <a:pt x="270" y="537"/>
                    </a:lnTo>
                    <a:lnTo>
                      <a:pt x="267" y="537"/>
                    </a:lnTo>
                    <a:lnTo>
                      <a:pt x="262" y="537"/>
                    </a:lnTo>
                    <a:lnTo>
                      <a:pt x="254" y="537"/>
                    </a:lnTo>
                    <a:lnTo>
                      <a:pt x="250" y="537"/>
                    </a:lnTo>
                    <a:lnTo>
                      <a:pt x="246" y="537"/>
                    </a:lnTo>
                    <a:lnTo>
                      <a:pt x="236" y="537"/>
                    </a:lnTo>
                    <a:lnTo>
                      <a:pt x="234" y="537"/>
                    </a:lnTo>
                    <a:lnTo>
                      <a:pt x="233" y="537"/>
                    </a:lnTo>
                    <a:lnTo>
                      <a:pt x="229" y="537"/>
                    </a:lnTo>
                    <a:lnTo>
                      <a:pt x="228" y="537"/>
                    </a:lnTo>
                    <a:lnTo>
                      <a:pt x="225" y="537"/>
                    </a:lnTo>
                    <a:lnTo>
                      <a:pt x="216" y="537"/>
                    </a:lnTo>
                    <a:lnTo>
                      <a:pt x="214" y="537"/>
                    </a:lnTo>
                    <a:lnTo>
                      <a:pt x="211" y="537"/>
                    </a:lnTo>
                    <a:lnTo>
                      <a:pt x="206" y="537"/>
                    </a:lnTo>
                    <a:lnTo>
                      <a:pt x="203" y="537"/>
                    </a:lnTo>
                    <a:lnTo>
                      <a:pt x="202" y="537"/>
                    </a:lnTo>
                    <a:lnTo>
                      <a:pt x="198" y="537"/>
                    </a:lnTo>
                    <a:lnTo>
                      <a:pt x="197" y="537"/>
                    </a:lnTo>
                    <a:lnTo>
                      <a:pt x="197" y="536"/>
                    </a:lnTo>
                    <a:lnTo>
                      <a:pt x="197" y="535"/>
                    </a:lnTo>
                    <a:lnTo>
                      <a:pt x="197" y="533"/>
                    </a:lnTo>
                    <a:lnTo>
                      <a:pt x="197" y="531"/>
                    </a:lnTo>
                    <a:lnTo>
                      <a:pt x="199" y="531"/>
                    </a:lnTo>
                    <a:lnTo>
                      <a:pt x="203" y="531"/>
                    </a:lnTo>
                    <a:lnTo>
                      <a:pt x="203" y="526"/>
                    </a:lnTo>
                    <a:lnTo>
                      <a:pt x="203" y="524"/>
                    </a:lnTo>
                    <a:lnTo>
                      <a:pt x="203" y="522"/>
                    </a:lnTo>
                    <a:lnTo>
                      <a:pt x="203" y="521"/>
                    </a:lnTo>
                    <a:lnTo>
                      <a:pt x="203" y="519"/>
                    </a:lnTo>
                    <a:lnTo>
                      <a:pt x="203" y="514"/>
                    </a:lnTo>
                    <a:lnTo>
                      <a:pt x="200" y="514"/>
                    </a:lnTo>
                    <a:lnTo>
                      <a:pt x="199" y="514"/>
                    </a:lnTo>
                    <a:lnTo>
                      <a:pt x="198" y="514"/>
                    </a:lnTo>
                    <a:lnTo>
                      <a:pt x="197" y="514"/>
                    </a:lnTo>
                    <a:lnTo>
                      <a:pt x="195" y="514"/>
                    </a:lnTo>
                    <a:lnTo>
                      <a:pt x="195" y="512"/>
                    </a:lnTo>
                    <a:lnTo>
                      <a:pt x="195" y="511"/>
                    </a:lnTo>
                    <a:lnTo>
                      <a:pt x="195" y="506"/>
                    </a:lnTo>
                    <a:lnTo>
                      <a:pt x="195" y="495"/>
                    </a:lnTo>
                    <a:lnTo>
                      <a:pt x="198" y="491"/>
                    </a:lnTo>
                    <a:lnTo>
                      <a:pt x="200" y="488"/>
                    </a:lnTo>
                    <a:lnTo>
                      <a:pt x="200" y="487"/>
                    </a:lnTo>
                    <a:lnTo>
                      <a:pt x="201" y="486"/>
                    </a:lnTo>
                    <a:lnTo>
                      <a:pt x="203" y="484"/>
                    </a:lnTo>
                    <a:lnTo>
                      <a:pt x="203" y="482"/>
                    </a:lnTo>
                    <a:lnTo>
                      <a:pt x="204" y="481"/>
                    </a:lnTo>
                    <a:lnTo>
                      <a:pt x="206" y="479"/>
                    </a:lnTo>
                    <a:lnTo>
                      <a:pt x="207" y="478"/>
                    </a:lnTo>
                    <a:lnTo>
                      <a:pt x="209" y="473"/>
                    </a:lnTo>
                    <a:lnTo>
                      <a:pt x="209" y="472"/>
                    </a:lnTo>
                    <a:lnTo>
                      <a:pt x="210" y="472"/>
                    </a:lnTo>
                    <a:lnTo>
                      <a:pt x="211" y="470"/>
                    </a:lnTo>
                    <a:lnTo>
                      <a:pt x="211" y="469"/>
                    </a:lnTo>
                    <a:lnTo>
                      <a:pt x="212" y="468"/>
                    </a:lnTo>
                    <a:lnTo>
                      <a:pt x="216" y="463"/>
                    </a:lnTo>
                    <a:lnTo>
                      <a:pt x="216" y="461"/>
                    </a:lnTo>
                    <a:lnTo>
                      <a:pt x="217" y="460"/>
                    </a:lnTo>
                    <a:lnTo>
                      <a:pt x="220" y="455"/>
                    </a:lnTo>
                    <a:lnTo>
                      <a:pt x="221" y="453"/>
                    </a:lnTo>
                    <a:lnTo>
                      <a:pt x="223" y="452"/>
                    </a:lnTo>
                    <a:lnTo>
                      <a:pt x="225" y="448"/>
                    </a:lnTo>
                    <a:lnTo>
                      <a:pt x="229" y="441"/>
                    </a:lnTo>
                    <a:lnTo>
                      <a:pt x="234" y="435"/>
                    </a:lnTo>
                    <a:lnTo>
                      <a:pt x="236" y="430"/>
                    </a:lnTo>
                    <a:lnTo>
                      <a:pt x="238" y="427"/>
                    </a:lnTo>
                    <a:lnTo>
                      <a:pt x="242" y="422"/>
                    </a:lnTo>
                    <a:lnTo>
                      <a:pt x="245" y="417"/>
                    </a:lnTo>
                    <a:lnTo>
                      <a:pt x="247" y="413"/>
                    </a:lnTo>
                    <a:lnTo>
                      <a:pt x="249" y="412"/>
                    </a:lnTo>
                    <a:lnTo>
                      <a:pt x="250" y="410"/>
                    </a:lnTo>
                    <a:lnTo>
                      <a:pt x="252" y="406"/>
                    </a:lnTo>
                    <a:lnTo>
                      <a:pt x="253" y="405"/>
                    </a:lnTo>
                    <a:lnTo>
                      <a:pt x="253" y="404"/>
                    </a:lnTo>
                    <a:lnTo>
                      <a:pt x="254" y="404"/>
                    </a:lnTo>
                    <a:lnTo>
                      <a:pt x="254" y="403"/>
                    </a:lnTo>
                    <a:lnTo>
                      <a:pt x="258" y="398"/>
                    </a:lnTo>
                    <a:lnTo>
                      <a:pt x="258" y="397"/>
                    </a:lnTo>
                    <a:lnTo>
                      <a:pt x="259" y="396"/>
                    </a:lnTo>
                    <a:lnTo>
                      <a:pt x="280" y="363"/>
                    </a:lnTo>
                    <a:lnTo>
                      <a:pt x="281" y="362"/>
                    </a:lnTo>
                    <a:lnTo>
                      <a:pt x="290" y="348"/>
                    </a:lnTo>
                    <a:lnTo>
                      <a:pt x="293" y="345"/>
                    </a:lnTo>
                    <a:lnTo>
                      <a:pt x="293" y="344"/>
                    </a:lnTo>
                    <a:lnTo>
                      <a:pt x="295" y="340"/>
                    </a:lnTo>
                    <a:lnTo>
                      <a:pt x="296" y="339"/>
                    </a:lnTo>
                    <a:lnTo>
                      <a:pt x="297" y="338"/>
                    </a:lnTo>
                    <a:lnTo>
                      <a:pt x="299" y="334"/>
                    </a:lnTo>
                    <a:lnTo>
                      <a:pt x="301" y="332"/>
                    </a:lnTo>
                    <a:lnTo>
                      <a:pt x="302" y="331"/>
                    </a:lnTo>
                    <a:lnTo>
                      <a:pt x="302" y="330"/>
                    </a:lnTo>
                    <a:lnTo>
                      <a:pt x="303" y="329"/>
                    </a:lnTo>
                    <a:lnTo>
                      <a:pt x="303" y="328"/>
                    </a:lnTo>
                    <a:lnTo>
                      <a:pt x="304" y="327"/>
                    </a:lnTo>
                    <a:lnTo>
                      <a:pt x="305" y="325"/>
                    </a:lnTo>
                    <a:lnTo>
                      <a:pt x="307" y="321"/>
                    </a:lnTo>
                    <a:lnTo>
                      <a:pt x="309" y="321"/>
                    </a:lnTo>
                    <a:lnTo>
                      <a:pt x="309" y="320"/>
                    </a:lnTo>
                    <a:lnTo>
                      <a:pt x="309" y="319"/>
                    </a:lnTo>
                    <a:lnTo>
                      <a:pt x="310" y="319"/>
                    </a:lnTo>
                    <a:lnTo>
                      <a:pt x="310" y="318"/>
                    </a:lnTo>
                    <a:lnTo>
                      <a:pt x="311" y="318"/>
                    </a:lnTo>
                    <a:lnTo>
                      <a:pt x="311" y="315"/>
                    </a:lnTo>
                    <a:lnTo>
                      <a:pt x="310" y="314"/>
                    </a:lnTo>
                    <a:lnTo>
                      <a:pt x="307" y="312"/>
                    </a:lnTo>
                    <a:lnTo>
                      <a:pt x="305" y="311"/>
                    </a:lnTo>
                    <a:lnTo>
                      <a:pt x="304" y="310"/>
                    </a:lnTo>
                    <a:lnTo>
                      <a:pt x="303" y="309"/>
                    </a:lnTo>
                    <a:lnTo>
                      <a:pt x="299" y="305"/>
                    </a:lnTo>
                    <a:lnTo>
                      <a:pt x="298" y="304"/>
                    </a:lnTo>
                    <a:lnTo>
                      <a:pt x="293" y="300"/>
                    </a:lnTo>
                    <a:lnTo>
                      <a:pt x="292" y="300"/>
                    </a:lnTo>
                    <a:lnTo>
                      <a:pt x="280" y="290"/>
                    </a:lnTo>
                    <a:lnTo>
                      <a:pt x="275" y="286"/>
                    </a:lnTo>
                    <a:lnTo>
                      <a:pt x="272" y="284"/>
                    </a:lnTo>
                    <a:lnTo>
                      <a:pt x="269" y="280"/>
                    </a:lnTo>
                    <a:lnTo>
                      <a:pt x="268" y="279"/>
                    </a:lnTo>
                    <a:lnTo>
                      <a:pt x="264" y="277"/>
                    </a:lnTo>
                    <a:lnTo>
                      <a:pt x="263" y="276"/>
                    </a:lnTo>
                    <a:lnTo>
                      <a:pt x="262" y="275"/>
                    </a:lnTo>
                    <a:lnTo>
                      <a:pt x="261" y="275"/>
                    </a:lnTo>
                    <a:lnTo>
                      <a:pt x="260" y="273"/>
                    </a:lnTo>
                    <a:lnTo>
                      <a:pt x="260" y="272"/>
                    </a:lnTo>
                    <a:lnTo>
                      <a:pt x="259" y="272"/>
                    </a:lnTo>
                    <a:lnTo>
                      <a:pt x="258" y="271"/>
                    </a:lnTo>
                    <a:lnTo>
                      <a:pt x="255" y="269"/>
                    </a:lnTo>
                    <a:lnTo>
                      <a:pt x="247" y="261"/>
                    </a:lnTo>
                    <a:lnTo>
                      <a:pt x="244" y="258"/>
                    </a:lnTo>
                    <a:lnTo>
                      <a:pt x="237" y="252"/>
                    </a:lnTo>
                    <a:lnTo>
                      <a:pt x="220" y="250"/>
                    </a:lnTo>
                    <a:lnTo>
                      <a:pt x="211" y="250"/>
                    </a:lnTo>
                    <a:lnTo>
                      <a:pt x="210" y="250"/>
                    </a:lnTo>
                    <a:lnTo>
                      <a:pt x="207" y="248"/>
                    </a:lnTo>
                    <a:lnTo>
                      <a:pt x="194" y="246"/>
                    </a:lnTo>
                    <a:lnTo>
                      <a:pt x="191" y="246"/>
                    </a:lnTo>
                    <a:lnTo>
                      <a:pt x="190" y="246"/>
                    </a:lnTo>
                    <a:lnTo>
                      <a:pt x="188" y="246"/>
                    </a:lnTo>
                    <a:lnTo>
                      <a:pt x="188" y="245"/>
                    </a:lnTo>
                    <a:lnTo>
                      <a:pt x="185" y="245"/>
                    </a:lnTo>
                    <a:lnTo>
                      <a:pt x="183" y="245"/>
                    </a:lnTo>
                    <a:lnTo>
                      <a:pt x="180" y="244"/>
                    </a:lnTo>
                    <a:lnTo>
                      <a:pt x="171" y="243"/>
                    </a:lnTo>
                    <a:lnTo>
                      <a:pt x="167" y="243"/>
                    </a:lnTo>
                    <a:lnTo>
                      <a:pt x="167" y="242"/>
                    </a:lnTo>
                    <a:lnTo>
                      <a:pt x="167" y="240"/>
                    </a:lnTo>
                    <a:lnTo>
                      <a:pt x="167" y="239"/>
                    </a:lnTo>
                    <a:lnTo>
                      <a:pt x="167" y="238"/>
                    </a:lnTo>
                    <a:lnTo>
                      <a:pt x="167" y="236"/>
                    </a:lnTo>
                    <a:lnTo>
                      <a:pt x="167" y="234"/>
                    </a:lnTo>
                    <a:lnTo>
                      <a:pt x="166" y="227"/>
                    </a:lnTo>
                    <a:lnTo>
                      <a:pt x="166" y="225"/>
                    </a:lnTo>
                    <a:lnTo>
                      <a:pt x="166" y="223"/>
                    </a:lnTo>
                    <a:lnTo>
                      <a:pt x="166" y="222"/>
                    </a:lnTo>
                    <a:lnTo>
                      <a:pt x="166" y="219"/>
                    </a:lnTo>
                    <a:lnTo>
                      <a:pt x="166" y="218"/>
                    </a:lnTo>
                    <a:lnTo>
                      <a:pt x="166" y="217"/>
                    </a:lnTo>
                    <a:lnTo>
                      <a:pt x="166" y="214"/>
                    </a:lnTo>
                    <a:lnTo>
                      <a:pt x="166" y="208"/>
                    </a:lnTo>
                    <a:lnTo>
                      <a:pt x="166" y="205"/>
                    </a:lnTo>
                    <a:lnTo>
                      <a:pt x="166" y="202"/>
                    </a:lnTo>
                    <a:lnTo>
                      <a:pt x="165" y="193"/>
                    </a:lnTo>
                    <a:lnTo>
                      <a:pt x="165" y="190"/>
                    </a:lnTo>
                    <a:lnTo>
                      <a:pt x="165" y="189"/>
                    </a:lnTo>
                    <a:lnTo>
                      <a:pt x="165" y="188"/>
                    </a:lnTo>
                    <a:lnTo>
                      <a:pt x="165" y="187"/>
                    </a:lnTo>
                    <a:lnTo>
                      <a:pt x="165" y="186"/>
                    </a:lnTo>
                    <a:lnTo>
                      <a:pt x="165" y="185"/>
                    </a:lnTo>
                    <a:lnTo>
                      <a:pt x="165" y="184"/>
                    </a:lnTo>
                    <a:lnTo>
                      <a:pt x="165" y="183"/>
                    </a:lnTo>
                    <a:lnTo>
                      <a:pt x="165" y="180"/>
                    </a:lnTo>
                    <a:lnTo>
                      <a:pt x="164" y="177"/>
                    </a:lnTo>
                    <a:lnTo>
                      <a:pt x="164" y="175"/>
                    </a:lnTo>
                    <a:lnTo>
                      <a:pt x="163" y="173"/>
                    </a:lnTo>
                    <a:lnTo>
                      <a:pt x="161" y="173"/>
                    </a:lnTo>
                    <a:lnTo>
                      <a:pt x="160" y="173"/>
                    </a:lnTo>
                    <a:lnTo>
                      <a:pt x="158" y="173"/>
                    </a:lnTo>
                    <a:lnTo>
                      <a:pt x="157" y="172"/>
                    </a:lnTo>
                    <a:lnTo>
                      <a:pt x="154" y="172"/>
                    </a:lnTo>
                    <a:lnTo>
                      <a:pt x="150" y="171"/>
                    </a:lnTo>
                    <a:lnTo>
                      <a:pt x="149" y="170"/>
                    </a:lnTo>
                    <a:lnTo>
                      <a:pt x="145" y="169"/>
                    </a:lnTo>
                    <a:lnTo>
                      <a:pt x="141" y="169"/>
                    </a:lnTo>
                    <a:lnTo>
                      <a:pt x="141" y="168"/>
                    </a:lnTo>
                    <a:lnTo>
                      <a:pt x="138" y="168"/>
                    </a:lnTo>
                    <a:lnTo>
                      <a:pt x="129" y="166"/>
                    </a:lnTo>
                    <a:lnTo>
                      <a:pt x="125" y="164"/>
                    </a:lnTo>
                    <a:lnTo>
                      <a:pt x="124" y="164"/>
                    </a:lnTo>
                    <a:lnTo>
                      <a:pt x="122" y="163"/>
                    </a:lnTo>
                    <a:lnTo>
                      <a:pt x="121" y="162"/>
                    </a:lnTo>
                    <a:lnTo>
                      <a:pt x="119" y="162"/>
                    </a:lnTo>
                    <a:lnTo>
                      <a:pt x="119" y="161"/>
                    </a:lnTo>
                    <a:lnTo>
                      <a:pt x="116" y="161"/>
                    </a:lnTo>
                    <a:lnTo>
                      <a:pt x="113" y="160"/>
                    </a:lnTo>
                    <a:lnTo>
                      <a:pt x="112" y="160"/>
                    </a:lnTo>
                    <a:lnTo>
                      <a:pt x="112" y="158"/>
                    </a:lnTo>
                    <a:lnTo>
                      <a:pt x="111" y="156"/>
                    </a:lnTo>
                    <a:lnTo>
                      <a:pt x="111" y="155"/>
                    </a:lnTo>
                    <a:lnTo>
                      <a:pt x="109" y="154"/>
                    </a:lnTo>
                    <a:lnTo>
                      <a:pt x="108" y="153"/>
                    </a:lnTo>
                    <a:lnTo>
                      <a:pt x="106" y="151"/>
                    </a:lnTo>
                    <a:lnTo>
                      <a:pt x="105" y="150"/>
                    </a:lnTo>
                    <a:lnTo>
                      <a:pt x="105" y="148"/>
                    </a:lnTo>
                    <a:lnTo>
                      <a:pt x="103" y="146"/>
                    </a:lnTo>
                    <a:lnTo>
                      <a:pt x="100" y="144"/>
                    </a:lnTo>
                    <a:lnTo>
                      <a:pt x="95" y="137"/>
                    </a:lnTo>
                    <a:lnTo>
                      <a:pt x="94" y="135"/>
                    </a:lnTo>
                    <a:lnTo>
                      <a:pt x="90" y="131"/>
                    </a:lnTo>
                    <a:lnTo>
                      <a:pt x="87" y="126"/>
                    </a:lnTo>
                    <a:lnTo>
                      <a:pt x="82" y="120"/>
                    </a:lnTo>
                    <a:lnTo>
                      <a:pt x="80" y="117"/>
                    </a:lnTo>
                    <a:lnTo>
                      <a:pt x="76" y="111"/>
                    </a:lnTo>
                    <a:lnTo>
                      <a:pt x="70" y="104"/>
                    </a:lnTo>
                    <a:lnTo>
                      <a:pt x="62" y="94"/>
                    </a:lnTo>
                    <a:lnTo>
                      <a:pt x="60" y="89"/>
                    </a:lnTo>
                    <a:lnTo>
                      <a:pt x="57" y="87"/>
                    </a:lnTo>
                    <a:lnTo>
                      <a:pt x="55" y="84"/>
                    </a:lnTo>
                    <a:lnTo>
                      <a:pt x="53" y="81"/>
                    </a:lnTo>
                    <a:lnTo>
                      <a:pt x="50" y="77"/>
                    </a:lnTo>
                    <a:lnTo>
                      <a:pt x="47" y="74"/>
                    </a:lnTo>
                    <a:lnTo>
                      <a:pt x="45" y="70"/>
                    </a:lnTo>
                    <a:lnTo>
                      <a:pt x="44" y="69"/>
                    </a:lnTo>
                    <a:lnTo>
                      <a:pt x="43" y="68"/>
                    </a:lnTo>
                    <a:lnTo>
                      <a:pt x="42" y="67"/>
                    </a:lnTo>
                    <a:lnTo>
                      <a:pt x="37" y="60"/>
                    </a:lnTo>
                    <a:lnTo>
                      <a:pt x="35" y="58"/>
                    </a:lnTo>
                    <a:lnTo>
                      <a:pt x="33" y="54"/>
                    </a:lnTo>
                    <a:lnTo>
                      <a:pt x="27" y="47"/>
                    </a:lnTo>
                    <a:lnTo>
                      <a:pt x="26" y="46"/>
                    </a:lnTo>
                    <a:lnTo>
                      <a:pt x="23" y="43"/>
                    </a:lnTo>
                    <a:lnTo>
                      <a:pt x="23" y="42"/>
                    </a:lnTo>
                    <a:lnTo>
                      <a:pt x="22" y="41"/>
                    </a:lnTo>
                    <a:lnTo>
                      <a:pt x="20" y="38"/>
                    </a:lnTo>
                    <a:lnTo>
                      <a:pt x="17" y="33"/>
                    </a:lnTo>
                    <a:lnTo>
                      <a:pt x="14" y="30"/>
                    </a:lnTo>
                    <a:lnTo>
                      <a:pt x="13" y="30"/>
                    </a:lnTo>
                    <a:lnTo>
                      <a:pt x="10" y="30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2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3" y="13"/>
                    </a:lnTo>
                    <a:lnTo>
                      <a:pt x="5" y="12"/>
                    </a:lnTo>
                    <a:lnTo>
                      <a:pt x="8" y="11"/>
                    </a:lnTo>
                    <a:lnTo>
                      <a:pt x="9" y="11"/>
                    </a:lnTo>
                    <a:lnTo>
                      <a:pt x="9" y="10"/>
                    </a:lnTo>
                    <a:lnTo>
                      <a:pt x="10" y="10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7" y="3"/>
                    </a:lnTo>
                    <a:lnTo>
                      <a:pt x="18" y="2"/>
                    </a:lnTo>
                    <a:lnTo>
                      <a:pt x="19" y="1"/>
                    </a:lnTo>
                    <a:lnTo>
                      <a:pt x="20" y="1"/>
                    </a:lnTo>
                    <a:lnTo>
                      <a:pt x="21" y="1"/>
                    </a:lnTo>
                    <a:lnTo>
                      <a:pt x="21" y="2"/>
                    </a:lnTo>
                    <a:lnTo>
                      <a:pt x="22" y="2"/>
                    </a:lnTo>
                    <a:lnTo>
                      <a:pt x="23" y="2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28" y="1"/>
                    </a:lnTo>
                    <a:lnTo>
                      <a:pt x="28" y="2"/>
                    </a:lnTo>
                    <a:lnTo>
                      <a:pt x="29" y="5"/>
                    </a:lnTo>
                    <a:lnTo>
                      <a:pt x="29" y="9"/>
                    </a:lnTo>
                    <a:lnTo>
                      <a:pt x="29" y="10"/>
                    </a:lnTo>
                    <a:lnTo>
                      <a:pt x="29" y="13"/>
                    </a:lnTo>
                    <a:lnTo>
                      <a:pt x="35" y="14"/>
                    </a:lnTo>
                    <a:lnTo>
                      <a:pt x="35" y="17"/>
                    </a:lnTo>
                    <a:lnTo>
                      <a:pt x="35" y="18"/>
                    </a:lnTo>
                    <a:lnTo>
                      <a:pt x="35" y="19"/>
                    </a:lnTo>
                    <a:lnTo>
                      <a:pt x="35" y="22"/>
                    </a:lnTo>
                    <a:lnTo>
                      <a:pt x="35" y="25"/>
                    </a:lnTo>
                    <a:lnTo>
                      <a:pt x="35" y="28"/>
                    </a:lnTo>
                    <a:lnTo>
                      <a:pt x="48" y="28"/>
                    </a:lnTo>
                    <a:lnTo>
                      <a:pt x="51" y="28"/>
                    </a:lnTo>
                    <a:lnTo>
                      <a:pt x="51" y="31"/>
                    </a:lnTo>
                    <a:lnTo>
                      <a:pt x="52" y="33"/>
                    </a:lnTo>
                    <a:lnTo>
                      <a:pt x="57" y="33"/>
                    </a:lnTo>
                    <a:lnTo>
                      <a:pt x="61" y="33"/>
                    </a:lnTo>
                    <a:lnTo>
                      <a:pt x="61" y="28"/>
                    </a:lnTo>
                    <a:lnTo>
                      <a:pt x="64" y="28"/>
                    </a:lnTo>
                    <a:lnTo>
                      <a:pt x="65" y="28"/>
                    </a:lnTo>
                    <a:lnTo>
                      <a:pt x="69" y="28"/>
                    </a:lnTo>
                    <a:lnTo>
                      <a:pt x="70" y="28"/>
                    </a:lnTo>
                    <a:lnTo>
                      <a:pt x="72" y="28"/>
                    </a:lnTo>
                    <a:lnTo>
                      <a:pt x="72" y="29"/>
                    </a:lnTo>
                    <a:lnTo>
                      <a:pt x="72" y="33"/>
                    </a:lnTo>
                    <a:lnTo>
                      <a:pt x="72" y="34"/>
                    </a:lnTo>
                    <a:lnTo>
                      <a:pt x="72" y="35"/>
                    </a:lnTo>
                    <a:lnTo>
                      <a:pt x="73" y="36"/>
                    </a:lnTo>
                    <a:lnTo>
                      <a:pt x="74" y="37"/>
                    </a:lnTo>
                    <a:lnTo>
                      <a:pt x="76" y="38"/>
                    </a:lnTo>
                    <a:lnTo>
                      <a:pt x="77" y="39"/>
                    </a:lnTo>
                    <a:lnTo>
                      <a:pt x="78" y="41"/>
                    </a:lnTo>
                    <a:lnTo>
                      <a:pt x="79" y="42"/>
                    </a:lnTo>
                    <a:lnTo>
                      <a:pt x="81" y="43"/>
                    </a:lnTo>
                    <a:lnTo>
                      <a:pt x="83" y="45"/>
                    </a:lnTo>
                    <a:lnTo>
                      <a:pt x="86" y="47"/>
                    </a:lnTo>
                    <a:lnTo>
                      <a:pt x="87" y="49"/>
                    </a:lnTo>
                    <a:lnTo>
                      <a:pt x="87" y="50"/>
                    </a:lnTo>
                    <a:lnTo>
                      <a:pt x="88" y="50"/>
                    </a:lnTo>
                    <a:lnTo>
                      <a:pt x="89" y="51"/>
                    </a:lnTo>
                    <a:lnTo>
                      <a:pt x="88" y="51"/>
                    </a:lnTo>
                    <a:lnTo>
                      <a:pt x="87" y="51"/>
                    </a:lnTo>
                    <a:lnTo>
                      <a:pt x="87" y="52"/>
                    </a:lnTo>
                    <a:lnTo>
                      <a:pt x="87" y="53"/>
                    </a:lnTo>
                    <a:lnTo>
                      <a:pt x="85" y="53"/>
                    </a:lnTo>
                    <a:lnTo>
                      <a:pt x="85" y="58"/>
                    </a:lnTo>
                    <a:lnTo>
                      <a:pt x="87" y="58"/>
                    </a:lnTo>
                    <a:lnTo>
                      <a:pt x="87" y="60"/>
                    </a:lnTo>
                    <a:lnTo>
                      <a:pt x="88" y="60"/>
                    </a:lnTo>
                    <a:lnTo>
                      <a:pt x="88" y="61"/>
                    </a:lnTo>
                    <a:lnTo>
                      <a:pt x="89" y="61"/>
                    </a:lnTo>
                    <a:lnTo>
                      <a:pt x="91" y="61"/>
                    </a:lnTo>
                    <a:lnTo>
                      <a:pt x="91" y="59"/>
                    </a:lnTo>
                    <a:lnTo>
                      <a:pt x="91" y="56"/>
                    </a:lnTo>
                    <a:lnTo>
                      <a:pt x="91" y="55"/>
                    </a:lnTo>
                    <a:lnTo>
                      <a:pt x="91" y="54"/>
                    </a:lnTo>
                    <a:lnTo>
                      <a:pt x="91" y="53"/>
                    </a:lnTo>
                    <a:lnTo>
                      <a:pt x="91" y="54"/>
                    </a:lnTo>
                    <a:lnTo>
                      <a:pt x="92" y="54"/>
                    </a:lnTo>
                    <a:lnTo>
                      <a:pt x="94" y="55"/>
                    </a:lnTo>
                    <a:lnTo>
                      <a:pt x="95" y="56"/>
                    </a:lnTo>
                    <a:lnTo>
                      <a:pt x="96" y="58"/>
                    </a:lnTo>
                    <a:lnTo>
                      <a:pt x="98" y="61"/>
                    </a:lnTo>
                    <a:lnTo>
                      <a:pt x="99" y="62"/>
                    </a:lnTo>
                    <a:lnTo>
                      <a:pt x="102" y="64"/>
                    </a:lnTo>
                    <a:lnTo>
                      <a:pt x="102" y="68"/>
                    </a:lnTo>
                    <a:lnTo>
                      <a:pt x="102" y="71"/>
                    </a:lnTo>
                    <a:lnTo>
                      <a:pt x="107" y="71"/>
                    </a:lnTo>
                    <a:lnTo>
                      <a:pt x="111" y="74"/>
                    </a:lnTo>
                    <a:lnTo>
                      <a:pt x="112" y="76"/>
                    </a:lnTo>
                    <a:lnTo>
                      <a:pt x="114" y="78"/>
                    </a:lnTo>
                    <a:lnTo>
                      <a:pt x="115" y="79"/>
                    </a:lnTo>
                    <a:lnTo>
                      <a:pt x="117" y="81"/>
                    </a:lnTo>
                    <a:lnTo>
                      <a:pt x="126" y="87"/>
                    </a:lnTo>
                    <a:lnTo>
                      <a:pt x="130" y="88"/>
                    </a:lnTo>
                    <a:lnTo>
                      <a:pt x="130" y="89"/>
                    </a:lnTo>
                    <a:lnTo>
                      <a:pt x="133" y="91"/>
                    </a:lnTo>
                    <a:lnTo>
                      <a:pt x="135" y="92"/>
                    </a:lnTo>
                    <a:lnTo>
                      <a:pt x="137" y="93"/>
                    </a:lnTo>
                    <a:lnTo>
                      <a:pt x="137" y="92"/>
                    </a:lnTo>
                    <a:lnTo>
                      <a:pt x="138" y="92"/>
                    </a:lnTo>
                    <a:lnTo>
                      <a:pt x="139" y="93"/>
                    </a:lnTo>
                    <a:lnTo>
                      <a:pt x="141" y="94"/>
                    </a:lnTo>
                    <a:lnTo>
                      <a:pt x="143" y="93"/>
                    </a:lnTo>
                    <a:lnTo>
                      <a:pt x="145" y="93"/>
                    </a:lnTo>
                    <a:lnTo>
                      <a:pt x="146" y="93"/>
                    </a:lnTo>
                    <a:lnTo>
                      <a:pt x="150" y="91"/>
                    </a:lnTo>
                    <a:lnTo>
                      <a:pt x="152" y="89"/>
                    </a:lnTo>
                    <a:lnTo>
                      <a:pt x="152" y="88"/>
                    </a:lnTo>
                    <a:lnTo>
                      <a:pt x="154" y="88"/>
                    </a:lnTo>
                    <a:lnTo>
                      <a:pt x="155" y="88"/>
                    </a:lnTo>
                    <a:lnTo>
                      <a:pt x="156" y="88"/>
                    </a:lnTo>
                    <a:lnTo>
                      <a:pt x="157" y="88"/>
                    </a:lnTo>
                    <a:lnTo>
                      <a:pt x="158" y="88"/>
                    </a:lnTo>
                    <a:lnTo>
                      <a:pt x="159" y="88"/>
                    </a:lnTo>
                    <a:lnTo>
                      <a:pt x="159" y="87"/>
                    </a:lnTo>
                    <a:lnTo>
                      <a:pt x="159" y="86"/>
                    </a:lnTo>
                    <a:lnTo>
                      <a:pt x="159" y="85"/>
                    </a:lnTo>
                    <a:lnTo>
                      <a:pt x="159" y="84"/>
                    </a:lnTo>
                    <a:lnTo>
                      <a:pt x="159" y="83"/>
                    </a:lnTo>
                    <a:lnTo>
                      <a:pt x="160" y="83"/>
                    </a:lnTo>
                    <a:lnTo>
                      <a:pt x="161" y="83"/>
                    </a:lnTo>
                    <a:lnTo>
                      <a:pt x="163" y="83"/>
                    </a:lnTo>
                    <a:lnTo>
                      <a:pt x="164" y="83"/>
                    </a:lnTo>
                    <a:lnTo>
                      <a:pt x="164" y="81"/>
                    </a:lnTo>
                    <a:lnTo>
                      <a:pt x="164" y="80"/>
                    </a:lnTo>
                    <a:lnTo>
                      <a:pt x="164" y="79"/>
                    </a:lnTo>
                    <a:lnTo>
                      <a:pt x="164" y="77"/>
                    </a:lnTo>
                    <a:lnTo>
                      <a:pt x="164" y="76"/>
                    </a:lnTo>
                    <a:lnTo>
                      <a:pt x="164" y="75"/>
                    </a:lnTo>
                    <a:lnTo>
                      <a:pt x="164" y="74"/>
                    </a:lnTo>
                    <a:lnTo>
                      <a:pt x="164" y="72"/>
                    </a:lnTo>
                    <a:lnTo>
                      <a:pt x="164" y="71"/>
                    </a:lnTo>
                    <a:lnTo>
                      <a:pt x="164" y="70"/>
                    </a:lnTo>
                    <a:lnTo>
                      <a:pt x="164" y="69"/>
                    </a:lnTo>
                    <a:lnTo>
                      <a:pt x="164" y="68"/>
                    </a:lnTo>
                    <a:lnTo>
                      <a:pt x="164" y="67"/>
                    </a:lnTo>
                    <a:lnTo>
                      <a:pt x="164" y="66"/>
                    </a:lnTo>
                    <a:lnTo>
                      <a:pt x="164" y="64"/>
                    </a:lnTo>
                    <a:lnTo>
                      <a:pt x="164" y="63"/>
                    </a:lnTo>
                    <a:lnTo>
                      <a:pt x="164" y="62"/>
                    </a:lnTo>
                    <a:lnTo>
                      <a:pt x="165" y="62"/>
                    </a:lnTo>
                    <a:lnTo>
                      <a:pt x="165" y="61"/>
                    </a:lnTo>
                    <a:lnTo>
                      <a:pt x="165" y="60"/>
                    </a:lnTo>
                    <a:lnTo>
                      <a:pt x="166" y="60"/>
                    </a:lnTo>
                    <a:lnTo>
                      <a:pt x="166" y="59"/>
                    </a:lnTo>
                    <a:lnTo>
                      <a:pt x="166" y="58"/>
                    </a:lnTo>
                    <a:lnTo>
                      <a:pt x="167" y="58"/>
                    </a:lnTo>
                    <a:lnTo>
                      <a:pt x="167" y="56"/>
                    </a:lnTo>
                    <a:lnTo>
                      <a:pt x="168" y="54"/>
                    </a:lnTo>
                    <a:lnTo>
                      <a:pt x="169" y="54"/>
                    </a:lnTo>
                    <a:lnTo>
                      <a:pt x="169" y="53"/>
                    </a:lnTo>
                    <a:lnTo>
                      <a:pt x="167" y="51"/>
                    </a:lnTo>
                    <a:lnTo>
                      <a:pt x="166" y="51"/>
                    </a:lnTo>
                    <a:lnTo>
                      <a:pt x="166" y="50"/>
                    </a:lnTo>
                    <a:lnTo>
                      <a:pt x="165" y="50"/>
                    </a:lnTo>
                    <a:lnTo>
                      <a:pt x="165" y="49"/>
                    </a:lnTo>
                    <a:lnTo>
                      <a:pt x="165" y="42"/>
                    </a:lnTo>
                    <a:lnTo>
                      <a:pt x="165" y="38"/>
                    </a:lnTo>
                    <a:lnTo>
                      <a:pt x="165" y="37"/>
                    </a:lnTo>
                    <a:lnTo>
                      <a:pt x="165" y="36"/>
                    </a:lnTo>
                    <a:lnTo>
                      <a:pt x="165" y="35"/>
                    </a:lnTo>
                    <a:lnTo>
                      <a:pt x="165" y="34"/>
                    </a:lnTo>
                    <a:lnTo>
                      <a:pt x="165" y="31"/>
                    </a:lnTo>
                    <a:lnTo>
                      <a:pt x="165" y="30"/>
                    </a:lnTo>
                    <a:lnTo>
                      <a:pt x="164" y="29"/>
                    </a:lnTo>
                    <a:lnTo>
                      <a:pt x="164" y="28"/>
                    </a:lnTo>
                    <a:lnTo>
                      <a:pt x="164" y="27"/>
                    </a:lnTo>
                    <a:lnTo>
                      <a:pt x="165" y="27"/>
                    </a:lnTo>
                    <a:lnTo>
                      <a:pt x="166" y="26"/>
                    </a:lnTo>
                    <a:lnTo>
                      <a:pt x="168" y="25"/>
                    </a:lnTo>
                    <a:lnTo>
                      <a:pt x="168" y="24"/>
                    </a:lnTo>
                    <a:lnTo>
                      <a:pt x="169" y="24"/>
                    </a:lnTo>
                    <a:lnTo>
                      <a:pt x="169" y="25"/>
                    </a:lnTo>
                    <a:lnTo>
                      <a:pt x="171" y="25"/>
                    </a:lnTo>
                    <a:lnTo>
                      <a:pt x="172" y="24"/>
                    </a:lnTo>
                    <a:lnTo>
                      <a:pt x="173" y="24"/>
                    </a:lnTo>
                    <a:lnTo>
                      <a:pt x="176" y="26"/>
                    </a:lnTo>
                    <a:lnTo>
                      <a:pt x="177" y="26"/>
                    </a:lnTo>
                    <a:lnTo>
                      <a:pt x="178" y="27"/>
                    </a:lnTo>
                    <a:lnTo>
                      <a:pt x="178" y="28"/>
                    </a:lnTo>
                    <a:lnTo>
                      <a:pt x="180" y="28"/>
                    </a:lnTo>
                    <a:lnTo>
                      <a:pt x="180" y="29"/>
                    </a:lnTo>
                    <a:lnTo>
                      <a:pt x="180" y="30"/>
                    </a:lnTo>
                    <a:lnTo>
                      <a:pt x="181" y="30"/>
                    </a:lnTo>
                    <a:lnTo>
                      <a:pt x="181" y="31"/>
                    </a:lnTo>
                    <a:lnTo>
                      <a:pt x="182" y="31"/>
                    </a:lnTo>
                    <a:lnTo>
                      <a:pt x="182" y="33"/>
                    </a:lnTo>
                    <a:lnTo>
                      <a:pt x="182" y="34"/>
                    </a:lnTo>
                    <a:lnTo>
                      <a:pt x="182" y="35"/>
                    </a:lnTo>
                    <a:lnTo>
                      <a:pt x="182" y="36"/>
                    </a:lnTo>
                    <a:lnTo>
                      <a:pt x="183" y="36"/>
                    </a:lnTo>
                    <a:lnTo>
                      <a:pt x="183" y="37"/>
                    </a:lnTo>
                    <a:lnTo>
                      <a:pt x="184" y="37"/>
                    </a:lnTo>
                    <a:lnTo>
                      <a:pt x="185" y="37"/>
                    </a:lnTo>
                    <a:lnTo>
                      <a:pt x="186" y="37"/>
                    </a:lnTo>
                    <a:lnTo>
                      <a:pt x="188" y="38"/>
                    </a:lnTo>
                    <a:lnTo>
                      <a:pt x="189" y="38"/>
                    </a:lnTo>
                    <a:lnTo>
                      <a:pt x="190" y="38"/>
                    </a:lnTo>
                    <a:lnTo>
                      <a:pt x="191" y="38"/>
                    </a:lnTo>
                    <a:lnTo>
                      <a:pt x="191" y="37"/>
                    </a:lnTo>
                    <a:lnTo>
                      <a:pt x="192" y="37"/>
                    </a:lnTo>
                    <a:lnTo>
                      <a:pt x="193" y="37"/>
                    </a:lnTo>
                    <a:lnTo>
                      <a:pt x="193" y="38"/>
                    </a:lnTo>
                    <a:lnTo>
                      <a:pt x="194" y="38"/>
                    </a:lnTo>
                    <a:lnTo>
                      <a:pt x="194" y="39"/>
                    </a:lnTo>
                    <a:lnTo>
                      <a:pt x="194" y="41"/>
                    </a:lnTo>
                    <a:lnTo>
                      <a:pt x="194" y="42"/>
                    </a:lnTo>
                    <a:lnTo>
                      <a:pt x="194" y="43"/>
                    </a:lnTo>
                    <a:lnTo>
                      <a:pt x="194" y="44"/>
                    </a:lnTo>
                    <a:lnTo>
                      <a:pt x="194" y="45"/>
                    </a:lnTo>
                    <a:lnTo>
                      <a:pt x="195" y="46"/>
                    </a:lnTo>
                    <a:lnTo>
                      <a:pt x="195" y="47"/>
                    </a:lnTo>
                    <a:lnTo>
                      <a:pt x="197" y="47"/>
                    </a:lnTo>
                    <a:lnTo>
                      <a:pt x="197" y="49"/>
                    </a:lnTo>
                    <a:lnTo>
                      <a:pt x="197" y="50"/>
                    </a:lnTo>
                    <a:lnTo>
                      <a:pt x="197" y="51"/>
                    </a:lnTo>
                    <a:lnTo>
                      <a:pt x="197" y="52"/>
                    </a:lnTo>
                    <a:lnTo>
                      <a:pt x="197" y="53"/>
                    </a:lnTo>
                    <a:lnTo>
                      <a:pt x="195" y="53"/>
                    </a:lnTo>
                    <a:lnTo>
                      <a:pt x="195" y="54"/>
                    </a:lnTo>
                    <a:lnTo>
                      <a:pt x="195" y="55"/>
                    </a:lnTo>
                    <a:lnTo>
                      <a:pt x="195" y="56"/>
                    </a:lnTo>
                    <a:lnTo>
                      <a:pt x="195" y="58"/>
                    </a:lnTo>
                    <a:lnTo>
                      <a:pt x="197" y="58"/>
                    </a:lnTo>
                    <a:lnTo>
                      <a:pt x="197" y="59"/>
                    </a:lnTo>
                    <a:lnTo>
                      <a:pt x="198" y="59"/>
                    </a:lnTo>
                    <a:lnTo>
                      <a:pt x="198" y="60"/>
                    </a:lnTo>
                    <a:lnTo>
                      <a:pt x="198" y="61"/>
                    </a:lnTo>
                    <a:lnTo>
                      <a:pt x="199" y="61"/>
                    </a:lnTo>
                    <a:lnTo>
                      <a:pt x="199" y="62"/>
                    </a:lnTo>
                    <a:lnTo>
                      <a:pt x="199" y="63"/>
                    </a:lnTo>
                    <a:lnTo>
                      <a:pt x="199" y="64"/>
                    </a:lnTo>
                    <a:lnTo>
                      <a:pt x="199" y="66"/>
                    </a:lnTo>
                    <a:lnTo>
                      <a:pt x="199" y="67"/>
                    </a:lnTo>
                    <a:lnTo>
                      <a:pt x="199" y="68"/>
                    </a:lnTo>
                    <a:lnTo>
                      <a:pt x="198" y="69"/>
                    </a:lnTo>
                    <a:lnTo>
                      <a:pt x="198" y="70"/>
                    </a:lnTo>
                    <a:lnTo>
                      <a:pt x="198" y="71"/>
                    </a:lnTo>
                    <a:lnTo>
                      <a:pt x="198" y="72"/>
                    </a:lnTo>
                    <a:lnTo>
                      <a:pt x="198" y="74"/>
                    </a:lnTo>
                    <a:lnTo>
                      <a:pt x="199" y="75"/>
                    </a:lnTo>
                    <a:lnTo>
                      <a:pt x="200" y="75"/>
                    </a:lnTo>
                    <a:lnTo>
                      <a:pt x="201" y="76"/>
                    </a:lnTo>
                    <a:lnTo>
                      <a:pt x="202" y="76"/>
                    </a:lnTo>
                    <a:lnTo>
                      <a:pt x="203" y="77"/>
                    </a:lnTo>
                    <a:lnTo>
                      <a:pt x="204" y="78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18" name="Freeform 129">
                <a:extLst>
                  <a:ext uri="{FF2B5EF4-FFF2-40B4-BE49-F238E27FC236}">
                    <a16:creationId xmlns:a16="http://schemas.microsoft.com/office/drawing/2014/main" id="{07FDE99F-F627-A61B-4B53-90E57EF8BD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1113" y="2819400"/>
                <a:ext cx="436563" cy="590550"/>
              </a:xfrm>
              <a:custGeom>
                <a:avLst/>
                <a:gdLst>
                  <a:gd name="T0" fmla="*/ 274 w 275"/>
                  <a:gd name="T1" fmla="*/ 124 h 372"/>
                  <a:gd name="T2" fmla="*/ 275 w 275"/>
                  <a:gd name="T3" fmla="*/ 158 h 372"/>
                  <a:gd name="T4" fmla="*/ 275 w 275"/>
                  <a:gd name="T5" fmla="*/ 191 h 372"/>
                  <a:gd name="T6" fmla="*/ 275 w 275"/>
                  <a:gd name="T7" fmla="*/ 215 h 372"/>
                  <a:gd name="T8" fmla="*/ 274 w 275"/>
                  <a:gd name="T9" fmla="*/ 264 h 372"/>
                  <a:gd name="T10" fmla="*/ 253 w 275"/>
                  <a:gd name="T11" fmla="*/ 323 h 372"/>
                  <a:gd name="T12" fmla="*/ 252 w 275"/>
                  <a:gd name="T13" fmla="*/ 357 h 372"/>
                  <a:gd name="T14" fmla="*/ 242 w 275"/>
                  <a:gd name="T15" fmla="*/ 350 h 372"/>
                  <a:gd name="T16" fmla="*/ 240 w 275"/>
                  <a:gd name="T17" fmla="*/ 340 h 372"/>
                  <a:gd name="T18" fmla="*/ 227 w 275"/>
                  <a:gd name="T19" fmla="*/ 340 h 372"/>
                  <a:gd name="T20" fmla="*/ 217 w 275"/>
                  <a:gd name="T21" fmla="*/ 342 h 372"/>
                  <a:gd name="T22" fmla="*/ 208 w 275"/>
                  <a:gd name="T23" fmla="*/ 344 h 372"/>
                  <a:gd name="T24" fmla="*/ 203 w 275"/>
                  <a:gd name="T25" fmla="*/ 355 h 372"/>
                  <a:gd name="T26" fmla="*/ 201 w 275"/>
                  <a:gd name="T27" fmla="*/ 365 h 372"/>
                  <a:gd name="T28" fmla="*/ 189 w 275"/>
                  <a:gd name="T29" fmla="*/ 364 h 372"/>
                  <a:gd name="T30" fmla="*/ 180 w 275"/>
                  <a:gd name="T31" fmla="*/ 368 h 372"/>
                  <a:gd name="T32" fmla="*/ 167 w 275"/>
                  <a:gd name="T33" fmla="*/ 372 h 372"/>
                  <a:gd name="T34" fmla="*/ 164 w 275"/>
                  <a:gd name="T35" fmla="*/ 364 h 372"/>
                  <a:gd name="T36" fmla="*/ 160 w 275"/>
                  <a:gd name="T37" fmla="*/ 352 h 372"/>
                  <a:gd name="T38" fmla="*/ 160 w 275"/>
                  <a:gd name="T39" fmla="*/ 339 h 372"/>
                  <a:gd name="T40" fmla="*/ 157 w 275"/>
                  <a:gd name="T41" fmla="*/ 327 h 372"/>
                  <a:gd name="T42" fmla="*/ 155 w 275"/>
                  <a:gd name="T43" fmla="*/ 314 h 372"/>
                  <a:gd name="T44" fmla="*/ 151 w 275"/>
                  <a:gd name="T45" fmla="*/ 301 h 372"/>
                  <a:gd name="T46" fmla="*/ 147 w 275"/>
                  <a:gd name="T47" fmla="*/ 290 h 372"/>
                  <a:gd name="T48" fmla="*/ 136 w 275"/>
                  <a:gd name="T49" fmla="*/ 285 h 372"/>
                  <a:gd name="T50" fmla="*/ 120 w 275"/>
                  <a:gd name="T51" fmla="*/ 284 h 372"/>
                  <a:gd name="T52" fmla="*/ 115 w 275"/>
                  <a:gd name="T53" fmla="*/ 265 h 372"/>
                  <a:gd name="T54" fmla="*/ 95 w 275"/>
                  <a:gd name="T55" fmla="*/ 265 h 372"/>
                  <a:gd name="T56" fmla="*/ 71 w 275"/>
                  <a:gd name="T57" fmla="*/ 265 h 372"/>
                  <a:gd name="T58" fmla="*/ 50 w 275"/>
                  <a:gd name="T59" fmla="*/ 267 h 372"/>
                  <a:gd name="T60" fmla="*/ 38 w 275"/>
                  <a:gd name="T61" fmla="*/ 275 h 372"/>
                  <a:gd name="T62" fmla="*/ 12 w 275"/>
                  <a:gd name="T63" fmla="*/ 275 h 372"/>
                  <a:gd name="T64" fmla="*/ 1 w 275"/>
                  <a:gd name="T65" fmla="*/ 267 h 372"/>
                  <a:gd name="T66" fmla="*/ 9 w 275"/>
                  <a:gd name="T67" fmla="*/ 254 h 372"/>
                  <a:gd name="T68" fmla="*/ 35 w 275"/>
                  <a:gd name="T69" fmla="*/ 246 h 372"/>
                  <a:gd name="T70" fmla="*/ 46 w 275"/>
                  <a:gd name="T71" fmla="*/ 231 h 372"/>
                  <a:gd name="T72" fmla="*/ 46 w 275"/>
                  <a:gd name="T73" fmla="*/ 206 h 372"/>
                  <a:gd name="T74" fmla="*/ 46 w 275"/>
                  <a:gd name="T75" fmla="*/ 187 h 372"/>
                  <a:gd name="T76" fmla="*/ 43 w 275"/>
                  <a:gd name="T77" fmla="*/ 172 h 372"/>
                  <a:gd name="T78" fmla="*/ 46 w 275"/>
                  <a:gd name="T79" fmla="*/ 140 h 372"/>
                  <a:gd name="T80" fmla="*/ 45 w 275"/>
                  <a:gd name="T81" fmla="*/ 117 h 372"/>
                  <a:gd name="T82" fmla="*/ 45 w 275"/>
                  <a:gd name="T83" fmla="*/ 85 h 372"/>
                  <a:gd name="T84" fmla="*/ 42 w 275"/>
                  <a:gd name="T85" fmla="*/ 66 h 372"/>
                  <a:gd name="T86" fmla="*/ 13 w 275"/>
                  <a:gd name="T87" fmla="*/ 45 h 372"/>
                  <a:gd name="T88" fmla="*/ 4 w 275"/>
                  <a:gd name="T89" fmla="*/ 37 h 372"/>
                  <a:gd name="T90" fmla="*/ 7 w 275"/>
                  <a:gd name="T91" fmla="*/ 20 h 372"/>
                  <a:gd name="T92" fmla="*/ 22 w 275"/>
                  <a:gd name="T93" fmla="*/ 8 h 372"/>
                  <a:gd name="T94" fmla="*/ 39 w 275"/>
                  <a:gd name="T95" fmla="*/ 5 h 372"/>
                  <a:gd name="T96" fmla="*/ 54 w 275"/>
                  <a:gd name="T97" fmla="*/ 11 h 372"/>
                  <a:gd name="T98" fmla="*/ 64 w 275"/>
                  <a:gd name="T99" fmla="*/ 20 h 372"/>
                  <a:gd name="T100" fmla="*/ 72 w 275"/>
                  <a:gd name="T101" fmla="*/ 30 h 372"/>
                  <a:gd name="T102" fmla="*/ 80 w 275"/>
                  <a:gd name="T103" fmla="*/ 32 h 372"/>
                  <a:gd name="T104" fmla="*/ 85 w 275"/>
                  <a:gd name="T105" fmla="*/ 18 h 372"/>
                  <a:gd name="T106" fmla="*/ 103 w 275"/>
                  <a:gd name="T107" fmla="*/ 31 h 372"/>
                  <a:gd name="T108" fmla="*/ 125 w 275"/>
                  <a:gd name="T109" fmla="*/ 47 h 372"/>
                  <a:gd name="T110" fmla="*/ 146 w 275"/>
                  <a:gd name="T111" fmla="*/ 61 h 372"/>
                  <a:gd name="T112" fmla="*/ 167 w 275"/>
                  <a:gd name="T113" fmla="*/ 75 h 372"/>
                  <a:gd name="T114" fmla="*/ 190 w 275"/>
                  <a:gd name="T115" fmla="*/ 75 h 372"/>
                  <a:gd name="T116" fmla="*/ 199 w 275"/>
                  <a:gd name="T117" fmla="*/ 80 h 372"/>
                  <a:gd name="T118" fmla="*/ 207 w 275"/>
                  <a:gd name="T119" fmla="*/ 89 h 372"/>
                  <a:gd name="T120" fmla="*/ 233 w 275"/>
                  <a:gd name="T121" fmla="*/ 87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5" h="372">
                    <a:moveTo>
                      <a:pt x="252" y="97"/>
                    </a:moveTo>
                    <a:lnTo>
                      <a:pt x="255" y="97"/>
                    </a:lnTo>
                    <a:lnTo>
                      <a:pt x="265" y="98"/>
                    </a:lnTo>
                    <a:lnTo>
                      <a:pt x="268" y="98"/>
                    </a:lnTo>
                    <a:lnTo>
                      <a:pt x="271" y="98"/>
                    </a:lnTo>
                    <a:lnTo>
                      <a:pt x="272" y="98"/>
                    </a:lnTo>
                    <a:lnTo>
                      <a:pt x="274" y="98"/>
                    </a:lnTo>
                    <a:lnTo>
                      <a:pt x="274" y="110"/>
                    </a:lnTo>
                    <a:lnTo>
                      <a:pt x="274" y="114"/>
                    </a:lnTo>
                    <a:lnTo>
                      <a:pt x="274" y="118"/>
                    </a:lnTo>
                    <a:lnTo>
                      <a:pt x="274" y="123"/>
                    </a:lnTo>
                    <a:lnTo>
                      <a:pt x="274" y="124"/>
                    </a:lnTo>
                    <a:lnTo>
                      <a:pt x="274" y="134"/>
                    </a:lnTo>
                    <a:lnTo>
                      <a:pt x="274" y="138"/>
                    </a:lnTo>
                    <a:lnTo>
                      <a:pt x="275" y="138"/>
                    </a:lnTo>
                    <a:lnTo>
                      <a:pt x="275" y="142"/>
                    </a:lnTo>
                    <a:lnTo>
                      <a:pt x="275" y="143"/>
                    </a:lnTo>
                    <a:lnTo>
                      <a:pt x="275" y="145"/>
                    </a:lnTo>
                    <a:lnTo>
                      <a:pt x="275" y="146"/>
                    </a:lnTo>
                    <a:lnTo>
                      <a:pt x="275" y="147"/>
                    </a:lnTo>
                    <a:lnTo>
                      <a:pt x="275" y="153"/>
                    </a:lnTo>
                    <a:lnTo>
                      <a:pt x="275" y="155"/>
                    </a:lnTo>
                    <a:lnTo>
                      <a:pt x="275" y="156"/>
                    </a:lnTo>
                    <a:lnTo>
                      <a:pt x="275" y="158"/>
                    </a:lnTo>
                    <a:lnTo>
                      <a:pt x="275" y="160"/>
                    </a:lnTo>
                    <a:lnTo>
                      <a:pt x="275" y="165"/>
                    </a:lnTo>
                    <a:lnTo>
                      <a:pt x="275" y="167"/>
                    </a:lnTo>
                    <a:lnTo>
                      <a:pt x="275" y="171"/>
                    </a:lnTo>
                    <a:lnTo>
                      <a:pt x="275" y="172"/>
                    </a:lnTo>
                    <a:lnTo>
                      <a:pt x="275" y="175"/>
                    </a:lnTo>
                    <a:lnTo>
                      <a:pt x="275" y="181"/>
                    </a:lnTo>
                    <a:lnTo>
                      <a:pt x="275" y="184"/>
                    </a:lnTo>
                    <a:lnTo>
                      <a:pt x="275" y="187"/>
                    </a:lnTo>
                    <a:lnTo>
                      <a:pt x="275" y="188"/>
                    </a:lnTo>
                    <a:lnTo>
                      <a:pt x="275" y="189"/>
                    </a:lnTo>
                    <a:lnTo>
                      <a:pt x="275" y="191"/>
                    </a:lnTo>
                    <a:lnTo>
                      <a:pt x="275" y="192"/>
                    </a:lnTo>
                    <a:lnTo>
                      <a:pt x="275" y="193"/>
                    </a:lnTo>
                    <a:lnTo>
                      <a:pt x="275" y="195"/>
                    </a:lnTo>
                    <a:lnTo>
                      <a:pt x="275" y="197"/>
                    </a:lnTo>
                    <a:lnTo>
                      <a:pt x="275" y="198"/>
                    </a:lnTo>
                    <a:lnTo>
                      <a:pt x="275" y="201"/>
                    </a:lnTo>
                    <a:lnTo>
                      <a:pt x="275" y="202"/>
                    </a:lnTo>
                    <a:lnTo>
                      <a:pt x="275" y="204"/>
                    </a:lnTo>
                    <a:lnTo>
                      <a:pt x="275" y="205"/>
                    </a:lnTo>
                    <a:lnTo>
                      <a:pt x="275" y="210"/>
                    </a:lnTo>
                    <a:lnTo>
                      <a:pt x="275" y="213"/>
                    </a:lnTo>
                    <a:lnTo>
                      <a:pt x="275" y="215"/>
                    </a:lnTo>
                    <a:lnTo>
                      <a:pt x="275" y="235"/>
                    </a:lnTo>
                    <a:lnTo>
                      <a:pt x="275" y="243"/>
                    </a:lnTo>
                    <a:lnTo>
                      <a:pt x="275" y="246"/>
                    </a:lnTo>
                    <a:lnTo>
                      <a:pt x="275" y="247"/>
                    </a:lnTo>
                    <a:lnTo>
                      <a:pt x="275" y="249"/>
                    </a:lnTo>
                    <a:lnTo>
                      <a:pt x="275" y="256"/>
                    </a:lnTo>
                    <a:lnTo>
                      <a:pt x="275" y="257"/>
                    </a:lnTo>
                    <a:lnTo>
                      <a:pt x="275" y="258"/>
                    </a:lnTo>
                    <a:lnTo>
                      <a:pt x="275" y="262"/>
                    </a:lnTo>
                    <a:lnTo>
                      <a:pt x="275" y="263"/>
                    </a:lnTo>
                    <a:lnTo>
                      <a:pt x="275" y="264"/>
                    </a:lnTo>
                    <a:lnTo>
                      <a:pt x="274" y="264"/>
                    </a:lnTo>
                    <a:lnTo>
                      <a:pt x="272" y="264"/>
                    </a:lnTo>
                    <a:lnTo>
                      <a:pt x="261" y="264"/>
                    </a:lnTo>
                    <a:lnTo>
                      <a:pt x="260" y="264"/>
                    </a:lnTo>
                    <a:lnTo>
                      <a:pt x="254" y="264"/>
                    </a:lnTo>
                    <a:lnTo>
                      <a:pt x="253" y="271"/>
                    </a:lnTo>
                    <a:lnTo>
                      <a:pt x="253" y="276"/>
                    </a:lnTo>
                    <a:lnTo>
                      <a:pt x="253" y="292"/>
                    </a:lnTo>
                    <a:lnTo>
                      <a:pt x="253" y="294"/>
                    </a:lnTo>
                    <a:lnTo>
                      <a:pt x="253" y="307"/>
                    </a:lnTo>
                    <a:lnTo>
                      <a:pt x="253" y="312"/>
                    </a:lnTo>
                    <a:lnTo>
                      <a:pt x="253" y="321"/>
                    </a:lnTo>
                    <a:lnTo>
                      <a:pt x="253" y="323"/>
                    </a:lnTo>
                    <a:lnTo>
                      <a:pt x="253" y="327"/>
                    </a:lnTo>
                    <a:lnTo>
                      <a:pt x="253" y="332"/>
                    </a:lnTo>
                    <a:lnTo>
                      <a:pt x="253" y="342"/>
                    </a:lnTo>
                    <a:lnTo>
                      <a:pt x="253" y="348"/>
                    </a:lnTo>
                    <a:lnTo>
                      <a:pt x="253" y="349"/>
                    </a:lnTo>
                    <a:lnTo>
                      <a:pt x="254" y="352"/>
                    </a:lnTo>
                    <a:lnTo>
                      <a:pt x="253" y="352"/>
                    </a:lnTo>
                    <a:lnTo>
                      <a:pt x="253" y="354"/>
                    </a:lnTo>
                    <a:lnTo>
                      <a:pt x="253" y="355"/>
                    </a:lnTo>
                    <a:lnTo>
                      <a:pt x="254" y="356"/>
                    </a:lnTo>
                    <a:lnTo>
                      <a:pt x="253" y="357"/>
                    </a:lnTo>
                    <a:lnTo>
                      <a:pt x="252" y="357"/>
                    </a:lnTo>
                    <a:lnTo>
                      <a:pt x="251" y="357"/>
                    </a:lnTo>
                    <a:lnTo>
                      <a:pt x="251" y="356"/>
                    </a:lnTo>
                    <a:lnTo>
                      <a:pt x="250" y="356"/>
                    </a:lnTo>
                    <a:lnTo>
                      <a:pt x="249" y="356"/>
                    </a:lnTo>
                    <a:lnTo>
                      <a:pt x="249" y="355"/>
                    </a:lnTo>
                    <a:lnTo>
                      <a:pt x="248" y="355"/>
                    </a:lnTo>
                    <a:lnTo>
                      <a:pt x="248" y="354"/>
                    </a:lnTo>
                    <a:lnTo>
                      <a:pt x="246" y="352"/>
                    </a:lnTo>
                    <a:lnTo>
                      <a:pt x="245" y="352"/>
                    </a:lnTo>
                    <a:lnTo>
                      <a:pt x="244" y="351"/>
                    </a:lnTo>
                    <a:lnTo>
                      <a:pt x="243" y="350"/>
                    </a:lnTo>
                    <a:lnTo>
                      <a:pt x="242" y="350"/>
                    </a:lnTo>
                    <a:lnTo>
                      <a:pt x="242" y="349"/>
                    </a:lnTo>
                    <a:lnTo>
                      <a:pt x="242" y="348"/>
                    </a:lnTo>
                    <a:lnTo>
                      <a:pt x="242" y="347"/>
                    </a:lnTo>
                    <a:lnTo>
                      <a:pt x="242" y="344"/>
                    </a:lnTo>
                    <a:lnTo>
                      <a:pt x="242" y="343"/>
                    </a:lnTo>
                    <a:lnTo>
                      <a:pt x="243" y="343"/>
                    </a:lnTo>
                    <a:lnTo>
                      <a:pt x="242" y="343"/>
                    </a:lnTo>
                    <a:lnTo>
                      <a:pt x="242" y="342"/>
                    </a:lnTo>
                    <a:lnTo>
                      <a:pt x="242" y="341"/>
                    </a:lnTo>
                    <a:lnTo>
                      <a:pt x="241" y="341"/>
                    </a:lnTo>
                    <a:lnTo>
                      <a:pt x="240" y="341"/>
                    </a:lnTo>
                    <a:lnTo>
                      <a:pt x="240" y="340"/>
                    </a:lnTo>
                    <a:lnTo>
                      <a:pt x="239" y="340"/>
                    </a:lnTo>
                    <a:lnTo>
                      <a:pt x="239" y="339"/>
                    </a:lnTo>
                    <a:lnTo>
                      <a:pt x="237" y="339"/>
                    </a:lnTo>
                    <a:lnTo>
                      <a:pt x="236" y="339"/>
                    </a:lnTo>
                    <a:lnTo>
                      <a:pt x="235" y="339"/>
                    </a:lnTo>
                    <a:lnTo>
                      <a:pt x="234" y="339"/>
                    </a:lnTo>
                    <a:lnTo>
                      <a:pt x="233" y="340"/>
                    </a:lnTo>
                    <a:lnTo>
                      <a:pt x="232" y="340"/>
                    </a:lnTo>
                    <a:lnTo>
                      <a:pt x="231" y="340"/>
                    </a:lnTo>
                    <a:lnTo>
                      <a:pt x="229" y="340"/>
                    </a:lnTo>
                    <a:lnTo>
                      <a:pt x="228" y="340"/>
                    </a:lnTo>
                    <a:lnTo>
                      <a:pt x="227" y="340"/>
                    </a:lnTo>
                    <a:lnTo>
                      <a:pt x="227" y="341"/>
                    </a:lnTo>
                    <a:lnTo>
                      <a:pt x="226" y="341"/>
                    </a:lnTo>
                    <a:lnTo>
                      <a:pt x="225" y="341"/>
                    </a:lnTo>
                    <a:lnTo>
                      <a:pt x="224" y="341"/>
                    </a:lnTo>
                    <a:lnTo>
                      <a:pt x="223" y="341"/>
                    </a:lnTo>
                    <a:lnTo>
                      <a:pt x="222" y="341"/>
                    </a:lnTo>
                    <a:lnTo>
                      <a:pt x="222" y="342"/>
                    </a:lnTo>
                    <a:lnTo>
                      <a:pt x="220" y="341"/>
                    </a:lnTo>
                    <a:lnTo>
                      <a:pt x="219" y="341"/>
                    </a:lnTo>
                    <a:lnTo>
                      <a:pt x="218" y="341"/>
                    </a:lnTo>
                    <a:lnTo>
                      <a:pt x="218" y="342"/>
                    </a:lnTo>
                    <a:lnTo>
                      <a:pt x="217" y="342"/>
                    </a:lnTo>
                    <a:lnTo>
                      <a:pt x="216" y="342"/>
                    </a:lnTo>
                    <a:lnTo>
                      <a:pt x="215" y="342"/>
                    </a:lnTo>
                    <a:lnTo>
                      <a:pt x="215" y="341"/>
                    </a:lnTo>
                    <a:lnTo>
                      <a:pt x="214" y="341"/>
                    </a:lnTo>
                    <a:lnTo>
                      <a:pt x="213" y="341"/>
                    </a:lnTo>
                    <a:lnTo>
                      <a:pt x="211" y="341"/>
                    </a:lnTo>
                    <a:lnTo>
                      <a:pt x="210" y="341"/>
                    </a:lnTo>
                    <a:lnTo>
                      <a:pt x="210" y="342"/>
                    </a:lnTo>
                    <a:lnTo>
                      <a:pt x="209" y="342"/>
                    </a:lnTo>
                    <a:lnTo>
                      <a:pt x="209" y="343"/>
                    </a:lnTo>
                    <a:lnTo>
                      <a:pt x="209" y="344"/>
                    </a:lnTo>
                    <a:lnTo>
                      <a:pt x="208" y="344"/>
                    </a:lnTo>
                    <a:lnTo>
                      <a:pt x="208" y="346"/>
                    </a:lnTo>
                    <a:lnTo>
                      <a:pt x="208" y="347"/>
                    </a:lnTo>
                    <a:lnTo>
                      <a:pt x="208" y="348"/>
                    </a:lnTo>
                    <a:lnTo>
                      <a:pt x="207" y="348"/>
                    </a:lnTo>
                    <a:lnTo>
                      <a:pt x="207" y="349"/>
                    </a:lnTo>
                    <a:lnTo>
                      <a:pt x="206" y="349"/>
                    </a:lnTo>
                    <a:lnTo>
                      <a:pt x="205" y="349"/>
                    </a:lnTo>
                    <a:lnTo>
                      <a:pt x="205" y="350"/>
                    </a:lnTo>
                    <a:lnTo>
                      <a:pt x="203" y="350"/>
                    </a:lnTo>
                    <a:lnTo>
                      <a:pt x="203" y="351"/>
                    </a:lnTo>
                    <a:lnTo>
                      <a:pt x="203" y="354"/>
                    </a:lnTo>
                    <a:lnTo>
                      <a:pt x="203" y="355"/>
                    </a:lnTo>
                    <a:lnTo>
                      <a:pt x="203" y="356"/>
                    </a:lnTo>
                    <a:lnTo>
                      <a:pt x="203" y="357"/>
                    </a:lnTo>
                    <a:lnTo>
                      <a:pt x="203" y="358"/>
                    </a:lnTo>
                    <a:lnTo>
                      <a:pt x="205" y="359"/>
                    </a:lnTo>
                    <a:lnTo>
                      <a:pt x="205" y="360"/>
                    </a:lnTo>
                    <a:lnTo>
                      <a:pt x="203" y="360"/>
                    </a:lnTo>
                    <a:lnTo>
                      <a:pt x="203" y="361"/>
                    </a:lnTo>
                    <a:lnTo>
                      <a:pt x="202" y="361"/>
                    </a:lnTo>
                    <a:lnTo>
                      <a:pt x="202" y="363"/>
                    </a:lnTo>
                    <a:lnTo>
                      <a:pt x="201" y="363"/>
                    </a:lnTo>
                    <a:lnTo>
                      <a:pt x="201" y="364"/>
                    </a:lnTo>
                    <a:lnTo>
                      <a:pt x="201" y="365"/>
                    </a:lnTo>
                    <a:lnTo>
                      <a:pt x="200" y="365"/>
                    </a:lnTo>
                    <a:lnTo>
                      <a:pt x="199" y="365"/>
                    </a:lnTo>
                    <a:lnTo>
                      <a:pt x="198" y="365"/>
                    </a:lnTo>
                    <a:lnTo>
                      <a:pt x="197" y="365"/>
                    </a:lnTo>
                    <a:lnTo>
                      <a:pt x="196" y="365"/>
                    </a:lnTo>
                    <a:lnTo>
                      <a:pt x="194" y="365"/>
                    </a:lnTo>
                    <a:lnTo>
                      <a:pt x="194" y="364"/>
                    </a:lnTo>
                    <a:lnTo>
                      <a:pt x="193" y="364"/>
                    </a:lnTo>
                    <a:lnTo>
                      <a:pt x="192" y="364"/>
                    </a:lnTo>
                    <a:lnTo>
                      <a:pt x="191" y="364"/>
                    </a:lnTo>
                    <a:lnTo>
                      <a:pt x="190" y="364"/>
                    </a:lnTo>
                    <a:lnTo>
                      <a:pt x="189" y="364"/>
                    </a:lnTo>
                    <a:lnTo>
                      <a:pt x="189" y="365"/>
                    </a:lnTo>
                    <a:lnTo>
                      <a:pt x="188" y="365"/>
                    </a:lnTo>
                    <a:lnTo>
                      <a:pt x="186" y="365"/>
                    </a:lnTo>
                    <a:lnTo>
                      <a:pt x="185" y="365"/>
                    </a:lnTo>
                    <a:lnTo>
                      <a:pt x="184" y="365"/>
                    </a:lnTo>
                    <a:lnTo>
                      <a:pt x="184" y="366"/>
                    </a:lnTo>
                    <a:lnTo>
                      <a:pt x="183" y="366"/>
                    </a:lnTo>
                    <a:lnTo>
                      <a:pt x="183" y="367"/>
                    </a:lnTo>
                    <a:lnTo>
                      <a:pt x="182" y="367"/>
                    </a:lnTo>
                    <a:lnTo>
                      <a:pt x="181" y="367"/>
                    </a:lnTo>
                    <a:lnTo>
                      <a:pt x="181" y="368"/>
                    </a:lnTo>
                    <a:lnTo>
                      <a:pt x="180" y="368"/>
                    </a:lnTo>
                    <a:lnTo>
                      <a:pt x="179" y="368"/>
                    </a:lnTo>
                    <a:lnTo>
                      <a:pt x="179" y="369"/>
                    </a:lnTo>
                    <a:lnTo>
                      <a:pt x="177" y="369"/>
                    </a:lnTo>
                    <a:lnTo>
                      <a:pt x="176" y="369"/>
                    </a:lnTo>
                    <a:lnTo>
                      <a:pt x="174" y="369"/>
                    </a:lnTo>
                    <a:lnTo>
                      <a:pt x="173" y="369"/>
                    </a:lnTo>
                    <a:lnTo>
                      <a:pt x="172" y="369"/>
                    </a:lnTo>
                    <a:lnTo>
                      <a:pt x="171" y="369"/>
                    </a:lnTo>
                    <a:lnTo>
                      <a:pt x="170" y="369"/>
                    </a:lnTo>
                    <a:lnTo>
                      <a:pt x="168" y="371"/>
                    </a:lnTo>
                    <a:lnTo>
                      <a:pt x="167" y="371"/>
                    </a:lnTo>
                    <a:lnTo>
                      <a:pt x="167" y="372"/>
                    </a:lnTo>
                    <a:lnTo>
                      <a:pt x="166" y="372"/>
                    </a:lnTo>
                    <a:lnTo>
                      <a:pt x="165" y="372"/>
                    </a:lnTo>
                    <a:lnTo>
                      <a:pt x="164" y="372"/>
                    </a:lnTo>
                    <a:lnTo>
                      <a:pt x="163" y="372"/>
                    </a:lnTo>
                    <a:lnTo>
                      <a:pt x="163" y="371"/>
                    </a:lnTo>
                    <a:lnTo>
                      <a:pt x="163" y="369"/>
                    </a:lnTo>
                    <a:lnTo>
                      <a:pt x="164" y="369"/>
                    </a:lnTo>
                    <a:lnTo>
                      <a:pt x="164" y="368"/>
                    </a:lnTo>
                    <a:lnTo>
                      <a:pt x="164" y="367"/>
                    </a:lnTo>
                    <a:lnTo>
                      <a:pt x="164" y="366"/>
                    </a:lnTo>
                    <a:lnTo>
                      <a:pt x="164" y="365"/>
                    </a:lnTo>
                    <a:lnTo>
                      <a:pt x="164" y="364"/>
                    </a:lnTo>
                    <a:lnTo>
                      <a:pt x="164" y="363"/>
                    </a:lnTo>
                    <a:lnTo>
                      <a:pt x="164" y="361"/>
                    </a:lnTo>
                    <a:lnTo>
                      <a:pt x="163" y="360"/>
                    </a:lnTo>
                    <a:lnTo>
                      <a:pt x="163" y="359"/>
                    </a:lnTo>
                    <a:lnTo>
                      <a:pt x="163" y="358"/>
                    </a:lnTo>
                    <a:lnTo>
                      <a:pt x="163" y="357"/>
                    </a:lnTo>
                    <a:lnTo>
                      <a:pt x="162" y="357"/>
                    </a:lnTo>
                    <a:lnTo>
                      <a:pt x="162" y="356"/>
                    </a:lnTo>
                    <a:lnTo>
                      <a:pt x="162" y="355"/>
                    </a:lnTo>
                    <a:lnTo>
                      <a:pt x="162" y="354"/>
                    </a:lnTo>
                    <a:lnTo>
                      <a:pt x="160" y="354"/>
                    </a:lnTo>
                    <a:lnTo>
                      <a:pt x="160" y="352"/>
                    </a:lnTo>
                    <a:lnTo>
                      <a:pt x="160" y="351"/>
                    </a:lnTo>
                    <a:lnTo>
                      <a:pt x="160" y="350"/>
                    </a:lnTo>
                    <a:lnTo>
                      <a:pt x="160" y="349"/>
                    </a:lnTo>
                    <a:lnTo>
                      <a:pt x="160" y="348"/>
                    </a:lnTo>
                    <a:lnTo>
                      <a:pt x="160" y="347"/>
                    </a:lnTo>
                    <a:lnTo>
                      <a:pt x="160" y="346"/>
                    </a:lnTo>
                    <a:lnTo>
                      <a:pt x="160" y="344"/>
                    </a:lnTo>
                    <a:lnTo>
                      <a:pt x="160" y="343"/>
                    </a:lnTo>
                    <a:lnTo>
                      <a:pt x="160" y="342"/>
                    </a:lnTo>
                    <a:lnTo>
                      <a:pt x="160" y="341"/>
                    </a:lnTo>
                    <a:lnTo>
                      <a:pt x="160" y="340"/>
                    </a:lnTo>
                    <a:lnTo>
                      <a:pt x="160" y="339"/>
                    </a:lnTo>
                    <a:lnTo>
                      <a:pt x="160" y="338"/>
                    </a:lnTo>
                    <a:lnTo>
                      <a:pt x="159" y="338"/>
                    </a:lnTo>
                    <a:lnTo>
                      <a:pt x="159" y="335"/>
                    </a:lnTo>
                    <a:lnTo>
                      <a:pt x="158" y="335"/>
                    </a:lnTo>
                    <a:lnTo>
                      <a:pt x="158" y="334"/>
                    </a:lnTo>
                    <a:lnTo>
                      <a:pt x="158" y="333"/>
                    </a:lnTo>
                    <a:lnTo>
                      <a:pt x="158" y="332"/>
                    </a:lnTo>
                    <a:lnTo>
                      <a:pt x="158" y="331"/>
                    </a:lnTo>
                    <a:lnTo>
                      <a:pt x="158" y="330"/>
                    </a:lnTo>
                    <a:lnTo>
                      <a:pt x="158" y="329"/>
                    </a:lnTo>
                    <a:lnTo>
                      <a:pt x="157" y="329"/>
                    </a:lnTo>
                    <a:lnTo>
                      <a:pt x="157" y="327"/>
                    </a:lnTo>
                    <a:lnTo>
                      <a:pt x="157" y="326"/>
                    </a:lnTo>
                    <a:lnTo>
                      <a:pt x="157" y="325"/>
                    </a:lnTo>
                    <a:lnTo>
                      <a:pt x="156" y="324"/>
                    </a:lnTo>
                    <a:lnTo>
                      <a:pt x="156" y="323"/>
                    </a:lnTo>
                    <a:lnTo>
                      <a:pt x="156" y="322"/>
                    </a:lnTo>
                    <a:lnTo>
                      <a:pt x="156" y="321"/>
                    </a:lnTo>
                    <a:lnTo>
                      <a:pt x="155" y="319"/>
                    </a:lnTo>
                    <a:lnTo>
                      <a:pt x="155" y="318"/>
                    </a:lnTo>
                    <a:lnTo>
                      <a:pt x="155" y="317"/>
                    </a:lnTo>
                    <a:lnTo>
                      <a:pt x="155" y="316"/>
                    </a:lnTo>
                    <a:lnTo>
                      <a:pt x="155" y="315"/>
                    </a:lnTo>
                    <a:lnTo>
                      <a:pt x="155" y="314"/>
                    </a:lnTo>
                    <a:lnTo>
                      <a:pt x="155" y="313"/>
                    </a:lnTo>
                    <a:lnTo>
                      <a:pt x="155" y="312"/>
                    </a:lnTo>
                    <a:lnTo>
                      <a:pt x="154" y="310"/>
                    </a:lnTo>
                    <a:lnTo>
                      <a:pt x="154" y="309"/>
                    </a:lnTo>
                    <a:lnTo>
                      <a:pt x="153" y="308"/>
                    </a:lnTo>
                    <a:lnTo>
                      <a:pt x="153" y="307"/>
                    </a:lnTo>
                    <a:lnTo>
                      <a:pt x="151" y="307"/>
                    </a:lnTo>
                    <a:lnTo>
                      <a:pt x="151" y="306"/>
                    </a:lnTo>
                    <a:lnTo>
                      <a:pt x="151" y="305"/>
                    </a:lnTo>
                    <a:lnTo>
                      <a:pt x="151" y="304"/>
                    </a:lnTo>
                    <a:lnTo>
                      <a:pt x="151" y="302"/>
                    </a:lnTo>
                    <a:lnTo>
                      <a:pt x="151" y="301"/>
                    </a:lnTo>
                    <a:lnTo>
                      <a:pt x="151" y="300"/>
                    </a:lnTo>
                    <a:lnTo>
                      <a:pt x="151" y="299"/>
                    </a:lnTo>
                    <a:lnTo>
                      <a:pt x="151" y="298"/>
                    </a:lnTo>
                    <a:lnTo>
                      <a:pt x="151" y="297"/>
                    </a:lnTo>
                    <a:lnTo>
                      <a:pt x="151" y="296"/>
                    </a:lnTo>
                    <a:lnTo>
                      <a:pt x="150" y="296"/>
                    </a:lnTo>
                    <a:lnTo>
                      <a:pt x="149" y="296"/>
                    </a:lnTo>
                    <a:lnTo>
                      <a:pt x="148" y="294"/>
                    </a:lnTo>
                    <a:lnTo>
                      <a:pt x="148" y="293"/>
                    </a:lnTo>
                    <a:lnTo>
                      <a:pt x="147" y="292"/>
                    </a:lnTo>
                    <a:lnTo>
                      <a:pt x="147" y="291"/>
                    </a:lnTo>
                    <a:lnTo>
                      <a:pt x="147" y="290"/>
                    </a:lnTo>
                    <a:lnTo>
                      <a:pt x="146" y="290"/>
                    </a:lnTo>
                    <a:lnTo>
                      <a:pt x="146" y="289"/>
                    </a:lnTo>
                    <a:lnTo>
                      <a:pt x="146" y="288"/>
                    </a:lnTo>
                    <a:lnTo>
                      <a:pt x="146" y="285"/>
                    </a:lnTo>
                    <a:lnTo>
                      <a:pt x="145" y="285"/>
                    </a:lnTo>
                    <a:lnTo>
                      <a:pt x="144" y="285"/>
                    </a:lnTo>
                    <a:lnTo>
                      <a:pt x="141" y="285"/>
                    </a:lnTo>
                    <a:lnTo>
                      <a:pt x="140" y="285"/>
                    </a:lnTo>
                    <a:lnTo>
                      <a:pt x="139" y="285"/>
                    </a:lnTo>
                    <a:lnTo>
                      <a:pt x="138" y="285"/>
                    </a:lnTo>
                    <a:lnTo>
                      <a:pt x="137" y="285"/>
                    </a:lnTo>
                    <a:lnTo>
                      <a:pt x="136" y="285"/>
                    </a:lnTo>
                    <a:lnTo>
                      <a:pt x="134" y="285"/>
                    </a:lnTo>
                    <a:lnTo>
                      <a:pt x="132" y="285"/>
                    </a:lnTo>
                    <a:lnTo>
                      <a:pt x="131" y="285"/>
                    </a:lnTo>
                    <a:lnTo>
                      <a:pt x="130" y="285"/>
                    </a:lnTo>
                    <a:lnTo>
                      <a:pt x="129" y="285"/>
                    </a:lnTo>
                    <a:lnTo>
                      <a:pt x="128" y="285"/>
                    </a:lnTo>
                    <a:lnTo>
                      <a:pt x="125" y="285"/>
                    </a:lnTo>
                    <a:lnTo>
                      <a:pt x="124" y="285"/>
                    </a:lnTo>
                    <a:lnTo>
                      <a:pt x="123" y="285"/>
                    </a:lnTo>
                    <a:lnTo>
                      <a:pt x="122" y="285"/>
                    </a:lnTo>
                    <a:lnTo>
                      <a:pt x="121" y="284"/>
                    </a:lnTo>
                    <a:lnTo>
                      <a:pt x="120" y="284"/>
                    </a:lnTo>
                    <a:lnTo>
                      <a:pt x="120" y="283"/>
                    </a:lnTo>
                    <a:lnTo>
                      <a:pt x="120" y="281"/>
                    </a:lnTo>
                    <a:lnTo>
                      <a:pt x="120" y="280"/>
                    </a:lnTo>
                    <a:lnTo>
                      <a:pt x="120" y="276"/>
                    </a:lnTo>
                    <a:lnTo>
                      <a:pt x="120" y="275"/>
                    </a:lnTo>
                    <a:lnTo>
                      <a:pt x="120" y="273"/>
                    </a:lnTo>
                    <a:lnTo>
                      <a:pt x="120" y="268"/>
                    </a:lnTo>
                    <a:lnTo>
                      <a:pt x="120" y="266"/>
                    </a:lnTo>
                    <a:lnTo>
                      <a:pt x="120" y="265"/>
                    </a:lnTo>
                    <a:lnTo>
                      <a:pt x="119" y="265"/>
                    </a:lnTo>
                    <a:lnTo>
                      <a:pt x="117" y="265"/>
                    </a:lnTo>
                    <a:lnTo>
                      <a:pt x="115" y="265"/>
                    </a:lnTo>
                    <a:lnTo>
                      <a:pt x="114" y="265"/>
                    </a:lnTo>
                    <a:lnTo>
                      <a:pt x="113" y="265"/>
                    </a:lnTo>
                    <a:lnTo>
                      <a:pt x="110" y="265"/>
                    </a:lnTo>
                    <a:lnTo>
                      <a:pt x="108" y="265"/>
                    </a:lnTo>
                    <a:lnTo>
                      <a:pt x="105" y="265"/>
                    </a:lnTo>
                    <a:lnTo>
                      <a:pt x="104" y="265"/>
                    </a:lnTo>
                    <a:lnTo>
                      <a:pt x="103" y="265"/>
                    </a:lnTo>
                    <a:lnTo>
                      <a:pt x="101" y="265"/>
                    </a:lnTo>
                    <a:lnTo>
                      <a:pt x="99" y="265"/>
                    </a:lnTo>
                    <a:lnTo>
                      <a:pt x="98" y="265"/>
                    </a:lnTo>
                    <a:lnTo>
                      <a:pt x="97" y="265"/>
                    </a:lnTo>
                    <a:lnTo>
                      <a:pt x="95" y="265"/>
                    </a:lnTo>
                    <a:lnTo>
                      <a:pt x="88" y="265"/>
                    </a:lnTo>
                    <a:lnTo>
                      <a:pt x="85" y="265"/>
                    </a:lnTo>
                    <a:lnTo>
                      <a:pt x="84" y="265"/>
                    </a:lnTo>
                    <a:lnTo>
                      <a:pt x="80" y="265"/>
                    </a:lnTo>
                    <a:lnTo>
                      <a:pt x="79" y="265"/>
                    </a:lnTo>
                    <a:lnTo>
                      <a:pt x="78" y="265"/>
                    </a:lnTo>
                    <a:lnTo>
                      <a:pt x="78" y="266"/>
                    </a:lnTo>
                    <a:lnTo>
                      <a:pt x="78" y="265"/>
                    </a:lnTo>
                    <a:lnTo>
                      <a:pt x="77" y="265"/>
                    </a:lnTo>
                    <a:lnTo>
                      <a:pt x="73" y="265"/>
                    </a:lnTo>
                    <a:lnTo>
                      <a:pt x="72" y="265"/>
                    </a:lnTo>
                    <a:lnTo>
                      <a:pt x="71" y="265"/>
                    </a:lnTo>
                    <a:lnTo>
                      <a:pt x="69" y="265"/>
                    </a:lnTo>
                    <a:lnTo>
                      <a:pt x="67" y="265"/>
                    </a:lnTo>
                    <a:lnTo>
                      <a:pt x="61" y="265"/>
                    </a:lnTo>
                    <a:lnTo>
                      <a:pt x="59" y="265"/>
                    </a:lnTo>
                    <a:lnTo>
                      <a:pt x="58" y="265"/>
                    </a:lnTo>
                    <a:lnTo>
                      <a:pt x="56" y="266"/>
                    </a:lnTo>
                    <a:lnTo>
                      <a:pt x="55" y="266"/>
                    </a:lnTo>
                    <a:lnTo>
                      <a:pt x="54" y="267"/>
                    </a:lnTo>
                    <a:lnTo>
                      <a:pt x="53" y="267"/>
                    </a:lnTo>
                    <a:lnTo>
                      <a:pt x="52" y="267"/>
                    </a:lnTo>
                    <a:lnTo>
                      <a:pt x="51" y="267"/>
                    </a:lnTo>
                    <a:lnTo>
                      <a:pt x="50" y="267"/>
                    </a:lnTo>
                    <a:lnTo>
                      <a:pt x="50" y="268"/>
                    </a:lnTo>
                    <a:lnTo>
                      <a:pt x="49" y="268"/>
                    </a:lnTo>
                    <a:lnTo>
                      <a:pt x="47" y="268"/>
                    </a:lnTo>
                    <a:lnTo>
                      <a:pt x="46" y="268"/>
                    </a:lnTo>
                    <a:lnTo>
                      <a:pt x="46" y="269"/>
                    </a:lnTo>
                    <a:lnTo>
                      <a:pt x="45" y="271"/>
                    </a:lnTo>
                    <a:lnTo>
                      <a:pt x="44" y="272"/>
                    </a:lnTo>
                    <a:lnTo>
                      <a:pt x="43" y="273"/>
                    </a:lnTo>
                    <a:lnTo>
                      <a:pt x="43" y="274"/>
                    </a:lnTo>
                    <a:lnTo>
                      <a:pt x="42" y="274"/>
                    </a:lnTo>
                    <a:lnTo>
                      <a:pt x="41" y="275"/>
                    </a:lnTo>
                    <a:lnTo>
                      <a:pt x="38" y="275"/>
                    </a:lnTo>
                    <a:lnTo>
                      <a:pt x="37" y="275"/>
                    </a:lnTo>
                    <a:lnTo>
                      <a:pt x="36" y="275"/>
                    </a:lnTo>
                    <a:lnTo>
                      <a:pt x="28" y="275"/>
                    </a:lnTo>
                    <a:lnTo>
                      <a:pt x="27" y="275"/>
                    </a:lnTo>
                    <a:lnTo>
                      <a:pt x="25" y="275"/>
                    </a:lnTo>
                    <a:lnTo>
                      <a:pt x="22" y="275"/>
                    </a:lnTo>
                    <a:lnTo>
                      <a:pt x="21" y="275"/>
                    </a:lnTo>
                    <a:lnTo>
                      <a:pt x="19" y="275"/>
                    </a:lnTo>
                    <a:lnTo>
                      <a:pt x="16" y="275"/>
                    </a:lnTo>
                    <a:lnTo>
                      <a:pt x="15" y="275"/>
                    </a:lnTo>
                    <a:lnTo>
                      <a:pt x="13" y="275"/>
                    </a:lnTo>
                    <a:lnTo>
                      <a:pt x="12" y="275"/>
                    </a:lnTo>
                    <a:lnTo>
                      <a:pt x="11" y="275"/>
                    </a:lnTo>
                    <a:lnTo>
                      <a:pt x="10" y="276"/>
                    </a:lnTo>
                    <a:lnTo>
                      <a:pt x="9" y="276"/>
                    </a:lnTo>
                    <a:lnTo>
                      <a:pt x="8" y="276"/>
                    </a:lnTo>
                    <a:lnTo>
                      <a:pt x="7" y="275"/>
                    </a:lnTo>
                    <a:lnTo>
                      <a:pt x="6" y="274"/>
                    </a:lnTo>
                    <a:lnTo>
                      <a:pt x="4" y="273"/>
                    </a:lnTo>
                    <a:lnTo>
                      <a:pt x="2" y="272"/>
                    </a:lnTo>
                    <a:lnTo>
                      <a:pt x="2" y="271"/>
                    </a:lnTo>
                    <a:lnTo>
                      <a:pt x="2" y="269"/>
                    </a:lnTo>
                    <a:lnTo>
                      <a:pt x="2" y="268"/>
                    </a:lnTo>
                    <a:lnTo>
                      <a:pt x="1" y="267"/>
                    </a:lnTo>
                    <a:lnTo>
                      <a:pt x="1" y="266"/>
                    </a:lnTo>
                    <a:lnTo>
                      <a:pt x="0" y="265"/>
                    </a:lnTo>
                    <a:lnTo>
                      <a:pt x="1" y="263"/>
                    </a:lnTo>
                    <a:lnTo>
                      <a:pt x="1" y="258"/>
                    </a:lnTo>
                    <a:lnTo>
                      <a:pt x="1" y="257"/>
                    </a:lnTo>
                    <a:lnTo>
                      <a:pt x="2" y="257"/>
                    </a:lnTo>
                    <a:lnTo>
                      <a:pt x="3" y="257"/>
                    </a:lnTo>
                    <a:lnTo>
                      <a:pt x="4" y="256"/>
                    </a:lnTo>
                    <a:lnTo>
                      <a:pt x="6" y="255"/>
                    </a:lnTo>
                    <a:lnTo>
                      <a:pt x="7" y="255"/>
                    </a:lnTo>
                    <a:lnTo>
                      <a:pt x="8" y="255"/>
                    </a:lnTo>
                    <a:lnTo>
                      <a:pt x="9" y="254"/>
                    </a:lnTo>
                    <a:lnTo>
                      <a:pt x="10" y="254"/>
                    </a:lnTo>
                    <a:lnTo>
                      <a:pt x="16" y="251"/>
                    </a:lnTo>
                    <a:lnTo>
                      <a:pt x="18" y="251"/>
                    </a:lnTo>
                    <a:lnTo>
                      <a:pt x="20" y="250"/>
                    </a:lnTo>
                    <a:lnTo>
                      <a:pt x="25" y="250"/>
                    </a:lnTo>
                    <a:lnTo>
                      <a:pt x="26" y="250"/>
                    </a:lnTo>
                    <a:lnTo>
                      <a:pt x="27" y="249"/>
                    </a:lnTo>
                    <a:lnTo>
                      <a:pt x="28" y="248"/>
                    </a:lnTo>
                    <a:lnTo>
                      <a:pt x="29" y="247"/>
                    </a:lnTo>
                    <a:lnTo>
                      <a:pt x="30" y="246"/>
                    </a:lnTo>
                    <a:lnTo>
                      <a:pt x="34" y="246"/>
                    </a:lnTo>
                    <a:lnTo>
                      <a:pt x="35" y="246"/>
                    </a:lnTo>
                    <a:lnTo>
                      <a:pt x="36" y="246"/>
                    </a:lnTo>
                    <a:lnTo>
                      <a:pt x="37" y="246"/>
                    </a:lnTo>
                    <a:lnTo>
                      <a:pt x="38" y="245"/>
                    </a:lnTo>
                    <a:lnTo>
                      <a:pt x="39" y="243"/>
                    </a:lnTo>
                    <a:lnTo>
                      <a:pt x="41" y="243"/>
                    </a:lnTo>
                    <a:lnTo>
                      <a:pt x="43" y="240"/>
                    </a:lnTo>
                    <a:lnTo>
                      <a:pt x="45" y="238"/>
                    </a:lnTo>
                    <a:lnTo>
                      <a:pt x="46" y="237"/>
                    </a:lnTo>
                    <a:lnTo>
                      <a:pt x="46" y="235"/>
                    </a:lnTo>
                    <a:lnTo>
                      <a:pt x="46" y="233"/>
                    </a:lnTo>
                    <a:lnTo>
                      <a:pt x="46" y="232"/>
                    </a:lnTo>
                    <a:lnTo>
                      <a:pt x="46" y="231"/>
                    </a:lnTo>
                    <a:lnTo>
                      <a:pt x="46" y="230"/>
                    </a:lnTo>
                    <a:lnTo>
                      <a:pt x="46" y="226"/>
                    </a:lnTo>
                    <a:lnTo>
                      <a:pt x="46" y="225"/>
                    </a:lnTo>
                    <a:lnTo>
                      <a:pt x="46" y="224"/>
                    </a:lnTo>
                    <a:lnTo>
                      <a:pt x="46" y="223"/>
                    </a:lnTo>
                    <a:lnTo>
                      <a:pt x="46" y="220"/>
                    </a:lnTo>
                    <a:lnTo>
                      <a:pt x="46" y="218"/>
                    </a:lnTo>
                    <a:lnTo>
                      <a:pt x="46" y="217"/>
                    </a:lnTo>
                    <a:lnTo>
                      <a:pt x="46" y="210"/>
                    </a:lnTo>
                    <a:lnTo>
                      <a:pt x="46" y="208"/>
                    </a:lnTo>
                    <a:lnTo>
                      <a:pt x="46" y="207"/>
                    </a:lnTo>
                    <a:lnTo>
                      <a:pt x="46" y="206"/>
                    </a:lnTo>
                    <a:lnTo>
                      <a:pt x="46" y="205"/>
                    </a:lnTo>
                    <a:lnTo>
                      <a:pt x="46" y="204"/>
                    </a:lnTo>
                    <a:lnTo>
                      <a:pt x="46" y="202"/>
                    </a:lnTo>
                    <a:lnTo>
                      <a:pt x="46" y="200"/>
                    </a:lnTo>
                    <a:lnTo>
                      <a:pt x="46" y="199"/>
                    </a:lnTo>
                    <a:lnTo>
                      <a:pt x="46" y="198"/>
                    </a:lnTo>
                    <a:lnTo>
                      <a:pt x="46" y="196"/>
                    </a:lnTo>
                    <a:lnTo>
                      <a:pt x="46" y="193"/>
                    </a:lnTo>
                    <a:lnTo>
                      <a:pt x="46" y="191"/>
                    </a:lnTo>
                    <a:lnTo>
                      <a:pt x="46" y="190"/>
                    </a:lnTo>
                    <a:lnTo>
                      <a:pt x="46" y="189"/>
                    </a:lnTo>
                    <a:lnTo>
                      <a:pt x="46" y="187"/>
                    </a:lnTo>
                    <a:lnTo>
                      <a:pt x="46" y="185"/>
                    </a:lnTo>
                    <a:lnTo>
                      <a:pt x="46" y="184"/>
                    </a:lnTo>
                    <a:lnTo>
                      <a:pt x="46" y="183"/>
                    </a:lnTo>
                    <a:lnTo>
                      <a:pt x="46" y="181"/>
                    </a:lnTo>
                    <a:lnTo>
                      <a:pt x="46" y="179"/>
                    </a:lnTo>
                    <a:lnTo>
                      <a:pt x="46" y="177"/>
                    </a:lnTo>
                    <a:lnTo>
                      <a:pt x="46" y="176"/>
                    </a:lnTo>
                    <a:lnTo>
                      <a:pt x="45" y="176"/>
                    </a:lnTo>
                    <a:lnTo>
                      <a:pt x="45" y="175"/>
                    </a:lnTo>
                    <a:lnTo>
                      <a:pt x="44" y="174"/>
                    </a:lnTo>
                    <a:lnTo>
                      <a:pt x="43" y="173"/>
                    </a:lnTo>
                    <a:lnTo>
                      <a:pt x="43" y="172"/>
                    </a:lnTo>
                    <a:lnTo>
                      <a:pt x="43" y="171"/>
                    </a:lnTo>
                    <a:lnTo>
                      <a:pt x="43" y="170"/>
                    </a:lnTo>
                    <a:lnTo>
                      <a:pt x="43" y="168"/>
                    </a:lnTo>
                    <a:lnTo>
                      <a:pt x="43" y="165"/>
                    </a:lnTo>
                    <a:lnTo>
                      <a:pt x="43" y="164"/>
                    </a:lnTo>
                    <a:lnTo>
                      <a:pt x="43" y="160"/>
                    </a:lnTo>
                    <a:lnTo>
                      <a:pt x="44" y="154"/>
                    </a:lnTo>
                    <a:lnTo>
                      <a:pt x="46" y="146"/>
                    </a:lnTo>
                    <a:lnTo>
                      <a:pt x="46" y="143"/>
                    </a:lnTo>
                    <a:lnTo>
                      <a:pt x="46" y="142"/>
                    </a:lnTo>
                    <a:lnTo>
                      <a:pt x="46" y="141"/>
                    </a:lnTo>
                    <a:lnTo>
                      <a:pt x="46" y="140"/>
                    </a:lnTo>
                    <a:lnTo>
                      <a:pt x="46" y="139"/>
                    </a:lnTo>
                    <a:lnTo>
                      <a:pt x="46" y="138"/>
                    </a:lnTo>
                    <a:lnTo>
                      <a:pt x="46" y="137"/>
                    </a:lnTo>
                    <a:lnTo>
                      <a:pt x="46" y="135"/>
                    </a:lnTo>
                    <a:lnTo>
                      <a:pt x="45" y="131"/>
                    </a:lnTo>
                    <a:lnTo>
                      <a:pt x="45" y="129"/>
                    </a:lnTo>
                    <a:lnTo>
                      <a:pt x="45" y="128"/>
                    </a:lnTo>
                    <a:lnTo>
                      <a:pt x="45" y="126"/>
                    </a:lnTo>
                    <a:lnTo>
                      <a:pt x="45" y="124"/>
                    </a:lnTo>
                    <a:lnTo>
                      <a:pt x="45" y="120"/>
                    </a:lnTo>
                    <a:lnTo>
                      <a:pt x="45" y="118"/>
                    </a:lnTo>
                    <a:lnTo>
                      <a:pt x="45" y="117"/>
                    </a:lnTo>
                    <a:lnTo>
                      <a:pt x="45" y="114"/>
                    </a:lnTo>
                    <a:lnTo>
                      <a:pt x="45" y="113"/>
                    </a:lnTo>
                    <a:lnTo>
                      <a:pt x="45" y="109"/>
                    </a:lnTo>
                    <a:lnTo>
                      <a:pt x="45" y="108"/>
                    </a:lnTo>
                    <a:lnTo>
                      <a:pt x="45" y="105"/>
                    </a:lnTo>
                    <a:lnTo>
                      <a:pt x="45" y="104"/>
                    </a:lnTo>
                    <a:lnTo>
                      <a:pt x="45" y="98"/>
                    </a:lnTo>
                    <a:lnTo>
                      <a:pt x="45" y="96"/>
                    </a:lnTo>
                    <a:lnTo>
                      <a:pt x="45" y="95"/>
                    </a:lnTo>
                    <a:lnTo>
                      <a:pt x="45" y="89"/>
                    </a:lnTo>
                    <a:lnTo>
                      <a:pt x="45" y="87"/>
                    </a:lnTo>
                    <a:lnTo>
                      <a:pt x="45" y="85"/>
                    </a:lnTo>
                    <a:lnTo>
                      <a:pt x="45" y="82"/>
                    </a:lnTo>
                    <a:lnTo>
                      <a:pt x="45" y="79"/>
                    </a:lnTo>
                    <a:lnTo>
                      <a:pt x="45" y="76"/>
                    </a:lnTo>
                    <a:lnTo>
                      <a:pt x="45" y="75"/>
                    </a:lnTo>
                    <a:lnTo>
                      <a:pt x="45" y="74"/>
                    </a:lnTo>
                    <a:lnTo>
                      <a:pt x="45" y="72"/>
                    </a:lnTo>
                    <a:lnTo>
                      <a:pt x="45" y="71"/>
                    </a:lnTo>
                    <a:lnTo>
                      <a:pt x="45" y="68"/>
                    </a:lnTo>
                    <a:lnTo>
                      <a:pt x="45" y="67"/>
                    </a:lnTo>
                    <a:lnTo>
                      <a:pt x="45" y="66"/>
                    </a:lnTo>
                    <a:lnTo>
                      <a:pt x="43" y="66"/>
                    </a:lnTo>
                    <a:lnTo>
                      <a:pt x="42" y="66"/>
                    </a:lnTo>
                    <a:lnTo>
                      <a:pt x="42" y="65"/>
                    </a:lnTo>
                    <a:lnTo>
                      <a:pt x="41" y="65"/>
                    </a:lnTo>
                    <a:lnTo>
                      <a:pt x="30" y="57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4" y="51"/>
                    </a:lnTo>
                    <a:lnTo>
                      <a:pt x="21" y="50"/>
                    </a:lnTo>
                    <a:lnTo>
                      <a:pt x="17" y="47"/>
                    </a:lnTo>
                    <a:lnTo>
                      <a:pt x="16" y="46"/>
                    </a:lnTo>
                    <a:lnTo>
                      <a:pt x="15" y="46"/>
                    </a:lnTo>
                    <a:lnTo>
                      <a:pt x="15" y="45"/>
                    </a:lnTo>
                    <a:lnTo>
                      <a:pt x="13" y="45"/>
                    </a:lnTo>
                    <a:lnTo>
                      <a:pt x="12" y="45"/>
                    </a:lnTo>
                    <a:lnTo>
                      <a:pt x="12" y="43"/>
                    </a:lnTo>
                    <a:lnTo>
                      <a:pt x="11" y="43"/>
                    </a:lnTo>
                    <a:lnTo>
                      <a:pt x="10" y="43"/>
                    </a:lnTo>
                    <a:lnTo>
                      <a:pt x="9" y="43"/>
                    </a:lnTo>
                    <a:lnTo>
                      <a:pt x="8" y="43"/>
                    </a:lnTo>
                    <a:lnTo>
                      <a:pt x="7" y="42"/>
                    </a:lnTo>
                    <a:lnTo>
                      <a:pt x="6" y="42"/>
                    </a:lnTo>
                    <a:lnTo>
                      <a:pt x="4" y="42"/>
                    </a:lnTo>
                    <a:lnTo>
                      <a:pt x="4" y="41"/>
                    </a:lnTo>
                    <a:lnTo>
                      <a:pt x="4" y="38"/>
                    </a:lnTo>
                    <a:lnTo>
                      <a:pt x="4" y="37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4" y="33"/>
                    </a:lnTo>
                    <a:lnTo>
                      <a:pt x="4" y="32"/>
                    </a:lnTo>
                    <a:lnTo>
                      <a:pt x="4" y="31"/>
                    </a:lnTo>
                    <a:lnTo>
                      <a:pt x="4" y="26"/>
                    </a:lnTo>
                    <a:lnTo>
                      <a:pt x="4" y="24"/>
                    </a:lnTo>
                    <a:lnTo>
                      <a:pt x="4" y="23"/>
                    </a:lnTo>
                    <a:lnTo>
                      <a:pt x="4" y="22"/>
                    </a:lnTo>
                    <a:lnTo>
                      <a:pt x="4" y="21"/>
                    </a:lnTo>
                    <a:lnTo>
                      <a:pt x="6" y="20"/>
                    </a:lnTo>
                    <a:lnTo>
                      <a:pt x="7" y="20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5" y="14"/>
                    </a:lnTo>
                    <a:lnTo>
                      <a:pt x="16" y="13"/>
                    </a:lnTo>
                    <a:lnTo>
                      <a:pt x="16" y="12"/>
                    </a:lnTo>
                    <a:lnTo>
                      <a:pt x="17" y="12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2" y="8"/>
                    </a:lnTo>
                    <a:lnTo>
                      <a:pt x="24" y="7"/>
                    </a:lnTo>
                    <a:lnTo>
                      <a:pt x="30" y="3"/>
                    </a:lnTo>
                    <a:lnTo>
                      <a:pt x="33" y="0"/>
                    </a:lnTo>
                    <a:lnTo>
                      <a:pt x="34" y="0"/>
                    </a:lnTo>
                    <a:lnTo>
                      <a:pt x="35" y="0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6" y="3"/>
                    </a:lnTo>
                    <a:lnTo>
                      <a:pt x="37" y="3"/>
                    </a:lnTo>
                    <a:lnTo>
                      <a:pt x="37" y="4"/>
                    </a:lnTo>
                    <a:lnTo>
                      <a:pt x="38" y="4"/>
                    </a:lnTo>
                    <a:lnTo>
                      <a:pt x="39" y="5"/>
                    </a:lnTo>
                    <a:lnTo>
                      <a:pt x="41" y="5"/>
                    </a:lnTo>
                    <a:lnTo>
                      <a:pt x="42" y="5"/>
                    </a:lnTo>
                    <a:lnTo>
                      <a:pt x="43" y="5"/>
                    </a:lnTo>
                    <a:lnTo>
                      <a:pt x="44" y="5"/>
                    </a:lnTo>
                    <a:lnTo>
                      <a:pt x="45" y="5"/>
                    </a:lnTo>
                    <a:lnTo>
                      <a:pt x="46" y="5"/>
                    </a:lnTo>
                    <a:lnTo>
                      <a:pt x="47" y="6"/>
                    </a:lnTo>
                    <a:lnTo>
                      <a:pt x="49" y="6"/>
                    </a:lnTo>
                    <a:lnTo>
                      <a:pt x="50" y="6"/>
                    </a:lnTo>
                    <a:lnTo>
                      <a:pt x="50" y="7"/>
                    </a:lnTo>
                    <a:lnTo>
                      <a:pt x="51" y="7"/>
                    </a:lnTo>
                    <a:lnTo>
                      <a:pt x="54" y="11"/>
                    </a:lnTo>
                    <a:lnTo>
                      <a:pt x="55" y="11"/>
                    </a:lnTo>
                    <a:lnTo>
                      <a:pt x="55" y="12"/>
                    </a:lnTo>
                    <a:lnTo>
                      <a:pt x="58" y="13"/>
                    </a:lnTo>
                    <a:lnTo>
                      <a:pt x="59" y="14"/>
                    </a:lnTo>
                    <a:lnTo>
                      <a:pt x="60" y="15"/>
                    </a:lnTo>
                    <a:lnTo>
                      <a:pt x="61" y="15"/>
                    </a:lnTo>
                    <a:lnTo>
                      <a:pt x="61" y="16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3" y="18"/>
                    </a:lnTo>
                    <a:lnTo>
                      <a:pt x="63" y="20"/>
                    </a:lnTo>
                    <a:lnTo>
                      <a:pt x="64" y="20"/>
                    </a:lnTo>
                    <a:lnTo>
                      <a:pt x="64" y="21"/>
                    </a:lnTo>
                    <a:lnTo>
                      <a:pt x="65" y="21"/>
                    </a:lnTo>
                    <a:lnTo>
                      <a:pt x="65" y="22"/>
                    </a:lnTo>
                    <a:lnTo>
                      <a:pt x="67" y="23"/>
                    </a:lnTo>
                    <a:lnTo>
                      <a:pt x="68" y="24"/>
                    </a:lnTo>
                    <a:lnTo>
                      <a:pt x="69" y="24"/>
                    </a:lnTo>
                    <a:lnTo>
                      <a:pt x="69" y="25"/>
                    </a:lnTo>
                    <a:lnTo>
                      <a:pt x="70" y="26"/>
                    </a:lnTo>
                    <a:lnTo>
                      <a:pt x="70" y="28"/>
                    </a:lnTo>
                    <a:lnTo>
                      <a:pt x="71" y="28"/>
                    </a:lnTo>
                    <a:lnTo>
                      <a:pt x="71" y="29"/>
                    </a:lnTo>
                    <a:lnTo>
                      <a:pt x="72" y="30"/>
                    </a:lnTo>
                    <a:lnTo>
                      <a:pt x="72" y="31"/>
                    </a:lnTo>
                    <a:lnTo>
                      <a:pt x="72" y="32"/>
                    </a:lnTo>
                    <a:lnTo>
                      <a:pt x="73" y="32"/>
                    </a:lnTo>
                    <a:lnTo>
                      <a:pt x="73" y="33"/>
                    </a:lnTo>
                    <a:lnTo>
                      <a:pt x="75" y="33"/>
                    </a:lnTo>
                    <a:lnTo>
                      <a:pt x="76" y="34"/>
                    </a:lnTo>
                    <a:lnTo>
                      <a:pt x="77" y="34"/>
                    </a:lnTo>
                    <a:lnTo>
                      <a:pt x="78" y="34"/>
                    </a:lnTo>
                    <a:lnTo>
                      <a:pt x="79" y="34"/>
                    </a:lnTo>
                    <a:lnTo>
                      <a:pt x="80" y="34"/>
                    </a:lnTo>
                    <a:lnTo>
                      <a:pt x="80" y="33"/>
                    </a:lnTo>
                    <a:lnTo>
                      <a:pt x="80" y="32"/>
                    </a:lnTo>
                    <a:lnTo>
                      <a:pt x="79" y="31"/>
                    </a:lnTo>
                    <a:lnTo>
                      <a:pt x="79" y="30"/>
                    </a:lnTo>
                    <a:lnTo>
                      <a:pt x="78" y="30"/>
                    </a:lnTo>
                    <a:lnTo>
                      <a:pt x="78" y="29"/>
                    </a:lnTo>
                    <a:lnTo>
                      <a:pt x="77" y="28"/>
                    </a:lnTo>
                    <a:lnTo>
                      <a:pt x="77" y="26"/>
                    </a:lnTo>
                    <a:lnTo>
                      <a:pt x="76" y="25"/>
                    </a:lnTo>
                    <a:lnTo>
                      <a:pt x="76" y="24"/>
                    </a:lnTo>
                    <a:lnTo>
                      <a:pt x="75" y="18"/>
                    </a:lnTo>
                    <a:lnTo>
                      <a:pt x="76" y="18"/>
                    </a:lnTo>
                    <a:lnTo>
                      <a:pt x="82" y="18"/>
                    </a:lnTo>
                    <a:lnTo>
                      <a:pt x="85" y="18"/>
                    </a:lnTo>
                    <a:lnTo>
                      <a:pt x="86" y="18"/>
                    </a:lnTo>
                    <a:lnTo>
                      <a:pt x="87" y="20"/>
                    </a:lnTo>
                    <a:lnTo>
                      <a:pt x="88" y="21"/>
                    </a:lnTo>
                    <a:lnTo>
                      <a:pt x="89" y="21"/>
                    </a:lnTo>
                    <a:lnTo>
                      <a:pt x="90" y="22"/>
                    </a:lnTo>
                    <a:lnTo>
                      <a:pt x="93" y="24"/>
                    </a:lnTo>
                    <a:lnTo>
                      <a:pt x="95" y="25"/>
                    </a:lnTo>
                    <a:lnTo>
                      <a:pt x="96" y="26"/>
                    </a:lnTo>
                    <a:lnTo>
                      <a:pt x="97" y="28"/>
                    </a:lnTo>
                    <a:lnTo>
                      <a:pt x="99" y="29"/>
                    </a:lnTo>
                    <a:lnTo>
                      <a:pt x="101" y="29"/>
                    </a:lnTo>
                    <a:lnTo>
                      <a:pt x="103" y="31"/>
                    </a:lnTo>
                    <a:lnTo>
                      <a:pt x="105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11" y="37"/>
                    </a:lnTo>
                    <a:lnTo>
                      <a:pt x="114" y="39"/>
                    </a:lnTo>
                    <a:lnTo>
                      <a:pt x="115" y="40"/>
                    </a:lnTo>
                    <a:lnTo>
                      <a:pt x="119" y="42"/>
                    </a:lnTo>
                    <a:lnTo>
                      <a:pt x="121" y="43"/>
                    </a:lnTo>
                    <a:lnTo>
                      <a:pt x="121" y="45"/>
                    </a:lnTo>
                    <a:lnTo>
                      <a:pt x="123" y="46"/>
                    </a:lnTo>
                    <a:lnTo>
                      <a:pt x="124" y="46"/>
                    </a:lnTo>
                    <a:lnTo>
                      <a:pt x="125" y="47"/>
                    </a:lnTo>
                    <a:lnTo>
                      <a:pt x="127" y="48"/>
                    </a:lnTo>
                    <a:lnTo>
                      <a:pt x="128" y="49"/>
                    </a:lnTo>
                    <a:lnTo>
                      <a:pt x="129" y="49"/>
                    </a:lnTo>
                    <a:lnTo>
                      <a:pt x="130" y="50"/>
                    </a:lnTo>
                    <a:lnTo>
                      <a:pt x="131" y="50"/>
                    </a:lnTo>
                    <a:lnTo>
                      <a:pt x="132" y="51"/>
                    </a:lnTo>
                    <a:lnTo>
                      <a:pt x="138" y="56"/>
                    </a:lnTo>
                    <a:lnTo>
                      <a:pt x="140" y="57"/>
                    </a:lnTo>
                    <a:lnTo>
                      <a:pt x="141" y="57"/>
                    </a:lnTo>
                    <a:lnTo>
                      <a:pt x="144" y="59"/>
                    </a:lnTo>
                    <a:lnTo>
                      <a:pt x="145" y="61"/>
                    </a:lnTo>
                    <a:lnTo>
                      <a:pt x="146" y="61"/>
                    </a:lnTo>
                    <a:lnTo>
                      <a:pt x="147" y="62"/>
                    </a:lnTo>
                    <a:lnTo>
                      <a:pt x="148" y="62"/>
                    </a:lnTo>
                    <a:lnTo>
                      <a:pt x="148" y="63"/>
                    </a:lnTo>
                    <a:lnTo>
                      <a:pt x="149" y="63"/>
                    </a:lnTo>
                    <a:lnTo>
                      <a:pt x="151" y="65"/>
                    </a:lnTo>
                    <a:lnTo>
                      <a:pt x="153" y="66"/>
                    </a:lnTo>
                    <a:lnTo>
                      <a:pt x="155" y="67"/>
                    </a:lnTo>
                    <a:lnTo>
                      <a:pt x="159" y="71"/>
                    </a:lnTo>
                    <a:lnTo>
                      <a:pt x="160" y="72"/>
                    </a:lnTo>
                    <a:lnTo>
                      <a:pt x="163" y="72"/>
                    </a:lnTo>
                    <a:lnTo>
                      <a:pt x="166" y="74"/>
                    </a:lnTo>
                    <a:lnTo>
                      <a:pt x="167" y="75"/>
                    </a:lnTo>
                    <a:lnTo>
                      <a:pt x="168" y="75"/>
                    </a:lnTo>
                    <a:lnTo>
                      <a:pt x="170" y="75"/>
                    </a:lnTo>
                    <a:lnTo>
                      <a:pt x="171" y="75"/>
                    </a:lnTo>
                    <a:lnTo>
                      <a:pt x="172" y="75"/>
                    </a:lnTo>
                    <a:lnTo>
                      <a:pt x="173" y="75"/>
                    </a:lnTo>
                    <a:lnTo>
                      <a:pt x="177" y="75"/>
                    </a:lnTo>
                    <a:lnTo>
                      <a:pt x="181" y="75"/>
                    </a:lnTo>
                    <a:lnTo>
                      <a:pt x="184" y="75"/>
                    </a:lnTo>
                    <a:lnTo>
                      <a:pt x="185" y="75"/>
                    </a:lnTo>
                    <a:lnTo>
                      <a:pt x="186" y="75"/>
                    </a:lnTo>
                    <a:lnTo>
                      <a:pt x="189" y="75"/>
                    </a:lnTo>
                    <a:lnTo>
                      <a:pt x="190" y="75"/>
                    </a:lnTo>
                    <a:lnTo>
                      <a:pt x="191" y="75"/>
                    </a:lnTo>
                    <a:lnTo>
                      <a:pt x="192" y="75"/>
                    </a:lnTo>
                    <a:lnTo>
                      <a:pt x="193" y="75"/>
                    </a:lnTo>
                    <a:lnTo>
                      <a:pt x="194" y="75"/>
                    </a:lnTo>
                    <a:lnTo>
                      <a:pt x="196" y="75"/>
                    </a:lnTo>
                    <a:lnTo>
                      <a:pt x="196" y="76"/>
                    </a:lnTo>
                    <a:lnTo>
                      <a:pt x="196" y="78"/>
                    </a:lnTo>
                    <a:lnTo>
                      <a:pt x="197" y="78"/>
                    </a:lnTo>
                    <a:lnTo>
                      <a:pt x="197" y="79"/>
                    </a:lnTo>
                    <a:lnTo>
                      <a:pt x="198" y="79"/>
                    </a:lnTo>
                    <a:lnTo>
                      <a:pt x="198" y="80"/>
                    </a:lnTo>
                    <a:lnTo>
                      <a:pt x="199" y="80"/>
                    </a:lnTo>
                    <a:lnTo>
                      <a:pt x="199" y="81"/>
                    </a:lnTo>
                    <a:lnTo>
                      <a:pt x="200" y="82"/>
                    </a:lnTo>
                    <a:lnTo>
                      <a:pt x="201" y="83"/>
                    </a:lnTo>
                    <a:lnTo>
                      <a:pt x="201" y="84"/>
                    </a:lnTo>
                    <a:lnTo>
                      <a:pt x="202" y="84"/>
                    </a:lnTo>
                    <a:lnTo>
                      <a:pt x="202" y="85"/>
                    </a:lnTo>
                    <a:lnTo>
                      <a:pt x="203" y="85"/>
                    </a:lnTo>
                    <a:lnTo>
                      <a:pt x="203" y="87"/>
                    </a:lnTo>
                    <a:lnTo>
                      <a:pt x="205" y="87"/>
                    </a:lnTo>
                    <a:lnTo>
                      <a:pt x="206" y="87"/>
                    </a:lnTo>
                    <a:lnTo>
                      <a:pt x="206" y="88"/>
                    </a:lnTo>
                    <a:lnTo>
                      <a:pt x="207" y="89"/>
                    </a:lnTo>
                    <a:lnTo>
                      <a:pt x="207" y="90"/>
                    </a:lnTo>
                    <a:lnTo>
                      <a:pt x="208" y="90"/>
                    </a:lnTo>
                    <a:lnTo>
                      <a:pt x="208" y="91"/>
                    </a:lnTo>
                    <a:lnTo>
                      <a:pt x="209" y="92"/>
                    </a:lnTo>
                    <a:lnTo>
                      <a:pt x="211" y="93"/>
                    </a:lnTo>
                    <a:lnTo>
                      <a:pt x="213" y="93"/>
                    </a:lnTo>
                    <a:lnTo>
                      <a:pt x="218" y="92"/>
                    </a:lnTo>
                    <a:lnTo>
                      <a:pt x="220" y="92"/>
                    </a:lnTo>
                    <a:lnTo>
                      <a:pt x="222" y="92"/>
                    </a:lnTo>
                    <a:lnTo>
                      <a:pt x="222" y="88"/>
                    </a:lnTo>
                    <a:lnTo>
                      <a:pt x="231" y="88"/>
                    </a:lnTo>
                    <a:lnTo>
                      <a:pt x="233" y="87"/>
                    </a:lnTo>
                    <a:lnTo>
                      <a:pt x="233" y="90"/>
                    </a:lnTo>
                    <a:lnTo>
                      <a:pt x="233" y="98"/>
                    </a:lnTo>
                    <a:lnTo>
                      <a:pt x="248" y="98"/>
                    </a:lnTo>
                    <a:lnTo>
                      <a:pt x="252" y="97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19" name="Freeform 130">
                <a:extLst>
                  <a:ext uri="{FF2B5EF4-FFF2-40B4-BE49-F238E27FC236}">
                    <a16:creationId xmlns:a16="http://schemas.microsoft.com/office/drawing/2014/main" id="{C4458A16-4884-7770-82C6-A2EE796FD3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0350" y="2700338"/>
                <a:ext cx="1562100" cy="1130300"/>
              </a:xfrm>
              <a:custGeom>
                <a:avLst/>
                <a:gdLst>
                  <a:gd name="T0" fmla="*/ 318 w 984"/>
                  <a:gd name="T1" fmla="*/ 21 h 712"/>
                  <a:gd name="T2" fmla="*/ 303 w 984"/>
                  <a:gd name="T3" fmla="*/ 45 h 712"/>
                  <a:gd name="T4" fmla="*/ 325 w 984"/>
                  <a:gd name="T5" fmla="*/ 90 h 712"/>
                  <a:gd name="T6" fmla="*/ 386 w 984"/>
                  <a:gd name="T7" fmla="*/ 121 h 712"/>
                  <a:gd name="T8" fmla="*/ 387 w 984"/>
                  <a:gd name="T9" fmla="*/ 257 h 712"/>
                  <a:gd name="T10" fmla="*/ 388 w 984"/>
                  <a:gd name="T11" fmla="*/ 313 h 712"/>
                  <a:gd name="T12" fmla="*/ 467 w 984"/>
                  <a:gd name="T13" fmla="*/ 341 h 712"/>
                  <a:gd name="T14" fmla="*/ 529 w 984"/>
                  <a:gd name="T15" fmla="*/ 424 h 712"/>
                  <a:gd name="T16" fmla="*/ 594 w 984"/>
                  <a:gd name="T17" fmla="*/ 424 h 712"/>
                  <a:gd name="T18" fmla="*/ 612 w 984"/>
                  <a:gd name="T19" fmla="*/ 465 h 712"/>
                  <a:gd name="T20" fmla="*/ 622 w 984"/>
                  <a:gd name="T21" fmla="*/ 450 h 712"/>
                  <a:gd name="T22" fmla="*/ 630 w 984"/>
                  <a:gd name="T23" fmla="*/ 431 h 712"/>
                  <a:gd name="T24" fmla="*/ 638 w 984"/>
                  <a:gd name="T25" fmla="*/ 416 h 712"/>
                  <a:gd name="T26" fmla="*/ 666 w 984"/>
                  <a:gd name="T27" fmla="*/ 402 h 712"/>
                  <a:gd name="T28" fmla="*/ 785 w 984"/>
                  <a:gd name="T29" fmla="*/ 444 h 712"/>
                  <a:gd name="T30" fmla="*/ 816 w 984"/>
                  <a:gd name="T31" fmla="*/ 485 h 712"/>
                  <a:gd name="T32" fmla="*/ 861 w 984"/>
                  <a:gd name="T33" fmla="*/ 515 h 712"/>
                  <a:gd name="T34" fmla="*/ 865 w 984"/>
                  <a:gd name="T35" fmla="*/ 569 h 712"/>
                  <a:gd name="T36" fmla="*/ 939 w 984"/>
                  <a:gd name="T37" fmla="*/ 569 h 712"/>
                  <a:gd name="T38" fmla="*/ 964 w 984"/>
                  <a:gd name="T39" fmla="*/ 595 h 712"/>
                  <a:gd name="T40" fmla="*/ 984 w 984"/>
                  <a:gd name="T41" fmla="*/ 620 h 712"/>
                  <a:gd name="T42" fmla="*/ 984 w 984"/>
                  <a:gd name="T43" fmla="*/ 662 h 712"/>
                  <a:gd name="T44" fmla="*/ 964 w 984"/>
                  <a:gd name="T45" fmla="*/ 711 h 712"/>
                  <a:gd name="T46" fmla="*/ 843 w 984"/>
                  <a:gd name="T47" fmla="*/ 708 h 712"/>
                  <a:gd name="T48" fmla="*/ 709 w 984"/>
                  <a:gd name="T49" fmla="*/ 710 h 712"/>
                  <a:gd name="T50" fmla="*/ 620 w 984"/>
                  <a:gd name="T51" fmla="*/ 710 h 712"/>
                  <a:gd name="T52" fmla="*/ 525 w 984"/>
                  <a:gd name="T53" fmla="*/ 710 h 712"/>
                  <a:gd name="T54" fmla="*/ 437 w 984"/>
                  <a:gd name="T55" fmla="*/ 710 h 712"/>
                  <a:gd name="T56" fmla="*/ 354 w 984"/>
                  <a:gd name="T57" fmla="*/ 710 h 712"/>
                  <a:gd name="T58" fmla="*/ 269 w 984"/>
                  <a:gd name="T59" fmla="*/ 710 h 712"/>
                  <a:gd name="T60" fmla="*/ 156 w 984"/>
                  <a:gd name="T61" fmla="*/ 710 h 712"/>
                  <a:gd name="T62" fmla="*/ 120 w 984"/>
                  <a:gd name="T63" fmla="*/ 705 h 712"/>
                  <a:gd name="T64" fmla="*/ 106 w 984"/>
                  <a:gd name="T65" fmla="*/ 694 h 712"/>
                  <a:gd name="T66" fmla="*/ 85 w 984"/>
                  <a:gd name="T67" fmla="*/ 686 h 712"/>
                  <a:gd name="T68" fmla="*/ 60 w 984"/>
                  <a:gd name="T69" fmla="*/ 682 h 712"/>
                  <a:gd name="T70" fmla="*/ 44 w 984"/>
                  <a:gd name="T71" fmla="*/ 665 h 712"/>
                  <a:gd name="T72" fmla="*/ 33 w 984"/>
                  <a:gd name="T73" fmla="*/ 651 h 712"/>
                  <a:gd name="T74" fmla="*/ 33 w 984"/>
                  <a:gd name="T75" fmla="*/ 628 h 712"/>
                  <a:gd name="T76" fmla="*/ 43 w 984"/>
                  <a:gd name="T77" fmla="*/ 614 h 712"/>
                  <a:gd name="T78" fmla="*/ 52 w 984"/>
                  <a:gd name="T79" fmla="*/ 597 h 712"/>
                  <a:gd name="T80" fmla="*/ 46 w 984"/>
                  <a:gd name="T81" fmla="*/ 576 h 712"/>
                  <a:gd name="T82" fmla="*/ 37 w 984"/>
                  <a:gd name="T83" fmla="*/ 561 h 712"/>
                  <a:gd name="T84" fmla="*/ 39 w 984"/>
                  <a:gd name="T85" fmla="*/ 538 h 712"/>
                  <a:gd name="T86" fmla="*/ 31 w 984"/>
                  <a:gd name="T87" fmla="*/ 518 h 712"/>
                  <a:gd name="T88" fmla="*/ 20 w 984"/>
                  <a:gd name="T89" fmla="*/ 501 h 712"/>
                  <a:gd name="T90" fmla="*/ 8 w 984"/>
                  <a:gd name="T91" fmla="*/ 486 h 712"/>
                  <a:gd name="T92" fmla="*/ 0 w 984"/>
                  <a:gd name="T93" fmla="*/ 465 h 712"/>
                  <a:gd name="T94" fmla="*/ 11 w 984"/>
                  <a:gd name="T95" fmla="*/ 446 h 712"/>
                  <a:gd name="T96" fmla="*/ 32 w 984"/>
                  <a:gd name="T97" fmla="*/ 439 h 712"/>
                  <a:gd name="T98" fmla="*/ 46 w 984"/>
                  <a:gd name="T99" fmla="*/ 432 h 712"/>
                  <a:gd name="T100" fmla="*/ 57 w 984"/>
                  <a:gd name="T101" fmla="*/ 416 h 712"/>
                  <a:gd name="T102" fmla="*/ 77 w 984"/>
                  <a:gd name="T103" fmla="*/ 414 h 712"/>
                  <a:gd name="T104" fmla="*/ 89 w 984"/>
                  <a:gd name="T105" fmla="*/ 427 h 712"/>
                  <a:gd name="T106" fmla="*/ 96 w 984"/>
                  <a:gd name="T107" fmla="*/ 387 h 712"/>
                  <a:gd name="T108" fmla="*/ 118 w 984"/>
                  <a:gd name="T109" fmla="*/ 290 h 712"/>
                  <a:gd name="T110" fmla="*/ 118 w 984"/>
                  <a:gd name="T111" fmla="*/ 240 h 712"/>
                  <a:gd name="T112" fmla="*/ 111 w 984"/>
                  <a:gd name="T113" fmla="*/ 173 h 712"/>
                  <a:gd name="T114" fmla="*/ 95 w 984"/>
                  <a:gd name="T115" fmla="*/ 117 h 712"/>
                  <a:gd name="T116" fmla="*/ 115 w 984"/>
                  <a:gd name="T117" fmla="*/ 101 h 712"/>
                  <a:gd name="T118" fmla="*/ 138 w 984"/>
                  <a:gd name="T119" fmla="*/ 51 h 712"/>
                  <a:gd name="T120" fmla="*/ 179 w 984"/>
                  <a:gd name="T121" fmla="*/ 62 h 712"/>
                  <a:gd name="T122" fmla="*/ 249 w 984"/>
                  <a:gd name="T123" fmla="*/ 51 h 712"/>
                  <a:gd name="T124" fmla="*/ 250 w 984"/>
                  <a:gd name="T125" fmla="*/ 8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84" h="712">
                    <a:moveTo>
                      <a:pt x="278" y="8"/>
                    </a:moveTo>
                    <a:lnTo>
                      <a:pt x="283" y="7"/>
                    </a:lnTo>
                    <a:lnTo>
                      <a:pt x="285" y="7"/>
                    </a:lnTo>
                    <a:lnTo>
                      <a:pt x="286" y="5"/>
                    </a:lnTo>
                    <a:lnTo>
                      <a:pt x="289" y="1"/>
                    </a:lnTo>
                    <a:lnTo>
                      <a:pt x="290" y="1"/>
                    </a:lnTo>
                    <a:lnTo>
                      <a:pt x="291" y="0"/>
                    </a:lnTo>
                    <a:lnTo>
                      <a:pt x="292" y="1"/>
                    </a:lnTo>
                    <a:lnTo>
                      <a:pt x="294" y="4"/>
                    </a:lnTo>
                    <a:lnTo>
                      <a:pt x="295" y="6"/>
                    </a:lnTo>
                    <a:lnTo>
                      <a:pt x="296" y="6"/>
                    </a:lnTo>
                    <a:lnTo>
                      <a:pt x="300" y="7"/>
                    </a:lnTo>
                    <a:lnTo>
                      <a:pt x="303" y="8"/>
                    </a:lnTo>
                    <a:lnTo>
                      <a:pt x="305" y="8"/>
                    </a:lnTo>
                    <a:lnTo>
                      <a:pt x="315" y="12"/>
                    </a:lnTo>
                    <a:lnTo>
                      <a:pt x="321" y="15"/>
                    </a:lnTo>
                    <a:lnTo>
                      <a:pt x="320" y="16"/>
                    </a:lnTo>
                    <a:lnTo>
                      <a:pt x="320" y="17"/>
                    </a:lnTo>
                    <a:lnTo>
                      <a:pt x="319" y="19"/>
                    </a:lnTo>
                    <a:lnTo>
                      <a:pt x="319" y="20"/>
                    </a:lnTo>
                    <a:lnTo>
                      <a:pt x="318" y="20"/>
                    </a:lnTo>
                    <a:lnTo>
                      <a:pt x="318" y="21"/>
                    </a:lnTo>
                    <a:lnTo>
                      <a:pt x="317" y="22"/>
                    </a:lnTo>
                    <a:lnTo>
                      <a:pt x="316" y="23"/>
                    </a:lnTo>
                    <a:lnTo>
                      <a:pt x="316" y="24"/>
                    </a:lnTo>
                    <a:lnTo>
                      <a:pt x="315" y="25"/>
                    </a:lnTo>
                    <a:lnTo>
                      <a:pt x="313" y="26"/>
                    </a:lnTo>
                    <a:lnTo>
                      <a:pt x="313" y="28"/>
                    </a:lnTo>
                    <a:lnTo>
                      <a:pt x="311" y="30"/>
                    </a:lnTo>
                    <a:lnTo>
                      <a:pt x="311" y="31"/>
                    </a:lnTo>
                    <a:lnTo>
                      <a:pt x="310" y="32"/>
                    </a:lnTo>
                    <a:lnTo>
                      <a:pt x="309" y="33"/>
                    </a:lnTo>
                    <a:lnTo>
                      <a:pt x="309" y="34"/>
                    </a:lnTo>
                    <a:lnTo>
                      <a:pt x="308" y="34"/>
                    </a:lnTo>
                    <a:lnTo>
                      <a:pt x="308" y="36"/>
                    </a:lnTo>
                    <a:lnTo>
                      <a:pt x="307" y="37"/>
                    </a:lnTo>
                    <a:lnTo>
                      <a:pt x="307" y="38"/>
                    </a:lnTo>
                    <a:lnTo>
                      <a:pt x="307" y="39"/>
                    </a:lnTo>
                    <a:lnTo>
                      <a:pt x="305" y="40"/>
                    </a:lnTo>
                    <a:lnTo>
                      <a:pt x="305" y="41"/>
                    </a:lnTo>
                    <a:lnTo>
                      <a:pt x="305" y="42"/>
                    </a:lnTo>
                    <a:lnTo>
                      <a:pt x="304" y="44"/>
                    </a:lnTo>
                    <a:lnTo>
                      <a:pt x="303" y="44"/>
                    </a:lnTo>
                    <a:lnTo>
                      <a:pt x="303" y="45"/>
                    </a:lnTo>
                    <a:lnTo>
                      <a:pt x="302" y="45"/>
                    </a:lnTo>
                    <a:lnTo>
                      <a:pt x="302" y="46"/>
                    </a:lnTo>
                    <a:lnTo>
                      <a:pt x="303" y="46"/>
                    </a:lnTo>
                    <a:lnTo>
                      <a:pt x="303" y="47"/>
                    </a:lnTo>
                    <a:lnTo>
                      <a:pt x="303" y="48"/>
                    </a:lnTo>
                    <a:lnTo>
                      <a:pt x="304" y="48"/>
                    </a:lnTo>
                    <a:lnTo>
                      <a:pt x="304" y="49"/>
                    </a:lnTo>
                    <a:lnTo>
                      <a:pt x="303" y="49"/>
                    </a:lnTo>
                    <a:lnTo>
                      <a:pt x="303" y="54"/>
                    </a:lnTo>
                    <a:lnTo>
                      <a:pt x="304" y="67"/>
                    </a:lnTo>
                    <a:lnTo>
                      <a:pt x="304" y="72"/>
                    </a:lnTo>
                    <a:lnTo>
                      <a:pt x="304" y="73"/>
                    </a:lnTo>
                    <a:lnTo>
                      <a:pt x="304" y="79"/>
                    </a:lnTo>
                    <a:lnTo>
                      <a:pt x="304" y="83"/>
                    </a:lnTo>
                    <a:lnTo>
                      <a:pt x="303" y="90"/>
                    </a:lnTo>
                    <a:lnTo>
                      <a:pt x="307" y="90"/>
                    </a:lnTo>
                    <a:lnTo>
                      <a:pt x="309" y="90"/>
                    </a:lnTo>
                    <a:lnTo>
                      <a:pt x="312" y="90"/>
                    </a:lnTo>
                    <a:lnTo>
                      <a:pt x="315" y="90"/>
                    </a:lnTo>
                    <a:lnTo>
                      <a:pt x="316" y="90"/>
                    </a:lnTo>
                    <a:lnTo>
                      <a:pt x="322" y="90"/>
                    </a:lnTo>
                    <a:lnTo>
                      <a:pt x="325" y="90"/>
                    </a:lnTo>
                    <a:lnTo>
                      <a:pt x="325" y="83"/>
                    </a:lnTo>
                    <a:lnTo>
                      <a:pt x="325" y="75"/>
                    </a:lnTo>
                    <a:lnTo>
                      <a:pt x="325" y="70"/>
                    </a:lnTo>
                    <a:lnTo>
                      <a:pt x="336" y="70"/>
                    </a:lnTo>
                    <a:lnTo>
                      <a:pt x="343" y="70"/>
                    </a:lnTo>
                    <a:lnTo>
                      <a:pt x="354" y="70"/>
                    </a:lnTo>
                    <a:lnTo>
                      <a:pt x="359" y="70"/>
                    </a:lnTo>
                    <a:lnTo>
                      <a:pt x="365" y="70"/>
                    </a:lnTo>
                    <a:lnTo>
                      <a:pt x="367" y="70"/>
                    </a:lnTo>
                    <a:lnTo>
                      <a:pt x="367" y="90"/>
                    </a:lnTo>
                    <a:lnTo>
                      <a:pt x="372" y="90"/>
                    </a:lnTo>
                    <a:lnTo>
                      <a:pt x="377" y="90"/>
                    </a:lnTo>
                    <a:lnTo>
                      <a:pt x="382" y="90"/>
                    </a:lnTo>
                    <a:lnTo>
                      <a:pt x="385" y="90"/>
                    </a:lnTo>
                    <a:lnTo>
                      <a:pt x="387" y="90"/>
                    </a:lnTo>
                    <a:lnTo>
                      <a:pt x="387" y="91"/>
                    </a:lnTo>
                    <a:lnTo>
                      <a:pt x="387" y="93"/>
                    </a:lnTo>
                    <a:lnTo>
                      <a:pt x="387" y="106"/>
                    </a:lnTo>
                    <a:lnTo>
                      <a:pt x="387" y="107"/>
                    </a:lnTo>
                    <a:lnTo>
                      <a:pt x="387" y="111"/>
                    </a:lnTo>
                    <a:lnTo>
                      <a:pt x="387" y="113"/>
                    </a:lnTo>
                    <a:lnTo>
                      <a:pt x="386" y="121"/>
                    </a:lnTo>
                    <a:lnTo>
                      <a:pt x="386" y="123"/>
                    </a:lnTo>
                    <a:lnTo>
                      <a:pt x="386" y="125"/>
                    </a:lnTo>
                    <a:lnTo>
                      <a:pt x="386" y="130"/>
                    </a:lnTo>
                    <a:lnTo>
                      <a:pt x="386" y="131"/>
                    </a:lnTo>
                    <a:lnTo>
                      <a:pt x="387" y="150"/>
                    </a:lnTo>
                    <a:lnTo>
                      <a:pt x="387" y="153"/>
                    </a:lnTo>
                    <a:lnTo>
                      <a:pt x="387" y="173"/>
                    </a:lnTo>
                    <a:lnTo>
                      <a:pt x="387" y="179"/>
                    </a:lnTo>
                    <a:lnTo>
                      <a:pt x="387" y="191"/>
                    </a:lnTo>
                    <a:lnTo>
                      <a:pt x="387" y="195"/>
                    </a:lnTo>
                    <a:lnTo>
                      <a:pt x="387" y="213"/>
                    </a:lnTo>
                    <a:lnTo>
                      <a:pt x="386" y="215"/>
                    </a:lnTo>
                    <a:lnTo>
                      <a:pt x="387" y="215"/>
                    </a:lnTo>
                    <a:lnTo>
                      <a:pt x="387" y="220"/>
                    </a:lnTo>
                    <a:lnTo>
                      <a:pt x="387" y="232"/>
                    </a:lnTo>
                    <a:lnTo>
                      <a:pt x="387" y="237"/>
                    </a:lnTo>
                    <a:lnTo>
                      <a:pt x="387" y="238"/>
                    </a:lnTo>
                    <a:lnTo>
                      <a:pt x="387" y="241"/>
                    </a:lnTo>
                    <a:lnTo>
                      <a:pt x="387" y="242"/>
                    </a:lnTo>
                    <a:lnTo>
                      <a:pt x="387" y="247"/>
                    </a:lnTo>
                    <a:lnTo>
                      <a:pt x="387" y="252"/>
                    </a:lnTo>
                    <a:lnTo>
                      <a:pt x="387" y="257"/>
                    </a:lnTo>
                    <a:lnTo>
                      <a:pt x="387" y="258"/>
                    </a:lnTo>
                    <a:lnTo>
                      <a:pt x="387" y="262"/>
                    </a:lnTo>
                    <a:lnTo>
                      <a:pt x="387" y="265"/>
                    </a:lnTo>
                    <a:lnTo>
                      <a:pt x="387" y="266"/>
                    </a:lnTo>
                    <a:lnTo>
                      <a:pt x="387" y="271"/>
                    </a:lnTo>
                    <a:lnTo>
                      <a:pt x="387" y="275"/>
                    </a:lnTo>
                    <a:lnTo>
                      <a:pt x="387" y="276"/>
                    </a:lnTo>
                    <a:lnTo>
                      <a:pt x="387" y="279"/>
                    </a:lnTo>
                    <a:lnTo>
                      <a:pt x="387" y="281"/>
                    </a:lnTo>
                    <a:lnTo>
                      <a:pt x="387" y="282"/>
                    </a:lnTo>
                    <a:lnTo>
                      <a:pt x="387" y="287"/>
                    </a:lnTo>
                    <a:lnTo>
                      <a:pt x="387" y="292"/>
                    </a:lnTo>
                    <a:lnTo>
                      <a:pt x="387" y="295"/>
                    </a:lnTo>
                    <a:lnTo>
                      <a:pt x="387" y="296"/>
                    </a:lnTo>
                    <a:lnTo>
                      <a:pt x="387" y="297"/>
                    </a:lnTo>
                    <a:lnTo>
                      <a:pt x="387" y="298"/>
                    </a:lnTo>
                    <a:lnTo>
                      <a:pt x="387" y="299"/>
                    </a:lnTo>
                    <a:lnTo>
                      <a:pt x="387" y="300"/>
                    </a:lnTo>
                    <a:lnTo>
                      <a:pt x="387" y="304"/>
                    </a:lnTo>
                    <a:lnTo>
                      <a:pt x="387" y="305"/>
                    </a:lnTo>
                    <a:lnTo>
                      <a:pt x="387" y="308"/>
                    </a:lnTo>
                    <a:lnTo>
                      <a:pt x="388" y="313"/>
                    </a:lnTo>
                    <a:lnTo>
                      <a:pt x="388" y="317"/>
                    </a:lnTo>
                    <a:lnTo>
                      <a:pt x="387" y="320"/>
                    </a:lnTo>
                    <a:lnTo>
                      <a:pt x="387" y="323"/>
                    </a:lnTo>
                    <a:lnTo>
                      <a:pt x="387" y="330"/>
                    </a:lnTo>
                    <a:lnTo>
                      <a:pt x="387" y="333"/>
                    </a:lnTo>
                    <a:lnTo>
                      <a:pt x="387" y="337"/>
                    </a:lnTo>
                    <a:lnTo>
                      <a:pt x="387" y="341"/>
                    </a:lnTo>
                    <a:lnTo>
                      <a:pt x="388" y="341"/>
                    </a:lnTo>
                    <a:lnTo>
                      <a:pt x="400" y="341"/>
                    </a:lnTo>
                    <a:lnTo>
                      <a:pt x="405" y="341"/>
                    </a:lnTo>
                    <a:lnTo>
                      <a:pt x="423" y="341"/>
                    </a:lnTo>
                    <a:lnTo>
                      <a:pt x="425" y="341"/>
                    </a:lnTo>
                    <a:lnTo>
                      <a:pt x="425" y="340"/>
                    </a:lnTo>
                    <a:lnTo>
                      <a:pt x="430" y="341"/>
                    </a:lnTo>
                    <a:lnTo>
                      <a:pt x="442" y="341"/>
                    </a:lnTo>
                    <a:lnTo>
                      <a:pt x="446" y="341"/>
                    </a:lnTo>
                    <a:lnTo>
                      <a:pt x="447" y="341"/>
                    </a:lnTo>
                    <a:lnTo>
                      <a:pt x="450" y="341"/>
                    </a:lnTo>
                    <a:lnTo>
                      <a:pt x="457" y="341"/>
                    </a:lnTo>
                    <a:lnTo>
                      <a:pt x="460" y="341"/>
                    </a:lnTo>
                    <a:lnTo>
                      <a:pt x="463" y="341"/>
                    </a:lnTo>
                    <a:lnTo>
                      <a:pt x="467" y="341"/>
                    </a:lnTo>
                    <a:lnTo>
                      <a:pt x="471" y="341"/>
                    </a:lnTo>
                    <a:lnTo>
                      <a:pt x="483" y="341"/>
                    </a:lnTo>
                    <a:lnTo>
                      <a:pt x="484" y="341"/>
                    </a:lnTo>
                    <a:lnTo>
                      <a:pt x="488" y="341"/>
                    </a:lnTo>
                    <a:lnTo>
                      <a:pt x="497" y="341"/>
                    </a:lnTo>
                    <a:lnTo>
                      <a:pt x="500" y="341"/>
                    </a:lnTo>
                    <a:lnTo>
                      <a:pt x="505" y="341"/>
                    </a:lnTo>
                    <a:lnTo>
                      <a:pt x="509" y="340"/>
                    </a:lnTo>
                    <a:lnTo>
                      <a:pt x="509" y="343"/>
                    </a:lnTo>
                    <a:lnTo>
                      <a:pt x="509" y="344"/>
                    </a:lnTo>
                    <a:lnTo>
                      <a:pt x="509" y="359"/>
                    </a:lnTo>
                    <a:lnTo>
                      <a:pt x="509" y="360"/>
                    </a:lnTo>
                    <a:lnTo>
                      <a:pt x="509" y="362"/>
                    </a:lnTo>
                    <a:lnTo>
                      <a:pt x="509" y="367"/>
                    </a:lnTo>
                    <a:lnTo>
                      <a:pt x="509" y="371"/>
                    </a:lnTo>
                    <a:lnTo>
                      <a:pt x="509" y="382"/>
                    </a:lnTo>
                    <a:lnTo>
                      <a:pt x="529" y="382"/>
                    </a:lnTo>
                    <a:lnTo>
                      <a:pt x="529" y="401"/>
                    </a:lnTo>
                    <a:lnTo>
                      <a:pt x="529" y="404"/>
                    </a:lnTo>
                    <a:lnTo>
                      <a:pt x="529" y="407"/>
                    </a:lnTo>
                    <a:lnTo>
                      <a:pt x="529" y="421"/>
                    </a:lnTo>
                    <a:lnTo>
                      <a:pt x="529" y="424"/>
                    </a:lnTo>
                    <a:lnTo>
                      <a:pt x="533" y="424"/>
                    </a:lnTo>
                    <a:lnTo>
                      <a:pt x="535" y="424"/>
                    </a:lnTo>
                    <a:lnTo>
                      <a:pt x="549" y="425"/>
                    </a:lnTo>
                    <a:lnTo>
                      <a:pt x="550" y="424"/>
                    </a:lnTo>
                    <a:lnTo>
                      <a:pt x="550" y="425"/>
                    </a:lnTo>
                    <a:lnTo>
                      <a:pt x="550" y="427"/>
                    </a:lnTo>
                    <a:lnTo>
                      <a:pt x="550" y="432"/>
                    </a:lnTo>
                    <a:lnTo>
                      <a:pt x="550" y="434"/>
                    </a:lnTo>
                    <a:lnTo>
                      <a:pt x="550" y="436"/>
                    </a:lnTo>
                    <a:lnTo>
                      <a:pt x="550" y="443"/>
                    </a:lnTo>
                    <a:lnTo>
                      <a:pt x="550" y="444"/>
                    </a:lnTo>
                    <a:lnTo>
                      <a:pt x="552" y="444"/>
                    </a:lnTo>
                    <a:lnTo>
                      <a:pt x="554" y="444"/>
                    </a:lnTo>
                    <a:lnTo>
                      <a:pt x="559" y="444"/>
                    </a:lnTo>
                    <a:lnTo>
                      <a:pt x="570" y="444"/>
                    </a:lnTo>
                    <a:lnTo>
                      <a:pt x="570" y="432"/>
                    </a:lnTo>
                    <a:lnTo>
                      <a:pt x="570" y="424"/>
                    </a:lnTo>
                    <a:lnTo>
                      <a:pt x="575" y="424"/>
                    </a:lnTo>
                    <a:lnTo>
                      <a:pt x="583" y="424"/>
                    </a:lnTo>
                    <a:lnTo>
                      <a:pt x="587" y="424"/>
                    </a:lnTo>
                    <a:lnTo>
                      <a:pt x="592" y="424"/>
                    </a:lnTo>
                    <a:lnTo>
                      <a:pt x="594" y="424"/>
                    </a:lnTo>
                    <a:lnTo>
                      <a:pt x="598" y="424"/>
                    </a:lnTo>
                    <a:lnTo>
                      <a:pt x="603" y="424"/>
                    </a:lnTo>
                    <a:lnTo>
                      <a:pt x="606" y="424"/>
                    </a:lnTo>
                    <a:lnTo>
                      <a:pt x="607" y="424"/>
                    </a:lnTo>
                    <a:lnTo>
                      <a:pt x="609" y="424"/>
                    </a:lnTo>
                    <a:lnTo>
                      <a:pt x="610" y="424"/>
                    </a:lnTo>
                    <a:lnTo>
                      <a:pt x="611" y="424"/>
                    </a:lnTo>
                    <a:lnTo>
                      <a:pt x="612" y="424"/>
                    </a:lnTo>
                    <a:lnTo>
                      <a:pt x="612" y="425"/>
                    </a:lnTo>
                    <a:lnTo>
                      <a:pt x="612" y="426"/>
                    </a:lnTo>
                    <a:lnTo>
                      <a:pt x="612" y="427"/>
                    </a:lnTo>
                    <a:lnTo>
                      <a:pt x="612" y="433"/>
                    </a:lnTo>
                    <a:lnTo>
                      <a:pt x="612" y="435"/>
                    </a:lnTo>
                    <a:lnTo>
                      <a:pt x="612" y="436"/>
                    </a:lnTo>
                    <a:lnTo>
                      <a:pt x="612" y="438"/>
                    </a:lnTo>
                    <a:lnTo>
                      <a:pt x="612" y="439"/>
                    </a:lnTo>
                    <a:lnTo>
                      <a:pt x="612" y="442"/>
                    </a:lnTo>
                    <a:lnTo>
                      <a:pt x="612" y="443"/>
                    </a:lnTo>
                    <a:lnTo>
                      <a:pt x="612" y="449"/>
                    </a:lnTo>
                    <a:lnTo>
                      <a:pt x="612" y="451"/>
                    </a:lnTo>
                    <a:lnTo>
                      <a:pt x="612" y="463"/>
                    </a:lnTo>
                    <a:lnTo>
                      <a:pt x="612" y="465"/>
                    </a:lnTo>
                    <a:lnTo>
                      <a:pt x="617" y="465"/>
                    </a:lnTo>
                    <a:lnTo>
                      <a:pt x="617" y="464"/>
                    </a:lnTo>
                    <a:lnTo>
                      <a:pt x="617" y="463"/>
                    </a:lnTo>
                    <a:lnTo>
                      <a:pt x="617" y="461"/>
                    </a:lnTo>
                    <a:lnTo>
                      <a:pt x="617" y="460"/>
                    </a:lnTo>
                    <a:lnTo>
                      <a:pt x="618" y="460"/>
                    </a:lnTo>
                    <a:lnTo>
                      <a:pt x="619" y="459"/>
                    </a:lnTo>
                    <a:lnTo>
                      <a:pt x="620" y="459"/>
                    </a:lnTo>
                    <a:lnTo>
                      <a:pt x="620" y="458"/>
                    </a:lnTo>
                    <a:lnTo>
                      <a:pt x="620" y="457"/>
                    </a:lnTo>
                    <a:lnTo>
                      <a:pt x="620" y="456"/>
                    </a:lnTo>
                    <a:lnTo>
                      <a:pt x="620" y="455"/>
                    </a:lnTo>
                    <a:lnTo>
                      <a:pt x="619" y="455"/>
                    </a:lnTo>
                    <a:lnTo>
                      <a:pt x="619" y="454"/>
                    </a:lnTo>
                    <a:lnTo>
                      <a:pt x="618" y="454"/>
                    </a:lnTo>
                    <a:lnTo>
                      <a:pt x="618" y="452"/>
                    </a:lnTo>
                    <a:lnTo>
                      <a:pt x="618" y="451"/>
                    </a:lnTo>
                    <a:lnTo>
                      <a:pt x="619" y="451"/>
                    </a:lnTo>
                    <a:lnTo>
                      <a:pt x="619" y="450"/>
                    </a:lnTo>
                    <a:lnTo>
                      <a:pt x="620" y="450"/>
                    </a:lnTo>
                    <a:lnTo>
                      <a:pt x="621" y="450"/>
                    </a:lnTo>
                    <a:lnTo>
                      <a:pt x="622" y="450"/>
                    </a:lnTo>
                    <a:lnTo>
                      <a:pt x="623" y="450"/>
                    </a:lnTo>
                    <a:lnTo>
                      <a:pt x="623" y="449"/>
                    </a:lnTo>
                    <a:lnTo>
                      <a:pt x="623" y="448"/>
                    </a:lnTo>
                    <a:lnTo>
                      <a:pt x="623" y="447"/>
                    </a:lnTo>
                    <a:lnTo>
                      <a:pt x="624" y="446"/>
                    </a:lnTo>
                    <a:lnTo>
                      <a:pt x="624" y="444"/>
                    </a:lnTo>
                    <a:lnTo>
                      <a:pt x="624" y="443"/>
                    </a:lnTo>
                    <a:lnTo>
                      <a:pt x="624" y="442"/>
                    </a:lnTo>
                    <a:lnTo>
                      <a:pt x="624" y="441"/>
                    </a:lnTo>
                    <a:lnTo>
                      <a:pt x="624" y="440"/>
                    </a:lnTo>
                    <a:lnTo>
                      <a:pt x="624" y="439"/>
                    </a:lnTo>
                    <a:lnTo>
                      <a:pt x="626" y="438"/>
                    </a:lnTo>
                    <a:lnTo>
                      <a:pt x="627" y="438"/>
                    </a:lnTo>
                    <a:lnTo>
                      <a:pt x="627" y="436"/>
                    </a:lnTo>
                    <a:lnTo>
                      <a:pt x="628" y="436"/>
                    </a:lnTo>
                    <a:lnTo>
                      <a:pt x="628" y="435"/>
                    </a:lnTo>
                    <a:lnTo>
                      <a:pt x="628" y="434"/>
                    </a:lnTo>
                    <a:lnTo>
                      <a:pt x="628" y="433"/>
                    </a:lnTo>
                    <a:lnTo>
                      <a:pt x="628" y="432"/>
                    </a:lnTo>
                    <a:lnTo>
                      <a:pt x="629" y="432"/>
                    </a:lnTo>
                    <a:lnTo>
                      <a:pt x="629" y="431"/>
                    </a:lnTo>
                    <a:lnTo>
                      <a:pt x="630" y="431"/>
                    </a:lnTo>
                    <a:lnTo>
                      <a:pt x="630" y="430"/>
                    </a:lnTo>
                    <a:lnTo>
                      <a:pt x="631" y="430"/>
                    </a:lnTo>
                    <a:lnTo>
                      <a:pt x="632" y="430"/>
                    </a:lnTo>
                    <a:lnTo>
                      <a:pt x="634" y="430"/>
                    </a:lnTo>
                    <a:lnTo>
                      <a:pt x="634" y="429"/>
                    </a:lnTo>
                    <a:lnTo>
                      <a:pt x="635" y="429"/>
                    </a:lnTo>
                    <a:lnTo>
                      <a:pt x="635" y="427"/>
                    </a:lnTo>
                    <a:lnTo>
                      <a:pt x="636" y="427"/>
                    </a:lnTo>
                    <a:lnTo>
                      <a:pt x="637" y="427"/>
                    </a:lnTo>
                    <a:lnTo>
                      <a:pt x="637" y="426"/>
                    </a:lnTo>
                    <a:lnTo>
                      <a:pt x="638" y="426"/>
                    </a:lnTo>
                    <a:lnTo>
                      <a:pt x="638" y="425"/>
                    </a:lnTo>
                    <a:lnTo>
                      <a:pt x="638" y="424"/>
                    </a:lnTo>
                    <a:lnTo>
                      <a:pt x="638" y="423"/>
                    </a:lnTo>
                    <a:lnTo>
                      <a:pt x="638" y="422"/>
                    </a:lnTo>
                    <a:lnTo>
                      <a:pt x="638" y="421"/>
                    </a:lnTo>
                    <a:lnTo>
                      <a:pt x="638" y="419"/>
                    </a:lnTo>
                    <a:lnTo>
                      <a:pt x="639" y="419"/>
                    </a:lnTo>
                    <a:lnTo>
                      <a:pt x="639" y="418"/>
                    </a:lnTo>
                    <a:lnTo>
                      <a:pt x="639" y="417"/>
                    </a:lnTo>
                    <a:lnTo>
                      <a:pt x="639" y="416"/>
                    </a:lnTo>
                    <a:lnTo>
                      <a:pt x="638" y="416"/>
                    </a:lnTo>
                    <a:lnTo>
                      <a:pt x="638" y="415"/>
                    </a:lnTo>
                    <a:lnTo>
                      <a:pt x="638" y="414"/>
                    </a:lnTo>
                    <a:lnTo>
                      <a:pt x="638" y="413"/>
                    </a:lnTo>
                    <a:lnTo>
                      <a:pt x="638" y="411"/>
                    </a:lnTo>
                    <a:lnTo>
                      <a:pt x="638" y="410"/>
                    </a:lnTo>
                    <a:lnTo>
                      <a:pt x="639" y="410"/>
                    </a:lnTo>
                    <a:lnTo>
                      <a:pt x="639" y="409"/>
                    </a:lnTo>
                    <a:lnTo>
                      <a:pt x="639" y="408"/>
                    </a:lnTo>
                    <a:lnTo>
                      <a:pt x="640" y="408"/>
                    </a:lnTo>
                    <a:lnTo>
                      <a:pt x="640" y="407"/>
                    </a:lnTo>
                    <a:lnTo>
                      <a:pt x="641" y="406"/>
                    </a:lnTo>
                    <a:lnTo>
                      <a:pt x="641" y="405"/>
                    </a:lnTo>
                    <a:lnTo>
                      <a:pt x="643" y="404"/>
                    </a:lnTo>
                    <a:lnTo>
                      <a:pt x="643" y="402"/>
                    </a:lnTo>
                    <a:lnTo>
                      <a:pt x="644" y="402"/>
                    </a:lnTo>
                    <a:lnTo>
                      <a:pt x="647" y="402"/>
                    </a:lnTo>
                    <a:lnTo>
                      <a:pt x="653" y="402"/>
                    </a:lnTo>
                    <a:lnTo>
                      <a:pt x="654" y="402"/>
                    </a:lnTo>
                    <a:lnTo>
                      <a:pt x="657" y="402"/>
                    </a:lnTo>
                    <a:lnTo>
                      <a:pt x="662" y="402"/>
                    </a:lnTo>
                    <a:lnTo>
                      <a:pt x="664" y="402"/>
                    </a:lnTo>
                    <a:lnTo>
                      <a:pt x="666" y="402"/>
                    </a:lnTo>
                    <a:lnTo>
                      <a:pt x="670" y="402"/>
                    </a:lnTo>
                    <a:lnTo>
                      <a:pt x="671" y="402"/>
                    </a:lnTo>
                    <a:lnTo>
                      <a:pt x="672" y="402"/>
                    </a:lnTo>
                    <a:lnTo>
                      <a:pt x="674" y="402"/>
                    </a:lnTo>
                    <a:lnTo>
                      <a:pt x="678" y="402"/>
                    </a:lnTo>
                    <a:lnTo>
                      <a:pt x="689" y="402"/>
                    </a:lnTo>
                    <a:lnTo>
                      <a:pt x="692" y="402"/>
                    </a:lnTo>
                    <a:lnTo>
                      <a:pt x="696" y="402"/>
                    </a:lnTo>
                    <a:lnTo>
                      <a:pt x="701" y="402"/>
                    </a:lnTo>
                    <a:lnTo>
                      <a:pt x="704" y="402"/>
                    </a:lnTo>
                    <a:lnTo>
                      <a:pt x="715" y="402"/>
                    </a:lnTo>
                    <a:lnTo>
                      <a:pt x="726" y="402"/>
                    </a:lnTo>
                    <a:lnTo>
                      <a:pt x="735" y="402"/>
                    </a:lnTo>
                    <a:lnTo>
                      <a:pt x="735" y="405"/>
                    </a:lnTo>
                    <a:lnTo>
                      <a:pt x="735" y="409"/>
                    </a:lnTo>
                    <a:lnTo>
                      <a:pt x="735" y="425"/>
                    </a:lnTo>
                    <a:lnTo>
                      <a:pt x="735" y="443"/>
                    </a:lnTo>
                    <a:lnTo>
                      <a:pt x="735" y="444"/>
                    </a:lnTo>
                    <a:lnTo>
                      <a:pt x="757" y="444"/>
                    </a:lnTo>
                    <a:lnTo>
                      <a:pt x="778" y="444"/>
                    </a:lnTo>
                    <a:lnTo>
                      <a:pt x="781" y="444"/>
                    </a:lnTo>
                    <a:lnTo>
                      <a:pt x="785" y="444"/>
                    </a:lnTo>
                    <a:lnTo>
                      <a:pt x="800" y="444"/>
                    </a:lnTo>
                    <a:lnTo>
                      <a:pt x="800" y="446"/>
                    </a:lnTo>
                    <a:lnTo>
                      <a:pt x="800" y="449"/>
                    </a:lnTo>
                    <a:lnTo>
                      <a:pt x="800" y="450"/>
                    </a:lnTo>
                    <a:lnTo>
                      <a:pt x="800" y="455"/>
                    </a:lnTo>
                    <a:lnTo>
                      <a:pt x="800" y="456"/>
                    </a:lnTo>
                    <a:lnTo>
                      <a:pt x="800" y="460"/>
                    </a:lnTo>
                    <a:lnTo>
                      <a:pt x="800" y="464"/>
                    </a:lnTo>
                    <a:lnTo>
                      <a:pt x="800" y="465"/>
                    </a:lnTo>
                    <a:lnTo>
                      <a:pt x="779" y="465"/>
                    </a:lnTo>
                    <a:lnTo>
                      <a:pt x="779" y="480"/>
                    </a:lnTo>
                    <a:lnTo>
                      <a:pt x="779" y="485"/>
                    </a:lnTo>
                    <a:lnTo>
                      <a:pt x="790" y="485"/>
                    </a:lnTo>
                    <a:lnTo>
                      <a:pt x="793" y="485"/>
                    </a:lnTo>
                    <a:lnTo>
                      <a:pt x="794" y="485"/>
                    </a:lnTo>
                    <a:lnTo>
                      <a:pt x="798" y="485"/>
                    </a:lnTo>
                    <a:lnTo>
                      <a:pt x="799" y="485"/>
                    </a:lnTo>
                    <a:lnTo>
                      <a:pt x="800" y="485"/>
                    </a:lnTo>
                    <a:lnTo>
                      <a:pt x="802" y="485"/>
                    </a:lnTo>
                    <a:lnTo>
                      <a:pt x="811" y="485"/>
                    </a:lnTo>
                    <a:lnTo>
                      <a:pt x="814" y="485"/>
                    </a:lnTo>
                    <a:lnTo>
                      <a:pt x="816" y="485"/>
                    </a:lnTo>
                    <a:lnTo>
                      <a:pt x="819" y="485"/>
                    </a:lnTo>
                    <a:lnTo>
                      <a:pt x="820" y="485"/>
                    </a:lnTo>
                    <a:lnTo>
                      <a:pt x="820" y="486"/>
                    </a:lnTo>
                    <a:lnTo>
                      <a:pt x="820" y="489"/>
                    </a:lnTo>
                    <a:lnTo>
                      <a:pt x="820" y="496"/>
                    </a:lnTo>
                    <a:lnTo>
                      <a:pt x="820" y="499"/>
                    </a:lnTo>
                    <a:lnTo>
                      <a:pt x="820" y="501"/>
                    </a:lnTo>
                    <a:lnTo>
                      <a:pt x="820" y="502"/>
                    </a:lnTo>
                    <a:lnTo>
                      <a:pt x="820" y="503"/>
                    </a:lnTo>
                    <a:lnTo>
                      <a:pt x="820" y="507"/>
                    </a:lnTo>
                    <a:lnTo>
                      <a:pt x="820" y="509"/>
                    </a:lnTo>
                    <a:lnTo>
                      <a:pt x="820" y="511"/>
                    </a:lnTo>
                    <a:lnTo>
                      <a:pt x="820" y="515"/>
                    </a:lnTo>
                    <a:lnTo>
                      <a:pt x="822" y="515"/>
                    </a:lnTo>
                    <a:lnTo>
                      <a:pt x="827" y="515"/>
                    </a:lnTo>
                    <a:lnTo>
                      <a:pt x="828" y="515"/>
                    </a:lnTo>
                    <a:lnTo>
                      <a:pt x="834" y="515"/>
                    </a:lnTo>
                    <a:lnTo>
                      <a:pt x="842" y="515"/>
                    </a:lnTo>
                    <a:lnTo>
                      <a:pt x="851" y="515"/>
                    </a:lnTo>
                    <a:lnTo>
                      <a:pt x="856" y="515"/>
                    </a:lnTo>
                    <a:lnTo>
                      <a:pt x="857" y="515"/>
                    </a:lnTo>
                    <a:lnTo>
                      <a:pt x="861" y="515"/>
                    </a:lnTo>
                    <a:lnTo>
                      <a:pt x="862" y="515"/>
                    </a:lnTo>
                    <a:lnTo>
                      <a:pt x="862" y="517"/>
                    </a:lnTo>
                    <a:lnTo>
                      <a:pt x="862" y="523"/>
                    </a:lnTo>
                    <a:lnTo>
                      <a:pt x="862" y="524"/>
                    </a:lnTo>
                    <a:lnTo>
                      <a:pt x="862" y="525"/>
                    </a:lnTo>
                    <a:lnTo>
                      <a:pt x="862" y="526"/>
                    </a:lnTo>
                    <a:lnTo>
                      <a:pt x="862" y="527"/>
                    </a:lnTo>
                    <a:lnTo>
                      <a:pt x="862" y="528"/>
                    </a:lnTo>
                    <a:lnTo>
                      <a:pt x="862" y="532"/>
                    </a:lnTo>
                    <a:lnTo>
                      <a:pt x="862" y="533"/>
                    </a:lnTo>
                    <a:lnTo>
                      <a:pt x="862" y="535"/>
                    </a:lnTo>
                    <a:lnTo>
                      <a:pt x="862" y="539"/>
                    </a:lnTo>
                    <a:lnTo>
                      <a:pt x="862" y="542"/>
                    </a:lnTo>
                    <a:lnTo>
                      <a:pt x="862" y="546"/>
                    </a:lnTo>
                    <a:lnTo>
                      <a:pt x="862" y="548"/>
                    </a:lnTo>
                    <a:lnTo>
                      <a:pt x="862" y="551"/>
                    </a:lnTo>
                    <a:lnTo>
                      <a:pt x="862" y="561"/>
                    </a:lnTo>
                    <a:lnTo>
                      <a:pt x="862" y="565"/>
                    </a:lnTo>
                    <a:lnTo>
                      <a:pt x="862" y="566"/>
                    </a:lnTo>
                    <a:lnTo>
                      <a:pt x="862" y="568"/>
                    </a:lnTo>
                    <a:lnTo>
                      <a:pt x="862" y="569"/>
                    </a:lnTo>
                    <a:lnTo>
                      <a:pt x="865" y="569"/>
                    </a:lnTo>
                    <a:lnTo>
                      <a:pt x="876" y="569"/>
                    </a:lnTo>
                    <a:lnTo>
                      <a:pt x="878" y="569"/>
                    </a:lnTo>
                    <a:lnTo>
                      <a:pt x="879" y="569"/>
                    </a:lnTo>
                    <a:lnTo>
                      <a:pt x="881" y="569"/>
                    </a:lnTo>
                    <a:lnTo>
                      <a:pt x="882" y="569"/>
                    </a:lnTo>
                    <a:lnTo>
                      <a:pt x="883" y="569"/>
                    </a:lnTo>
                    <a:lnTo>
                      <a:pt x="886" y="569"/>
                    </a:lnTo>
                    <a:lnTo>
                      <a:pt x="887" y="569"/>
                    </a:lnTo>
                    <a:lnTo>
                      <a:pt x="890" y="569"/>
                    </a:lnTo>
                    <a:lnTo>
                      <a:pt x="895" y="569"/>
                    </a:lnTo>
                    <a:lnTo>
                      <a:pt x="898" y="569"/>
                    </a:lnTo>
                    <a:lnTo>
                      <a:pt x="899" y="569"/>
                    </a:lnTo>
                    <a:lnTo>
                      <a:pt x="902" y="570"/>
                    </a:lnTo>
                    <a:lnTo>
                      <a:pt x="906" y="569"/>
                    </a:lnTo>
                    <a:lnTo>
                      <a:pt x="912" y="569"/>
                    </a:lnTo>
                    <a:lnTo>
                      <a:pt x="919" y="569"/>
                    </a:lnTo>
                    <a:lnTo>
                      <a:pt x="922" y="569"/>
                    </a:lnTo>
                    <a:lnTo>
                      <a:pt x="924" y="569"/>
                    </a:lnTo>
                    <a:lnTo>
                      <a:pt x="931" y="569"/>
                    </a:lnTo>
                    <a:lnTo>
                      <a:pt x="932" y="569"/>
                    </a:lnTo>
                    <a:lnTo>
                      <a:pt x="934" y="569"/>
                    </a:lnTo>
                    <a:lnTo>
                      <a:pt x="939" y="569"/>
                    </a:lnTo>
                    <a:lnTo>
                      <a:pt x="940" y="569"/>
                    </a:lnTo>
                    <a:lnTo>
                      <a:pt x="941" y="569"/>
                    </a:lnTo>
                    <a:lnTo>
                      <a:pt x="942" y="569"/>
                    </a:lnTo>
                    <a:lnTo>
                      <a:pt x="945" y="569"/>
                    </a:lnTo>
                    <a:lnTo>
                      <a:pt x="948" y="569"/>
                    </a:lnTo>
                    <a:lnTo>
                      <a:pt x="949" y="569"/>
                    </a:lnTo>
                    <a:lnTo>
                      <a:pt x="951" y="569"/>
                    </a:lnTo>
                    <a:lnTo>
                      <a:pt x="954" y="569"/>
                    </a:lnTo>
                    <a:lnTo>
                      <a:pt x="954" y="572"/>
                    </a:lnTo>
                    <a:lnTo>
                      <a:pt x="956" y="575"/>
                    </a:lnTo>
                    <a:lnTo>
                      <a:pt x="957" y="577"/>
                    </a:lnTo>
                    <a:lnTo>
                      <a:pt x="958" y="580"/>
                    </a:lnTo>
                    <a:lnTo>
                      <a:pt x="958" y="581"/>
                    </a:lnTo>
                    <a:lnTo>
                      <a:pt x="959" y="582"/>
                    </a:lnTo>
                    <a:lnTo>
                      <a:pt x="959" y="583"/>
                    </a:lnTo>
                    <a:lnTo>
                      <a:pt x="960" y="585"/>
                    </a:lnTo>
                    <a:lnTo>
                      <a:pt x="963" y="589"/>
                    </a:lnTo>
                    <a:lnTo>
                      <a:pt x="964" y="590"/>
                    </a:lnTo>
                    <a:lnTo>
                      <a:pt x="964" y="591"/>
                    </a:lnTo>
                    <a:lnTo>
                      <a:pt x="964" y="592"/>
                    </a:lnTo>
                    <a:lnTo>
                      <a:pt x="964" y="594"/>
                    </a:lnTo>
                    <a:lnTo>
                      <a:pt x="964" y="595"/>
                    </a:lnTo>
                    <a:lnTo>
                      <a:pt x="964" y="597"/>
                    </a:lnTo>
                    <a:lnTo>
                      <a:pt x="964" y="599"/>
                    </a:lnTo>
                    <a:lnTo>
                      <a:pt x="964" y="600"/>
                    </a:lnTo>
                    <a:lnTo>
                      <a:pt x="964" y="606"/>
                    </a:lnTo>
                    <a:lnTo>
                      <a:pt x="964" y="607"/>
                    </a:lnTo>
                    <a:lnTo>
                      <a:pt x="964" y="608"/>
                    </a:lnTo>
                    <a:lnTo>
                      <a:pt x="966" y="608"/>
                    </a:lnTo>
                    <a:lnTo>
                      <a:pt x="967" y="608"/>
                    </a:lnTo>
                    <a:lnTo>
                      <a:pt x="968" y="608"/>
                    </a:lnTo>
                    <a:lnTo>
                      <a:pt x="969" y="608"/>
                    </a:lnTo>
                    <a:lnTo>
                      <a:pt x="974" y="608"/>
                    </a:lnTo>
                    <a:lnTo>
                      <a:pt x="976" y="608"/>
                    </a:lnTo>
                    <a:lnTo>
                      <a:pt x="978" y="609"/>
                    </a:lnTo>
                    <a:lnTo>
                      <a:pt x="980" y="611"/>
                    </a:lnTo>
                    <a:lnTo>
                      <a:pt x="981" y="614"/>
                    </a:lnTo>
                    <a:lnTo>
                      <a:pt x="982" y="616"/>
                    </a:lnTo>
                    <a:lnTo>
                      <a:pt x="983" y="616"/>
                    </a:lnTo>
                    <a:lnTo>
                      <a:pt x="983" y="617"/>
                    </a:lnTo>
                    <a:lnTo>
                      <a:pt x="984" y="617"/>
                    </a:lnTo>
                    <a:lnTo>
                      <a:pt x="984" y="618"/>
                    </a:lnTo>
                    <a:lnTo>
                      <a:pt x="984" y="619"/>
                    </a:lnTo>
                    <a:lnTo>
                      <a:pt x="984" y="620"/>
                    </a:lnTo>
                    <a:lnTo>
                      <a:pt x="984" y="622"/>
                    </a:lnTo>
                    <a:lnTo>
                      <a:pt x="984" y="625"/>
                    </a:lnTo>
                    <a:lnTo>
                      <a:pt x="984" y="627"/>
                    </a:lnTo>
                    <a:lnTo>
                      <a:pt x="984" y="628"/>
                    </a:lnTo>
                    <a:lnTo>
                      <a:pt x="984" y="630"/>
                    </a:lnTo>
                    <a:lnTo>
                      <a:pt x="984" y="632"/>
                    </a:lnTo>
                    <a:lnTo>
                      <a:pt x="984" y="633"/>
                    </a:lnTo>
                    <a:lnTo>
                      <a:pt x="984" y="634"/>
                    </a:lnTo>
                    <a:lnTo>
                      <a:pt x="984" y="638"/>
                    </a:lnTo>
                    <a:lnTo>
                      <a:pt x="984" y="639"/>
                    </a:lnTo>
                    <a:lnTo>
                      <a:pt x="984" y="640"/>
                    </a:lnTo>
                    <a:lnTo>
                      <a:pt x="984" y="642"/>
                    </a:lnTo>
                    <a:lnTo>
                      <a:pt x="984" y="643"/>
                    </a:lnTo>
                    <a:lnTo>
                      <a:pt x="984" y="645"/>
                    </a:lnTo>
                    <a:lnTo>
                      <a:pt x="984" y="647"/>
                    </a:lnTo>
                    <a:lnTo>
                      <a:pt x="984" y="648"/>
                    </a:lnTo>
                    <a:lnTo>
                      <a:pt x="984" y="649"/>
                    </a:lnTo>
                    <a:lnTo>
                      <a:pt x="984" y="651"/>
                    </a:lnTo>
                    <a:lnTo>
                      <a:pt x="984" y="658"/>
                    </a:lnTo>
                    <a:lnTo>
                      <a:pt x="984" y="660"/>
                    </a:lnTo>
                    <a:lnTo>
                      <a:pt x="984" y="661"/>
                    </a:lnTo>
                    <a:lnTo>
                      <a:pt x="984" y="662"/>
                    </a:lnTo>
                    <a:lnTo>
                      <a:pt x="984" y="664"/>
                    </a:lnTo>
                    <a:lnTo>
                      <a:pt x="984" y="668"/>
                    </a:lnTo>
                    <a:lnTo>
                      <a:pt x="984" y="670"/>
                    </a:lnTo>
                    <a:lnTo>
                      <a:pt x="984" y="673"/>
                    </a:lnTo>
                    <a:lnTo>
                      <a:pt x="984" y="675"/>
                    </a:lnTo>
                    <a:lnTo>
                      <a:pt x="984" y="681"/>
                    </a:lnTo>
                    <a:lnTo>
                      <a:pt x="984" y="682"/>
                    </a:lnTo>
                    <a:lnTo>
                      <a:pt x="984" y="685"/>
                    </a:lnTo>
                    <a:lnTo>
                      <a:pt x="984" y="686"/>
                    </a:lnTo>
                    <a:lnTo>
                      <a:pt x="984" y="690"/>
                    </a:lnTo>
                    <a:lnTo>
                      <a:pt x="984" y="691"/>
                    </a:lnTo>
                    <a:lnTo>
                      <a:pt x="984" y="693"/>
                    </a:lnTo>
                    <a:lnTo>
                      <a:pt x="984" y="698"/>
                    </a:lnTo>
                    <a:lnTo>
                      <a:pt x="984" y="708"/>
                    </a:lnTo>
                    <a:lnTo>
                      <a:pt x="984" y="709"/>
                    </a:lnTo>
                    <a:lnTo>
                      <a:pt x="984" y="711"/>
                    </a:lnTo>
                    <a:lnTo>
                      <a:pt x="984" y="712"/>
                    </a:lnTo>
                    <a:lnTo>
                      <a:pt x="981" y="712"/>
                    </a:lnTo>
                    <a:lnTo>
                      <a:pt x="972" y="711"/>
                    </a:lnTo>
                    <a:lnTo>
                      <a:pt x="968" y="711"/>
                    </a:lnTo>
                    <a:lnTo>
                      <a:pt x="965" y="711"/>
                    </a:lnTo>
                    <a:lnTo>
                      <a:pt x="964" y="711"/>
                    </a:lnTo>
                    <a:lnTo>
                      <a:pt x="954" y="711"/>
                    </a:lnTo>
                    <a:lnTo>
                      <a:pt x="950" y="711"/>
                    </a:lnTo>
                    <a:lnTo>
                      <a:pt x="947" y="711"/>
                    </a:lnTo>
                    <a:lnTo>
                      <a:pt x="943" y="710"/>
                    </a:lnTo>
                    <a:lnTo>
                      <a:pt x="937" y="710"/>
                    </a:lnTo>
                    <a:lnTo>
                      <a:pt x="933" y="710"/>
                    </a:lnTo>
                    <a:lnTo>
                      <a:pt x="928" y="710"/>
                    </a:lnTo>
                    <a:lnTo>
                      <a:pt x="923" y="710"/>
                    </a:lnTo>
                    <a:lnTo>
                      <a:pt x="911" y="709"/>
                    </a:lnTo>
                    <a:lnTo>
                      <a:pt x="905" y="709"/>
                    </a:lnTo>
                    <a:lnTo>
                      <a:pt x="902" y="709"/>
                    </a:lnTo>
                    <a:lnTo>
                      <a:pt x="893" y="708"/>
                    </a:lnTo>
                    <a:lnTo>
                      <a:pt x="889" y="708"/>
                    </a:lnTo>
                    <a:lnTo>
                      <a:pt x="886" y="708"/>
                    </a:lnTo>
                    <a:lnTo>
                      <a:pt x="883" y="708"/>
                    </a:lnTo>
                    <a:lnTo>
                      <a:pt x="876" y="708"/>
                    </a:lnTo>
                    <a:lnTo>
                      <a:pt x="872" y="708"/>
                    </a:lnTo>
                    <a:lnTo>
                      <a:pt x="870" y="708"/>
                    </a:lnTo>
                    <a:lnTo>
                      <a:pt x="862" y="708"/>
                    </a:lnTo>
                    <a:lnTo>
                      <a:pt x="859" y="708"/>
                    </a:lnTo>
                    <a:lnTo>
                      <a:pt x="852" y="708"/>
                    </a:lnTo>
                    <a:lnTo>
                      <a:pt x="843" y="708"/>
                    </a:lnTo>
                    <a:lnTo>
                      <a:pt x="840" y="709"/>
                    </a:lnTo>
                    <a:lnTo>
                      <a:pt x="831" y="709"/>
                    </a:lnTo>
                    <a:lnTo>
                      <a:pt x="825" y="709"/>
                    </a:lnTo>
                    <a:lnTo>
                      <a:pt x="824" y="709"/>
                    </a:lnTo>
                    <a:lnTo>
                      <a:pt x="821" y="709"/>
                    </a:lnTo>
                    <a:lnTo>
                      <a:pt x="820" y="709"/>
                    </a:lnTo>
                    <a:lnTo>
                      <a:pt x="816" y="709"/>
                    </a:lnTo>
                    <a:lnTo>
                      <a:pt x="803" y="709"/>
                    </a:lnTo>
                    <a:lnTo>
                      <a:pt x="801" y="709"/>
                    </a:lnTo>
                    <a:lnTo>
                      <a:pt x="799" y="709"/>
                    </a:lnTo>
                    <a:lnTo>
                      <a:pt x="791" y="709"/>
                    </a:lnTo>
                    <a:lnTo>
                      <a:pt x="786" y="709"/>
                    </a:lnTo>
                    <a:lnTo>
                      <a:pt x="768" y="709"/>
                    </a:lnTo>
                    <a:lnTo>
                      <a:pt x="761" y="709"/>
                    </a:lnTo>
                    <a:lnTo>
                      <a:pt x="756" y="709"/>
                    </a:lnTo>
                    <a:lnTo>
                      <a:pt x="750" y="709"/>
                    </a:lnTo>
                    <a:lnTo>
                      <a:pt x="740" y="709"/>
                    </a:lnTo>
                    <a:lnTo>
                      <a:pt x="735" y="709"/>
                    </a:lnTo>
                    <a:lnTo>
                      <a:pt x="731" y="709"/>
                    </a:lnTo>
                    <a:lnTo>
                      <a:pt x="730" y="709"/>
                    </a:lnTo>
                    <a:lnTo>
                      <a:pt x="715" y="710"/>
                    </a:lnTo>
                    <a:lnTo>
                      <a:pt x="709" y="710"/>
                    </a:lnTo>
                    <a:lnTo>
                      <a:pt x="702" y="710"/>
                    </a:lnTo>
                    <a:lnTo>
                      <a:pt x="679" y="710"/>
                    </a:lnTo>
                    <a:lnTo>
                      <a:pt x="671" y="710"/>
                    </a:lnTo>
                    <a:lnTo>
                      <a:pt x="669" y="710"/>
                    </a:lnTo>
                    <a:lnTo>
                      <a:pt x="667" y="710"/>
                    </a:lnTo>
                    <a:lnTo>
                      <a:pt x="663" y="710"/>
                    </a:lnTo>
                    <a:lnTo>
                      <a:pt x="650" y="710"/>
                    </a:lnTo>
                    <a:lnTo>
                      <a:pt x="646" y="710"/>
                    </a:lnTo>
                    <a:lnTo>
                      <a:pt x="645" y="710"/>
                    </a:lnTo>
                    <a:lnTo>
                      <a:pt x="641" y="710"/>
                    </a:lnTo>
                    <a:lnTo>
                      <a:pt x="640" y="710"/>
                    </a:lnTo>
                    <a:lnTo>
                      <a:pt x="639" y="710"/>
                    </a:lnTo>
                    <a:lnTo>
                      <a:pt x="638" y="710"/>
                    </a:lnTo>
                    <a:lnTo>
                      <a:pt x="634" y="710"/>
                    </a:lnTo>
                    <a:lnTo>
                      <a:pt x="632" y="710"/>
                    </a:lnTo>
                    <a:lnTo>
                      <a:pt x="631" y="710"/>
                    </a:lnTo>
                    <a:lnTo>
                      <a:pt x="630" y="710"/>
                    </a:lnTo>
                    <a:lnTo>
                      <a:pt x="629" y="710"/>
                    </a:lnTo>
                    <a:lnTo>
                      <a:pt x="626" y="710"/>
                    </a:lnTo>
                    <a:lnTo>
                      <a:pt x="624" y="710"/>
                    </a:lnTo>
                    <a:lnTo>
                      <a:pt x="622" y="710"/>
                    </a:lnTo>
                    <a:lnTo>
                      <a:pt x="620" y="710"/>
                    </a:lnTo>
                    <a:lnTo>
                      <a:pt x="619" y="710"/>
                    </a:lnTo>
                    <a:lnTo>
                      <a:pt x="614" y="710"/>
                    </a:lnTo>
                    <a:lnTo>
                      <a:pt x="602" y="710"/>
                    </a:lnTo>
                    <a:lnTo>
                      <a:pt x="597" y="710"/>
                    </a:lnTo>
                    <a:lnTo>
                      <a:pt x="591" y="710"/>
                    </a:lnTo>
                    <a:lnTo>
                      <a:pt x="569" y="710"/>
                    </a:lnTo>
                    <a:lnTo>
                      <a:pt x="562" y="710"/>
                    </a:lnTo>
                    <a:lnTo>
                      <a:pt x="558" y="710"/>
                    </a:lnTo>
                    <a:lnTo>
                      <a:pt x="545" y="710"/>
                    </a:lnTo>
                    <a:lnTo>
                      <a:pt x="543" y="710"/>
                    </a:lnTo>
                    <a:lnTo>
                      <a:pt x="542" y="710"/>
                    </a:lnTo>
                    <a:lnTo>
                      <a:pt x="541" y="710"/>
                    </a:lnTo>
                    <a:lnTo>
                      <a:pt x="540" y="710"/>
                    </a:lnTo>
                    <a:lnTo>
                      <a:pt x="538" y="710"/>
                    </a:lnTo>
                    <a:lnTo>
                      <a:pt x="537" y="710"/>
                    </a:lnTo>
                    <a:lnTo>
                      <a:pt x="533" y="710"/>
                    </a:lnTo>
                    <a:lnTo>
                      <a:pt x="532" y="710"/>
                    </a:lnTo>
                    <a:lnTo>
                      <a:pt x="531" y="710"/>
                    </a:lnTo>
                    <a:lnTo>
                      <a:pt x="528" y="710"/>
                    </a:lnTo>
                    <a:lnTo>
                      <a:pt x="527" y="710"/>
                    </a:lnTo>
                    <a:lnTo>
                      <a:pt x="526" y="710"/>
                    </a:lnTo>
                    <a:lnTo>
                      <a:pt x="525" y="710"/>
                    </a:lnTo>
                    <a:lnTo>
                      <a:pt x="523" y="711"/>
                    </a:lnTo>
                    <a:lnTo>
                      <a:pt x="520" y="711"/>
                    </a:lnTo>
                    <a:lnTo>
                      <a:pt x="507" y="710"/>
                    </a:lnTo>
                    <a:lnTo>
                      <a:pt x="503" y="710"/>
                    </a:lnTo>
                    <a:lnTo>
                      <a:pt x="502" y="710"/>
                    </a:lnTo>
                    <a:lnTo>
                      <a:pt x="501" y="710"/>
                    </a:lnTo>
                    <a:lnTo>
                      <a:pt x="500" y="710"/>
                    </a:lnTo>
                    <a:lnTo>
                      <a:pt x="499" y="710"/>
                    </a:lnTo>
                    <a:lnTo>
                      <a:pt x="496" y="710"/>
                    </a:lnTo>
                    <a:lnTo>
                      <a:pt x="486" y="710"/>
                    </a:lnTo>
                    <a:lnTo>
                      <a:pt x="485" y="710"/>
                    </a:lnTo>
                    <a:lnTo>
                      <a:pt x="483" y="710"/>
                    </a:lnTo>
                    <a:lnTo>
                      <a:pt x="482" y="710"/>
                    </a:lnTo>
                    <a:lnTo>
                      <a:pt x="481" y="710"/>
                    </a:lnTo>
                    <a:lnTo>
                      <a:pt x="477" y="710"/>
                    </a:lnTo>
                    <a:lnTo>
                      <a:pt x="468" y="710"/>
                    </a:lnTo>
                    <a:lnTo>
                      <a:pt x="465" y="710"/>
                    </a:lnTo>
                    <a:lnTo>
                      <a:pt x="463" y="710"/>
                    </a:lnTo>
                    <a:lnTo>
                      <a:pt x="457" y="710"/>
                    </a:lnTo>
                    <a:lnTo>
                      <a:pt x="455" y="710"/>
                    </a:lnTo>
                    <a:lnTo>
                      <a:pt x="450" y="710"/>
                    </a:lnTo>
                    <a:lnTo>
                      <a:pt x="437" y="710"/>
                    </a:lnTo>
                    <a:lnTo>
                      <a:pt x="432" y="710"/>
                    </a:lnTo>
                    <a:lnTo>
                      <a:pt x="430" y="710"/>
                    </a:lnTo>
                    <a:lnTo>
                      <a:pt x="429" y="710"/>
                    </a:lnTo>
                    <a:lnTo>
                      <a:pt x="425" y="710"/>
                    </a:lnTo>
                    <a:lnTo>
                      <a:pt x="416" y="710"/>
                    </a:lnTo>
                    <a:lnTo>
                      <a:pt x="413" y="710"/>
                    </a:lnTo>
                    <a:lnTo>
                      <a:pt x="412" y="710"/>
                    </a:lnTo>
                    <a:lnTo>
                      <a:pt x="408" y="710"/>
                    </a:lnTo>
                    <a:lnTo>
                      <a:pt x="407" y="710"/>
                    </a:lnTo>
                    <a:lnTo>
                      <a:pt x="403" y="710"/>
                    </a:lnTo>
                    <a:lnTo>
                      <a:pt x="390" y="710"/>
                    </a:lnTo>
                    <a:lnTo>
                      <a:pt x="386" y="710"/>
                    </a:lnTo>
                    <a:lnTo>
                      <a:pt x="385" y="710"/>
                    </a:lnTo>
                    <a:lnTo>
                      <a:pt x="384" y="710"/>
                    </a:lnTo>
                    <a:lnTo>
                      <a:pt x="382" y="710"/>
                    </a:lnTo>
                    <a:lnTo>
                      <a:pt x="378" y="710"/>
                    </a:lnTo>
                    <a:lnTo>
                      <a:pt x="377" y="710"/>
                    </a:lnTo>
                    <a:lnTo>
                      <a:pt x="373" y="710"/>
                    </a:lnTo>
                    <a:lnTo>
                      <a:pt x="372" y="710"/>
                    </a:lnTo>
                    <a:lnTo>
                      <a:pt x="360" y="710"/>
                    </a:lnTo>
                    <a:lnTo>
                      <a:pt x="355" y="710"/>
                    </a:lnTo>
                    <a:lnTo>
                      <a:pt x="354" y="710"/>
                    </a:lnTo>
                    <a:lnTo>
                      <a:pt x="353" y="710"/>
                    </a:lnTo>
                    <a:lnTo>
                      <a:pt x="350" y="710"/>
                    </a:lnTo>
                    <a:lnTo>
                      <a:pt x="335" y="710"/>
                    </a:lnTo>
                    <a:lnTo>
                      <a:pt x="334" y="710"/>
                    </a:lnTo>
                    <a:lnTo>
                      <a:pt x="328" y="710"/>
                    </a:lnTo>
                    <a:lnTo>
                      <a:pt x="325" y="710"/>
                    </a:lnTo>
                    <a:lnTo>
                      <a:pt x="311" y="710"/>
                    </a:lnTo>
                    <a:lnTo>
                      <a:pt x="307" y="710"/>
                    </a:lnTo>
                    <a:lnTo>
                      <a:pt x="304" y="710"/>
                    </a:lnTo>
                    <a:lnTo>
                      <a:pt x="303" y="710"/>
                    </a:lnTo>
                    <a:lnTo>
                      <a:pt x="301" y="710"/>
                    </a:lnTo>
                    <a:lnTo>
                      <a:pt x="295" y="710"/>
                    </a:lnTo>
                    <a:lnTo>
                      <a:pt x="293" y="710"/>
                    </a:lnTo>
                    <a:lnTo>
                      <a:pt x="292" y="710"/>
                    </a:lnTo>
                    <a:lnTo>
                      <a:pt x="290" y="710"/>
                    </a:lnTo>
                    <a:lnTo>
                      <a:pt x="282" y="710"/>
                    </a:lnTo>
                    <a:lnTo>
                      <a:pt x="278" y="710"/>
                    </a:lnTo>
                    <a:lnTo>
                      <a:pt x="277" y="710"/>
                    </a:lnTo>
                    <a:lnTo>
                      <a:pt x="274" y="710"/>
                    </a:lnTo>
                    <a:lnTo>
                      <a:pt x="273" y="710"/>
                    </a:lnTo>
                    <a:lnTo>
                      <a:pt x="272" y="710"/>
                    </a:lnTo>
                    <a:lnTo>
                      <a:pt x="269" y="710"/>
                    </a:lnTo>
                    <a:lnTo>
                      <a:pt x="263" y="710"/>
                    </a:lnTo>
                    <a:lnTo>
                      <a:pt x="260" y="710"/>
                    </a:lnTo>
                    <a:lnTo>
                      <a:pt x="257" y="710"/>
                    </a:lnTo>
                    <a:lnTo>
                      <a:pt x="253" y="710"/>
                    </a:lnTo>
                    <a:lnTo>
                      <a:pt x="246" y="710"/>
                    </a:lnTo>
                    <a:lnTo>
                      <a:pt x="242" y="710"/>
                    </a:lnTo>
                    <a:lnTo>
                      <a:pt x="241" y="710"/>
                    </a:lnTo>
                    <a:lnTo>
                      <a:pt x="235" y="710"/>
                    </a:lnTo>
                    <a:lnTo>
                      <a:pt x="234" y="710"/>
                    </a:lnTo>
                    <a:lnTo>
                      <a:pt x="229" y="710"/>
                    </a:lnTo>
                    <a:lnTo>
                      <a:pt x="225" y="710"/>
                    </a:lnTo>
                    <a:lnTo>
                      <a:pt x="214" y="710"/>
                    </a:lnTo>
                    <a:lnTo>
                      <a:pt x="209" y="710"/>
                    </a:lnTo>
                    <a:lnTo>
                      <a:pt x="201" y="710"/>
                    </a:lnTo>
                    <a:lnTo>
                      <a:pt x="200" y="710"/>
                    </a:lnTo>
                    <a:lnTo>
                      <a:pt x="174" y="710"/>
                    </a:lnTo>
                    <a:lnTo>
                      <a:pt x="165" y="710"/>
                    </a:lnTo>
                    <a:lnTo>
                      <a:pt x="164" y="710"/>
                    </a:lnTo>
                    <a:lnTo>
                      <a:pt x="161" y="710"/>
                    </a:lnTo>
                    <a:lnTo>
                      <a:pt x="160" y="710"/>
                    </a:lnTo>
                    <a:lnTo>
                      <a:pt x="158" y="710"/>
                    </a:lnTo>
                    <a:lnTo>
                      <a:pt x="156" y="710"/>
                    </a:lnTo>
                    <a:lnTo>
                      <a:pt x="155" y="710"/>
                    </a:lnTo>
                    <a:lnTo>
                      <a:pt x="153" y="710"/>
                    </a:lnTo>
                    <a:lnTo>
                      <a:pt x="152" y="710"/>
                    </a:lnTo>
                    <a:lnTo>
                      <a:pt x="151" y="710"/>
                    </a:lnTo>
                    <a:lnTo>
                      <a:pt x="148" y="710"/>
                    </a:lnTo>
                    <a:lnTo>
                      <a:pt x="147" y="710"/>
                    </a:lnTo>
                    <a:lnTo>
                      <a:pt x="145" y="710"/>
                    </a:lnTo>
                    <a:lnTo>
                      <a:pt x="144" y="710"/>
                    </a:lnTo>
                    <a:lnTo>
                      <a:pt x="140" y="710"/>
                    </a:lnTo>
                    <a:lnTo>
                      <a:pt x="138" y="710"/>
                    </a:lnTo>
                    <a:lnTo>
                      <a:pt x="136" y="710"/>
                    </a:lnTo>
                    <a:lnTo>
                      <a:pt x="135" y="710"/>
                    </a:lnTo>
                    <a:lnTo>
                      <a:pt x="132" y="710"/>
                    </a:lnTo>
                    <a:lnTo>
                      <a:pt x="130" y="710"/>
                    </a:lnTo>
                    <a:lnTo>
                      <a:pt x="129" y="710"/>
                    </a:lnTo>
                    <a:lnTo>
                      <a:pt x="123" y="710"/>
                    </a:lnTo>
                    <a:lnTo>
                      <a:pt x="122" y="710"/>
                    </a:lnTo>
                    <a:lnTo>
                      <a:pt x="122" y="709"/>
                    </a:lnTo>
                    <a:lnTo>
                      <a:pt x="121" y="707"/>
                    </a:lnTo>
                    <a:lnTo>
                      <a:pt x="121" y="706"/>
                    </a:lnTo>
                    <a:lnTo>
                      <a:pt x="120" y="706"/>
                    </a:lnTo>
                    <a:lnTo>
                      <a:pt x="120" y="705"/>
                    </a:lnTo>
                    <a:lnTo>
                      <a:pt x="119" y="705"/>
                    </a:lnTo>
                    <a:lnTo>
                      <a:pt x="118" y="703"/>
                    </a:lnTo>
                    <a:lnTo>
                      <a:pt x="117" y="702"/>
                    </a:lnTo>
                    <a:lnTo>
                      <a:pt x="117" y="701"/>
                    </a:lnTo>
                    <a:lnTo>
                      <a:pt x="115" y="701"/>
                    </a:lnTo>
                    <a:lnTo>
                      <a:pt x="115" y="700"/>
                    </a:lnTo>
                    <a:lnTo>
                      <a:pt x="114" y="700"/>
                    </a:lnTo>
                    <a:lnTo>
                      <a:pt x="113" y="700"/>
                    </a:lnTo>
                    <a:lnTo>
                      <a:pt x="113" y="701"/>
                    </a:lnTo>
                    <a:lnTo>
                      <a:pt x="112" y="701"/>
                    </a:lnTo>
                    <a:lnTo>
                      <a:pt x="112" y="702"/>
                    </a:lnTo>
                    <a:lnTo>
                      <a:pt x="111" y="702"/>
                    </a:lnTo>
                    <a:lnTo>
                      <a:pt x="110" y="702"/>
                    </a:lnTo>
                    <a:lnTo>
                      <a:pt x="109" y="702"/>
                    </a:lnTo>
                    <a:lnTo>
                      <a:pt x="108" y="701"/>
                    </a:lnTo>
                    <a:lnTo>
                      <a:pt x="108" y="700"/>
                    </a:lnTo>
                    <a:lnTo>
                      <a:pt x="108" y="699"/>
                    </a:lnTo>
                    <a:lnTo>
                      <a:pt x="108" y="698"/>
                    </a:lnTo>
                    <a:lnTo>
                      <a:pt x="108" y="697"/>
                    </a:lnTo>
                    <a:lnTo>
                      <a:pt x="108" y="695"/>
                    </a:lnTo>
                    <a:lnTo>
                      <a:pt x="106" y="695"/>
                    </a:lnTo>
                    <a:lnTo>
                      <a:pt x="106" y="694"/>
                    </a:lnTo>
                    <a:lnTo>
                      <a:pt x="105" y="694"/>
                    </a:lnTo>
                    <a:lnTo>
                      <a:pt x="105" y="693"/>
                    </a:lnTo>
                    <a:lnTo>
                      <a:pt x="104" y="693"/>
                    </a:lnTo>
                    <a:lnTo>
                      <a:pt x="104" y="692"/>
                    </a:lnTo>
                    <a:lnTo>
                      <a:pt x="103" y="692"/>
                    </a:lnTo>
                    <a:lnTo>
                      <a:pt x="102" y="692"/>
                    </a:lnTo>
                    <a:lnTo>
                      <a:pt x="101" y="692"/>
                    </a:lnTo>
                    <a:lnTo>
                      <a:pt x="101" y="691"/>
                    </a:lnTo>
                    <a:lnTo>
                      <a:pt x="100" y="691"/>
                    </a:lnTo>
                    <a:lnTo>
                      <a:pt x="98" y="691"/>
                    </a:lnTo>
                    <a:lnTo>
                      <a:pt x="97" y="691"/>
                    </a:lnTo>
                    <a:lnTo>
                      <a:pt x="96" y="691"/>
                    </a:lnTo>
                    <a:lnTo>
                      <a:pt x="95" y="691"/>
                    </a:lnTo>
                    <a:lnTo>
                      <a:pt x="95" y="690"/>
                    </a:lnTo>
                    <a:lnTo>
                      <a:pt x="94" y="690"/>
                    </a:lnTo>
                    <a:lnTo>
                      <a:pt x="93" y="690"/>
                    </a:lnTo>
                    <a:lnTo>
                      <a:pt x="92" y="689"/>
                    </a:lnTo>
                    <a:lnTo>
                      <a:pt x="91" y="689"/>
                    </a:lnTo>
                    <a:lnTo>
                      <a:pt x="89" y="689"/>
                    </a:lnTo>
                    <a:lnTo>
                      <a:pt x="89" y="687"/>
                    </a:lnTo>
                    <a:lnTo>
                      <a:pt x="87" y="687"/>
                    </a:lnTo>
                    <a:lnTo>
                      <a:pt x="85" y="686"/>
                    </a:lnTo>
                    <a:lnTo>
                      <a:pt x="84" y="686"/>
                    </a:lnTo>
                    <a:lnTo>
                      <a:pt x="83" y="685"/>
                    </a:lnTo>
                    <a:lnTo>
                      <a:pt x="82" y="685"/>
                    </a:lnTo>
                    <a:lnTo>
                      <a:pt x="80" y="685"/>
                    </a:lnTo>
                    <a:lnTo>
                      <a:pt x="79" y="686"/>
                    </a:lnTo>
                    <a:lnTo>
                      <a:pt x="78" y="686"/>
                    </a:lnTo>
                    <a:lnTo>
                      <a:pt x="77" y="686"/>
                    </a:lnTo>
                    <a:lnTo>
                      <a:pt x="76" y="686"/>
                    </a:lnTo>
                    <a:lnTo>
                      <a:pt x="75" y="686"/>
                    </a:lnTo>
                    <a:lnTo>
                      <a:pt x="74" y="687"/>
                    </a:lnTo>
                    <a:lnTo>
                      <a:pt x="72" y="687"/>
                    </a:lnTo>
                    <a:lnTo>
                      <a:pt x="71" y="687"/>
                    </a:lnTo>
                    <a:lnTo>
                      <a:pt x="70" y="686"/>
                    </a:lnTo>
                    <a:lnTo>
                      <a:pt x="69" y="686"/>
                    </a:lnTo>
                    <a:lnTo>
                      <a:pt x="68" y="686"/>
                    </a:lnTo>
                    <a:lnTo>
                      <a:pt x="67" y="686"/>
                    </a:lnTo>
                    <a:lnTo>
                      <a:pt x="67" y="685"/>
                    </a:lnTo>
                    <a:lnTo>
                      <a:pt x="66" y="685"/>
                    </a:lnTo>
                    <a:lnTo>
                      <a:pt x="65" y="685"/>
                    </a:lnTo>
                    <a:lnTo>
                      <a:pt x="62" y="683"/>
                    </a:lnTo>
                    <a:lnTo>
                      <a:pt x="61" y="683"/>
                    </a:lnTo>
                    <a:lnTo>
                      <a:pt x="60" y="682"/>
                    </a:lnTo>
                    <a:lnTo>
                      <a:pt x="59" y="682"/>
                    </a:lnTo>
                    <a:lnTo>
                      <a:pt x="58" y="681"/>
                    </a:lnTo>
                    <a:lnTo>
                      <a:pt x="57" y="681"/>
                    </a:lnTo>
                    <a:lnTo>
                      <a:pt x="56" y="680"/>
                    </a:lnTo>
                    <a:lnTo>
                      <a:pt x="54" y="680"/>
                    </a:lnTo>
                    <a:lnTo>
                      <a:pt x="54" y="678"/>
                    </a:lnTo>
                    <a:lnTo>
                      <a:pt x="53" y="678"/>
                    </a:lnTo>
                    <a:lnTo>
                      <a:pt x="53" y="677"/>
                    </a:lnTo>
                    <a:lnTo>
                      <a:pt x="52" y="677"/>
                    </a:lnTo>
                    <a:lnTo>
                      <a:pt x="52" y="676"/>
                    </a:lnTo>
                    <a:lnTo>
                      <a:pt x="52" y="675"/>
                    </a:lnTo>
                    <a:lnTo>
                      <a:pt x="51" y="674"/>
                    </a:lnTo>
                    <a:lnTo>
                      <a:pt x="50" y="672"/>
                    </a:lnTo>
                    <a:lnTo>
                      <a:pt x="50" y="670"/>
                    </a:lnTo>
                    <a:lnTo>
                      <a:pt x="50" y="669"/>
                    </a:lnTo>
                    <a:lnTo>
                      <a:pt x="49" y="669"/>
                    </a:lnTo>
                    <a:lnTo>
                      <a:pt x="49" y="668"/>
                    </a:lnTo>
                    <a:lnTo>
                      <a:pt x="48" y="667"/>
                    </a:lnTo>
                    <a:lnTo>
                      <a:pt x="46" y="666"/>
                    </a:lnTo>
                    <a:lnTo>
                      <a:pt x="45" y="666"/>
                    </a:lnTo>
                    <a:lnTo>
                      <a:pt x="45" y="665"/>
                    </a:lnTo>
                    <a:lnTo>
                      <a:pt x="44" y="665"/>
                    </a:lnTo>
                    <a:lnTo>
                      <a:pt x="43" y="664"/>
                    </a:lnTo>
                    <a:lnTo>
                      <a:pt x="42" y="664"/>
                    </a:lnTo>
                    <a:lnTo>
                      <a:pt x="40" y="664"/>
                    </a:lnTo>
                    <a:lnTo>
                      <a:pt x="39" y="664"/>
                    </a:lnTo>
                    <a:lnTo>
                      <a:pt x="37" y="664"/>
                    </a:lnTo>
                    <a:lnTo>
                      <a:pt x="37" y="662"/>
                    </a:lnTo>
                    <a:lnTo>
                      <a:pt x="36" y="662"/>
                    </a:lnTo>
                    <a:lnTo>
                      <a:pt x="36" y="661"/>
                    </a:lnTo>
                    <a:lnTo>
                      <a:pt x="35" y="661"/>
                    </a:lnTo>
                    <a:lnTo>
                      <a:pt x="34" y="660"/>
                    </a:lnTo>
                    <a:lnTo>
                      <a:pt x="33" y="660"/>
                    </a:lnTo>
                    <a:lnTo>
                      <a:pt x="32" y="659"/>
                    </a:lnTo>
                    <a:lnTo>
                      <a:pt x="32" y="658"/>
                    </a:lnTo>
                    <a:lnTo>
                      <a:pt x="31" y="658"/>
                    </a:lnTo>
                    <a:lnTo>
                      <a:pt x="31" y="657"/>
                    </a:lnTo>
                    <a:lnTo>
                      <a:pt x="31" y="656"/>
                    </a:lnTo>
                    <a:lnTo>
                      <a:pt x="31" y="655"/>
                    </a:lnTo>
                    <a:lnTo>
                      <a:pt x="32" y="655"/>
                    </a:lnTo>
                    <a:lnTo>
                      <a:pt x="32" y="653"/>
                    </a:lnTo>
                    <a:lnTo>
                      <a:pt x="32" y="652"/>
                    </a:lnTo>
                    <a:lnTo>
                      <a:pt x="33" y="652"/>
                    </a:lnTo>
                    <a:lnTo>
                      <a:pt x="33" y="651"/>
                    </a:lnTo>
                    <a:lnTo>
                      <a:pt x="33" y="650"/>
                    </a:lnTo>
                    <a:lnTo>
                      <a:pt x="33" y="649"/>
                    </a:lnTo>
                    <a:lnTo>
                      <a:pt x="32" y="649"/>
                    </a:lnTo>
                    <a:lnTo>
                      <a:pt x="32" y="648"/>
                    </a:lnTo>
                    <a:lnTo>
                      <a:pt x="32" y="647"/>
                    </a:lnTo>
                    <a:lnTo>
                      <a:pt x="32" y="645"/>
                    </a:lnTo>
                    <a:lnTo>
                      <a:pt x="32" y="644"/>
                    </a:lnTo>
                    <a:lnTo>
                      <a:pt x="31" y="643"/>
                    </a:lnTo>
                    <a:lnTo>
                      <a:pt x="31" y="642"/>
                    </a:lnTo>
                    <a:lnTo>
                      <a:pt x="31" y="641"/>
                    </a:lnTo>
                    <a:lnTo>
                      <a:pt x="32" y="640"/>
                    </a:lnTo>
                    <a:lnTo>
                      <a:pt x="32" y="639"/>
                    </a:lnTo>
                    <a:lnTo>
                      <a:pt x="33" y="639"/>
                    </a:lnTo>
                    <a:lnTo>
                      <a:pt x="33" y="638"/>
                    </a:lnTo>
                    <a:lnTo>
                      <a:pt x="33" y="636"/>
                    </a:lnTo>
                    <a:lnTo>
                      <a:pt x="33" y="635"/>
                    </a:lnTo>
                    <a:lnTo>
                      <a:pt x="33" y="634"/>
                    </a:lnTo>
                    <a:lnTo>
                      <a:pt x="33" y="633"/>
                    </a:lnTo>
                    <a:lnTo>
                      <a:pt x="33" y="632"/>
                    </a:lnTo>
                    <a:lnTo>
                      <a:pt x="33" y="631"/>
                    </a:lnTo>
                    <a:lnTo>
                      <a:pt x="33" y="630"/>
                    </a:lnTo>
                    <a:lnTo>
                      <a:pt x="33" y="628"/>
                    </a:lnTo>
                    <a:lnTo>
                      <a:pt x="33" y="627"/>
                    </a:lnTo>
                    <a:lnTo>
                      <a:pt x="34" y="626"/>
                    </a:lnTo>
                    <a:lnTo>
                      <a:pt x="34" y="625"/>
                    </a:lnTo>
                    <a:lnTo>
                      <a:pt x="34" y="624"/>
                    </a:lnTo>
                    <a:lnTo>
                      <a:pt x="35" y="624"/>
                    </a:lnTo>
                    <a:lnTo>
                      <a:pt x="35" y="623"/>
                    </a:lnTo>
                    <a:lnTo>
                      <a:pt x="35" y="622"/>
                    </a:lnTo>
                    <a:lnTo>
                      <a:pt x="36" y="622"/>
                    </a:lnTo>
                    <a:lnTo>
                      <a:pt x="36" y="620"/>
                    </a:lnTo>
                    <a:lnTo>
                      <a:pt x="37" y="620"/>
                    </a:lnTo>
                    <a:lnTo>
                      <a:pt x="37" y="619"/>
                    </a:lnTo>
                    <a:lnTo>
                      <a:pt x="37" y="618"/>
                    </a:lnTo>
                    <a:lnTo>
                      <a:pt x="39" y="618"/>
                    </a:lnTo>
                    <a:lnTo>
                      <a:pt x="39" y="617"/>
                    </a:lnTo>
                    <a:lnTo>
                      <a:pt x="39" y="616"/>
                    </a:lnTo>
                    <a:lnTo>
                      <a:pt x="40" y="615"/>
                    </a:lnTo>
                    <a:lnTo>
                      <a:pt x="40" y="614"/>
                    </a:lnTo>
                    <a:lnTo>
                      <a:pt x="41" y="614"/>
                    </a:lnTo>
                    <a:lnTo>
                      <a:pt x="41" y="613"/>
                    </a:lnTo>
                    <a:lnTo>
                      <a:pt x="41" y="614"/>
                    </a:lnTo>
                    <a:lnTo>
                      <a:pt x="42" y="614"/>
                    </a:lnTo>
                    <a:lnTo>
                      <a:pt x="43" y="614"/>
                    </a:lnTo>
                    <a:lnTo>
                      <a:pt x="43" y="613"/>
                    </a:lnTo>
                    <a:lnTo>
                      <a:pt x="44" y="613"/>
                    </a:lnTo>
                    <a:lnTo>
                      <a:pt x="44" y="611"/>
                    </a:lnTo>
                    <a:lnTo>
                      <a:pt x="45" y="611"/>
                    </a:lnTo>
                    <a:lnTo>
                      <a:pt x="45" y="610"/>
                    </a:lnTo>
                    <a:lnTo>
                      <a:pt x="45" y="609"/>
                    </a:lnTo>
                    <a:lnTo>
                      <a:pt x="46" y="608"/>
                    </a:lnTo>
                    <a:lnTo>
                      <a:pt x="46" y="607"/>
                    </a:lnTo>
                    <a:lnTo>
                      <a:pt x="48" y="607"/>
                    </a:lnTo>
                    <a:lnTo>
                      <a:pt x="48" y="606"/>
                    </a:lnTo>
                    <a:lnTo>
                      <a:pt x="49" y="606"/>
                    </a:lnTo>
                    <a:lnTo>
                      <a:pt x="49" y="605"/>
                    </a:lnTo>
                    <a:lnTo>
                      <a:pt x="50" y="605"/>
                    </a:lnTo>
                    <a:lnTo>
                      <a:pt x="50" y="603"/>
                    </a:lnTo>
                    <a:lnTo>
                      <a:pt x="50" y="602"/>
                    </a:lnTo>
                    <a:lnTo>
                      <a:pt x="51" y="602"/>
                    </a:lnTo>
                    <a:lnTo>
                      <a:pt x="51" y="601"/>
                    </a:lnTo>
                    <a:lnTo>
                      <a:pt x="51" y="600"/>
                    </a:lnTo>
                    <a:lnTo>
                      <a:pt x="51" y="599"/>
                    </a:lnTo>
                    <a:lnTo>
                      <a:pt x="51" y="598"/>
                    </a:lnTo>
                    <a:lnTo>
                      <a:pt x="51" y="597"/>
                    </a:lnTo>
                    <a:lnTo>
                      <a:pt x="52" y="597"/>
                    </a:lnTo>
                    <a:lnTo>
                      <a:pt x="51" y="597"/>
                    </a:lnTo>
                    <a:lnTo>
                      <a:pt x="51" y="595"/>
                    </a:lnTo>
                    <a:lnTo>
                      <a:pt x="51" y="594"/>
                    </a:lnTo>
                    <a:lnTo>
                      <a:pt x="51" y="593"/>
                    </a:lnTo>
                    <a:lnTo>
                      <a:pt x="51" y="592"/>
                    </a:lnTo>
                    <a:lnTo>
                      <a:pt x="51" y="591"/>
                    </a:lnTo>
                    <a:lnTo>
                      <a:pt x="50" y="591"/>
                    </a:lnTo>
                    <a:lnTo>
                      <a:pt x="50" y="590"/>
                    </a:lnTo>
                    <a:lnTo>
                      <a:pt x="50" y="589"/>
                    </a:lnTo>
                    <a:lnTo>
                      <a:pt x="49" y="589"/>
                    </a:lnTo>
                    <a:lnTo>
                      <a:pt x="49" y="588"/>
                    </a:lnTo>
                    <a:lnTo>
                      <a:pt x="49" y="586"/>
                    </a:lnTo>
                    <a:lnTo>
                      <a:pt x="48" y="586"/>
                    </a:lnTo>
                    <a:lnTo>
                      <a:pt x="48" y="585"/>
                    </a:lnTo>
                    <a:lnTo>
                      <a:pt x="48" y="584"/>
                    </a:lnTo>
                    <a:lnTo>
                      <a:pt x="48" y="583"/>
                    </a:lnTo>
                    <a:lnTo>
                      <a:pt x="48" y="582"/>
                    </a:lnTo>
                    <a:lnTo>
                      <a:pt x="46" y="581"/>
                    </a:lnTo>
                    <a:lnTo>
                      <a:pt x="46" y="580"/>
                    </a:lnTo>
                    <a:lnTo>
                      <a:pt x="46" y="578"/>
                    </a:lnTo>
                    <a:lnTo>
                      <a:pt x="46" y="577"/>
                    </a:lnTo>
                    <a:lnTo>
                      <a:pt x="46" y="576"/>
                    </a:lnTo>
                    <a:lnTo>
                      <a:pt x="46" y="575"/>
                    </a:lnTo>
                    <a:lnTo>
                      <a:pt x="46" y="574"/>
                    </a:lnTo>
                    <a:lnTo>
                      <a:pt x="46" y="573"/>
                    </a:lnTo>
                    <a:lnTo>
                      <a:pt x="46" y="572"/>
                    </a:lnTo>
                    <a:lnTo>
                      <a:pt x="48" y="570"/>
                    </a:lnTo>
                    <a:lnTo>
                      <a:pt x="48" y="567"/>
                    </a:lnTo>
                    <a:lnTo>
                      <a:pt x="48" y="566"/>
                    </a:lnTo>
                    <a:lnTo>
                      <a:pt x="49" y="565"/>
                    </a:lnTo>
                    <a:lnTo>
                      <a:pt x="49" y="564"/>
                    </a:lnTo>
                    <a:lnTo>
                      <a:pt x="48" y="564"/>
                    </a:lnTo>
                    <a:lnTo>
                      <a:pt x="48" y="563"/>
                    </a:lnTo>
                    <a:lnTo>
                      <a:pt x="46" y="563"/>
                    </a:lnTo>
                    <a:lnTo>
                      <a:pt x="45" y="564"/>
                    </a:lnTo>
                    <a:lnTo>
                      <a:pt x="44" y="564"/>
                    </a:lnTo>
                    <a:lnTo>
                      <a:pt x="43" y="564"/>
                    </a:lnTo>
                    <a:lnTo>
                      <a:pt x="42" y="564"/>
                    </a:lnTo>
                    <a:lnTo>
                      <a:pt x="41" y="564"/>
                    </a:lnTo>
                    <a:lnTo>
                      <a:pt x="40" y="564"/>
                    </a:lnTo>
                    <a:lnTo>
                      <a:pt x="39" y="564"/>
                    </a:lnTo>
                    <a:lnTo>
                      <a:pt x="39" y="563"/>
                    </a:lnTo>
                    <a:lnTo>
                      <a:pt x="39" y="561"/>
                    </a:lnTo>
                    <a:lnTo>
                      <a:pt x="37" y="561"/>
                    </a:lnTo>
                    <a:lnTo>
                      <a:pt x="37" y="560"/>
                    </a:lnTo>
                    <a:lnTo>
                      <a:pt x="36" y="560"/>
                    </a:lnTo>
                    <a:lnTo>
                      <a:pt x="36" y="559"/>
                    </a:lnTo>
                    <a:lnTo>
                      <a:pt x="36" y="558"/>
                    </a:lnTo>
                    <a:lnTo>
                      <a:pt x="37" y="557"/>
                    </a:lnTo>
                    <a:lnTo>
                      <a:pt x="39" y="556"/>
                    </a:lnTo>
                    <a:lnTo>
                      <a:pt x="39" y="555"/>
                    </a:lnTo>
                    <a:lnTo>
                      <a:pt x="39" y="553"/>
                    </a:lnTo>
                    <a:lnTo>
                      <a:pt x="39" y="551"/>
                    </a:lnTo>
                    <a:lnTo>
                      <a:pt x="39" y="550"/>
                    </a:lnTo>
                    <a:lnTo>
                      <a:pt x="39" y="549"/>
                    </a:lnTo>
                    <a:lnTo>
                      <a:pt x="39" y="548"/>
                    </a:lnTo>
                    <a:lnTo>
                      <a:pt x="39" y="547"/>
                    </a:lnTo>
                    <a:lnTo>
                      <a:pt x="39" y="546"/>
                    </a:lnTo>
                    <a:lnTo>
                      <a:pt x="39" y="544"/>
                    </a:lnTo>
                    <a:lnTo>
                      <a:pt x="40" y="543"/>
                    </a:lnTo>
                    <a:lnTo>
                      <a:pt x="40" y="542"/>
                    </a:lnTo>
                    <a:lnTo>
                      <a:pt x="40" y="541"/>
                    </a:lnTo>
                    <a:lnTo>
                      <a:pt x="40" y="540"/>
                    </a:lnTo>
                    <a:lnTo>
                      <a:pt x="40" y="539"/>
                    </a:lnTo>
                    <a:lnTo>
                      <a:pt x="39" y="539"/>
                    </a:lnTo>
                    <a:lnTo>
                      <a:pt x="39" y="538"/>
                    </a:lnTo>
                    <a:lnTo>
                      <a:pt x="39" y="536"/>
                    </a:lnTo>
                    <a:lnTo>
                      <a:pt x="37" y="535"/>
                    </a:lnTo>
                    <a:lnTo>
                      <a:pt x="37" y="534"/>
                    </a:lnTo>
                    <a:lnTo>
                      <a:pt x="37" y="533"/>
                    </a:lnTo>
                    <a:lnTo>
                      <a:pt x="37" y="532"/>
                    </a:lnTo>
                    <a:lnTo>
                      <a:pt x="37" y="531"/>
                    </a:lnTo>
                    <a:lnTo>
                      <a:pt x="37" y="530"/>
                    </a:lnTo>
                    <a:lnTo>
                      <a:pt x="37" y="528"/>
                    </a:lnTo>
                    <a:lnTo>
                      <a:pt x="36" y="528"/>
                    </a:lnTo>
                    <a:lnTo>
                      <a:pt x="36" y="527"/>
                    </a:lnTo>
                    <a:lnTo>
                      <a:pt x="35" y="527"/>
                    </a:lnTo>
                    <a:lnTo>
                      <a:pt x="35" y="526"/>
                    </a:lnTo>
                    <a:lnTo>
                      <a:pt x="34" y="525"/>
                    </a:lnTo>
                    <a:lnTo>
                      <a:pt x="34" y="524"/>
                    </a:lnTo>
                    <a:lnTo>
                      <a:pt x="33" y="524"/>
                    </a:lnTo>
                    <a:lnTo>
                      <a:pt x="33" y="523"/>
                    </a:lnTo>
                    <a:lnTo>
                      <a:pt x="33" y="522"/>
                    </a:lnTo>
                    <a:lnTo>
                      <a:pt x="32" y="522"/>
                    </a:lnTo>
                    <a:lnTo>
                      <a:pt x="32" y="521"/>
                    </a:lnTo>
                    <a:lnTo>
                      <a:pt x="31" y="521"/>
                    </a:lnTo>
                    <a:lnTo>
                      <a:pt x="31" y="519"/>
                    </a:lnTo>
                    <a:lnTo>
                      <a:pt x="31" y="518"/>
                    </a:lnTo>
                    <a:lnTo>
                      <a:pt x="29" y="518"/>
                    </a:lnTo>
                    <a:lnTo>
                      <a:pt x="29" y="517"/>
                    </a:lnTo>
                    <a:lnTo>
                      <a:pt x="28" y="517"/>
                    </a:lnTo>
                    <a:lnTo>
                      <a:pt x="27" y="516"/>
                    </a:lnTo>
                    <a:lnTo>
                      <a:pt x="26" y="515"/>
                    </a:lnTo>
                    <a:lnTo>
                      <a:pt x="26" y="514"/>
                    </a:lnTo>
                    <a:lnTo>
                      <a:pt x="25" y="514"/>
                    </a:lnTo>
                    <a:lnTo>
                      <a:pt x="25" y="513"/>
                    </a:lnTo>
                    <a:lnTo>
                      <a:pt x="24" y="513"/>
                    </a:lnTo>
                    <a:lnTo>
                      <a:pt x="24" y="511"/>
                    </a:lnTo>
                    <a:lnTo>
                      <a:pt x="24" y="510"/>
                    </a:lnTo>
                    <a:lnTo>
                      <a:pt x="24" y="509"/>
                    </a:lnTo>
                    <a:lnTo>
                      <a:pt x="23" y="509"/>
                    </a:lnTo>
                    <a:lnTo>
                      <a:pt x="23" y="508"/>
                    </a:lnTo>
                    <a:lnTo>
                      <a:pt x="22" y="508"/>
                    </a:lnTo>
                    <a:lnTo>
                      <a:pt x="22" y="507"/>
                    </a:lnTo>
                    <a:lnTo>
                      <a:pt x="22" y="506"/>
                    </a:lnTo>
                    <a:lnTo>
                      <a:pt x="22" y="505"/>
                    </a:lnTo>
                    <a:lnTo>
                      <a:pt x="22" y="503"/>
                    </a:lnTo>
                    <a:lnTo>
                      <a:pt x="22" y="502"/>
                    </a:lnTo>
                    <a:lnTo>
                      <a:pt x="22" y="501"/>
                    </a:lnTo>
                    <a:lnTo>
                      <a:pt x="20" y="501"/>
                    </a:lnTo>
                    <a:lnTo>
                      <a:pt x="20" y="502"/>
                    </a:lnTo>
                    <a:lnTo>
                      <a:pt x="19" y="502"/>
                    </a:lnTo>
                    <a:lnTo>
                      <a:pt x="18" y="502"/>
                    </a:lnTo>
                    <a:lnTo>
                      <a:pt x="17" y="502"/>
                    </a:lnTo>
                    <a:lnTo>
                      <a:pt x="16" y="501"/>
                    </a:lnTo>
                    <a:lnTo>
                      <a:pt x="16" y="500"/>
                    </a:lnTo>
                    <a:lnTo>
                      <a:pt x="15" y="500"/>
                    </a:lnTo>
                    <a:lnTo>
                      <a:pt x="15" y="499"/>
                    </a:lnTo>
                    <a:lnTo>
                      <a:pt x="14" y="498"/>
                    </a:lnTo>
                    <a:lnTo>
                      <a:pt x="14" y="497"/>
                    </a:lnTo>
                    <a:lnTo>
                      <a:pt x="13" y="497"/>
                    </a:lnTo>
                    <a:lnTo>
                      <a:pt x="13" y="496"/>
                    </a:lnTo>
                    <a:lnTo>
                      <a:pt x="11" y="494"/>
                    </a:lnTo>
                    <a:lnTo>
                      <a:pt x="11" y="493"/>
                    </a:lnTo>
                    <a:lnTo>
                      <a:pt x="11" y="492"/>
                    </a:lnTo>
                    <a:lnTo>
                      <a:pt x="10" y="492"/>
                    </a:lnTo>
                    <a:lnTo>
                      <a:pt x="10" y="491"/>
                    </a:lnTo>
                    <a:lnTo>
                      <a:pt x="9" y="490"/>
                    </a:lnTo>
                    <a:lnTo>
                      <a:pt x="9" y="489"/>
                    </a:lnTo>
                    <a:lnTo>
                      <a:pt x="8" y="489"/>
                    </a:lnTo>
                    <a:lnTo>
                      <a:pt x="8" y="488"/>
                    </a:lnTo>
                    <a:lnTo>
                      <a:pt x="8" y="486"/>
                    </a:lnTo>
                    <a:lnTo>
                      <a:pt x="8" y="485"/>
                    </a:lnTo>
                    <a:lnTo>
                      <a:pt x="8" y="484"/>
                    </a:lnTo>
                    <a:lnTo>
                      <a:pt x="7" y="483"/>
                    </a:lnTo>
                    <a:lnTo>
                      <a:pt x="7" y="482"/>
                    </a:lnTo>
                    <a:lnTo>
                      <a:pt x="6" y="482"/>
                    </a:lnTo>
                    <a:lnTo>
                      <a:pt x="6" y="481"/>
                    </a:lnTo>
                    <a:lnTo>
                      <a:pt x="5" y="481"/>
                    </a:lnTo>
                    <a:lnTo>
                      <a:pt x="5" y="480"/>
                    </a:lnTo>
                    <a:lnTo>
                      <a:pt x="3" y="480"/>
                    </a:lnTo>
                    <a:lnTo>
                      <a:pt x="2" y="479"/>
                    </a:lnTo>
                    <a:lnTo>
                      <a:pt x="2" y="477"/>
                    </a:lnTo>
                    <a:lnTo>
                      <a:pt x="2" y="476"/>
                    </a:lnTo>
                    <a:lnTo>
                      <a:pt x="1" y="475"/>
                    </a:lnTo>
                    <a:lnTo>
                      <a:pt x="1" y="474"/>
                    </a:lnTo>
                    <a:lnTo>
                      <a:pt x="1" y="473"/>
                    </a:lnTo>
                    <a:lnTo>
                      <a:pt x="1" y="472"/>
                    </a:lnTo>
                    <a:lnTo>
                      <a:pt x="0" y="471"/>
                    </a:lnTo>
                    <a:lnTo>
                      <a:pt x="0" y="469"/>
                    </a:lnTo>
                    <a:lnTo>
                      <a:pt x="0" y="468"/>
                    </a:lnTo>
                    <a:lnTo>
                      <a:pt x="0" y="467"/>
                    </a:lnTo>
                    <a:lnTo>
                      <a:pt x="0" y="466"/>
                    </a:lnTo>
                    <a:lnTo>
                      <a:pt x="0" y="465"/>
                    </a:lnTo>
                    <a:lnTo>
                      <a:pt x="0" y="464"/>
                    </a:lnTo>
                    <a:lnTo>
                      <a:pt x="0" y="463"/>
                    </a:lnTo>
                    <a:lnTo>
                      <a:pt x="0" y="461"/>
                    </a:lnTo>
                    <a:lnTo>
                      <a:pt x="1" y="460"/>
                    </a:lnTo>
                    <a:lnTo>
                      <a:pt x="1" y="459"/>
                    </a:lnTo>
                    <a:lnTo>
                      <a:pt x="2" y="457"/>
                    </a:lnTo>
                    <a:lnTo>
                      <a:pt x="2" y="456"/>
                    </a:lnTo>
                    <a:lnTo>
                      <a:pt x="3" y="456"/>
                    </a:lnTo>
                    <a:lnTo>
                      <a:pt x="3" y="455"/>
                    </a:lnTo>
                    <a:lnTo>
                      <a:pt x="3" y="454"/>
                    </a:lnTo>
                    <a:lnTo>
                      <a:pt x="5" y="452"/>
                    </a:lnTo>
                    <a:lnTo>
                      <a:pt x="5" y="451"/>
                    </a:lnTo>
                    <a:lnTo>
                      <a:pt x="6" y="450"/>
                    </a:lnTo>
                    <a:lnTo>
                      <a:pt x="6" y="449"/>
                    </a:lnTo>
                    <a:lnTo>
                      <a:pt x="6" y="448"/>
                    </a:lnTo>
                    <a:lnTo>
                      <a:pt x="6" y="447"/>
                    </a:lnTo>
                    <a:lnTo>
                      <a:pt x="7" y="447"/>
                    </a:lnTo>
                    <a:lnTo>
                      <a:pt x="8" y="447"/>
                    </a:lnTo>
                    <a:lnTo>
                      <a:pt x="9" y="447"/>
                    </a:lnTo>
                    <a:lnTo>
                      <a:pt x="10" y="447"/>
                    </a:lnTo>
                    <a:lnTo>
                      <a:pt x="10" y="446"/>
                    </a:lnTo>
                    <a:lnTo>
                      <a:pt x="11" y="446"/>
                    </a:lnTo>
                    <a:lnTo>
                      <a:pt x="13" y="444"/>
                    </a:lnTo>
                    <a:lnTo>
                      <a:pt x="14" y="444"/>
                    </a:lnTo>
                    <a:lnTo>
                      <a:pt x="15" y="444"/>
                    </a:lnTo>
                    <a:lnTo>
                      <a:pt x="16" y="444"/>
                    </a:lnTo>
                    <a:lnTo>
                      <a:pt x="17" y="444"/>
                    </a:lnTo>
                    <a:lnTo>
                      <a:pt x="19" y="444"/>
                    </a:lnTo>
                    <a:lnTo>
                      <a:pt x="20" y="444"/>
                    </a:lnTo>
                    <a:lnTo>
                      <a:pt x="22" y="444"/>
                    </a:lnTo>
                    <a:lnTo>
                      <a:pt x="22" y="443"/>
                    </a:lnTo>
                    <a:lnTo>
                      <a:pt x="23" y="443"/>
                    </a:lnTo>
                    <a:lnTo>
                      <a:pt x="24" y="443"/>
                    </a:lnTo>
                    <a:lnTo>
                      <a:pt x="24" y="442"/>
                    </a:lnTo>
                    <a:lnTo>
                      <a:pt x="25" y="442"/>
                    </a:lnTo>
                    <a:lnTo>
                      <a:pt x="26" y="442"/>
                    </a:lnTo>
                    <a:lnTo>
                      <a:pt x="26" y="441"/>
                    </a:lnTo>
                    <a:lnTo>
                      <a:pt x="27" y="441"/>
                    </a:lnTo>
                    <a:lnTo>
                      <a:pt x="27" y="440"/>
                    </a:lnTo>
                    <a:lnTo>
                      <a:pt x="28" y="440"/>
                    </a:lnTo>
                    <a:lnTo>
                      <a:pt x="29" y="440"/>
                    </a:lnTo>
                    <a:lnTo>
                      <a:pt x="31" y="440"/>
                    </a:lnTo>
                    <a:lnTo>
                      <a:pt x="32" y="440"/>
                    </a:lnTo>
                    <a:lnTo>
                      <a:pt x="32" y="439"/>
                    </a:lnTo>
                    <a:lnTo>
                      <a:pt x="33" y="439"/>
                    </a:lnTo>
                    <a:lnTo>
                      <a:pt x="34" y="439"/>
                    </a:lnTo>
                    <a:lnTo>
                      <a:pt x="35" y="439"/>
                    </a:lnTo>
                    <a:lnTo>
                      <a:pt x="36" y="439"/>
                    </a:lnTo>
                    <a:lnTo>
                      <a:pt x="37" y="439"/>
                    </a:lnTo>
                    <a:lnTo>
                      <a:pt x="37" y="440"/>
                    </a:lnTo>
                    <a:lnTo>
                      <a:pt x="39" y="440"/>
                    </a:lnTo>
                    <a:lnTo>
                      <a:pt x="40" y="440"/>
                    </a:lnTo>
                    <a:lnTo>
                      <a:pt x="41" y="440"/>
                    </a:lnTo>
                    <a:lnTo>
                      <a:pt x="42" y="440"/>
                    </a:lnTo>
                    <a:lnTo>
                      <a:pt x="43" y="440"/>
                    </a:lnTo>
                    <a:lnTo>
                      <a:pt x="44" y="440"/>
                    </a:lnTo>
                    <a:lnTo>
                      <a:pt x="44" y="439"/>
                    </a:lnTo>
                    <a:lnTo>
                      <a:pt x="44" y="438"/>
                    </a:lnTo>
                    <a:lnTo>
                      <a:pt x="45" y="438"/>
                    </a:lnTo>
                    <a:lnTo>
                      <a:pt x="45" y="436"/>
                    </a:lnTo>
                    <a:lnTo>
                      <a:pt x="46" y="436"/>
                    </a:lnTo>
                    <a:lnTo>
                      <a:pt x="46" y="435"/>
                    </a:lnTo>
                    <a:lnTo>
                      <a:pt x="48" y="435"/>
                    </a:lnTo>
                    <a:lnTo>
                      <a:pt x="48" y="434"/>
                    </a:lnTo>
                    <a:lnTo>
                      <a:pt x="46" y="433"/>
                    </a:lnTo>
                    <a:lnTo>
                      <a:pt x="46" y="432"/>
                    </a:lnTo>
                    <a:lnTo>
                      <a:pt x="46" y="431"/>
                    </a:lnTo>
                    <a:lnTo>
                      <a:pt x="46" y="430"/>
                    </a:lnTo>
                    <a:lnTo>
                      <a:pt x="46" y="429"/>
                    </a:lnTo>
                    <a:lnTo>
                      <a:pt x="46" y="426"/>
                    </a:lnTo>
                    <a:lnTo>
                      <a:pt x="46" y="425"/>
                    </a:lnTo>
                    <a:lnTo>
                      <a:pt x="48" y="425"/>
                    </a:lnTo>
                    <a:lnTo>
                      <a:pt x="48" y="424"/>
                    </a:lnTo>
                    <a:lnTo>
                      <a:pt x="49" y="424"/>
                    </a:lnTo>
                    <a:lnTo>
                      <a:pt x="50" y="424"/>
                    </a:lnTo>
                    <a:lnTo>
                      <a:pt x="50" y="423"/>
                    </a:lnTo>
                    <a:lnTo>
                      <a:pt x="51" y="423"/>
                    </a:lnTo>
                    <a:lnTo>
                      <a:pt x="51" y="422"/>
                    </a:lnTo>
                    <a:lnTo>
                      <a:pt x="51" y="421"/>
                    </a:lnTo>
                    <a:lnTo>
                      <a:pt x="51" y="419"/>
                    </a:lnTo>
                    <a:lnTo>
                      <a:pt x="52" y="419"/>
                    </a:lnTo>
                    <a:lnTo>
                      <a:pt x="52" y="418"/>
                    </a:lnTo>
                    <a:lnTo>
                      <a:pt x="52" y="417"/>
                    </a:lnTo>
                    <a:lnTo>
                      <a:pt x="53" y="417"/>
                    </a:lnTo>
                    <a:lnTo>
                      <a:pt x="53" y="416"/>
                    </a:lnTo>
                    <a:lnTo>
                      <a:pt x="54" y="416"/>
                    </a:lnTo>
                    <a:lnTo>
                      <a:pt x="56" y="416"/>
                    </a:lnTo>
                    <a:lnTo>
                      <a:pt x="57" y="416"/>
                    </a:lnTo>
                    <a:lnTo>
                      <a:pt x="58" y="416"/>
                    </a:lnTo>
                    <a:lnTo>
                      <a:pt x="58" y="417"/>
                    </a:lnTo>
                    <a:lnTo>
                      <a:pt x="59" y="417"/>
                    </a:lnTo>
                    <a:lnTo>
                      <a:pt x="60" y="417"/>
                    </a:lnTo>
                    <a:lnTo>
                      <a:pt x="61" y="417"/>
                    </a:lnTo>
                    <a:lnTo>
                      <a:pt x="61" y="416"/>
                    </a:lnTo>
                    <a:lnTo>
                      <a:pt x="62" y="416"/>
                    </a:lnTo>
                    <a:lnTo>
                      <a:pt x="63" y="416"/>
                    </a:lnTo>
                    <a:lnTo>
                      <a:pt x="65" y="417"/>
                    </a:lnTo>
                    <a:lnTo>
                      <a:pt x="65" y="416"/>
                    </a:lnTo>
                    <a:lnTo>
                      <a:pt x="66" y="416"/>
                    </a:lnTo>
                    <a:lnTo>
                      <a:pt x="67" y="416"/>
                    </a:lnTo>
                    <a:lnTo>
                      <a:pt x="68" y="416"/>
                    </a:lnTo>
                    <a:lnTo>
                      <a:pt x="69" y="416"/>
                    </a:lnTo>
                    <a:lnTo>
                      <a:pt x="70" y="416"/>
                    </a:lnTo>
                    <a:lnTo>
                      <a:pt x="70" y="415"/>
                    </a:lnTo>
                    <a:lnTo>
                      <a:pt x="71" y="415"/>
                    </a:lnTo>
                    <a:lnTo>
                      <a:pt x="72" y="415"/>
                    </a:lnTo>
                    <a:lnTo>
                      <a:pt x="74" y="415"/>
                    </a:lnTo>
                    <a:lnTo>
                      <a:pt x="75" y="415"/>
                    </a:lnTo>
                    <a:lnTo>
                      <a:pt x="76" y="415"/>
                    </a:lnTo>
                    <a:lnTo>
                      <a:pt x="77" y="414"/>
                    </a:lnTo>
                    <a:lnTo>
                      <a:pt x="78" y="414"/>
                    </a:lnTo>
                    <a:lnTo>
                      <a:pt x="79" y="414"/>
                    </a:lnTo>
                    <a:lnTo>
                      <a:pt x="80" y="414"/>
                    </a:lnTo>
                    <a:lnTo>
                      <a:pt x="82" y="414"/>
                    </a:lnTo>
                    <a:lnTo>
                      <a:pt x="82" y="415"/>
                    </a:lnTo>
                    <a:lnTo>
                      <a:pt x="83" y="415"/>
                    </a:lnTo>
                    <a:lnTo>
                      <a:pt x="83" y="416"/>
                    </a:lnTo>
                    <a:lnTo>
                      <a:pt x="84" y="416"/>
                    </a:lnTo>
                    <a:lnTo>
                      <a:pt x="85" y="416"/>
                    </a:lnTo>
                    <a:lnTo>
                      <a:pt x="85" y="417"/>
                    </a:lnTo>
                    <a:lnTo>
                      <a:pt x="85" y="418"/>
                    </a:lnTo>
                    <a:lnTo>
                      <a:pt x="86" y="418"/>
                    </a:lnTo>
                    <a:lnTo>
                      <a:pt x="85" y="418"/>
                    </a:lnTo>
                    <a:lnTo>
                      <a:pt x="85" y="419"/>
                    </a:lnTo>
                    <a:lnTo>
                      <a:pt x="85" y="422"/>
                    </a:lnTo>
                    <a:lnTo>
                      <a:pt x="85" y="423"/>
                    </a:lnTo>
                    <a:lnTo>
                      <a:pt x="85" y="424"/>
                    </a:lnTo>
                    <a:lnTo>
                      <a:pt x="85" y="425"/>
                    </a:lnTo>
                    <a:lnTo>
                      <a:pt x="86" y="425"/>
                    </a:lnTo>
                    <a:lnTo>
                      <a:pt x="87" y="426"/>
                    </a:lnTo>
                    <a:lnTo>
                      <a:pt x="88" y="427"/>
                    </a:lnTo>
                    <a:lnTo>
                      <a:pt x="89" y="427"/>
                    </a:lnTo>
                    <a:lnTo>
                      <a:pt x="91" y="429"/>
                    </a:lnTo>
                    <a:lnTo>
                      <a:pt x="91" y="430"/>
                    </a:lnTo>
                    <a:lnTo>
                      <a:pt x="92" y="430"/>
                    </a:lnTo>
                    <a:lnTo>
                      <a:pt x="92" y="431"/>
                    </a:lnTo>
                    <a:lnTo>
                      <a:pt x="93" y="431"/>
                    </a:lnTo>
                    <a:lnTo>
                      <a:pt x="94" y="431"/>
                    </a:lnTo>
                    <a:lnTo>
                      <a:pt x="94" y="432"/>
                    </a:lnTo>
                    <a:lnTo>
                      <a:pt x="95" y="432"/>
                    </a:lnTo>
                    <a:lnTo>
                      <a:pt x="96" y="432"/>
                    </a:lnTo>
                    <a:lnTo>
                      <a:pt x="97" y="431"/>
                    </a:lnTo>
                    <a:lnTo>
                      <a:pt x="96" y="430"/>
                    </a:lnTo>
                    <a:lnTo>
                      <a:pt x="96" y="429"/>
                    </a:lnTo>
                    <a:lnTo>
                      <a:pt x="96" y="427"/>
                    </a:lnTo>
                    <a:lnTo>
                      <a:pt x="97" y="427"/>
                    </a:lnTo>
                    <a:lnTo>
                      <a:pt x="96" y="424"/>
                    </a:lnTo>
                    <a:lnTo>
                      <a:pt x="96" y="423"/>
                    </a:lnTo>
                    <a:lnTo>
                      <a:pt x="96" y="417"/>
                    </a:lnTo>
                    <a:lnTo>
                      <a:pt x="96" y="407"/>
                    </a:lnTo>
                    <a:lnTo>
                      <a:pt x="96" y="402"/>
                    </a:lnTo>
                    <a:lnTo>
                      <a:pt x="96" y="398"/>
                    </a:lnTo>
                    <a:lnTo>
                      <a:pt x="96" y="396"/>
                    </a:lnTo>
                    <a:lnTo>
                      <a:pt x="96" y="387"/>
                    </a:lnTo>
                    <a:lnTo>
                      <a:pt x="96" y="382"/>
                    </a:lnTo>
                    <a:lnTo>
                      <a:pt x="96" y="369"/>
                    </a:lnTo>
                    <a:lnTo>
                      <a:pt x="96" y="367"/>
                    </a:lnTo>
                    <a:lnTo>
                      <a:pt x="96" y="351"/>
                    </a:lnTo>
                    <a:lnTo>
                      <a:pt x="96" y="346"/>
                    </a:lnTo>
                    <a:lnTo>
                      <a:pt x="97" y="339"/>
                    </a:lnTo>
                    <a:lnTo>
                      <a:pt x="103" y="339"/>
                    </a:lnTo>
                    <a:lnTo>
                      <a:pt x="104" y="339"/>
                    </a:lnTo>
                    <a:lnTo>
                      <a:pt x="115" y="339"/>
                    </a:lnTo>
                    <a:lnTo>
                      <a:pt x="117" y="339"/>
                    </a:lnTo>
                    <a:lnTo>
                      <a:pt x="118" y="339"/>
                    </a:lnTo>
                    <a:lnTo>
                      <a:pt x="118" y="338"/>
                    </a:lnTo>
                    <a:lnTo>
                      <a:pt x="118" y="337"/>
                    </a:lnTo>
                    <a:lnTo>
                      <a:pt x="118" y="333"/>
                    </a:lnTo>
                    <a:lnTo>
                      <a:pt x="118" y="332"/>
                    </a:lnTo>
                    <a:lnTo>
                      <a:pt x="118" y="331"/>
                    </a:lnTo>
                    <a:lnTo>
                      <a:pt x="118" y="324"/>
                    </a:lnTo>
                    <a:lnTo>
                      <a:pt x="118" y="322"/>
                    </a:lnTo>
                    <a:lnTo>
                      <a:pt x="118" y="321"/>
                    </a:lnTo>
                    <a:lnTo>
                      <a:pt x="118" y="318"/>
                    </a:lnTo>
                    <a:lnTo>
                      <a:pt x="118" y="310"/>
                    </a:lnTo>
                    <a:lnTo>
                      <a:pt x="118" y="290"/>
                    </a:lnTo>
                    <a:lnTo>
                      <a:pt x="118" y="288"/>
                    </a:lnTo>
                    <a:lnTo>
                      <a:pt x="118" y="285"/>
                    </a:lnTo>
                    <a:lnTo>
                      <a:pt x="118" y="280"/>
                    </a:lnTo>
                    <a:lnTo>
                      <a:pt x="118" y="279"/>
                    </a:lnTo>
                    <a:lnTo>
                      <a:pt x="118" y="277"/>
                    </a:lnTo>
                    <a:lnTo>
                      <a:pt x="118" y="276"/>
                    </a:lnTo>
                    <a:lnTo>
                      <a:pt x="118" y="273"/>
                    </a:lnTo>
                    <a:lnTo>
                      <a:pt x="118" y="272"/>
                    </a:lnTo>
                    <a:lnTo>
                      <a:pt x="118" y="270"/>
                    </a:lnTo>
                    <a:lnTo>
                      <a:pt x="118" y="268"/>
                    </a:lnTo>
                    <a:lnTo>
                      <a:pt x="118" y="267"/>
                    </a:lnTo>
                    <a:lnTo>
                      <a:pt x="118" y="266"/>
                    </a:lnTo>
                    <a:lnTo>
                      <a:pt x="118" y="264"/>
                    </a:lnTo>
                    <a:lnTo>
                      <a:pt x="118" y="263"/>
                    </a:lnTo>
                    <a:lnTo>
                      <a:pt x="118" y="262"/>
                    </a:lnTo>
                    <a:lnTo>
                      <a:pt x="118" y="259"/>
                    </a:lnTo>
                    <a:lnTo>
                      <a:pt x="118" y="256"/>
                    </a:lnTo>
                    <a:lnTo>
                      <a:pt x="118" y="250"/>
                    </a:lnTo>
                    <a:lnTo>
                      <a:pt x="118" y="247"/>
                    </a:lnTo>
                    <a:lnTo>
                      <a:pt x="118" y="246"/>
                    </a:lnTo>
                    <a:lnTo>
                      <a:pt x="118" y="242"/>
                    </a:lnTo>
                    <a:lnTo>
                      <a:pt x="118" y="240"/>
                    </a:lnTo>
                    <a:lnTo>
                      <a:pt x="118" y="235"/>
                    </a:lnTo>
                    <a:lnTo>
                      <a:pt x="118" y="233"/>
                    </a:lnTo>
                    <a:lnTo>
                      <a:pt x="118" y="231"/>
                    </a:lnTo>
                    <a:lnTo>
                      <a:pt x="118" y="230"/>
                    </a:lnTo>
                    <a:lnTo>
                      <a:pt x="118" y="228"/>
                    </a:lnTo>
                    <a:lnTo>
                      <a:pt x="118" y="222"/>
                    </a:lnTo>
                    <a:lnTo>
                      <a:pt x="118" y="221"/>
                    </a:lnTo>
                    <a:lnTo>
                      <a:pt x="118" y="220"/>
                    </a:lnTo>
                    <a:lnTo>
                      <a:pt x="118" y="218"/>
                    </a:lnTo>
                    <a:lnTo>
                      <a:pt x="118" y="217"/>
                    </a:lnTo>
                    <a:lnTo>
                      <a:pt x="118" y="213"/>
                    </a:lnTo>
                    <a:lnTo>
                      <a:pt x="117" y="213"/>
                    </a:lnTo>
                    <a:lnTo>
                      <a:pt x="117" y="209"/>
                    </a:lnTo>
                    <a:lnTo>
                      <a:pt x="117" y="199"/>
                    </a:lnTo>
                    <a:lnTo>
                      <a:pt x="117" y="198"/>
                    </a:lnTo>
                    <a:lnTo>
                      <a:pt x="117" y="193"/>
                    </a:lnTo>
                    <a:lnTo>
                      <a:pt x="117" y="189"/>
                    </a:lnTo>
                    <a:lnTo>
                      <a:pt x="117" y="185"/>
                    </a:lnTo>
                    <a:lnTo>
                      <a:pt x="117" y="173"/>
                    </a:lnTo>
                    <a:lnTo>
                      <a:pt x="115" y="173"/>
                    </a:lnTo>
                    <a:lnTo>
                      <a:pt x="114" y="173"/>
                    </a:lnTo>
                    <a:lnTo>
                      <a:pt x="111" y="173"/>
                    </a:lnTo>
                    <a:lnTo>
                      <a:pt x="108" y="173"/>
                    </a:lnTo>
                    <a:lnTo>
                      <a:pt x="98" y="172"/>
                    </a:lnTo>
                    <a:lnTo>
                      <a:pt x="95" y="172"/>
                    </a:lnTo>
                    <a:lnTo>
                      <a:pt x="95" y="170"/>
                    </a:lnTo>
                    <a:lnTo>
                      <a:pt x="95" y="168"/>
                    </a:lnTo>
                    <a:lnTo>
                      <a:pt x="95" y="160"/>
                    </a:lnTo>
                    <a:lnTo>
                      <a:pt x="95" y="157"/>
                    </a:lnTo>
                    <a:lnTo>
                      <a:pt x="95" y="155"/>
                    </a:lnTo>
                    <a:lnTo>
                      <a:pt x="95" y="153"/>
                    </a:lnTo>
                    <a:lnTo>
                      <a:pt x="95" y="147"/>
                    </a:lnTo>
                    <a:lnTo>
                      <a:pt x="95" y="145"/>
                    </a:lnTo>
                    <a:lnTo>
                      <a:pt x="95" y="143"/>
                    </a:lnTo>
                    <a:lnTo>
                      <a:pt x="95" y="142"/>
                    </a:lnTo>
                    <a:lnTo>
                      <a:pt x="95" y="141"/>
                    </a:lnTo>
                    <a:lnTo>
                      <a:pt x="95" y="137"/>
                    </a:lnTo>
                    <a:lnTo>
                      <a:pt x="95" y="132"/>
                    </a:lnTo>
                    <a:lnTo>
                      <a:pt x="95" y="131"/>
                    </a:lnTo>
                    <a:lnTo>
                      <a:pt x="95" y="125"/>
                    </a:lnTo>
                    <a:lnTo>
                      <a:pt x="95" y="124"/>
                    </a:lnTo>
                    <a:lnTo>
                      <a:pt x="95" y="121"/>
                    </a:lnTo>
                    <a:lnTo>
                      <a:pt x="95" y="118"/>
                    </a:lnTo>
                    <a:lnTo>
                      <a:pt x="95" y="117"/>
                    </a:lnTo>
                    <a:lnTo>
                      <a:pt x="95" y="116"/>
                    </a:lnTo>
                    <a:lnTo>
                      <a:pt x="95" y="115"/>
                    </a:lnTo>
                    <a:lnTo>
                      <a:pt x="96" y="115"/>
                    </a:lnTo>
                    <a:lnTo>
                      <a:pt x="97" y="115"/>
                    </a:lnTo>
                    <a:lnTo>
                      <a:pt x="98" y="115"/>
                    </a:lnTo>
                    <a:lnTo>
                      <a:pt x="100" y="115"/>
                    </a:lnTo>
                    <a:lnTo>
                      <a:pt x="101" y="115"/>
                    </a:lnTo>
                    <a:lnTo>
                      <a:pt x="102" y="115"/>
                    </a:lnTo>
                    <a:lnTo>
                      <a:pt x="103" y="115"/>
                    </a:lnTo>
                    <a:lnTo>
                      <a:pt x="104" y="115"/>
                    </a:lnTo>
                    <a:lnTo>
                      <a:pt x="105" y="115"/>
                    </a:lnTo>
                    <a:lnTo>
                      <a:pt x="106" y="115"/>
                    </a:lnTo>
                    <a:lnTo>
                      <a:pt x="109" y="115"/>
                    </a:lnTo>
                    <a:lnTo>
                      <a:pt x="110" y="115"/>
                    </a:lnTo>
                    <a:lnTo>
                      <a:pt x="112" y="115"/>
                    </a:lnTo>
                    <a:lnTo>
                      <a:pt x="115" y="115"/>
                    </a:lnTo>
                    <a:lnTo>
                      <a:pt x="115" y="111"/>
                    </a:lnTo>
                    <a:lnTo>
                      <a:pt x="115" y="107"/>
                    </a:lnTo>
                    <a:lnTo>
                      <a:pt x="115" y="105"/>
                    </a:lnTo>
                    <a:lnTo>
                      <a:pt x="115" y="104"/>
                    </a:lnTo>
                    <a:lnTo>
                      <a:pt x="115" y="103"/>
                    </a:lnTo>
                    <a:lnTo>
                      <a:pt x="115" y="101"/>
                    </a:lnTo>
                    <a:lnTo>
                      <a:pt x="115" y="98"/>
                    </a:lnTo>
                    <a:lnTo>
                      <a:pt x="115" y="97"/>
                    </a:lnTo>
                    <a:lnTo>
                      <a:pt x="115" y="95"/>
                    </a:lnTo>
                    <a:lnTo>
                      <a:pt x="117" y="93"/>
                    </a:lnTo>
                    <a:lnTo>
                      <a:pt x="122" y="93"/>
                    </a:lnTo>
                    <a:lnTo>
                      <a:pt x="125" y="93"/>
                    </a:lnTo>
                    <a:lnTo>
                      <a:pt x="129" y="93"/>
                    </a:lnTo>
                    <a:lnTo>
                      <a:pt x="134" y="93"/>
                    </a:lnTo>
                    <a:lnTo>
                      <a:pt x="137" y="93"/>
                    </a:lnTo>
                    <a:lnTo>
                      <a:pt x="137" y="90"/>
                    </a:lnTo>
                    <a:lnTo>
                      <a:pt x="138" y="84"/>
                    </a:lnTo>
                    <a:lnTo>
                      <a:pt x="138" y="80"/>
                    </a:lnTo>
                    <a:lnTo>
                      <a:pt x="138" y="78"/>
                    </a:lnTo>
                    <a:lnTo>
                      <a:pt x="138" y="75"/>
                    </a:lnTo>
                    <a:lnTo>
                      <a:pt x="138" y="74"/>
                    </a:lnTo>
                    <a:lnTo>
                      <a:pt x="138" y="73"/>
                    </a:lnTo>
                    <a:lnTo>
                      <a:pt x="138" y="72"/>
                    </a:lnTo>
                    <a:lnTo>
                      <a:pt x="137" y="69"/>
                    </a:lnTo>
                    <a:lnTo>
                      <a:pt x="137" y="67"/>
                    </a:lnTo>
                    <a:lnTo>
                      <a:pt x="137" y="64"/>
                    </a:lnTo>
                    <a:lnTo>
                      <a:pt x="137" y="57"/>
                    </a:lnTo>
                    <a:lnTo>
                      <a:pt x="138" y="51"/>
                    </a:lnTo>
                    <a:lnTo>
                      <a:pt x="139" y="51"/>
                    </a:lnTo>
                    <a:lnTo>
                      <a:pt x="141" y="51"/>
                    </a:lnTo>
                    <a:lnTo>
                      <a:pt x="143" y="51"/>
                    </a:lnTo>
                    <a:lnTo>
                      <a:pt x="144" y="51"/>
                    </a:lnTo>
                    <a:lnTo>
                      <a:pt x="146" y="51"/>
                    </a:lnTo>
                    <a:lnTo>
                      <a:pt x="147" y="51"/>
                    </a:lnTo>
                    <a:lnTo>
                      <a:pt x="148" y="51"/>
                    </a:lnTo>
                    <a:lnTo>
                      <a:pt x="151" y="51"/>
                    </a:lnTo>
                    <a:lnTo>
                      <a:pt x="152" y="51"/>
                    </a:lnTo>
                    <a:lnTo>
                      <a:pt x="154" y="51"/>
                    </a:lnTo>
                    <a:lnTo>
                      <a:pt x="155" y="51"/>
                    </a:lnTo>
                    <a:lnTo>
                      <a:pt x="156" y="51"/>
                    </a:lnTo>
                    <a:lnTo>
                      <a:pt x="157" y="51"/>
                    </a:lnTo>
                    <a:lnTo>
                      <a:pt x="158" y="51"/>
                    </a:lnTo>
                    <a:lnTo>
                      <a:pt x="158" y="53"/>
                    </a:lnTo>
                    <a:lnTo>
                      <a:pt x="163" y="53"/>
                    </a:lnTo>
                    <a:lnTo>
                      <a:pt x="167" y="53"/>
                    </a:lnTo>
                    <a:lnTo>
                      <a:pt x="170" y="53"/>
                    </a:lnTo>
                    <a:lnTo>
                      <a:pt x="179" y="51"/>
                    </a:lnTo>
                    <a:lnTo>
                      <a:pt x="179" y="59"/>
                    </a:lnTo>
                    <a:lnTo>
                      <a:pt x="179" y="61"/>
                    </a:lnTo>
                    <a:lnTo>
                      <a:pt x="179" y="62"/>
                    </a:lnTo>
                    <a:lnTo>
                      <a:pt x="199" y="62"/>
                    </a:lnTo>
                    <a:lnTo>
                      <a:pt x="200" y="62"/>
                    </a:lnTo>
                    <a:lnTo>
                      <a:pt x="200" y="55"/>
                    </a:lnTo>
                    <a:lnTo>
                      <a:pt x="200" y="53"/>
                    </a:lnTo>
                    <a:lnTo>
                      <a:pt x="200" y="51"/>
                    </a:lnTo>
                    <a:lnTo>
                      <a:pt x="201" y="51"/>
                    </a:lnTo>
                    <a:lnTo>
                      <a:pt x="206" y="51"/>
                    </a:lnTo>
                    <a:lnTo>
                      <a:pt x="207" y="51"/>
                    </a:lnTo>
                    <a:lnTo>
                      <a:pt x="208" y="51"/>
                    </a:lnTo>
                    <a:lnTo>
                      <a:pt x="213" y="51"/>
                    </a:lnTo>
                    <a:lnTo>
                      <a:pt x="214" y="51"/>
                    </a:lnTo>
                    <a:lnTo>
                      <a:pt x="215" y="51"/>
                    </a:lnTo>
                    <a:lnTo>
                      <a:pt x="220" y="51"/>
                    </a:lnTo>
                    <a:lnTo>
                      <a:pt x="221" y="51"/>
                    </a:lnTo>
                    <a:lnTo>
                      <a:pt x="222" y="51"/>
                    </a:lnTo>
                    <a:lnTo>
                      <a:pt x="225" y="51"/>
                    </a:lnTo>
                    <a:lnTo>
                      <a:pt x="226" y="51"/>
                    </a:lnTo>
                    <a:lnTo>
                      <a:pt x="230" y="51"/>
                    </a:lnTo>
                    <a:lnTo>
                      <a:pt x="239" y="51"/>
                    </a:lnTo>
                    <a:lnTo>
                      <a:pt x="241" y="51"/>
                    </a:lnTo>
                    <a:lnTo>
                      <a:pt x="242" y="51"/>
                    </a:lnTo>
                    <a:lnTo>
                      <a:pt x="249" y="51"/>
                    </a:lnTo>
                    <a:lnTo>
                      <a:pt x="257" y="51"/>
                    </a:lnTo>
                    <a:lnTo>
                      <a:pt x="261" y="51"/>
                    </a:lnTo>
                    <a:lnTo>
                      <a:pt x="261" y="49"/>
                    </a:lnTo>
                    <a:lnTo>
                      <a:pt x="261" y="44"/>
                    </a:lnTo>
                    <a:lnTo>
                      <a:pt x="261" y="41"/>
                    </a:lnTo>
                    <a:lnTo>
                      <a:pt x="261" y="26"/>
                    </a:lnTo>
                    <a:lnTo>
                      <a:pt x="252" y="26"/>
                    </a:lnTo>
                    <a:lnTo>
                      <a:pt x="251" y="26"/>
                    </a:lnTo>
                    <a:lnTo>
                      <a:pt x="250" y="26"/>
                    </a:lnTo>
                    <a:lnTo>
                      <a:pt x="241" y="26"/>
                    </a:lnTo>
                    <a:lnTo>
                      <a:pt x="241" y="25"/>
                    </a:lnTo>
                    <a:lnTo>
                      <a:pt x="241" y="23"/>
                    </a:lnTo>
                    <a:lnTo>
                      <a:pt x="242" y="22"/>
                    </a:lnTo>
                    <a:lnTo>
                      <a:pt x="249" y="17"/>
                    </a:lnTo>
                    <a:lnTo>
                      <a:pt x="250" y="16"/>
                    </a:lnTo>
                    <a:lnTo>
                      <a:pt x="250" y="15"/>
                    </a:lnTo>
                    <a:lnTo>
                      <a:pt x="249" y="14"/>
                    </a:lnTo>
                    <a:lnTo>
                      <a:pt x="249" y="13"/>
                    </a:lnTo>
                    <a:lnTo>
                      <a:pt x="249" y="12"/>
                    </a:lnTo>
                    <a:lnTo>
                      <a:pt x="249" y="11"/>
                    </a:lnTo>
                    <a:lnTo>
                      <a:pt x="249" y="9"/>
                    </a:lnTo>
                    <a:lnTo>
                      <a:pt x="250" y="8"/>
                    </a:lnTo>
                    <a:lnTo>
                      <a:pt x="251" y="7"/>
                    </a:lnTo>
                    <a:lnTo>
                      <a:pt x="252" y="7"/>
                    </a:lnTo>
                    <a:lnTo>
                      <a:pt x="255" y="7"/>
                    </a:lnTo>
                    <a:lnTo>
                      <a:pt x="260" y="7"/>
                    </a:lnTo>
                    <a:lnTo>
                      <a:pt x="261" y="8"/>
                    </a:lnTo>
                    <a:lnTo>
                      <a:pt x="263" y="8"/>
                    </a:lnTo>
                    <a:lnTo>
                      <a:pt x="266" y="8"/>
                    </a:lnTo>
                    <a:lnTo>
                      <a:pt x="278" y="8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22" name="Freeform 133">
                <a:extLst>
                  <a:ext uri="{FF2B5EF4-FFF2-40B4-BE49-F238E27FC236}">
                    <a16:creationId xmlns:a16="http://schemas.microsoft.com/office/drawing/2014/main" id="{F85B7FA5-B412-57E0-7E7E-9A374558A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8113" y="2443163"/>
                <a:ext cx="582613" cy="374650"/>
              </a:xfrm>
              <a:custGeom>
                <a:avLst/>
                <a:gdLst>
                  <a:gd name="T0" fmla="*/ 358 w 367"/>
                  <a:gd name="T1" fmla="*/ 34 h 236"/>
                  <a:gd name="T2" fmla="*/ 348 w 367"/>
                  <a:gd name="T3" fmla="*/ 43 h 236"/>
                  <a:gd name="T4" fmla="*/ 341 w 367"/>
                  <a:gd name="T5" fmla="*/ 58 h 236"/>
                  <a:gd name="T6" fmla="*/ 338 w 367"/>
                  <a:gd name="T7" fmla="*/ 66 h 236"/>
                  <a:gd name="T8" fmla="*/ 330 w 367"/>
                  <a:gd name="T9" fmla="*/ 77 h 236"/>
                  <a:gd name="T10" fmla="*/ 321 w 367"/>
                  <a:gd name="T11" fmla="*/ 84 h 236"/>
                  <a:gd name="T12" fmla="*/ 304 w 367"/>
                  <a:gd name="T13" fmla="*/ 92 h 236"/>
                  <a:gd name="T14" fmla="*/ 292 w 367"/>
                  <a:gd name="T15" fmla="*/ 96 h 236"/>
                  <a:gd name="T16" fmla="*/ 274 w 367"/>
                  <a:gd name="T17" fmla="*/ 99 h 236"/>
                  <a:gd name="T18" fmla="*/ 262 w 367"/>
                  <a:gd name="T19" fmla="*/ 99 h 236"/>
                  <a:gd name="T20" fmla="*/ 248 w 367"/>
                  <a:gd name="T21" fmla="*/ 101 h 236"/>
                  <a:gd name="T22" fmla="*/ 232 w 367"/>
                  <a:gd name="T23" fmla="*/ 99 h 236"/>
                  <a:gd name="T24" fmla="*/ 222 w 367"/>
                  <a:gd name="T25" fmla="*/ 94 h 236"/>
                  <a:gd name="T26" fmla="*/ 210 w 367"/>
                  <a:gd name="T27" fmla="*/ 93 h 236"/>
                  <a:gd name="T28" fmla="*/ 204 w 367"/>
                  <a:gd name="T29" fmla="*/ 91 h 236"/>
                  <a:gd name="T30" fmla="*/ 183 w 367"/>
                  <a:gd name="T31" fmla="*/ 99 h 236"/>
                  <a:gd name="T32" fmla="*/ 164 w 367"/>
                  <a:gd name="T33" fmla="*/ 112 h 236"/>
                  <a:gd name="T34" fmla="*/ 152 w 367"/>
                  <a:gd name="T35" fmla="*/ 121 h 236"/>
                  <a:gd name="T36" fmla="*/ 136 w 367"/>
                  <a:gd name="T37" fmla="*/ 126 h 236"/>
                  <a:gd name="T38" fmla="*/ 129 w 367"/>
                  <a:gd name="T39" fmla="*/ 134 h 236"/>
                  <a:gd name="T40" fmla="*/ 122 w 367"/>
                  <a:gd name="T41" fmla="*/ 139 h 236"/>
                  <a:gd name="T42" fmla="*/ 112 w 367"/>
                  <a:gd name="T43" fmla="*/ 140 h 236"/>
                  <a:gd name="T44" fmla="*/ 103 w 367"/>
                  <a:gd name="T45" fmla="*/ 149 h 236"/>
                  <a:gd name="T46" fmla="*/ 88 w 367"/>
                  <a:gd name="T47" fmla="*/ 167 h 236"/>
                  <a:gd name="T48" fmla="*/ 73 w 367"/>
                  <a:gd name="T49" fmla="*/ 184 h 236"/>
                  <a:gd name="T50" fmla="*/ 64 w 367"/>
                  <a:gd name="T51" fmla="*/ 191 h 236"/>
                  <a:gd name="T52" fmla="*/ 60 w 367"/>
                  <a:gd name="T53" fmla="*/ 195 h 236"/>
                  <a:gd name="T54" fmla="*/ 53 w 367"/>
                  <a:gd name="T55" fmla="*/ 201 h 236"/>
                  <a:gd name="T56" fmla="*/ 42 w 367"/>
                  <a:gd name="T57" fmla="*/ 203 h 236"/>
                  <a:gd name="T58" fmla="*/ 39 w 367"/>
                  <a:gd name="T59" fmla="*/ 211 h 236"/>
                  <a:gd name="T60" fmla="*/ 36 w 367"/>
                  <a:gd name="T61" fmla="*/ 218 h 236"/>
                  <a:gd name="T62" fmla="*/ 22 w 367"/>
                  <a:gd name="T63" fmla="*/ 213 h 236"/>
                  <a:gd name="T64" fmla="*/ 13 w 367"/>
                  <a:gd name="T65" fmla="*/ 218 h 236"/>
                  <a:gd name="T66" fmla="*/ 11 w 367"/>
                  <a:gd name="T67" fmla="*/ 228 h 236"/>
                  <a:gd name="T68" fmla="*/ 6 w 367"/>
                  <a:gd name="T69" fmla="*/ 235 h 236"/>
                  <a:gd name="T70" fmla="*/ 7 w 367"/>
                  <a:gd name="T71" fmla="*/ 217 h 236"/>
                  <a:gd name="T72" fmla="*/ 12 w 367"/>
                  <a:gd name="T73" fmla="*/ 210 h 236"/>
                  <a:gd name="T74" fmla="*/ 26 w 367"/>
                  <a:gd name="T75" fmla="*/ 185 h 236"/>
                  <a:gd name="T76" fmla="*/ 31 w 367"/>
                  <a:gd name="T77" fmla="*/ 158 h 236"/>
                  <a:gd name="T78" fmla="*/ 48 w 367"/>
                  <a:gd name="T79" fmla="*/ 158 h 236"/>
                  <a:gd name="T80" fmla="*/ 79 w 367"/>
                  <a:gd name="T81" fmla="*/ 158 h 236"/>
                  <a:gd name="T82" fmla="*/ 79 w 367"/>
                  <a:gd name="T83" fmla="*/ 140 h 236"/>
                  <a:gd name="T84" fmla="*/ 79 w 367"/>
                  <a:gd name="T85" fmla="*/ 119 h 236"/>
                  <a:gd name="T86" fmla="*/ 79 w 367"/>
                  <a:gd name="T87" fmla="*/ 103 h 236"/>
                  <a:gd name="T88" fmla="*/ 84 w 367"/>
                  <a:gd name="T89" fmla="*/ 89 h 236"/>
                  <a:gd name="T90" fmla="*/ 110 w 367"/>
                  <a:gd name="T91" fmla="*/ 78 h 236"/>
                  <a:gd name="T92" fmla="*/ 141 w 367"/>
                  <a:gd name="T93" fmla="*/ 50 h 236"/>
                  <a:gd name="T94" fmla="*/ 141 w 367"/>
                  <a:gd name="T95" fmla="*/ 16 h 236"/>
                  <a:gd name="T96" fmla="*/ 150 w 367"/>
                  <a:gd name="T97" fmla="*/ 1 h 236"/>
                  <a:gd name="T98" fmla="*/ 163 w 367"/>
                  <a:gd name="T99" fmla="*/ 1 h 236"/>
                  <a:gd name="T100" fmla="*/ 189 w 367"/>
                  <a:gd name="T101" fmla="*/ 1 h 236"/>
                  <a:gd name="T102" fmla="*/ 203 w 367"/>
                  <a:gd name="T103" fmla="*/ 1 h 236"/>
                  <a:gd name="T104" fmla="*/ 215 w 367"/>
                  <a:gd name="T105" fmla="*/ 1 h 236"/>
                  <a:gd name="T106" fmla="*/ 231 w 367"/>
                  <a:gd name="T107" fmla="*/ 1 h 236"/>
                  <a:gd name="T108" fmla="*/ 260 w 367"/>
                  <a:gd name="T109" fmla="*/ 1 h 236"/>
                  <a:gd name="T110" fmla="*/ 313 w 367"/>
                  <a:gd name="T111" fmla="*/ 0 h 236"/>
                  <a:gd name="T112" fmla="*/ 333 w 367"/>
                  <a:gd name="T113" fmla="*/ 1 h 236"/>
                  <a:gd name="T114" fmla="*/ 348 w 367"/>
                  <a:gd name="T115" fmla="*/ 1 h 236"/>
                  <a:gd name="T116" fmla="*/ 359 w 367"/>
                  <a:gd name="T117" fmla="*/ 6 h 236"/>
                  <a:gd name="T118" fmla="*/ 359 w 367"/>
                  <a:gd name="T119" fmla="*/ 1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67" h="236">
                    <a:moveTo>
                      <a:pt x="365" y="22"/>
                    </a:moveTo>
                    <a:lnTo>
                      <a:pt x="366" y="22"/>
                    </a:lnTo>
                    <a:lnTo>
                      <a:pt x="367" y="23"/>
                    </a:lnTo>
                    <a:lnTo>
                      <a:pt x="367" y="24"/>
                    </a:lnTo>
                    <a:lnTo>
                      <a:pt x="365" y="26"/>
                    </a:lnTo>
                    <a:lnTo>
                      <a:pt x="365" y="27"/>
                    </a:lnTo>
                    <a:lnTo>
                      <a:pt x="364" y="28"/>
                    </a:lnTo>
                    <a:lnTo>
                      <a:pt x="361" y="31"/>
                    </a:lnTo>
                    <a:lnTo>
                      <a:pt x="360" y="32"/>
                    </a:lnTo>
                    <a:lnTo>
                      <a:pt x="358" y="34"/>
                    </a:lnTo>
                    <a:lnTo>
                      <a:pt x="357" y="35"/>
                    </a:lnTo>
                    <a:lnTo>
                      <a:pt x="356" y="36"/>
                    </a:lnTo>
                    <a:lnTo>
                      <a:pt x="353" y="40"/>
                    </a:lnTo>
                    <a:lnTo>
                      <a:pt x="353" y="39"/>
                    </a:lnTo>
                    <a:lnTo>
                      <a:pt x="352" y="39"/>
                    </a:lnTo>
                    <a:lnTo>
                      <a:pt x="351" y="39"/>
                    </a:lnTo>
                    <a:lnTo>
                      <a:pt x="351" y="40"/>
                    </a:lnTo>
                    <a:lnTo>
                      <a:pt x="350" y="41"/>
                    </a:lnTo>
                    <a:lnTo>
                      <a:pt x="349" y="42"/>
                    </a:lnTo>
                    <a:lnTo>
                      <a:pt x="348" y="43"/>
                    </a:lnTo>
                    <a:lnTo>
                      <a:pt x="348" y="44"/>
                    </a:lnTo>
                    <a:lnTo>
                      <a:pt x="347" y="44"/>
                    </a:lnTo>
                    <a:lnTo>
                      <a:pt x="347" y="45"/>
                    </a:lnTo>
                    <a:lnTo>
                      <a:pt x="347" y="47"/>
                    </a:lnTo>
                    <a:lnTo>
                      <a:pt x="345" y="48"/>
                    </a:lnTo>
                    <a:lnTo>
                      <a:pt x="344" y="50"/>
                    </a:lnTo>
                    <a:lnTo>
                      <a:pt x="342" y="54"/>
                    </a:lnTo>
                    <a:lnTo>
                      <a:pt x="342" y="56"/>
                    </a:lnTo>
                    <a:lnTo>
                      <a:pt x="341" y="57"/>
                    </a:lnTo>
                    <a:lnTo>
                      <a:pt x="341" y="58"/>
                    </a:lnTo>
                    <a:lnTo>
                      <a:pt x="341" y="59"/>
                    </a:lnTo>
                    <a:lnTo>
                      <a:pt x="340" y="59"/>
                    </a:lnTo>
                    <a:lnTo>
                      <a:pt x="339" y="60"/>
                    </a:lnTo>
                    <a:lnTo>
                      <a:pt x="339" y="61"/>
                    </a:lnTo>
                    <a:lnTo>
                      <a:pt x="338" y="62"/>
                    </a:lnTo>
                    <a:lnTo>
                      <a:pt x="338" y="64"/>
                    </a:lnTo>
                    <a:lnTo>
                      <a:pt x="339" y="64"/>
                    </a:lnTo>
                    <a:lnTo>
                      <a:pt x="339" y="65"/>
                    </a:lnTo>
                    <a:lnTo>
                      <a:pt x="338" y="65"/>
                    </a:lnTo>
                    <a:lnTo>
                      <a:pt x="338" y="66"/>
                    </a:lnTo>
                    <a:lnTo>
                      <a:pt x="336" y="67"/>
                    </a:lnTo>
                    <a:lnTo>
                      <a:pt x="336" y="68"/>
                    </a:lnTo>
                    <a:lnTo>
                      <a:pt x="335" y="68"/>
                    </a:lnTo>
                    <a:lnTo>
                      <a:pt x="334" y="70"/>
                    </a:lnTo>
                    <a:lnTo>
                      <a:pt x="333" y="72"/>
                    </a:lnTo>
                    <a:lnTo>
                      <a:pt x="332" y="73"/>
                    </a:lnTo>
                    <a:lnTo>
                      <a:pt x="332" y="74"/>
                    </a:lnTo>
                    <a:lnTo>
                      <a:pt x="331" y="75"/>
                    </a:lnTo>
                    <a:lnTo>
                      <a:pt x="330" y="76"/>
                    </a:lnTo>
                    <a:lnTo>
                      <a:pt x="330" y="77"/>
                    </a:lnTo>
                    <a:lnTo>
                      <a:pt x="330" y="78"/>
                    </a:lnTo>
                    <a:lnTo>
                      <a:pt x="329" y="79"/>
                    </a:lnTo>
                    <a:lnTo>
                      <a:pt x="329" y="81"/>
                    </a:lnTo>
                    <a:lnTo>
                      <a:pt x="327" y="82"/>
                    </a:lnTo>
                    <a:lnTo>
                      <a:pt x="326" y="82"/>
                    </a:lnTo>
                    <a:lnTo>
                      <a:pt x="326" y="83"/>
                    </a:lnTo>
                    <a:lnTo>
                      <a:pt x="325" y="83"/>
                    </a:lnTo>
                    <a:lnTo>
                      <a:pt x="324" y="83"/>
                    </a:lnTo>
                    <a:lnTo>
                      <a:pt x="323" y="83"/>
                    </a:lnTo>
                    <a:lnTo>
                      <a:pt x="321" y="84"/>
                    </a:lnTo>
                    <a:lnTo>
                      <a:pt x="319" y="85"/>
                    </a:lnTo>
                    <a:lnTo>
                      <a:pt x="318" y="85"/>
                    </a:lnTo>
                    <a:lnTo>
                      <a:pt x="317" y="85"/>
                    </a:lnTo>
                    <a:lnTo>
                      <a:pt x="314" y="86"/>
                    </a:lnTo>
                    <a:lnTo>
                      <a:pt x="310" y="87"/>
                    </a:lnTo>
                    <a:lnTo>
                      <a:pt x="310" y="89"/>
                    </a:lnTo>
                    <a:lnTo>
                      <a:pt x="309" y="90"/>
                    </a:lnTo>
                    <a:lnTo>
                      <a:pt x="306" y="91"/>
                    </a:lnTo>
                    <a:lnTo>
                      <a:pt x="305" y="92"/>
                    </a:lnTo>
                    <a:lnTo>
                      <a:pt x="304" y="92"/>
                    </a:lnTo>
                    <a:lnTo>
                      <a:pt x="302" y="93"/>
                    </a:lnTo>
                    <a:lnTo>
                      <a:pt x="301" y="93"/>
                    </a:lnTo>
                    <a:lnTo>
                      <a:pt x="300" y="94"/>
                    </a:lnTo>
                    <a:lnTo>
                      <a:pt x="299" y="94"/>
                    </a:lnTo>
                    <a:lnTo>
                      <a:pt x="298" y="94"/>
                    </a:lnTo>
                    <a:lnTo>
                      <a:pt x="297" y="95"/>
                    </a:lnTo>
                    <a:lnTo>
                      <a:pt x="296" y="95"/>
                    </a:lnTo>
                    <a:lnTo>
                      <a:pt x="295" y="95"/>
                    </a:lnTo>
                    <a:lnTo>
                      <a:pt x="293" y="95"/>
                    </a:lnTo>
                    <a:lnTo>
                      <a:pt x="292" y="96"/>
                    </a:lnTo>
                    <a:lnTo>
                      <a:pt x="291" y="96"/>
                    </a:lnTo>
                    <a:lnTo>
                      <a:pt x="290" y="96"/>
                    </a:lnTo>
                    <a:lnTo>
                      <a:pt x="288" y="96"/>
                    </a:lnTo>
                    <a:lnTo>
                      <a:pt x="287" y="95"/>
                    </a:lnTo>
                    <a:lnTo>
                      <a:pt x="287" y="96"/>
                    </a:lnTo>
                    <a:lnTo>
                      <a:pt x="287" y="98"/>
                    </a:lnTo>
                    <a:lnTo>
                      <a:pt x="284" y="98"/>
                    </a:lnTo>
                    <a:lnTo>
                      <a:pt x="275" y="98"/>
                    </a:lnTo>
                    <a:lnTo>
                      <a:pt x="274" y="98"/>
                    </a:lnTo>
                    <a:lnTo>
                      <a:pt x="274" y="99"/>
                    </a:lnTo>
                    <a:lnTo>
                      <a:pt x="273" y="99"/>
                    </a:lnTo>
                    <a:lnTo>
                      <a:pt x="272" y="99"/>
                    </a:lnTo>
                    <a:lnTo>
                      <a:pt x="271" y="99"/>
                    </a:lnTo>
                    <a:lnTo>
                      <a:pt x="271" y="100"/>
                    </a:lnTo>
                    <a:lnTo>
                      <a:pt x="266" y="100"/>
                    </a:lnTo>
                    <a:lnTo>
                      <a:pt x="266" y="99"/>
                    </a:lnTo>
                    <a:lnTo>
                      <a:pt x="265" y="99"/>
                    </a:lnTo>
                    <a:lnTo>
                      <a:pt x="265" y="98"/>
                    </a:lnTo>
                    <a:lnTo>
                      <a:pt x="263" y="99"/>
                    </a:lnTo>
                    <a:lnTo>
                      <a:pt x="262" y="99"/>
                    </a:lnTo>
                    <a:lnTo>
                      <a:pt x="260" y="100"/>
                    </a:lnTo>
                    <a:lnTo>
                      <a:pt x="258" y="100"/>
                    </a:lnTo>
                    <a:lnTo>
                      <a:pt x="257" y="100"/>
                    </a:lnTo>
                    <a:lnTo>
                      <a:pt x="257" y="101"/>
                    </a:lnTo>
                    <a:lnTo>
                      <a:pt x="255" y="101"/>
                    </a:lnTo>
                    <a:lnTo>
                      <a:pt x="253" y="101"/>
                    </a:lnTo>
                    <a:lnTo>
                      <a:pt x="252" y="101"/>
                    </a:lnTo>
                    <a:lnTo>
                      <a:pt x="250" y="101"/>
                    </a:lnTo>
                    <a:lnTo>
                      <a:pt x="249" y="101"/>
                    </a:lnTo>
                    <a:lnTo>
                      <a:pt x="248" y="101"/>
                    </a:lnTo>
                    <a:lnTo>
                      <a:pt x="247" y="101"/>
                    </a:lnTo>
                    <a:lnTo>
                      <a:pt x="245" y="100"/>
                    </a:lnTo>
                    <a:lnTo>
                      <a:pt x="243" y="100"/>
                    </a:lnTo>
                    <a:lnTo>
                      <a:pt x="239" y="100"/>
                    </a:lnTo>
                    <a:lnTo>
                      <a:pt x="238" y="100"/>
                    </a:lnTo>
                    <a:lnTo>
                      <a:pt x="237" y="100"/>
                    </a:lnTo>
                    <a:lnTo>
                      <a:pt x="236" y="99"/>
                    </a:lnTo>
                    <a:lnTo>
                      <a:pt x="235" y="99"/>
                    </a:lnTo>
                    <a:lnTo>
                      <a:pt x="233" y="99"/>
                    </a:lnTo>
                    <a:lnTo>
                      <a:pt x="232" y="99"/>
                    </a:lnTo>
                    <a:lnTo>
                      <a:pt x="232" y="98"/>
                    </a:lnTo>
                    <a:lnTo>
                      <a:pt x="230" y="98"/>
                    </a:lnTo>
                    <a:lnTo>
                      <a:pt x="229" y="96"/>
                    </a:lnTo>
                    <a:lnTo>
                      <a:pt x="228" y="96"/>
                    </a:lnTo>
                    <a:lnTo>
                      <a:pt x="228" y="95"/>
                    </a:lnTo>
                    <a:lnTo>
                      <a:pt x="227" y="95"/>
                    </a:lnTo>
                    <a:lnTo>
                      <a:pt x="226" y="95"/>
                    </a:lnTo>
                    <a:lnTo>
                      <a:pt x="226" y="94"/>
                    </a:lnTo>
                    <a:lnTo>
                      <a:pt x="224" y="94"/>
                    </a:lnTo>
                    <a:lnTo>
                      <a:pt x="222" y="94"/>
                    </a:lnTo>
                    <a:lnTo>
                      <a:pt x="220" y="93"/>
                    </a:lnTo>
                    <a:lnTo>
                      <a:pt x="219" y="93"/>
                    </a:lnTo>
                    <a:lnTo>
                      <a:pt x="218" y="93"/>
                    </a:lnTo>
                    <a:lnTo>
                      <a:pt x="215" y="94"/>
                    </a:lnTo>
                    <a:lnTo>
                      <a:pt x="214" y="94"/>
                    </a:lnTo>
                    <a:lnTo>
                      <a:pt x="213" y="94"/>
                    </a:lnTo>
                    <a:lnTo>
                      <a:pt x="212" y="94"/>
                    </a:lnTo>
                    <a:lnTo>
                      <a:pt x="211" y="94"/>
                    </a:lnTo>
                    <a:lnTo>
                      <a:pt x="211" y="93"/>
                    </a:lnTo>
                    <a:lnTo>
                      <a:pt x="210" y="93"/>
                    </a:lnTo>
                    <a:lnTo>
                      <a:pt x="209" y="92"/>
                    </a:lnTo>
                    <a:lnTo>
                      <a:pt x="207" y="92"/>
                    </a:lnTo>
                    <a:lnTo>
                      <a:pt x="207" y="91"/>
                    </a:lnTo>
                    <a:lnTo>
                      <a:pt x="206" y="91"/>
                    </a:lnTo>
                    <a:lnTo>
                      <a:pt x="206" y="90"/>
                    </a:lnTo>
                    <a:lnTo>
                      <a:pt x="205" y="90"/>
                    </a:lnTo>
                    <a:lnTo>
                      <a:pt x="205" y="89"/>
                    </a:lnTo>
                    <a:lnTo>
                      <a:pt x="204" y="89"/>
                    </a:lnTo>
                    <a:lnTo>
                      <a:pt x="204" y="90"/>
                    </a:lnTo>
                    <a:lnTo>
                      <a:pt x="204" y="91"/>
                    </a:lnTo>
                    <a:lnTo>
                      <a:pt x="204" y="92"/>
                    </a:lnTo>
                    <a:lnTo>
                      <a:pt x="201" y="92"/>
                    </a:lnTo>
                    <a:lnTo>
                      <a:pt x="198" y="91"/>
                    </a:lnTo>
                    <a:lnTo>
                      <a:pt x="196" y="91"/>
                    </a:lnTo>
                    <a:lnTo>
                      <a:pt x="195" y="91"/>
                    </a:lnTo>
                    <a:lnTo>
                      <a:pt x="191" y="93"/>
                    </a:lnTo>
                    <a:lnTo>
                      <a:pt x="188" y="95"/>
                    </a:lnTo>
                    <a:lnTo>
                      <a:pt x="186" y="96"/>
                    </a:lnTo>
                    <a:lnTo>
                      <a:pt x="184" y="99"/>
                    </a:lnTo>
                    <a:lnTo>
                      <a:pt x="183" y="99"/>
                    </a:lnTo>
                    <a:lnTo>
                      <a:pt x="183" y="100"/>
                    </a:lnTo>
                    <a:lnTo>
                      <a:pt x="183" y="101"/>
                    </a:lnTo>
                    <a:lnTo>
                      <a:pt x="180" y="101"/>
                    </a:lnTo>
                    <a:lnTo>
                      <a:pt x="179" y="106"/>
                    </a:lnTo>
                    <a:lnTo>
                      <a:pt x="178" y="109"/>
                    </a:lnTo>
                    <a:lnTo>
                      <a:pt x="177" y="110"/>
                    </a:lnTo>
                    <a:lnTo>
                      <a:pt x="176" y="110"/>
                    </a:lnTo>
                    <a:lnTo>
                      <a:pt x="175" y="111"/>
                    </a:lnTo>
                    <a:lnTo>
                      <a:pt x="171" y="111"/>
                    </a:lnTo>
                    <a:lnTo>
                      <a:pt x="164" y="112"/>
                    </a:lnTo>
                    <a:lnTo>
                      <a:pt x="162" y="115"/>
                    </a:lnTo>
                    <a:lnTo>
                      <a:pt x="158" y="117"/>
                    </a:lnTo>
                    <a:lnTo>
                      <a:pt x="155" y="116"/>
                    </a:lnTo>
                    <a:lnTo>
                      <a:pt x="154" y="116"/>
                    </a:lnTo>
                    <a:lnTo>
                      <a:pt x="154" y="117"/>
                    </a:lnTo>
                    <a:lnTo>
                      <a:pt x="154" y="118"/>
                    </a:lnTo>
                    <a:lnTo>
                      <a:pt x="154" y="119"/>
                    </a:lnTo>
                    <a:lnTo>
                      <a:pt x="153" y="119"/>
                    </a:lnTo>
                    <a:lnTo>
                      <a:pt x="153" y="120"/>
                    </a:lnTo>
                    <a:lnTo>
                      <a:pt x="152" y="121"/>
                    </a:lnTo>
                    <a:lnTo>
                      <a:pt x="150" y="126"/>
                    </a:lnTo>
                    <a:lnTo>
                      <a:pt x="146" y="127"/>
                    </a:lnTo>
                    <a:lnTo>
                      <a:pt x="145" y="127"/>
                    </a:lnTo>
                    <a:lnTo>
                      <a:pt x="144" y="127"/>
                    </a:lnTo>
                    <a:lnTo>
                      <a:pt x="142" y="127"/>
                    </a:lnTo>
                    <a:lnTo>
                      <a:pt x="141" y="127"/>
                    </a:lnTo>
                    <a:lnTo>
                      <a:pt x="140" y="127"/>
                    </a:lnTo>
                    <a:lnTo>
                      <a:pt x="138" y="127"/>
                    </a:lnTo>
                    <a:lnTo>
                      <a:pt x="137" y="127"/>
                    </a:lnTo>
                    <a:lnTo>
                      <a:pt x="136" y="126"/>
                    </a:lnTo>
                    <a:lnTo>
                      <a:pt x="135" y="127"/>
                    </a:lnTo>
                    <a:lnTo>
                      <a:pt x="134" y="127"/>
                    </a:lnTo>
                    <a:lnTo>
                      <a:pt x="134" y="128"/>
                    </a:lnTo>
                    <a:lnTo>
                      <a:pt x="134" y="129"/>
                    </a:lnTo>
                    <a:lnTo>
                      <a:pt x="133" y="131"/>
                    </a:lnTo>
                    <a:lnTo>
                      <a:pt x="133" y="132"/>
                    </a:lnTo>
                    <a:lnTo>
                      <a:pt x="132" y="132"/>
                    </a:lnTo>
                    <a:lnTo>
                      <a:pt x="131" y="133"/>
                    </a:lnTo>
                    <a:lnTo>
                      <a:pt x="129" y="133"/>
                    </a:lnTo>
                    <a:lnTo>
                      <a:pt x="129" y="134"/>
                    </a:lnTo>
                    <a:lnTo>
                      <a:pt x="128" y="134"/>
                    </a:lnTo>
                    <a:lnTo>
                      <a:pt x="128" y="135"/>
                    </a:lnTo>
                    <a:lnTo>
                      <a:pt x="127" y="135"/>
                    </a:lnTo>
                    <a:lnTo>
                      <a:pt x="127" y="136"/>
                    </a:lnTo>
                    <a:lnTo>
                      <a:pt x="126" y="136"/>
                    </a:lnTo>
                    <a:lnTo>
                      <a:pt x="125" y="136"/>
                    </a:lnTo>
                    <a:lnTo>
                      <a:pt x="125" y="137"/>
                    </a:lnTo>
                    <a:lnTo>
                      <a:pt x="124" y="137"/>
                    </a:lnTo>
                    <a:lnTo>
                      <a:pt x="123" y="139"/>
                    </a:lnTo>
                    <a:lnTo>
                      <a:pt x="122" y="139"/>
                    </a:lnTo>
                    <a:lnTo>
                      <a:pt x="122" y="140"/>
                    </a:lnTo>
                    <a:lnTo>
                      <a:pt x="120" y="140"/>
                    </a:lnTo>
                    <a:lnTo>
                      <a:pt x="119" y="140"/>
                    </a:lnTo>
                    <a:lnTo>
                      <a:pt x="119" y="141"/>
                    </a:lnTo>
                    <a:lnTo>
                      <a:pt x="118" y="141"/>
                    </a:lnTo>
                    <a:lnTo>
                      <a:pt x="117" y="141"/>
                    </a:lnTo>
                    <a:lnTo>
                      <a:pt x="116" y="141"/>
                    </a:lnTo>
                    <a:lnTo>
                      <a:pt x="115" y="140"/>
                    </a:lnTo>
                    <a:lnTo>
                      <a:pt x="114" y="140"/>
                    </a:lnTo>
                    <a:lnTo>
                      <a:pt x="112" y="140"/>
                    </a:lnTo>
                    <a:lnTo>
                      <a:pt x="111" y="140"/>
                    </a:lnTo>
                    <a:lnTo>
                      <a:pt x="111" y="141"/>
                    </a:lnTo>
                    <a:lnTo>
                      <a:pt x="111" y="142"/>
                    </a:lnTo>
                    <a:lnTo>
                      <a:pt x="111" y="143"/>
                    </a:lnTo>
                    <a:lnTo>
                      <a:pt x="111" y="144"/>
                    </a:lnTo>
                    <a:lnTo>
                      <a:pt x="110" y="144"/>
                    </a:lnTo>
                    <a:lnTo>
                      <a:pt x="110" y="145"/>
                    </a:lnTo>
                    <a:lnTo>
                      <a:pt x="107" y="144"/>
                    </a:lnTo>
                    <a:lnTo>
                      <a:pt x="106" y="145"/>
                    </a:lnTo>
                    <a:lnTo>
                      <a:pt x="103" y="149"/>
                    </a:lnTo>
                    <a:lnTo>
                      <a:pt x="100" y="152"/>
                    </a:lnTo>
                    <a:lnTo>
                      <a:pt x="95" y="154"/>
                    </a:lnTo>
                    <a:lnTo>
                      <a:pt x="94" y="159"/>
                    </a:lnTo>
                    <a:lnTo>
                      <a:pt x="94" y="160"/>
                    </a:lnTo>
                    <a:lnTo>
                      <a:pt x="93" y="161"/>
                    </a:lnTo>
                    <a:lnTo>
                      <a:pt x="92" y="161"/>
                    </a:lnTo>
                    <a:lnTo>
                      <a:pt x="92" y="162"/>
                    </a:lnTo>
                    <a:lnTo>
                      <a:pt x="92" y="163"/>
                    </a:lnTo>
                    <a:lnTo>
                      <a:pt x="90" y="165"/>
                    </a:lnTo>
                    <a:lnTo>
                      <a:pt x="88" y="167"/>
                    </a:lnTo>
                    <a:lnTo>
                      <a:pt x="86" y="168"/>
                    </a:lnTo>
                    <a:lnTo>
                      <a:pt x="85" y="169"/>
                    </a:lnTo>
                    <a:lnTo>
                      <a:pt x="86" y="170"/>
                    </a:lnTo>
                    <a:lnTo>
                      <a:pt x="84" y="173"/>
                    </a:lnTo>
                    <a:lnTo>
                      <a:pt x="82" y="176"/>
                    </a:lnTo>
                    <a:lnTo>
                      <a:pt x="79" y="178"/>
                    </a:lnTo>
                    <a:lnTo>
                      <a:pt x="77" y="179"/>
                    </a:lnTo>
                    <a:lnTo>
                      <a:pt x="75" y="182"/>
                    </a:lnTo>
                    <a:lnTo>
                      <a:pt x="74" y="183"/>
                    </a:lnTo>
                    <a:lnTo>
                      <a:pt x="73" y="184"/>
                    </a:lnTo>
                    <a:lnTo>
                      <a:pt x="72" y="184"/>
                    </a:lnTo>
                    <a:lnTo>
                      <a:pt x="71" y="185"/>
                    </a:lnTo>
                    <a:lnTo>
                      <a:pt x="69" y="185"/>
                    </a:lnTo>
                    <a:lnTo>
                      <a:pt x="69" y="186"/>
                    </a:lnTo>
                    <a:lnTo>
                      <a:pt x="68" y="186"/>
                    </a:lnTo>
                    <a:lnTo>
                      <a:pt x="67" y="188"/>
                    </a:lnTo>
                    <a:lnTo>
                      <a:pt x="67" y="190"/>
                    </a:lnTo>
                    <a:lnTo>
                      <a:pt x="66" y="190"/>
                    </a:lnTo>
                    <a:lnTo>
                      <a:pt x="65" y="191"/>
                    </a:lnTo>
                    <a:lnTo>
                      <a:pt x="64" y="191"/>
                    </a:lnTo>
                    <a:lnTo>
                      <a:pt x="63" y="191"/>
                    </a:lnTo>
                    <a:lnTo>
                      <a:pt x="62" y="192"/>
                    </a:lnTo>
                    <a:lnTo>
                      <a:pt x="60" y="192"/>
                    </a:lnTo>
                    <a:lnTo>
                      <a:pt x="60" y="193"/>
                    </a:lnTo>
                    <a:lnTo>
                      <a:pt x="59" y="193"/>
                    </a:lnTo>
                    <a:lnTo>
                      <a:pt x="59" y="194"/>
                    </a:lnTo>
                    <a:lnTo>
                      <a:pt x="60" y="194"/>
                    </a:lnTo>
                    <a:lnTo>
                      <a:pt x="59" y="194"/>
                    </a:lnTo>
                    <a:lnTo>
                      <a:pt x="59" y="195"/>
                    </a:lnTo>
                    <a:lnTo>
                      <a:pt x="60" y="195"/>
                    </a:lnTo>
                    <a:lnTo>
                      <a:pt x="59" y="195"/>
                    </a:lnTo>
                    <a:lnTo>
                      <a:pt x="58" y="196"/>
                    </a:lnTo>
                    <a:lnTo>
                      <a:pt x="58" y="198"/>
                    </a:lnTo>
                    <a:lnTo>
                      <a:pt x="57" y="198"/>
                    </a:lnTo>
                    <a:lnTo>
                      <a:pt x="57" y="199"/>
                    </a:lnTo>
                    <a:lnTo>
                      <a:pt x="56" y="199"/>
                    </a:lnTo>
                    <a:lnTo>
                      <a:pt x="55" y="200"/>
                    </a:lnTo>
                    <a:lnTo>
                      <a:pt x="54" y="200"/>
                    </a:lnTo>
                    <a:lnTo>
                      <a:pt x="53" y="200"/>
                    </a:lnTo>
                    <a:lnTo>
                      <a:pt x="53" y="201"/>
                    </a:lnTo>
                    <a:lnTo>
                      <a:pt x="51" y="201"/>
                    </a:lnTo>
                    <a:lnTo>
                      <a:pt x="50" y="201"/>
                    </a:lnTo>
                    <a:lnTo>
                      <a:pt x="50" y="202"/>
                    </a:lnTo>
                    <a:lnTo>
                      <a:pt x="49" y="202"/>
                    </a:lnTo>
                    <a:lnTo>
                      <a:pt x="48" y="203"/>
                    </a:lnTo>
                    <a:lnTo>
                      <a:pt x="47" y="203"/>
                    </a:lnTo>
                    <a:lnTo>
                      <a:pt x="46" y="203"/>
                    </a:lnTo>
                    <a:lnTo>
                      <a:pt x="45" y="203"/>
                    </a:lnTo>
                    <a:lnTo>
                      <a:pt x="43" y="203"/>
                    </a:lnTo>
                    <a:lnTo>
                      <a:pt x="42" y="203"/>
                    </a:lnTo>
                    <a:lnTo>
                      <a:pt x="41" y="203"/>
                    </a:lnTo>
                    <a:lnTo>
                      <a:pt x="41" y="204"/>
                    </a:lnTo>
                    <a:lnTo>
                      <a:pt x="40" y="206"/>
                    </a:lnTo>
                    <a:lnTo>
                      <a:pt x="39" y="206"/>
                    </a:lnTo>
                    <a:lnTo>
                      <a:pt x="39" y="207"/>
                    </a:lnTo>
                    <a:lnTo>
                      <a:pt x="38" y="207"/>
                    </a:lnTo>
                    <a:lnTo>
                      <a:pt x="39" y="208"/>
                    </a:lnTo>
                    <a:lnTo>
                      <a:pt x="39" y="209"/>
                    </a:lnTo>
                    <a:lnTo>
                      <a:pt x="39" y="210"/>
                    </a:lnTo>
                    <a:lnTo>
                      <a:pt x="39" y="211"/>
                    </a:lnTo>
                    <a:lnTo>
                      <a:pt x="39" y="212"/>
                    </a:lnTo>
                    <a:lnTo>
                      <a:pt x="40" y="212"/>
                    </a:lnTo>
                    <a:lnTo>
                      <a:pt x="40" y="213"/>
                    </a:lnTo>
                    <a:lnTo>
                      <a:pt x="40" y="215"/>
                    </a:lnTo>
                    <a:lnTo>
                      <a:pt x="39" y="216"/>
                    </a:lnTo>
                    <a:lnTo>
                      <a:pt x="39" y="217"/>
                    </a:lnTo>
                    <a:lnTo>
                      <a:pt x="38" y="217"/>
                    </a:lnTo>
                    <a:lnTo>
                      <a:pt x="38" y="218"/>
                    </a:lnTo>
                    <a:lnTo>
                      <a:pt x="37" y="218"/>
                    </a:lnTo>
                    <a:lnTo>
                      <a:pt x="36" y="218"/>
                    </a:lnTo>
                    <a:lnTo>
                      <a:pt x="36" y="219"/>
                    </a:lnTo>
                    <a:lnTo>
                      <a:pt x="34" y="219"/>
                    </a:lnTo>
                    <a:lnTo>
                      <a:pt x="33" y="219"/>
                    </a:lnTo>
                    <a:lnTo>
                      <a:pt x="31" y="219"/>
                    </a:lnTo>
                    <a:lnTo>
                      <a:pt x="30" y="218"/>
                    </a:lnTo>
                    <a:lnTo>
                      <a:pt x="29" y="217"/>
                    </a:lnTo>
                    <a:lnTo>
                      <a:pt x="28" y="217"/>
                    </a:lnTo>
                    <a:lnTo>
                      <a:pt x="26" y="216"/>
                    </a:lnTo>
                    <a:lnTo>
                      <a:pt x="24" y="215"/>
                    </a:lnTo>
                    <a:lnTo>
                      <a:pt x="22" y="213"/>
                    </a:lnTo>
                    <a:lnTo>
                      <a:pt x="20" y="213"/>
                    </a:lnTo>
                    <a:lnTo>
                      <a:pt x="19" y="213"/>
                    </a:lnTo>
                    <a:lnTo>
                      <a:pt x="19" y="215"/>
                    </a:lnTo>
                    <a:lnTo>
                      <a:pt x="17" y="215"/>
                    </a:lnTo>
                    <a:lnTo>
                      <a:pt x="16" y="215"/>
                    </a:lnTo>
                    <a:lnTo>
                      <a:pt x="16" y="216"/>
                    </a:lnTo>
                    <a:lnTo>
                      <a:pt x="15" y="216"/>
                    </a:lnTo>
                    <a:lnTo>
                      <a:pt x="15" y="217"/>
                    </a:lnTo>
                    <a:lnTo>
                      <a:pt x="14" y="217"/>
                    </a:lnTo>
                    <a:lnTo>
                      <a:pt x="13" y="218"/>
                    </a:lnTo>
                    <a:lnTo>
                      <a:pt x="13" y="219"/>
                    </a:lnTo>
                    <a:lnTo>
                      <a:pt x="12" y="220"/>
                    </a:lnTo>
                    <a:lnTo>
                      <a:pt x="12" y="221"/>
                    </a:lnTo>
                    <a:lnTo>
                      <a:pt x="12" y="223"/>
                    </a:lnTo>
                    <a:lnTo>
                      <a:pt x="12" y="224"/>
                    </a:lnTo>
                    <a:lnTo>
                      <a:pt x="12" y="225"/>
                    </a:lnTo>
                    <a:lnTo>
                      <a:pt x="12" y="226"/>
                    </a:lnTo>
                    <a:lnTo>
                      <a:pt x="11" y="226"/>
                    </a:lnTo>
                    <a:lnTo>
                      <a:pt x="11" y="227"/>
                    </a:lnTo>
                    <a:lnTo>
                      <a:pt x="11" y="228"/>
                    </a:lnTo>
                    <a:lnTo>
                      <a:pt x="11" y="229"/>
                    </a:lnTo>
                    <a:lnTo>
                      <a:pt x="11" y="232"/>
                    </a:lnTo>
                    <a:lnTo>
                      <a:pt x="10" y="233"/>
                    </a:lnTo>
                    <a:lnTo>
                      <a:pt x="10" y="234"/>
                    </a:lnTo>
                    <a:lnTo>
                      <a:pt x="8" y="235"/>
                    </a:lnTo>
                    <a:lnTo>
                      <a:pt x="7" y="235"/>
                    </a:lnTo>
                    <a:lnTo>
                      <a:pt x="6" y="236"/>
                    </a:lnTo>
                    <a:lnTo>
                      <a:pt x="5" y="236"/>
                    </a:lnTo>
                    <a:lnTo>
                      <a:pt x="5" y="235"/>
                    </a:lnTo>
                    <a:lnTo>
                      <a:pt x="6" y="235"/>
                    </a:lnTo>
                    <a:lnTo>
                      <a:pt x="6" y="234"/>
                    </a:lnTo>
                    <a:lnTo>
                      <a:pt x="7" y="231"/>
                    </a:lnTo>
                    <a:lnTo>
                      <a:pt x="6" y="229"/>
                    </a:lnTo>
                    <a:lnTo>
                      <a:pt x="5" y="229"/>
                    </a:lnTo>
                    <a:lnTo>
                      <a:pt x="5" y="227"/>
                    </a:lnTo>
                    <a:lnTo>
                      <a:pt x="10" y="223"/>
                    </a:lnTo>
                    <a:lnTo>
                      <a:pt x="10" y="221"/>
                    </a:lnTo>
                    <a:lnTo>
                      <a:pt x="8" y="218"/>
                    </a:lnTo>
                    <a:lnTo>
                      <a:pt x="7" y="218"/>
                    </a:lnTo>
                    <a:lnTo>
                      <a:pt x="7" y="217"/>
                    </a:lnTo>
                    <a:lnTo>
                      <a:pt x="6" y="217"/>
                    </a:lnTo>
                    <a:lnTo>
                      <a:pt x="6" y="216"/>
                    </a:lnTo>
                    <a:lnTo>
                      <a:pt x="5" y="215"/>
                    </a:lnTo>
                    <a:lnTo>
                      <a:pt x="5" y="213"/>
                    </a:lnTo>
                    <a:lnTo>
                      <a:pt x="5" y="212"/>
                    </a:lnTo>
                    <a:lnTo>
                      <a:pt x="2" y="211"/>
                    </a:lnTo>
                    <a:lnTo>
                      <a:pt x="0" y="210"/>
                    </a:lnTo>
                    <a:lnTo>
                      <a:pt x="3" y="210"/>
                    </a:lnTo>
                    <a:lnTo>
                      <a:pt x="4" y="210"/>
                    </a:lnTo>
                    <a:lnTo>
                      <a:pt x="12" y="210"/>
                    </a:lnTo>
                    <a:lnTo>
                      <a:pt x="16" y="210"/>
                    </a:lnTo>
                    <a:lnTo>
                      <a:pt x="17" y="210"/>
                    </a:lnTo>
                    <a:lnTo>
                      <a:pt x="21" y="210"/>
                    </a:lnTo>
                    <a:lnTo>
                      <a:pt x="24" y="210"/>
                    </a:lnTo>
                    <a:lnTo>
                      <a:pt x="26" y="210"/>
                    </a:lnTo>
                    <a:lnTo>
                      <a:pt x="26" y="204"/>
                    </a:lnTo>
                    <a:lnTo>
                      <a:pt x="26" y="196"/>
                    </a:lnTo>
                    <a:lnTo>
                      <a:pt x="26" y="190"/>
                    </a:lnTo>
                    <a:lnTo>
                      <a:pt x="26" y="186"/>
                    </a:lnTo>
                    <a:lnTo>
                      <a:pt x="26" y="185"/>
                    </a:lnTo>
                    <a:lnTo>
                      <a:pt x="26" y="184"/>
                    </a:lnTo>
                    <a:lnTo>
                      <a:pt x="26" y="183"/>
                    </a:lnTo>
                    <a:lnTo>
                      <a:pt x="25" y="179"/>
                    </a:lnTo>
                    <a:lnTo>
                      <a:pt x="25" y="171"/>
                    </a:lnTo>
                    <a:lnTo>
                      <a:pt x="25" y="165"/>
                    </a:lnTo>
                    <a:lnTo>
                      <a:pt x="25" y="162"/>
                    </a:lnTo>
                    <a:lnTo>
                      <a:pt x="25" y="159"/>
                    </a:lnTo>
                    <a:lnTo>
                      <a:pt x="25" y="158"/>
                    </a:lnTo>
                    <a:lnTo>
                      <a:pt x="26" y="158"/>
                    </a:lnTo>
                    <a:lnTo>
                      <a:pt x="31" y="158"/>
                    </a:lnTo>
                    <a:lnTo>
                      <a:pt x="32" y="158"/>
                    </a:lnTo>
                    <a:lnTo>
                      <a:pt x="33" y="158"/>
                    </a:lnTo>
                    <a:lnTo>
                      <a:pt x="36" y="158"/>
                    </a:lnTo>
                    <a:lnTo>
                      <a:pt x="37" y="158"/>
                    </a:lnTo>
                    <a:lnTo>
                      <a:pt x="39" y="158"/>
                    </a:lnTo>
                    <a:lnTo>
                      <a:pt x="40" y="158"/>
                    </a:lnTo>
                    <a:lnTo>
                      <a:pt x="41" y="158"/>
                    </a:lnTo>
                    <a:lnTo>
                      <a:pt x="43" y="158"/>
                    </a:lnTo>
                    <a:lnTo>
                      <a:pt x="47" y="158"/>
                    </a:lnTo>
                    <a:lnTo>
                      <a:pt x="48" y="158"/>
                    </a:lnTo>
                    <a:lnTo>
                      <a:pt x="50" y="158"/>
                    </a:lnTo>
                    <a:lnTo>
                      <a:pt x="55" y="158"/>
                    </a:lnTo>
                    <a:lnTo>
                      <a:pt x="56" y="158"/>
                    </a:lnTo>
                    <a:lnTo>
                      <a:pt x="57" y="158"/>
                    </a:lnTo>
                    <a:lnTo>
                      <a:pt x="60" y="158"/>
                    </a:lnTo>
                    <a:lnTo>
                      <a:pt x="65" y="158"/>
                    </a:lnTo>
                    <a:lnTo>
                      <a:pt x="71" y="158"/>
                    </a:lnTo>
                    <a:lnTo>
                      <a:pt x="72" y="158"/>
                    </a:lnTo>
                    <a:lnTo>
                      <a:pt x="75" y="158"/>
                    </a:lnTo>
                    <a:lnTo>
                      <a:pt x="79" y="158"/>
                    </a:lnTo>
                    <a:lnTo>
                      <a:pt x="79" y="157"/>
                    </a:lnTo>
                    <a:lnTo>
                      <a:pt x="79" y="156"/>
                    </a:lnTo>
                    <a:lnTo>
                      <a:pt x="79" y="150"/>
                    </a:lnTo>
                    <a:lnTo>
                      <a:pt x="79" y="149"/>
                    </a:lnTo>
                    <a:lnTo>
                      <a:pt x="79" y="148"/>
                    </a:lnTo>
                    <a:lnTo>
                      <a:pt x="79" y="146"/>
                    </a:lnTo>
                    <a:lnTo>
                      <a:pt x="79" y="145"/>
                    </a:lnTo>
                    <a:lnTo>
                      <a:pt x="79" y="144"/>
                    </a:lnTo>
                    <a:lnTo>
                      <a:pt x="79" y="142"/>
                    </a:lnTo>
                    <a:lnTo>
                      <a:pt x="79" y="140"/>
                    </a:lnTo>
                    <a:lnTo>
                      <a:pt x="79" y="137"/>
                    </a:lnTo>
                    <a:lnTo>
                      <a:pt x="79" y="132"/>
                    </a:lnTo>
                    <a:lnTo>
                      <a:pt x="79" y="129"/>
                    </a:lnTo>
                    <a:lnTo>
                      <a:pt x="79" y="127"/>
                    </a:lnTo>
                    <a:lnTo>
                      <a:pt x="79" y="126"/>
                    </a:lnTo>
                    <a:lnTo>
                      <a:pt x="79" y="125"/>
                    </a:lnTo>
                    <a:lnTo>
                      <a:pt x="79" y="124"/>
                    </a:lnTo>
                    <a:lnTo>
                      <a:pt x="79" y="123"/>
                    </a:lnTo>
                    <a:lnTo>
                      <a:pt x="79" y="120"/>
                    </a:lnTo>
                    <a:lnTo>
                      <a:pt x="79" y="119"/>
                    </a:lnTo>
                    <a:lnTo>
                      <a:pt x="79" y="118"/>
                    </a:lnTo>
                    <a:lnTo>
                      <a:pt x="79" y="117"/>
                    </a:lnTo>
                    <a:lnTo>
                      <a:pt x="79" y="116"/>
                    </a:lnTo>
                    <a:lnTo>
                      <a:pt x="79" y="115"/>
                    </a:lnTo>
                    <a:lnTo>
                      <a:pt x="79" y="114"/>
                    </a:lnTo>
                    <a:lnTo>
                      <a:pt x="79" y="111"/>
                    </a:lnTo>
                    <a:lnTo>
                      <a:pt x="79" y="109"/>
                    </a:lnTo>
                    <a:lnTo>
                      <a:pt x="79" y="107"/>
                    </a:lnTo>
                    <a:lnTo>
                      <a:pt x="79" y="104"/>
                    </a:lnTo>
                    <a:lnTo>
                      <a:pt x="79" y="103"/>
                    </a:lnTo>
                    <a:lnTo>
                      <a:pt x="80" y="101"/>
                    </a:lnTo>
                    <a:lnTo>
                      <a:pt x="80" y="100"/>
                    </a:lnTo>
                    <a:lnTo>
                      <a:pt x="80" y="95"/>
                    </a:lnTo>
                    <a:lnTo>
                      <a:pt x="80" y="94"/>
                    </a:lnTo>
                    <a:lnTo>
                      <a:pt x="80" y="93"/>
                    </a:lnTo>
                    <a:lnTo>
                      <a:pt x="80" y="91"/>
                    </a:lnTo>
                    <a:lnTo>
                      <a:pt x="81" y="90"/>
                    </a:lnTo>
                    <a:lnTo>
                      <a:pt x="82" y="90"/>
                    </a:lnTo>
                    <a:lnTo>
                      <a:pt x="83" y="89"/>
                    </a:lnTo>
                    <a:lnTo>
                      <a:pt x="84" y="89"/>
                    </a:lnTo>
                    <a:lnTo>
                      <a:pt x="89" y="86"/>
                    </a:lnTo>
                    <a:lnTo>
                      <a:pt x="90" y="86"/>
                    </a:lnTo>
                    <a:lnTo>
                      <a:pt x="91" y="86"/>
                    </a:lnTo>
                    <a:lnTo>
                      <a:pt x="91" y="85"/>
                    </a:lnTo>
                    <a:lnTo>
                      <a:pt x="92" y="85"/>
                    </a:lnTo>
                    <a:lnTo>
                      <a:pt x="94" y="84"/>
                    </a:lnTo>
                    <a:lnTo>
                      <a:pt x="99" y="83"/>
                    </a:lnTo>
                    <a:lnTo>
                      <a:pt x="99" y="82"/>
                    </a:lnTo>
                    <a:lnTo>
                      <a:pt x="100" y="82"/>
                    </a:lnTo>
                    <a:lnTo>
                      <a:pt x="110" y="78"/>
                    </a:lnTo>
                    <a:lnTo>
                      <a:pt x="120" y="74"/>
                    </a:lnTo>
                    <a:lnTo>
                      <a:pt x="131" y="70"/>
                    </a:lnTo>
                    <a:lnTo>
                      <a:pt x="136" y="68"/>
                    </a:lnTo>
                    <a:lnTo>
                      <a:pt x="141" y="66"/>
                    </a:lnTo>
                    <a:lnTo>
                      <a:pt x="141" y="64"/>
                    </a:lnTo>
                    <a:lnTo>
                      <a:pt x="141" y="62"/>
                    </a:lnTo>
                    <a:lnTo>
                      <a:pt x="141" y="60"/>
                    </a:lnTo>
                    <a:lnTo>
                      <a:pt x="141" y="56"/>
                    </a:lnTo>
                    <a:lnTo>
                      <a:pt x="141" y="53"/>
                    </a:lnTo>
                    <a:lnTo>
                      <a:pt x="141" y="50"/>
                    </a:lnTo>
                    <a:lnTo>
                      <a:pt x="141" y="49"/>
                    </a:lnTo>
                    <a:lnTo>
                      <a:pt x="141" y="48"/>
                    </a:lnTo>
                    <a:lnTo>
                      <a:pt x="141" y="35"/>
                    </a:lnTo>
                    <a:lnTo>
                      <a:pt x="141" y="31"/>
                    </a:lnTo>
                    <a:lnTo>
                      <a:pt x="141" y="23"/>
                    </a:lnTo>
                    <a:lnTo>
                      <a:pt x="141" y="22"/>
                    </a:lnTo>
                    <a:lnTo>
                      <a:pt x="141" y="20"/>
                    </a:lnTo>
                    <a:lnTo>
                      <a:pt x="141" y="18"/>
                    </a:lnTo>
                    <a:lnTo>
                      <a:pt x="141" y="17"/>
                    </a:lnTo>
                    <a:lnTo>
                      <a:pt x="141" y="16"/>
                    </a:lnTo>
                    <a:lnTo>
                      <a:pt x="141" y="15"/>
                    </a:lnTo>
                    <a:lnTo>
                      <a:pt x="141" y="14"/>
                    </a:lnTo>
                    <a:lnTo>
                      <a:pt x="141" y="12"/>
                    </a:lnTo>
                    <a:lnTo>
                      <a:pt x="141" y="11"/>
                    </a:lnTo>
                    <a:lnTo>
                      <a:pt x="141" y="9"/>
                    </a:lnTo>
                    <a:lnTo>
                      <a:pt x="141" y="3"/>
                    </a:lnTo>
                    <a:lnTo>
                      <a:pt x="141" y="2"/>
                    </a:lnTo>
                    <a:lnTo>
                      <a:pt x="141" y="1"/>
                    </a:lnTo>
                    <a:lnTo>
                      <a:pt x="145" y="1"/>
                    </a:lnTo>
                    <a:lnTo>
                      <a:pt x="150" y="1"/>
                    </a:lnTo>
                    <a:lnTo>
                      <a:pt x="151" y="1"/>
                    </a:lnTo>
                    <a:lnTo>
                      <a:pt x="153" y="1"/>
                    </a:lnTo>
                    <a:lnTo>
                      <a:pt x="155" y="1"/>
                    </a:lnTo>
                    <a:lnTo>
                      <a:pt x="157" y="1"/>
                    </a:lnTo>
                    <a:lnTo>
                      <a:pt x="158" y="1"/>
                    </a:lnTo>
                    <a:lnTo>
                      <a:pt x="159" y="1"/>
                    </a:lnTo>
                    <a:lnTo>
                      <a:pt x="160" y="1"/>
                    </a:lnTo>
                    <a:lnTo>
                      <a:pt x="161" y="1"/>
                    </a:lnTo>
                    <a:lnTo>
                      <a:pt x="162" y="1"/>
                    </a:lnTo>
                    <a:lnTo>
                      <a:pt x="163" y="1"/>
                    </a:lnTo>
                    <a:lnTo>
                      <a:pt x="166" y="1"/>
                    </a:lnTo>
                    <a:lnTo>
                      <a:pt x="167" y="1"/>
                    </a:lnTo>
                    <a:lnTo>
                      <a:pt x="168" y="1"/>
                    </a:lnTo>
                    <a:lnTo>
                      <a:pt x="170" y="1"/>
                    </a:lnTo>
                    <a:lnTo>
                      <a:pt x="171" y="1"/>
                    </a:lnTo>
                    <a:lnTo>
                      <a:pt x="176" y="1"/>
                    </a:lnTo>
                    <a:lnTo>
                      <a:pt x="179" y="1"/>
                    </a:lnTo>
                    <a:lnTo>
                      <a:pt x="181" y="1"/>
                    </a:lnTo>
                    <a:lnTo>
                      <a:pt x="183" y="1"/>
                    </a:lnTo>
                    <a:lnTo>
                      <a:pt x="189" y="1"/>
                    </a:lnTo>
                    <a:lnTo>
                      <a:pt x="191" y="1"/>
                    </a:lnTo>
                    <a:lnTo>
                      <a:pt x="192" y="1"/>
                    </a:lnTo>
                    <a:lnTo>
                      <a:pt x="193" y="1"/>
                    </a:lnTo>
                    <a:lnTo>
                      <a:pt x="194" y="1"/>
                    </a:lnTo>
                    <a:lnTo>
                      <a:pt x="197" y="1"/>
                    </a:lnTo>
                    <a:lnTo>
                      <a:pt x="198" y="1"/>
                    </a:lnTo>
                    <a:lnTo>
                      <a:pt x="200" y="1"/>
                    </a:lnTo>
                    <a:lnTo>
                      <a:pt x="201" y="1"/>
                    </a:lnTo>
                    <a:lnTo>
                      <a:pt x="202" y="1"/>
                    </a:lnTo>
                    <a:lnTo>
                      <a:pt x="203" y="1"/>
                    </a:lnTo>
                    <a:lnTo>
                      <a:pt x="204" y="1"/>
                    </a:lnTo>
                    <a:lnTo>
                      <a:pt x="205" y="1"/>
                    </a:lnTo>
                    <a:lnTo>
                      <a:pt x="207" y="1"/>
                    </a:lnTo>
                    <a:lnTo>
                      <a:pt x="209" y="1"/>
                    </a:lnTo>
                    <a:lnTo>
                      <a:pt x="210" y="1"/>
                    </a:lnTo>
                    <a:lnTo>
                      <a:pt x="211" y="1"/>
                    </a:lnTo>
                    <a:lnTo>
                      <a:pt x="212" y="1"/>
                    </a:lnTo>
                    <a:lnTo>
                      <a:pt x="213" y="1"/>
                    </a:lnTo>
                    <a:lnTo>
                      <a:pt x="214" y="1"/>
                    </a:lnTo>
                    <a:lnTo>
                      <a:pt x="215" y="1"/>
                    </a:lnTo>
                    <a:lnTo>
                      <a:pt x="217" y="1"/>
                    </a:lnTo>
                    <a:lnTo>
                      <a:pt x="218" y="1"/>
                    </a:lnTo>
                    <a:lnTo>
                      <a:pt x="219" y="1"/>
                    </a:lnTo>
                    <a:lnTo>
                      <a:pt x="220" y="1"/>
                    </a:lnTo>
                    <a:lnTo>
                      <a:pt x="221" y="1"/>
                    </a:lnTo>
                    <a:lnTo>
                      <a:pt x="222" y="1"/>
                    </a:lnTo>
                    <a:lnTo>
                      <a:pt x="226" y="1"/>
                    </a:lnTo>
                    <a:lnTo>
                      <a:pt x="227" y="1"/>
                    </a:lnTo>
                    <a:lnTo>
                      <a:pt x="228" y="1"/>
                    </a:lnTo>
                    <a:lnTo>
                      <a:pt x="231" y="1"/>
                    </a:lnTo>
                    <a:lnTo>
                      <a:pt x="232" y="1"/>
                    </a:lnTo>
                    <a:lnTo>
                      <a:pt x="233" y="1"/>
                    </a:lnTo>
                    <a:lnTo>
                      <a:pt x="236" y="1"/>
                    </a:lnTo>
                    <a:lnTo>
                      <a:pt x="243" y="1"/>
                    </a:lnTo>
                    <a:lnTo>
                      <a:pt x="245" y="1"/>
                    </a:lnTo>
                    <a:lnTo>
                      <a:pt x="246" y="1"/>
                    </a:lnTo>
                    <a:lnTo>
                      <a:pt x="250" y="1"/>
                    </a:lnTo>
                    <a:lnTo>
                      <a:pt x="252" y="1"/>
                    </a:lnTo>
                    <a:lnTo>
                      <a:pt x="253" y="1"/>
                    </a:lnTo>
                    <a:lnTo>
                      <a:pt x="260" y="1"/>
                    </a:lnTo>
                    <a:lnTo>
                      <a:pt x="265" y="1"/>
                    </a:lnTo>
                    <a:lnTo>
                      <a:pt x="266" y="1"/>
                    </a:lnTo>
                    <a:lnTo>
                      <a:pt x="282" y="1"/>
                    </a:lnTo>
                    <a:lnTo>
                      <a:pt x="288" y="1"/>
                    </a:lnTo>
                    <a:lnTo>
                      <a:pt x="290" y="1"/>
                    </a:lnTo>
                    <a:lnTo>
                      <a:pt x="291" y="0"/>
                    </a:lnTo>
                    <a:lnTo>
                      <a:pt x="295" y="0"/>
                    </a:lnTo>
                    <a:lnTo>
                      <a:pt x="306" y="0"/>
                    </a:lnTo>
                    <a:lnTo>
                      <a:pt x="310" y="0"/>
                    </a:lnTo>
                    <a:lnTo>
                      <a:pt x="313" y="0"/>
                    </a:lnTo>
                    <a:lnTo>
                      <a:pt x="314" y="0"/>
                    </a:lnTo>
                    <a:lnTo>
                      <a:pt x="315" y="0"/>
                    </a:lnTo>
                    <a:lnTo>
                      <a:pt x="317" y="0"/>
                    </a:lnTo>
                    <a:lnTo>
                      <a:pt x="319" y="0"/>
                    </a:lnTo>
                    <a:lnTo>
                      <a:pt x="326" y="0"/>
                    </a:lnTo>
                    <a:lnTo>
                      <a:pt x="327" y="0"/>
                    </a:lnTo>
                    <a:lnTo>
                      <a:pt x="329" y="0"/>
                    </a:lnTo>
                    <a:lnTo>
                      <a:pt x="330" y="1"/>
                    </a:lnTo>
                    <a:lnTo>
                      <a:pt x="331" y="1"/>
                    </a:lnTo>
                    <a:lnTo>
                      <a:pt x="333" y="1"/>
                    </a:lnTo>
                    <a:lnTo>
                      <a:pt x="335" y="1"/>
                    </a:lnTo>
                    <a:lnTo>
                      <a:pt x="336" y="1"/>
                    </a:lnTo>
                    <a:lnTo>
                      <a:pt x="338" y="1"/>
                    </a:lnTo>
                    <a:lnTo>
                      <a:pt x="340" y="1"/>
                    </a:lnTo>
                    <a:lnTo>
                      <a:pt x="341" y="1"/>
                    </a:lnTo>
                    <a:lnTo>
                      <a:pt x="342" y="1"/>
                    </a:lnTo>
                    <a:lnTo>
                      <a:pt x="343" y="1"/>
                    </a:lnTo>
                    <a:lnTo>
                      <a:pt x="345" y="1"/>
                    </a:lnTo>
                    <a:lnTo>
                      <a:pt x="347" y="1"/>
                    </a:lnTo>
                    <a:lnTo>
                      <a:pt x="348" y="1"/>
                    </a:lnTo>
                    <a:lnTo>
                      <a:pt x="349" y="1"/>
                    </a:lnTo>
                    <a:lnTo>
                      <a:pt x="350" y="1"/>
                    </a:lnTo>
                    <a:lnTo>
                      <a:pt x="352" y="1"/>
                    </a:lnTo>
                    <a:lnTo>
                      <a:pt x="353" y="1"/>
                    </a:lnTo>
                    <a:lnTo>
                      <a:pt x="355" y="1"/>
                    </a:lnTo>
                    <a:lnTo>
                      <a:pt x="358" y="1"/>
                    </a:lnTo>
                    <a:lnTo>
                      <a:pt x="359" y="1"/>
                    </a:lnTo>
                    <a:lnTo>
                      <a:pt x="359" y="3"/>
                    </a:lnTo>
                    <a:lnTo>
                      <a:pt x="359" y="4"/>
                    </a:lnTo>
                    <a:lnTo>
                      <a:pt x="359" y="6"/>
                    </a:lnTo>
                    <a:lnTo>
                      <a:pt x="360" y="6"/>
                    </a:lnTo>
                    <a:lnTo>
                      <a:pt x="359" y="7"/>
                    </a:lnTo>
                    <a:lnTo>
                      <a:pt x="359" y="8"/>
                    </a:lnTo>
                    <a:lnTo>
                      <a:pt x="358" y="9"/>
                    </a:lnTo>
                    <a:lnTo>
                      <a:pt x="357" y="10"/>
                    </a:lnTo>
                    <a:lnTo>
                      <a:pt x="357" y="11"/>
                    </a:lnTo>
                    <a:lnTo>
                      <a:pt x="358" y="12"/>
                    </a:lnTo>
                    <a:lnTo>
                      <a:pt x="359" y="12"/>
                    </a:lnTo>
                    <a:lnTo>
                      <a:pt x="359" y="14"/>
                    </a:lnTo>
                    <a:lnTo>
                      <a:pt x="359" y="15"/>
                    </a:lnTo>
                    <a:lnTo>
                      <a:pt x="359" y="16"/>
                    </a:lnTo>
                    <a:lnTo>
                      <a:pt x="359" y="20"/>
                    </a:lnTo>
                    <a:lnTo>
                      <a:pt x="359" y="22"/>
                    </a:lnTo>
                    <a:lnTo>
                      <a:pt x="360" y="22"/>
                    </a:lnTo>
                    <a:lnTo>
                      <a:pt x="361" y="22"/>
                    </a:lnTo>
                    <a:lnTo>
                      <a:pt x="362" y="22"/>
                    </a:lnTo>
                    <a:lnTo>
                      <a:pt x="364" y="22"/>
                    </a:lnTo>
                    <a:lnTo>
                      <a:pt x="365" y="22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24" name="Freeform 135">
                <a:extLst>
                  <a:ext uri="{FF2B5EF4-FFF2-40B4-BE49-F238E27FC236}">
                    <a16:creationId xmlns:a16="http://schemas.microsoft.com/office/drawing/2014/main" id="{DB5843CE-60F1-3BD6-8EF5-873AAC518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7550" y="3240088"/>
                <a:ext cx="1006475" cy="588963"/>
              </a:xfrm>
              <a:custGeom>
                <a:avLst/>
                <a:gdLst>
                  <a:gd name="T0" fmla="*/ 474 w 634"/>
                  <a:gd name="T1" fmla="*/ 0 h 371"/>
                  <a:gd name="T2" fmla="*/ 489 w 634"/>
                  <a:gd name="T3" fmla="*/ 20 h 371"/>
                  <a:gd name="T4" fmla="*/ 506 w 634"/>
                  <a:gd name="T5" fmla="*/ 32 h 371"/>
                  <a:gd name="T6" fmla="*/ 510 w 634"/>
                  <a:gd name="T7" fmla="*/ 54 h 371"/>
                  <a:gd name="T8" fmla="*/ 515 w 634"/>
                  <a:gd name="T9" fmla="*/ 76 h 371"/>
                  <a:gd name="T10" fmla="*/ 519 w 634"/>
                  <a:gd name="T11" fmla="*/ 98 h 371"/>
                  <a:gd name="T12" fmla="*/ 513 w 634"/>
                  <a:gd name="T13" fmla="*/ 120 h 371"/>
                  <a:gd name="T14" fmla="*/ 518 w 634"/>
                  <a:gd name="T15" fmla="*/ 142 h 371"/>
                  <a:gd name="T16" fmla="*/ 528 w 634"/>
                  <a:gd name="T17" fmla="*/ 160 h 371"/>
                  <a:gd name="T18" fmla="*/ 537 w 634"/>
                  <a:gd name="T19" fmla="*/ 174 h 371"/>
                  <a:gd name="T20" fmla="*/ 549 w 634"/>
                  <a:gd name="T21" fmla="*/ 188 h 371"/>
                  <a:gd name="T22" fmla="*/ 551 w 634"/>
                  <a:gd name="T23" fmla="*/ 211 h 371"/>
                  <a:gd name="T24" fmla="*/ 560 w 634"/>
                  <a:gd name="T25" fmla="*/ 224 h 371"/>
                  <a:gd name="T26" fmla="*/ 561 w 634"/>
                  <a:gd name="T27" fmla="*/ 248 h 371"/>
                  <a:gd name="T28" fmla="*/ 561 w 634"/>
                  <a:gd name="T29" fmla="*/ 265 h 371"/>
                  <a:gd name="T30" fmla="*/ 551 w 634"/>
                  <a:gd name="T31" fmla="*/ 278 h 371"/>
                  <a:gd name="T32" fmla="*/ 545 w 634"/>
                  <a:gd name="T33" fmla="*/ 298 h 371"/>
                  <a:gd name="T34" fmla="*/ 543 w 634"/>
                  <a:gd name="T35" fmla="*/ 317 h 371"/>
                  <a:gd name="T36" fmla="*/ 561 w 634"/>
                  <a:gd name="T37" fmla="*/ 329 h 371"/>
                  <a:gd name="T38" fmla="*/ 579 w 634"/>
                  <a:gd name="T39" fmla="*/ 345 h 371"/>
                  <a:gd name="T40" fmla="*/ 603 w 634"/>
                  <a:gd name="T41" fmla="*/ 349 h 371"/>
                  <a:gd name="T42" fmla="*/ 620 w 634"/>
                  <a:gd name="T43" fmla="*/ 357 h 371"/>
                  <a:gd name="T44" fmla="*/ 633 w 634"/>
                  <a:gd name="T45" fmla="*/ 366 h 371"/>
                  <a:gd name="T46" fmla="*/ 609 w 634"/>
                  <a:gd name="T47" fmla="*/ 371 h 371"/>
                  <a:gd name="T48" fmla="*/ 531 w 634"/>
                  <a:gd name="T49" fmla="*/ 370 h 371"/>
                  <a:gd name="T50" fmla="*/ 459 w 634"/>
                  <a:gd name="T51" fmla="*/ 369 h 371"/>
                  <a:gd name="T52" fmla="*/ 399 w 634"/>
                  <a:gd name="T53" fmla="*/ 366 h 371"/>
                  <a:gd name="T54" fmla="*/ 333 w 634"/>
                  <a:gd name="T55" fmla="*/ 366 h 371"/>
                  <a:gd name="T56" fmla="*/ 275 w 634"/>
                  <a:gd name="T57" fmla="*/ 362 h 371"/>
                  <a:gd name="T58" fmla="*/ 235 w 634"/>
                  <a:gd name="T59" fmla="*/ 363 h 371"/>
                  <a:gd name="T60" fmla="*/ 201 w 634"/>
                  <a:gd name="T61" fmla="*/ 363 h 371"/>
                  <a:gd name="T62" fmla="*/ 168 w 634"/>
                  <a:gd name="T63" fmla="*/ 363 h 371"/>
                  <a:gd name="T64" fmla="*/ 149 w 634"/>
                  <a:gd name="T65" fmla="*/ 337 h 371"/>
                  <a:gd name="T66" fmla="*/ 115 w 634"/>
                  <a:gd name="T67" fmla="*/ 325 h 371"/>
                  <a:gd name="T68" fmla="*/ 81 w 634"/>
                  <a:gd name="T69" fmla="*/ 311 h 371"/>
                  <a:gd name="T70" fmla="*/ 5 w 634"/>
                  <a:gd name="T71" fmla="*/ 262 h 371"/>
                  <a:gd name="T72" fmla="*/ 26 w 634"/>
                  <a:gd name="T73" fmla="*/ 204 h 371"/>
                  <a:gd name="T74" fmla="*/ 55 w 634"/>
                  <a:gd name="T75" fmla="*/ 158 h 371"/>
                  <a:gd name="T76" fmla="*/ 82 w 634"/>
                  <a:gd name="T77" fmla="*/ 116 h 371"/>
                  <a:gd name="T78" fmla="*/ 97 w 634"/>
                  <a:gd name="T79" fmla="*/ 103 h 371"/>
                  <a:gd name="T80" fmla="*/ 117 w 634"/>
                  <a:gd name="T81" fmla="*/ 115 h 371"/>
                  <a:gd name="T82" fmla="*/ 124 w 634"/>
                  <a:gd name="T83" fmla="*/ 96 h 371"/>
                  <a:gd name="T84" fmla="*/ 129 w 634"/>
                  <a:gd name="T85" fmla="*/ 77 h 371"/>
                  <a:gd name="T86" fmla="*/ 128 w 634"/>
                  <a:gd name="T87" fmla="*/ 64 h 371"/>
                  <a:gd name="T88" fmla="*/ 133 w 634"/>
                  <a:gd name="T89" fmla="*/ 47 h 371"/>
                  <a:gd name="T90" fmla="*/ 142 w 634"/>
                  <a:gd name="T91" fmla="*/ 39 h 371"/>
                  <a:gd name="T92" fmla="*/ 161 w 634"/>
                  <a:gd name="T93" fmla="*/ 47 h 371"/>
                  <a:gd name="T94" fmla="*/ 174 w 634"/>
                  <a:gd name="T95" fmla="*/ 59 h 371"/>
                  <a:gd name="T96" fmla="*/ 197 w 634"/>
                  <a:gd name="T97" fmla="*/ 64 h 371"/>
                  <a:gd name="T98" fmla="*/ 223 w 634"/>
                  <a:gd name="T99" fmla="*/ 64 h 371"/>
                  <a:gd name="T100" fmla="*/ 253 w 634"/>
                  <a:gd name="T101" fmla="*/ 64 h 371"/>
                  <a:gd name="T102" fmla="*/ 290 w 634"/>
                  <a:gd name="T103" fmla="*/ 62 h 371"/>
                  <a:gd name="T104" fmla="*/ 321 w 634"/>
                  <a:gd name="T105" fmla="*/ 62 h 371"/>
                  <a:gd name="T106" fmla="*/ 344 w 634"/>
                  <a:gd name="T107" fmla="*/ 67 h 371"/>
                  <a:gd name="T108" fmla="*/ 358 w 634"/>
                  <a:gd name="T109" fmla="*/ 79 h 371"/>
                  <a:gd name="T110" fmla="*/ 377 w 634"/>
                  <a:gd name="T111" fmla="*/ 75 h 371"/>
                  <a:gd name="T112" fmla="*/ 394 w 634"/>
                  <a:gd name="T113" fmla="*/ 66 h 371"/>
                  <a:gd name="T114" fmla="*/ 416 w 634"/>
                  <a:gd name="T115" fmla="*/ 67 h 371"/>
                  <a:gd name="T116" fmla="*/ 427 w 634"/>
                  <a:gd name="T117" fmla="*/ 59 h 371"/>
                  <a:gd name="T118" fmla="*/ 431 w 634"/>
                  <a:gd name="T119" fmla="*/ 44 h 371"/>
                  <a:gd name="T120" fmla="*/ 431 w 634"/>
                  <a:gd name="T121" fmla="*/ 28 h 371"/>
                  <a:gd name="T122" fmla="*/ 420 w 634"/>
                  <a:gd name="T123" fmla="*/ 11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34" h="371">
                    <a:moveTo>
                      <a:pt x="433" y="0"/>
                    </a:moveTo>
                    <a:lnTo>
                      <a:pt x="434" y="0"/>
                    </a:lnTo>
                    <a:lnTo>
                      <a:pt x="435" y="0"/>
                    </a:lnTo>
                    <a:lnTo>
                      <a:pt x="439" y="0"/>
                    </a:lnTo>
                    <a:lnTo>
                      <a:pt x="440" y="0"/>
                    </a:lnTo>
                    <a:lnTo>
                      <a:pt x="443" y="0"/>
                    </a:lnTo>
                    <a:lnTo>
                      <a:pt x="450" y="0"/>
                    </a:lnTo>
                    <a:lnTo>
                      <a:pt x="452" y="0"/>
                    </a:lnTo>
                    <a:lnTo>
                      <a:pt x="453" y="0"/>
                    </a:lnTo>
                    <a:lnTo>
                      <a:pt x="454" y="0"/>
                    </a:lnTo>
                    <a:lnTo>
                      <a:pt x="456" y="0"/>
                    </a:lnTo>
                    <a:lnTo>
                      <a:pt x="458" y="0"/>
                    </a:lnTo>
                    <a:lnTo>
                      <a:pt x="459" y="0"/>
                    </a:lnTo>
                    <a:lnTo>
                      <a:pt x="460" y="0"/>
                    </a:lnTo>
                    <a:lnTo>
                      <a:pt x="463" y="0"/>
                    </a:lnTo>
                    <a:lnTo>
                      <a:pt x="465" y="0"/>
                    </a:lnTo>
                    <a:lnTo>
                      <a:pt x="468" y="0"/>
                    </a:lnTo>
                    <a:lnTo>
                      <a:pt x="469" y="0"/>
                    </a:lnTo>
                    <a:lnTo>
                      <a:pt x="470" y="0"/>
                    </a:lnTo>
                    <a:lnTo>
                      <a:pt x="472" y="0"/>
                    </a:lnTo>
                    <a:lnTo>
                      <a:pt x="474" y="0"/>
                    </a:lnTo>
                    <a:lnTo>
                      <a:pt x="475" y="0"/>
                    </a:lnTo>
                    <a:lnTo>
                      <a:pt x="475" y="1"/>
                    </a:lnTo>
                    <a:lnTo>
                      <a:pt x="475" y="3"/>
                    </a:lnTo>
                    <a:lnTo>
                      <a:pt x="475" y="8"/>
                    </a:lnTo>
                    <a:lnTo>
                      <a:pt x="475" y="10"/>
                    </a:lnTo>
                    <a:lnTo>
                      <a:pt x="475" y="11"/>
                    </a:lnTo>
                    <a:lnTo>
                      <a:pt x="475" y="15"/>
                    </a:lnTo>
                    <a:lnTo>
                      <a:pt x="475" y="16"/>
                    </a:lnTo>
                    <a:lnTo>
                      <a:pt x="475" y="18"/>
                    </a:lnTo>
                    <a:lnTo>
                      <a:pt x="475" y="19"/>
                    </a:lnTo>
                    <a:lnTo>
                      <a:pt x="476" y="19"/>
                    </a:lnTo>
                    <a:lnTo>
                      <a:pt x="477" y="20"/>
                    </a:lnTo>
                    <a:lnTo>
                      <a:pt x="478" y="20"/>
                    </a:lnTo>
                    <a:lnTo>
                      <a:pt x="479" y="20"/>
                    </a:lnTo>
                    <a:lnTo>
                      <a:pt x="480" y="20"/>
                    </a:lnTo>
                    <a:lnTo>
                      <a:pt x="483" y="20"/>
                    </a:lnTo>
                    <a:lnTo>
                      <a:pt x="484" y="20"/>
                    </a:lnTo>
                    <a:lnTo>
                      <a:pt x="485" y="20"/>
                    </a:lnTo>
                    <a:lnTo>
                      <a:pt x="486" y="20"/>
                    </a:lnTo>
                    <a:lnTo>
                      <a:pt x="487" y="20"/>
                    </a:lnTo>
                    <a:lnTo>
                      <a:pt x="489" y="20"/>
                    </a:lnTo>
                    <a:lnTo>
                      <a:pt x="491" y="20"/>
                    </a:lnTo>
                    <a:lnTo>
                      <a:pt x="492" y="20"/>
                    </a:lnTo>
                    <a:lnTo>
                      <a:pt x="493" y="20"/>
                    </a:lnTo>
                    <a:lnTo>
                      <a:pt x="494" y="20"/>
                    </a:lnTo>
                    <a:lnTo>
                      <a:pt x="495" y="20"/>
                    </a:lnTo>
                    <a:lnTo>
                      <a:pt x="496" y="20"/>
                    </a:lnTo>
                    <a:lnTo>
                      <a:pt x="499" y="20"/>
                    </a:lnTo>
                    <a:lnTo>
                      <a:pt x="500" y="20"/>
                    </a:lnTo>
                    <a:lnTo>
                      <a:pt x="501" y="20"/>
                    </a:lnTo>
                    <a:lnTo>
                      <a:pt x="501" y="23"/>
                    </a:lnTo>
                    <a:lnTo>
                      <a:pt x="501" y="24"/>
                    </a:lnTo>
                    <a:lnTo>
                      <a:pt x="501" y="25"/>
                    </a:lnTo>
                    <a:lnTo>
                      <a:pt x="502" y="25"/>
                    </a:lnTo>
                    <a:lnTo>
                      <a:pt x="502" y="26"/>
                    </a:lnTo>
                    <a:lnTo>
                      <a:pt x="502" y="27"/>
                    </a:lnTo>
                    <a:lnTo>
                      <a:pt x="503" y="28"/>
                    </a:lnTo>
                    <a:lnTo>
                      <a:pt x="503" y="29"/>
                    </a:lnTo>
                    <a:lnTo>
                      <a:pt x="504" y="31"/>
                    </a:lnTo>
                    <a:lnTo>
                      <a:pt x="505" y="31"/>
                    </a:lnTo>
                    <a:lnTo>
                      <a:pt x="506" y="31"/>
                    </a:lnTo>
                    <a:lnTo>
                      <a:pt x="506" y="32"/>
                    </a:lnTo>
                    <a:lnTo>
                      <a:pt x="506" y="33"/>
                    </a:lnTo>
                    <a:lnTo>
                      <a:pt x="506" y="34"/>
                    </a:lnTo>
                    <a:lnTo>
                      <a:pt x="506" y="35"/>
                    </a:lnTo>
                    <a:lnTo>
                      <a:pt x="506" y="36"/>
                    </a:lnTo>
                    <a:lnTo>
                      <a:pt x="506" y="37"/>
                    </a:lnTo>
                    <a:lnTo>
                      <a:pt x="506" y="39"/>
                    </a:lnTo>
                    <a:lnTo>
                      <a:pt x="506" y="40"/>
                    </a:lnTo>
                    <a:lnTo>
                      <a:pt x="506" y="41"/>
                    </a:lnTo>
                    <a:lnTo>
                      <a:pt x="506" y="42"/>
                    </a:lnTo>
                    <a:lnTo>
                      <a:pt x="508" y="42"/>
                    </a:lnTo>
                    <a:lnTo>
                      <a:pt x="508" y="43"/>
                    </a:lnTo>
                    <a:lnTo>
                      <a:pt x="509" y="44"/>
                    </a:lnTo>
                    <a:lnTo>
                      <a:pt x="509" y="45"/>
                    </a:lnTo>
                    <a:lnTo>
                      <a:pt x="510" y="47"/>
                    </a:lnTo>
                    <a:lnTo>
                      <a:pt x="510" y="48"/>
                    </a:lnTo>
                    <a:lnTo>
                      <a:pt x="510" y="49"/>
                    </a:lnTo>
                    <a:lnTo>
                      <a:pt x="510" y="50"/>
                    </a:lnTo>
                    <a:lnTo>
                      <a:pt x="510" y="51"/>
                    </a:lnTo>
                    <a:lnTo>
                      <a:pt x="510" y="52"/>
                    </a:lnTo>
                    <a:lnTo>
                      <a:pt x="510" y="53"/>
                    </a:lnTo>
                    <a:lnTo>
                      <a:pt x="510" y="54"/>
                    </a:lnTo>
                    <a:lnTo>
                      <a:pt x="511" y="56"/>
                    </a:lnTo>
                    <a:lnTo>
                      <a:pt x="511" y="57"/>
                    </a:lnTo>
                    <a:lnTo>
                      <a:pt x="511" y="58"/>
                    </a:lnTo>
                    <a:lnTo>
                      <a:pt x="511" y="59"/>
                    </a:lnTo>
                    <a:lnTo>
                      <a:pt x="512" y="60"/>
                    </a:lnTo>
                    <a:lnTo>
                      <a:pt x="512" y="61"/>
                    </a:lnTo>
                    <a:lnTo>
                      <a:pt x="512" y="62"/>
                    </a:lnTo>
                    <a:lnTo>
                      <a:pt x="512" y="64"/>
                    </a:lnTo>
                    <a:lnTo>
                      <a:pt x="513" y="64"/>
                    </a:lnTo>
                    <a:lnTo>
                      <a:pt x="513" y="65"/>
                    </a:lnTo>
                    <a:lnTo>
                      <a:pt x="513" y="66"/>
                    </a:lnTo>
                    <a:lnTo>
                      <a:pt x="513" y="67"/>
                    </a:lnTo>
                    <a:lnTo>
                      <a:pt x="513" y="68"/>
                    </a:lnTo>
                    <a:lnTo>
                      <a:pt x="513" y="69"/>
                    </a:lnTo>
                    <a:lnTo>
                      <a:pt x="513" y="70"/>
                    </a:lnTo>
                    <a:lnTo>
                      <a:pt x="514" y="70"/>
                    </a:lnTo>
                    <a:lnTo>
                      <a:pt x="514" y="73"/>
                    </a:lnTo>
                    <a:lnTo>
                      <a:pt x="515" y="73"/>
                    </a:lnTo>
                    <a:lnTo>
                      <a:pt x="515" y="74"/>
                    </a:lnTo>
                    <a:lnTo>
                      <a:pt x="515" y="75"/>
                    </a:lnTo>
                    <a:lnTo>
                      <a:pt x="515" y="76"/>
                    </a:lnTo>
                    <a:lnTo>
                      <a:pt x="515" y="77"/>
                    </a:lnTo>
                    <a:lnTo>
                      <a:pt x="515" y="78"/>
                    </a:lnTo>
                    <a:lnTo>
                      <a:pt x="515" y="79"/>
                    </a:lnTo>
                    <a:lnTo>
                      <a:pt x="515" y="81"/>
                    </a:lnTo>
                    <a:lnTo>
                      <a:pt x="515" y="82"/>
                    </a:lnTo>
                    <a:lnTo>
                      <a:pt x="515" y="83"/>
                    </a:lnTo>
                    <a:lnTo>
                      <a:pt x="515" y="84"/>
                    </a:lnTo>
                    <a:lnTo>
                      <a:pt x="515" y="85"/>
                    </a:lnTo>
                    <a:lnTo>
                      <a:pt x="515" y="86"/>
                    </a:lnTo>
                    <a:lnTo>
                      <a:pt x="515" y="87"/>
                    </a:lnTo>
                    <a:lnTo>
                      <a:pt x="515" y="89"/>
                    </a:lnTo>
                    <a:lnTo>
                      <a:pt x="517" y="89"/>
                    </a:lnTo>
                    <a:lnTo>
                      <a:pt x="517" y="90"/>
                    </a:lnTo>
                    <a:lnTo>
                      <a:pt x="517" y="91"/>
                    </a:lnTo>
                    <a:lnTo>
                      <a:pt x="517" y="92"/>
                    </a:lnTo>
                    <a:lnTo>
                      <a:pt x="518" y="92"/>
                    </a:lnTo>
                    <a:lnTo>
                      <a:pt x="518" y="93"/>
                    </a:lnTo>
                    <a:lnTo>
                      <a:pt x="518" y="94"/>
                    </a:lnTo>
                    <a:lnTo>
                      <a:pt x="518" y="95"/>
                    </a:lnTo>
                    <a:lnTo>
                      <a:pt x="519" y="96"/>
                    </a:lnTo>
                    <a:lnTo>
                      <a:pt x="519" y="98"/>
                    </a:lnTo>
                    <a:lnTo>
                      <a:pt x="519" y="99"/>
                    </a:lnTo>
                    <a:lnTo>
                      <a:pt x="519" y="100"/>
                    </a:lnTo>
                    <a:lnTo>
                      <a:pt x="519" y="101"/>
                    </a:lnTo>
                    <a:lnTo>
                      <a:pt x="519" y="102"/>
                    </a:lnTo>
                    <a:lnTo>
                      <a:pt x="519" y="103"/>
                    </a:lnTo>
                    <a:lnTo>
                      <a:pt x="519" y="104"/>
                    </a:lnTo>
                    <a:lnTo>
                      <a:pt x="518" y="104"/>
                    </a:lnTo>
                    <a:lnTo>
                      <a:pt x="518" y="106"/>
                    </a:lnTo>
                    <a:lnTo>
                      <a:pt x="518" y="107"/>
                    </a:lnTo>
                    <a:lnTo>
                      <a:pt x="518" y="108"/>
                    </a:lnTo>
                    <a:lnTo>
                      <a:pt x="518" y="109"/>
                    </a:lnTo>
                    <a:lnTo>
                      <a:pt x="518" y="110"/>
                    </a:lnTo>
                    <a:lnTo>
                      <a:pt x="517" y="111"/>
                    </a:lnTo>
                    <a:lnTo>
                      <a:pt x="517" y="112"/>
                    </a:lnTo>
                    <a:lnTo>
                      <a:pt x="515" y="114"/>
                    </a:lnTo>
                    <a:lnTo>
                      <a:pt x="515" y="115"/>
                    </a:lnTo>
                    <a:lnTo>
                      <a:pt x="515" y="116"/>
                    </a:lnTo>
                    <a:lnTo>
                      <a:pt x="514" y="116"/>
                    </a:lnTo>
                    <a:lnTo>
                      <a:pt x="514" y="117"/>
                    </a:lnTo>
                    <a:lnTo>
                      <a:pt x="513" y="119"/>
                    </a:lnTo>
                    <a:lnTo>
                      <a:pt x="513" y="120"/>
                    </a:lnTo>
                    <a:lnTo>
                      <a:pt x="512" y="121"/>
                    </a:lnTo>
                    <a:lnTo>
                      <a:pt x="512" y="123"/>
                    </a:lnTo>
                    <a:lnTo>
                      <a:pt x="512" y="124"/>
                    </a:lnTo>
                    <a:lnTo>
                      <a:pt x="512" y="125"/>
                    </a:lnTo>
                    <a:lnTo>
                      <a:pt x="512" y="126"/>
                    </a:lnTo>
                    <a:lnTo>
                      <a:pt x="512" y="127"/>
                    </a:lnTo>
                    <a:lnTo>
                      <a:pt x="512" y="128"/>
                    </a:lnTo>
                    <a:lnTo>
                      <a:pt x="512" y="129"/>
                    </a:lnTo>
                    <a:lnTo>
                      <a:pt x="512" y="131"/>
                    </a:lnTo>
                    <a:lnTo>
                      <a:pt x="513" y="132"/>
                    </a:lnTo>
                    <a:lnTo>
                      <a:pt x="513" y="133"/>
                    </a:lnTo>
                    <a:lnTo>
                      <a:pt x="513" y="134"/>
                    </a:lnTo>
                    <a:lnTo>
                      <a:pt x="513" y="135"/>
                    </a:lnTo>
                    <a:lnTo>
                      <a:pt x="514" y="136"/>
                    </a:lnTo>
                    <a:lnTo>
                      <a:pt x="514" y="137"/>
                    </a:lnTo>
                    <a:lnTo>
                      <a:pt x="514" y="139"/>
                    </a:lnTo>
                    <a:lnTo>
                      <a:pt x="515" y="140"/>
                    </a:lnTo>
                    <a:lnTo>
                      <a:pt x="517" y="140"/>
                    </a:lnTo>
                    <a:lnTo>
                      <a:pt x="517" y="141"/>
                    </a:lnTo>
                    <a:lnTo>
                      <a:pt x="518" y="141"/>
                    </a:lnTo>
                    <a:lnTo>
                      <a:pt x="518" y="142"/>
                    </a:lnTo>
                    <a:lnTo>
                      <a:pt x="519" y="142"/>
                    </a:lnTo>
                    <a:lnTo>
                      <a:pt x="519" y="143"/>
                    </a:lnTo>
                    <a:lnTo>
                      <a:pt x="520" y="144"/>
                    </a:lnTo>
                    <a:lnTo>
                      <a:pt x="520" y="145"/>
                    </a:lnTo>
                    <a:lnTo>
                      <a:pt x="520" y="146"/>
                    </a:lnTo>
                    <a:lnTo>
                      <a:pt x="520" y="148"/>
                    </a:lnTo>
                    <a:lnTo>
                      <a:pt x="520" y="149"/>
                    </a:lnTo>
                    <a:lnTo>
                      <a:pt x="521" y="149"/>
                    </a:lnTo>
                    <a:lnTo>
                      <a:pt x="521" y="150"/>
                    </a:lnTo>
                    <a:lnTo>
                      <a:pt x="522" y="151"/>
                    </a:lnTo>
                    <a:lnTo>
                      <a:pt x="522" y="152"/>
                    </a:lnTo>
                    <a:lnTo>
                      <a:pt x="523" y="152"/>
                    </a:lnTo>
                    <a:lnTo>
                      <a:pt x="523" y="153"/>
                    </a:lnTo>
                    <a:lnTo>
                      <a:pt x="523" y="154"/>
                    </a:lnTo>
                    <a:lnTo>
                      <a:pt x="525" y="156"/>
                    </a:lnTo>
                    <a:lnTo>
                      <a:pt x="525" y="157"/>
                    </a:lnTo>
                    <a:lnTo>
                      <a:pt x="526" y="157"/>
                    </a:lnTo>
                    <a:lnTo>
                      <a:pt x="526" y="158"/>
                    </a:lnTo>
                    <a:lnTo>
                      <a:pt x="527" y="159"/>
                    </a:lnTo>
                    <a:lnTo>
                      <a:pt x="527" y="160"/>
                    </a:lnTo>
                    <a:lnTo>
                      <a:pt x="528" y="160"/>
                    </a:lnTo>
                    <a:lnTo>
                      <a:pt x="528" y="161"/>
                    </a:lnTo>
                    <a:lnTo>
                      <a:pt x="529" y="162"/>
                    </a:lnTo>
                    <a:lnTo>
                      <a:pt x="530" y="162"/>
                    </a:lnTo>
                    <a:lnTo>
                      <a:pt x="531" y="162"/>
                    </a:lnTo>
                    <a:lnTo>
                      <a:pt x="532" y="162"/>
                    </a:lnTo>
                    <a:lnTo>
                      <a:pt x="532" y="161"/>
                    </a:lnTo>
                    <a:lnTo>
                      <a:pt x="534" y="161"/>
                    </a:lnTo>
                    <a:lnTo>
                      <a:pt x="534" y="162"/>
                    </a:lnTo>
                    <a:lnTo>
                      <a:pt x="534" y="163"/>
                    </a:lnTo>
                    <a:lnTo>
                      <a:pt x="534" y="165"/>
                    </a:lnTo>
                    <a:lnTo>
                      <a:pt x="534" y="166"/>
                    </a:lnTo>
                    <a:lnTo>
                      <a:pt x="534" y="167"/>
                    </a:lnTo>
                    <a:lnTo>
                      <a:pt x="534" y="168"/>
                    </a:lnTo>
                    <a:lnTo>
                      <a:pt x="535" y="168"/>
                    </a:lnTo>
                    <a:lnTo>
                      <a:pt x="535" y="169"/>
                    </a:lnTo>
                    <a:lnTo>
                      <a:pt x="536" y="169"/>
                    </a:lnTo>
                    <a:lnTo>
                      <a:pt x="536" y="170"/>
                    </a:lnTo>
                    <a:lnTo>
                      <a:pt x="536" y="171"/>
                    </a:lnTo>
                    <a:lnTo>
                      <a:pt x="536" y="173"/>
                    </a:lnTo>
                    <a:lnTo>
                      <a:pt x="537" y="173"/>
                    </a:lnTo>
                    <a:lnTo>
                      <a:pt x="537" y="174"/>
                    </a:lnTo>
                    <a:lnTo>
                      <a:pt x="538" y="174"/>
                    </a:lnTo>
                    <a:lnTo>
                      <a:pt x="538" y="175"/>
                    </a:lnTo>
                    <a:lnTo>
                      <a:pt x="539" y="176"/>
                    </a:lnTo>
                    <a:lnTo>
                      <a:pt x="540" y="177"/>
                    </a:lnTo>
                    <a:lnTo>
                      <a:pt x="541" y="177"/>
                    </a:lnTo>
                    <a:lnTo>
                      <a:pt x="541" y="178"/>
                    </a:lnTo>
                    <a:lnTo>
                      <a:pt x="543" y="178"/>
                    </a:lnTo>
                    <a:lnTo>
                      <a:pt x="543" y="179"/>
                    </a:lnTo>
                    <a:lnTo>
                      <a:pt x="543" y="181"/>
                    </a:lnTo>
                    <a:lnTo>
                      <a:pt x="544" y="181"/>
                    </a:lnTo>
                    <a:lnTo>
                      <a:pt x="544" y="182"/>
                    </a:lnTo>
                    <a:lnTo>
                      <a:pt x="545" y="182"/>
                    </a:lnTo>
                    <a:lnTo>
                      <a:pt x="545" y="183"/>
                    </a:lnTo>
                    <a:lnTo>
                      <a:pt x="545" y="184"/>
                    </a:lnTo>
                    <a:lnTo>
                      <a:pt x="546" y="184"/>
                    </a:lnTo>
                    <a:lnTo>
                      <a:pt x="546" y="185"/>
                    </a:lnTo>
                    <a:lnTo>
                      <a:pt x="547" y="186"/>
                    </a:lnTo>
                    <a:lnTo>
                      <a:pt x="547" y="187"/>
                    </a:lnTo>
                    <a:lnTo>
                      <a:pt x="548" y="187"/>
                    </a:lnTo>
                    <a:lnTo>
                      <a:pt x="548" y="188"/>
                    </a:lnTo>
                    <a:lnTo>
                      <a:pt x="549" y="188"/>
                    </a:lnTo>
                    <a:lnTo>
                      <a:pt x="549" y="190"/>
                    </a:lnTo>
                    <a:lnTo>
                      <a:pt x="549" y="191"/>
                    </a:lnTo>
                    <a:lnTo>
                      <a:pt x="549" y="192"/>
                    </a:lnTo>
                    <a:lnTo>
                      <a:pt x="549" y="193"/>
                    </a:lnTo>
                    <a:lnTo>
                      <a:pt x="549" y="194"/>
                    </a:lnTo>
                    <a:lnTo>
                      <a:pt x="549" y="195"/>
                    </a:lnTo>
                    <a:lnTo>
                      <a:pt x="551" y="196"/>
                    </a:lnTo>
                    <a:lnTo>
                      <a:pt x="551" y="198"/>
                    </a:lnTo>
                    <a:lnTo>
                      <a:pt x="551" y="199"/>
                    </a:lnTo>
                    <a:lnTo>
                      <a:pt x="552" y="199"/>
                    </a:lnTo>
                    <a:lnTo>
                      <a:pt x="552" y="200"/>
                    </a:lnTo>
                    <a:lnTo>
                      <a:pt x="552" y="201"/>
                    </a:lnTo>
                    <a:lnTo>
                      <a:pt x="552" y="202"/>
                    </a:lnTo>
                    <a:lnTo>
                      <a:pt x="552" y="203"/>
                    </a:lnTo>
                    <a:lnTo>
                      <a:pt x="551" y="204"/>
                    </a:lnTo>
                    <a:lnTo>
                      <a:pt x="551" y="206"/>
                    </a:lnTo>
                    <a:lnTo>
                      <a:pt x="551" y="207"/>
                    </a:lnTo>
                    <a:lnTo>
                      <a:pt x="551" y="208"/>
                    </a:lnTo>
                    <a:lnTo>
                      <a:pt x="551" y="209"/>
                    </a:lnTo>
                    <a:lnTo>
                      <a:pt x="551" y="210"/>
                    </a:lnTo>
                    <a:lnTo>
                      <a:pt x="551" y="211"/>
                    </a:lnTo>
                    <a:lnTo>
                      <a:pt x="551" y="213"/>
                    </a:lnTo>
                    <a:lnTo>
                      <a:pt x="551" y="215"/>
                    </a:lnTo>
                    <a:lnTo>
                      <a:pt x="551" y="216"/>
                    </a:lnTo>
                    <a:lnTo>
                      <a:pt x="549" y="217"/>
                    </a:lnTo>
                    <a:lnTo>
                      <a:pt x="548" y="218"/>
                    </a:lnTo>
                    <a:lnTo>
                      <a:pt x="548" y="219"/>
                    </a:lnTo>
                    <a:lnTo>
                      <a:pt x="548" y="220"/>
                    </a:lnTo>
                    <a:lnTo>
                      <a:pt x="549" y="220"/>
                    </a:lnTo>
                    <a:lnTo>
                      <a:pt x="549" y="221"/>
                    </a:lnTo>
                    <a:lnTo>
                      <a:pt x="551" y="221"/>
                    </a:lnTo>
                    <a:lnTo>
                      <a:pt x="551" y="223"/>
                    </a:lnTo>
                    <a:lnTo>
                      <a:pt x="551" y="224"/>
                    </a:lnTo>
                    <a:lnTo>
                      <a:pt x="552" y="224"/>
                    </a:lnTo>
                    <a:lnTo>
                      <a:pt x="553" y="224"/>
                    </a:lnTo>
                    <a:lnTo>
                      <a:pt x="554" y="224"/>
                    </a:lnTo>
                    <a:lnTo>
                      <a:pt x="555" y="224"/>
                    </a:lnTo>
                    <a:lnTo>
                      <a:pt x="556" y="224"/>
                    </a:lnTo>
                    <a:lnTo>
                      <a:pt x="557" y="224"/>
                    </a:lnTo>
                    <a:lnTo>
                      <a:pt x="558" y="223"/>
                    </a:lnTo>
                    <a:lnTo>
                      <a:pt x="560" y="223"/>
                    </a:lnTo>
                    <a:lnTo>
                      <a:pt x="560" y="224"/>
                    </a:lnTo>
                    <a:lnTo>
                      <a:pt x="561" y="224"/>
                    </a:lnTo>
                    <a:lnTo>
                      <a:pt x="561" y="225"/>
                    </a:lnTo>
                    <a:lnTo>
                      <a:pt x="560" y="226"/>
                    </a:lnTo>
                    <a:lnTo>
                      <a:pt x="560" y="227"/>
                    </a:lnTo>
                    <a:lnTo>
                      <a:pt x="560" y="230"/>
                    </a:lnTo>
                    <a:lnTo>
                      <a:pt x="558" y="232"/>
                    </a:lnTo>
                    <a:lnTo>
                      <a:pt x="558" y="233"/>
                    </a:lnTo>
                    <a:lnTo>
                      <a:pt x="558" y="234"/>
                    </a:lnTo>
                    <a:lnTo>
                      <a:pt x="558" y="235"/>
                    </a:lnTo>
                    <a:lnTo>
                      <a:pt x="558" y="236"/>
                    </a:lnTo>
                    <a:lnTo>
                      <a:pt x="558" y="237"/>
                    </a:lnTo>
                    <a:lnTo>
                      <a:pt x="558" y="238"/>
                    </a:lnTo>
                    <a:lnTo>
                      <a:pt x="558" y="240"/>
                    </a:lnTo>
                    <a:lnTo>
                      <a:pt x="558" y="241"/>
                    </a:lnTo>
                    <a:lnTo>
                      <a:pt x="560" y="242"/>
                    </a:lnTo>
                    <a:lnTo>
                      <a:pt x="560" y="243"/>
                    </a:lnTo>
                    <a:lnTo>
                      <a:pt x="560" y="244"/>
                    </a:lnTo>
                    <a:lnTo>
                      <a:pt x="560" y="245"/>
                    </a:lnTo>
                    <a:lnTo>
                      <a:pt x="560" y="246"/>
                    </a:lnTo>
                    <a:lnTo>
                      <a:pt x="561" y="246"/>
                    </a:lnTo>
                    <a:lnTo>
                      <a:pt x="561" y="248"/>
                    </a:lnTo>
                    <a:lnTo>
                      <a:pt x="561" y="249"/>
                    </a:lnTo>
                    <a:lnTo>
                      <a:pt x="562" y="249"/>
                    </a:lnTo>
                    <a:lnTo>
                      <a:pt x="562" y="250"/>
                    </a:lnTo>
                    <a:lnTo>
                      <a:pt x="562" y="251"/>
                    </a:lnTo>
                    <a:lnTo>
                      <a:pt x="563" y="251"/>
                    </a:lnTo>
                    <a:lnTo>
                      <a:pt x="563" y="252"/>
                    </a:lnTo>
                    <a:lnTo>
                      <a:pt x="563" y="253"/>
                    </a:lnTo>
                    <a:lnTo>
                      <a:pt x="563" y="254"/>
                    </a:lnTo>
                    <a:lnTo>
                      <a:pt x="563" y="255"/>
                    </a:lnTo>
                    <a:lnTo>
                      <a:pt x="563" y="257"/>
                    </a:lnTo>
                    <a:lnTo>
                      <a:pt x="564" y="257"/>
                    </a:lnTo>
                    <a:lnTo>
                      <a:pt x="563" y="257"/>
                    </a:lnTo>
                    <a:lnTo>
                      <a:pt x="563" y="258"/>
                    </a:lnTo>
                    <a:lnTo>
                      <a:pt x="563" y="259"/>
                    </a:lnTo>
                    <a:lnTo>
                      <a:pt x="563" y="260"/>
                    </a:lnTo>
                    <a:lnTo>
                      <a:pt x="563" y="261"/>
                    </a:lnTo>
                    <a:lnTo>
                      <a:pt x="563" y="262"/>
                    </a:lnTo>
                    <a:lnTo>
                      <a:pt x="562" y="262"/>
                    </a:lnTo>
                    <a:lnTo>
                      <a:pt x="562" y="263"/>
                    </a:lnTo>
                    <a:lnTo>
                      <a:pt x="562" y="265"/>
                    </a:lnTo>
                    <a:lnTo>
                      <a:pt x="561" y="265"/>
                    </a:lnTo>
                    <a:lnTo>
                      <a:pt x="561" y="266"/>
                    </a:lnTo>
                    <a:lnTo>
                      <a:pt x="560" y="266"/>
                    </a:lnTo>
                    <a:lnTo>
                      <a:pt x="560" y="267"/>
                    </a:lnTo>
                    <a:lnTo>
                      <a:pt x="558" y="267"/>
                    </a:lnTo>
                    <a:lnTo>
                      <a:pt x="558" y="268"/>
                    </a:lnTo>
                    <a:lnTo>
                      <a:pt x="557" y="269"/>
                    </a:lnTo>
                    <a:lnTo>
                      <a:pt x="557" y="270"/>
                    </a:lnTo>
                    <a:lnTo>
                      <a:pt x="557" y="271"/>
                    </a:lnTo>
                    <a:lnTo>
                      <a:pt x="556" y="271"/>
                    </a:lnTo>
                    <a:lnTo>
                      <a:pt x="556" y="273"/>
                    </a:lnTo>
                    <a:lnTo>
                      <a:pt x="555" y="273"/>
                    </a:lnTo>
                    <a:lnTo>
                      <a:pt x="555" y="274"/>
                    </a:lnTo>
                    <a:lnTo>
                      <a:pt x="554" y="274"/>
                    </a:lnTo>
                    <a:lnTo>
                      <a:pt x="553" y="274"/>
                    </a:lnTo>
                    <a:lnTo>
                      <a:pt x="553" y="273"/>
                    </a:lnTo>
                    <a:lnTo>
                      <a:pt x="553" y="274"/>
                    </a:lnTo>
                    <a:lnTo>
                      <a:pt x="552" y="274"/>
                    </a:lnTo>
                    <a:lnTo>
                      <a:pt x="552" y="275"/>
                    </a:lnTo>
                    <a:lnTo>
                      <a:pt x="551" y="276"/>
                    </a:lnTo>
                    <a:lnTo>
                      <a:pt x="551" y="277"/>
                    </a:lnTo>
                    <a:lnTo>
                      <a:pt x="551" y="278"/>
                    </a:lnTo>
                    <a:lnTo>
                      <a:pt x="549" y="278"/>
                    </a:lnTo>
                    <a:lnTo>
                      <a:pt x="549" y="279"/>
                    </a:lnTo>
                    <a:lnTo>
                      <a:pt x="549" y="280"/>
                    </a:lnTo>
                    <a:lnTo>
                      <a:pt x="548" y="280"/>
                    </a:lnTo>
                    <a:lnTo>
                      <a:pt x="548" y="282"/>
                    </a:lnTo>
                    <a:lnTo>
                      <a:pt x="547" y="282"/>
                    </a:lnTo>
                    <a:lnTo>
                      <a:pt x="547" y="283"/>
                    </a:lnTo>
                    <a:lnTo>
                      <a:pt x="547" y="284"/>
                    </a:lnTo>
                    <a:lnTo>
                      <a:pt x="546" y="284"/>
                    </a:lnTo>
                    <a:lnTo>
                      <a:pt x="546" y="285"/>
                    </a:lnTo>
                    <a:lnTo>
                      <a:pt x="546" y="286"/>
                    </a:lnTo>
                    <a:lnTo>
                      <a:pt x="545" y="287"/>
                    </a:lnTo>
                    <a:lnTo>
                      <a:pt x="545" y="288"/>
                    </a:lnTo>
                    <a:lnTo>
                      <a:pt x="545" y="290"/>
                    </a:lnTo>
                    <a:lnTo>
                      <a:pt x="545" y="291"/>
                    </a:lnTo>
                    <a:lnTo>
                      <a:pt x="545" y="292"/>
                    </a:lnTo>
                    <a:lnTo>
                      <a:pt x="545" y="293"/>
                    </a:lnTo>
                    <a:lnTo>
                      <a:pt x="545" y="294"/>
                    </a:lnTo>
                    <a:lnTo>
                      <a:pt x="545" y="295"/>
                    </a:lnTo>
                    <a:lnTo>
                      <a:pt x="545" y="296"/>
                    </a:lnTo>
                    <a:lnTo>
                      <a:pt x="545" y="298"/>
                    </a:lnTo>
                    <a:lnTo>
                      <a:pt x="545" y="299"/>
                    </a:lnTo>
                    <a:lnTo>
                      <a:pt x="544" y="299"/>
                    </a:lnTo>
                    <a:lnTo>
                      <a:pt x="544" y="300"/>
                    </a:lnTo>
                    <a:lnTo>
                      <a:pt x="543" y="301"/>
                    </a:lnTo>
                    <a:lnTo>
                      <a:pt x="543" y="302"/>
                    </a:lnTo>
                    <a:lnTo>
                      <a:pt x="543" y="303"/>
                    </a:lnTo>
                    <a:lnTo>
                      <a:pt x="544" y="304"/>
                    </a:lnTo>
                    <a:lnTo>
                      <a:pt x="544" y="305"/>
                    </a:lnTo>
                    <a:lnTo>
                      <a:pt x="544" y="307"/>
                    </a:lnTo>
                    <a:lnTo>
                      <a:pt x="544" y="308"/>
                    </a:lnTo>
                    <a:lnTo>
                      <a:pt x="544" y="309"/>
                    </a:lnTo>
                    <a:lnTo>
                      <a:pt x="545" y="309"/>
                    </a:lnTo>
                    <a:lnTo>
                      <a:pt x="545" y="310"/>
                    </a:lnTo>
                    <a:lnTo>
                      <a:pt x="545" y="311"/>
                    </a:lnTo>
                    <a:lnTo>
                      <a:pt x="545" y="312"/>
                    </a:lnTo>
                    <a:lnTo>
                      <a:pt x="544" y="312"/>
                    </a:lnTo>
                    <a:lnTo>
                      <a:pt x="544" y="313"/>
                    </a:lnTo>
                    <a:lnTo>
                      <a:pt x="544" y="315"/>
                    </a:lnTo>
                    <a:lnTo>
                      <a:pt x="543" y="315"/>
                    </a:lnTo>
                    <a:lnTo>
                      <a:pt x="543" y="316"/>
                    </a:lnTo>
                    <a:lnTo>
                      <a:pt x="543" y="317"/>
                    </a:lnTo>
                    <a:lnTo>
                      <a:pt x="543" y="318"/>
                    </a:lnTo>
                    <a:lnTo>
                      <a:pt x="544" y="318"/>
                    </a:lnTo>
                    <a:lnTo>
                      <a:pt x="544" y="319"/>
                    </a:lnTo>
                    <a:lnTo>
                      <a:pt x="545" y="320"/>
                    </a:lnTo>
                    <a:lnTo>
                      <a:pt x="546" y="320"/>
                    </a:lnTo>
                    <a:lnTo>
                      <a:pt x="547" y="321"/>
                    </a:lnTo>
                    <a:lnTo>
                      <a:pt x="548" y="321"/>
                    </a:lnTo>
                    <a:lnTo>
                      <a:pt x="548" y="322"/>
                    </a:lnTo>
                    <a:lnTo>
                      <a:pt x="549" y="322"/>
                    </a:lnTo>
                    <a:lnTo>
                      <a:pt x="549" y="324"/>
                    </a:lnTo>
                    <a:lnTo>
                      <a:pt x="551" y="324"/>
                    </a:lnTo>
                    <a:lnTo>
                      <a:pt x="552" y="324"/>
                    </a:lnTo>
                    <a:lnTo>
                      <a:pt x="554" y="324"/>
                    </a:lnTo>
                    <a:lnTo>
                      <a:pt x="555" y="324"/>
                    </a:lnTo>
                    <a:lnTo>
                      <a:pt x="556" y="325"/>
                    </a:lnTo>
                    <a:lnTo>
                      <a:pt x="557" y="325"/>
                    </a:lnTo>
                    <a:lnTo>
                      <a:pt x="557" y="326"/>
                    </a:lnTo>
                    <a:lnTo>
                      <a:pt x="558" y="326"/>
                    </a:lnTo>
                    <a:lnTo>
                      <a:pt x="560" y="327"/>
                    </a:lnTo>
                    <a:lnTo>
                      <a:pt x="561" y="328"/>
                    </a:lnTo>
                    <a:lnTo>
                      <a:pt x="561" y="329"/>
                    </a:lnTo>
                    <a:lnTo>
                      <a:pt x="562" y="329"/>
                    </a:lnTo>
                    <a:lnTo>
                      <a:pt x="562" y="330"/>
                    </a:lnTo>
                    <a:lnTo>
                      <a:pt x="562" y="332"/>
                    </a:lnTo>
                    <a:lnTo>
                      <a:pt x="563" y="334"/>
                    </a:lnTo>
                    <a:lnTo>
                      <a:pt x="564" y="335"/>
                    </a:lnTo>
                    <a:lnTo>
                      <a:pt x="564" y="336"/>
                    </a:lnTo>
                    <a:lnTo>
                      <a:pt x="564" y="337"/>
                    </a:lnTo>
                    <a:lnTo>
                      <a:pt x="565" y="337"/>
                    </a:lnTo>
                    <a:lnTo>
                      <a:pt x="565" y="338"/>
                    </a:lnTo>
                    <a:lnTo>
                      <a:pt x="566" y="338"/>
                    </a:lnTo>
                    <a:lnTo>
                      <a:pt x="566" y="340"/>
                    </a:lnTo>
                    <a:lnTo>
                      <a:pt x="568" y="340"/>
                    </a:lnTo>
                    <a:lnTo>
                      <a:pt x="569" y="341"/>
                    </a:lnTo>
                    <a:lnTo>
                      <a:pt x="570" y="341"/>
                    </a:lnTo>
                    <a:lnTo>
                      <a:pt x="571" y="342"/>
                    </a:lnTo>
                    <a:lnTo>
                      <a:pt x="572" y="342"/>
                    </a:lnTo>
                    <a:lnTo>
                      <a:pt x="573" y="343"/>
                    </a:lnTo>
                    <a:lnTo>
                      <a:pt x="574" y="343"/>
                    </a:lnTo>
                    <a:lnTo>
                      <a:pt x="577" y="345"/>
                    </a:lnTo>
                    <a:lnTo>
                      <a:pt x="578" y="345"/>
                    </a:lnTo>
                    <a:lnTo>
                      <a:pt x="579" y="345"/>
                    </a:lnTo>
                    <a:lnTo>
                      <a:pt x="579" y="346"/>
                    </a:lnTo>
                    <a:lnTo>
                      <a:pt x="580" y="346"/>
                    </a:lnTo>
                    <a:lnTo>
                      <a:pt x="581" y="346"/>
                    </a:lnTo>
                    <a:lnTo>
                      <a:pt x="582" y="346"/>
                    </a:lnTo>
                    <a:lnTo>
                      <a:pt x="583" y="347"/>
                    </a:lnTo>
                    <a:lnTo>
                      <a:pt x="584" y="347"/>
                    </a:lnTo>
                    <a:lnTo>
                      <a:pt x="586" y="347"/>
                    </a:lnTo>
                    <a:lnTo>
                      <a:pt x="587" y="346"/>
                    </a:lnTo>
                    <a:lnTo>
                      <a:pt x="588" y="346"/>
                    </a:lnTo>
                    <a:lnTo>
                      <a:pt x="589" y="346"/>
                    </a:lnTo>
                    <a:lnTo>
                      <a:pt x="590" y="346"/>
                    </a:lnTo>
                    <a:lnTo>
                      <a:pt x="591" y="346"/>
                    </a:lnTo>
                    <a:lnTo>
                      <a:pt x="592" y="345"/>
                    </a:lnTo>
                    <a:lnTo>
                      <a:pt x="594" y="345"/>
                    </a:lnTo>
                    <a:lnTo>
                      <a:pt x="595" y="345"/>
                    </a:lnTo>
                    <a:lnTo>
                      <a:pt x="596" y="346"/>
                    </a:lnTo>
                    <a:lnTo>
                      <a:pt x="597" y="346"/>
                    </a:lnTo>
                    <a:lnTo>
                      <a:pt x="599" y="347"/>
                    </a:lnTo>
                    <a:lnTo>
                      <a:pt x="601" y="347"/>
                    </a:lnTo>
                    <a:lnTo>
                      <a:pt x="601" y="349"/>
                    </a:lnTo>
                    <a:lnTo>
                      <a:pt x="603" y="349"/>
                    </a:lnTo>
                    <a:lnTo>
                      <a:pt x="604" y="349"/>
                    </a:lnTo>
                    <a:lnTo>
                      <a:pt x="605" y="350"/>
                    </a:lnTo>
                    <a:lnTo>
                      <a:pt x="606" y="350"/>
                    </a:lnTo>
                    <a:lnTo>
                      <a:pt x="607" y="350"/>
                    </a:lnTo>
                    <a:lnTo>
                      <a:pt x="607" y="351"/>
                    </a:lnTo>
                    <a:lnTo>
                      <a:pt x="608" y="351"/>
                    </a:lnTo>
                    <a:lnTo>
                      <a:pt x="609" y="351"/>
                    </a:lnTo>
                    <a:lnTo>
                      <a:pt x="610" y="351"/>
                    </a:lnTo>
                    <a:lnTo>
                      <a:pt x="612" y="351"/>
                    </a:lnTo>
                    <a:lnTo>
                      <a:pt x="613" y="351"/>
                    </a:lnTo>
                    <a:lnTo>
                      <a:pt x="613" y="352"/>
                    </a:lnTo>
                    <a:lnTo>
                      <a:pt x="614" y="352"/>
                    </a:lnTo>
                    <a:lnTo>
                      <a:pt x="615" y="352"/>
                    </a:lnTo>
                    <a:lnTo>
                      <a:pt x="616" y="352"/>
                    </a:lnTo>
                    <a:lnTo>
                      <a:pt x="616" y="353"/>
                    </a:lnTo>
                    <a:lnTo>
                      <a:pt x="617" y="353"/>
                    </a:lnTo>
                    <a:lnTo>
                      <a:pt x="617" y="354"/>
                    </a:lnTo>
                    <a:lnTo>
                      <a:pt x="618" y="354"/>
                    </a:lnTo>
                    <a:lnTo>
                      <a:pt x="618" y="355"/>
                    </a:lnTo>
                    <a:lnTo>
                      <a:pt x="620" y="355"/>
                    </a:lnTo>
                    <a:lnTo>
                      <a:pt x="620" y="357"/>
                    </a:lnTo>
                    <a:lnTo>
                      <a:pt x="620" y="358"/>
                    </a:lnTo>
                    <a:lnTo>
                      <a:pt x="620" y="359"/>
                    </a:lnTo>
                    <a:lnTo>
                      <a:pt x="620" y="360"/>
                    </a:lnTo>
                    <a:lnTo>
                      <a:pt x="620" y="361"/>
                    </a:lnTo>
                    <a:lnTo>
                      <a:pt x="621" y="362"/>
                    </a:lnTo>
                    <a:lnTo>
                      <a:pt x="622" y="362"/>
                    </a:lnTo>
                    <a:lnTo>
                      <a:pt x="623" y="362"/>
                    </a:lnTo>
                    <a:lnTo>
                      <a:pt x="624" y="362"/>
                    </a:lnTo>
                    <a:lnTo>
                      <a:pt x="624" y="361"/>
                    </a:lnTo>
                    <a:lnTo>
                      <a:pt x="625" y="361"/>
                    </a:lnTo>
                    <a:lnTo>
                      <a:pt x="625" y="360"/>
                    </a:lnTo>
                    <a:lnTo>
                      <a:pt x="626" y="360"/>
                    </a:lnTo>
                    <a:lnTo>
                      <a:pt x="627" y="360"/>
                    </a:lnTo>
                    <a:lnTo>
                      <a:pt x="627" y="361"/>
                    </a:lnTo>
                    <a:lnTo>
                      <a:pt x="629" y="361"/>
                    </a:lnTo>
                    <a:lnTo>
                      <a:pt x="629" y="362"/>
                    </a:lnTo>
                    <a:lnTo>
                      <a:pt x="630" y="363"/>
                    </a:lnTo>
                    <a:lnTo>
                      <a:pt x="631" y="365"/>
                    </a:lnTo>
                    <a:lnTo>
                      <a:pt x="632" y="365"/>
                    </a:lnTo>
                    <a:lnTo>
                      <a:pt x="632" y="366"/>
                    </a:lnTo>
                    <a:lnTo>
                      <a:pt x="633" y="366"/>
                    </a:lnTo>
                    <a:lnTo>
                      <a:pt x="633" y="367"/>
                    </a:lnTo>
                    <a:lnTo>
                      <a:pt x="634" y="369"/>
                    </a:lnTo>
                    <a:lnTo>
                      <a:pt x="634" y="370"/>
                    </a:lnTo>
                    <a:lnTo>
                      <a:pt x="634" y="371"/>
                    </a:lnTo>
                    <a:lnTo>
                      <a:pt x="633" y="371"/>
                    </a:lnTo>
                    <a:lnTo>
                      <a:pt x="632" y="371"/>
                    </a:lnTo>
                    <a:lnTo>
                      <a:pt x="631" y="371"/>
                    </a:lnTo>
                    <a:lnTo>
                      <a:pt x="629" y="371"/>
                    </a:lnTo>
                    <a:lnTo>
                      <a:pt x="627" y="371"/>
                    </a:lnTo>
                    <a:lnTo>
                      <a:pt x="626" y="371"/>
                    </a:lnTo>
                    <a:lnTo>
                      <a:pt x="623" y="371"/>
                    </a:lnTo>
                    <a:lnTo>
                      <a:pt x="622" y="371"/>
                    </a:lnTo>
                    <a:lnTo>
                      <a:pt x="621" y="371"/>
                    </a:lnTo>
                    <a:lnTo>
                      <a:pt x="618" y="371"/>
                    </a:lnTo>
                    <a:lnTo>
                      <a:pt x="617" y="371"/>
                    </a:lnTo>
                    <a:lnTo>
                      <a:pt x="616" y="371"/>
                    </a:lnTo>
                    <a:lnTo>
                      <a:pt x="614" y="371"/>
                    </a:lnTo>
                    <a:lnTo>
                      <a:pt x="613" y="371"/>
                    </a:lnTo>
                    <a:lnTo>
                      <a:pt x="612" y="371"/>
                    </a:lnTo>
                    <a:lnTo>
                      <a:pt x="610" y="371"/>
                    </a:lnTo>
                    <a:lnTo>
                      <a:pt x="609" y="371"/>
                    </a:lnTo>
                    <a:lnTo>
                      <a:pt x="608" y="371"/>
                    </a:lnTo>
                    <a:lnTo>
                      <a:pt x="607" y="370"/>
                    </a:lnTo>
                    <a:lnTo>
                      <a:pt x="606" y="371"/>
                    </a:lnTo>
                    <a:lnTo>
                      <a:pt x="601" y="371"/>
                    </a:lnTo>
                    <a:lnTo>
                      <a:pt x="600" y="371"/>
                    </a:lnTo>
                    <a:lnTo>
                      <a:pt x="599" y="371"/>
                    </a:lnTo>
                    <a:lnTo>
                      <a:pt x="598" y="371"/>
                    </a:lnTo>
                    <a:lnTo>
                      <a:pt x="595" y="371"/>
                    </a:lnTo>
                    <a:lnTo>
                      <a:pt x="588" y="371"/>
                    </a:lnTo>
                    <a:lnTo>
                      <a:pt x="582" y="370"/>
                    </a:lnTo>
                    <a:lnTo>
                      <a:pt x="579" y="370"/>
                    </a:lnTo>
                    <a:lnTo>
                      <a:pt x="577" y="370"/>
                    </a:lnTo>
                    <a:lnTo>
                      <a:pt x="568" y="370"/>
                    </a:lnTo>
                    <a:lnTo>
                      <a:pt x="565" y="370"/>
                    </a:lnTo>
                    <a:lnTo>
                      <a:pt x="562" y="370"/>
                    </a:lnTo>
                    <a:lnTo>
                      <a:pt x="551" y="370"/>
                    </a:lnTo>
                    <a:lnTo>
                      <a:pt x="547" y="370"/>
                    </a:lnTo>
                    <a:lnTo>
                      <a:pt x="546" y="370"/>
                    </a:lnTo>
                    <a:lnTo>
                      <a:pt x="543" y="370"/>
                    </a:lnTo>
                    <a:lnTo>
                      <a:pt x="536" y="370"/>
                    </a:lnTo>
                    <a:lnTo>
                      <a:pt x="531" y="370"/>
                    </a:lnTo>
                    <a:lnTo>
                      <a:pt x="528" y="370"/>
                    </a:lnTo>
                    <a:lnTo>
                      <a:pt x="526" y="370"/>
                    </a:lnTo>
                    <a:lnTo>
                      <a:pt x="522" y="370"/>
                    </a:lnTo>
                    <a:lnTo>
                      <a:pt x="520" y="370"/>
                    </a:lnTo>
                    <a:lnTo>
                      <a:pt x="518" y="370"/>
                    </a:lnTo>
                    <a:lnTo>
                      <a:pt x="517" y="370"/>
                    </a:lnTo>
                    <a:lnTo>
                      <a:pt x="515" y="370"/>
                    </a:lnTo>
                    <a:lnTo>
                      <a:pt x="514" y="370"/>
                    </a:lnTo>
                    <a:lnTo>
                      <a:pt x="513" y="370"/>
                    </a:lnTo>
                    <a:lnTo>
                      <a:pt x="511" y="370"/>
                    </a:lnTo>
                    <a:lnTo>
                      <a:pt x="506" y="370"/>
                    </a:lnTo>
                    <a:lnTo>
                      <a:pt x="505" y="370"/>
                    </a:lnTo>
                    <a:lnTo>
                      <a:pt x="504" y="370"/>
                    </a:lnTo>
                    <a:lnTo>
                      <a:pt x="499" y="369"/>
                    </a:lnTo>
                    <a:lnTo>
                      <a:pt x="495" y="369"/>
                    </a:lnTo>
                    <a:lnTo>
                      <a:pt x="488" y="369"/>
                    </a:lnTo>
                    <a:lnTo>
                      <a:pt x="471" y="369"/>
                    </a:lnTo>
                    <a:lnTo>
                      <a:pt x="468" y="369"/>
                    </a:lnTo>
                    <a:lnTo>
                      <a:pt x="463" y="369"/>
                    </a:lnTo>
                    <a:lnTo>
                      <a:pt x="462" y="369"/>
                    </a:lnTo>
                    <a:lnTo>
                      <a:pt x="459" y="369"/>
                    </a:lnTo>
                    <a:lnTo>
                      <a:pt x="453" y="370"/>
                    </a:lnTo>
                    <a:lnTo>
                      <a:pt x="451" y="370"/>
                    </a:lnTo>
                    <a:lnTo>
                      <a:pt x="448" y="370"/>
                    </a:lnTo>
                    <a:lnTo>
                      <a:pt x="446" y="370"/>
                    </a:lnTo>
                    <a:lnTo>
                      <a:pt x="441" y="370"/>
                    </a:lnTo>
                    <a:lnTo>
                      <a:pt x="440" y="370"/>
                    </a:lnTo>
                    <a:lnTo>
                      <a:pt x="439" y="370"/>
                    </a:lnTo>
                    <a:lnTo>
                      <a:pt x="436" y="370"/>
                    </a:lnTo>
                    <a:lnTo>
                      <a:pt x="433" y="370"/>
                    </a:lnTo>
                    <a:lnTo>
                      <a:pt x="431" y="370"/>
                    </a:lnTo>
                    <a:lnTo>
                      <a:pt x="428" y="370"/>
                    </a:lnTo>
                    <a:lnTo>
                      <a:pt x="423" y="370"/>
                    </a:lnTo>
                    <a:lnTo>
                      <a:pt x="420" y="370"/>
                    </a:lnTo>
                    <a:lnTo>
                      <a:pt x="418" y="370"/>
                    </a:lnTo>
                    <a:lnTo>
                      <a:pt x="413" y="370"/>
                    </a:lnTo>
                    <a:lnTo>
                      <a:pt x="411" y="370"/>
                    </a:lnTo>
                    <a:lnTo>
                      <a:pt x="409" y="370"/>
                    </a:lnTo>
                    <a:lnTo>
                      <a:pt x="404" y="370"/>
                    </a:lnTo>
                    <a:lnTo>
                      <a:pt x="404" y="369"/>
                    </a:lnTo>
                    <a:lnTo>
                      <a:pt x="404" y="366"/>
                    </a:lnTo>
                    <a:lnTo>
                      <a:pt x="399" y="366"/>
                    </a:lnTo>
                    <a:lnTo>
                      <a:pt x="388" y="366"/>
                    </a:lnTo>
                    <a:lnTo>
                      <a:pt x="383" y="366"/>
                    </a:lnTo>
                    <a:lnTo>
                      <a:pt x="382" y="366"/>
                    </a:lnTo>
                    <a:lnTo>
                      <a:pt x="380" y="366"/>
                    </a:lnTo>
                    <a:lnTo>
                      <a:pt x="379" y="366"/>
                    </a:lnTo>
                    <a:lnTo>
                      <a:pt x="376" y="366"/>
                    </a:lnTo>
                    <a:lnTo>
                      <a:pt x="371" y="366"/>
                    </a:lnTo>
                    <a:lnTo>
                      <a:pt x="368" y="366"/>
                    </a:lnTo>
                    <a:lnTo>
                      <a:pt x="366" y="366"/>
                    </a:lnTo>
                    <a:lnTo>
                      <a:pt x="361" y="366"/>
                    </a:lnTo>
                    <a:lnTo>
                      <a:pt x="358" y="366"/>
                    </a:lnTo>
                    <a:lnTo>
                      <a:pt x="356" y="366"/>
                    </a:lnTo>
                    <a:lnTo>
                      <a:pt x="348" y="366"/>
                    </a:lnTo>
                    <a:lnTo>
                      <a:pt x="347" y="366"/>
                    </a:lnTo>
                    <a:lnTo>
                      <a:pt x="346" y="366"/>
                    </a:lnTo>
                    <a:lnTo>
                      <a:pt x="345" y="366"/>
                    </a:lnTo>
                    <a:lnTo>
                      <a:pt x="342" y="366"/>
                    </a:lnTo>
                    <a:lnTo>
                      <a:pt x="340" y="366"/>
                    </a:lnTo>
                    <a:lnTo>
                      <a:pt x="336" y="366"/>
                    </a:lnTo>
                    <a:lnTo>
                      <a:pt x="335" y="366"/>
                    </a:lnTo>
                    <a:lnTo>
                      <a:pt x="333" y="366"/>
                    </a:lnTo>
                    <a:lnTo>
                      <a:pt x="329" y="366"/>
                    </a:lnTo>
                    <a:lnTo>
                      <a:pt x="328" y="366"/>
                    </a:lnTo>
                    <a:lnTo>
                      <a:pt x="327" y="366"/>
                    </a:lnTo>
                    <a:lnTo>
                      <a:pt x="324" y="366"/>
                    </a:lnTo>
                    <a:lnTo>
                      <a:pt x="323" y="366"/>
                    </a:lnTo>
                    <a:lnTo>
                      <a:pt x="321" y="366"/>
                    </a:lnTo>
                    <a:lnTo>
                      <a:pt x="315" y="366"/>
                    </a:lnTo>
                    <a:lnTo>
                      <a:pt x="313" y="366"/>
                    </a:lnTo>
                    <a:lnTo>
                      <a:pt x="311" y="366"/>
                    </a:lnTo>
                    <a:lnTo>
                      <a:pt x="305" y="365"/>
                    </a:lnTo>
                    <a:lnTo>
                      <a:pt x="303" y="365"/>
                    </a:lnTo>
                    <a:lnTo>
                      <a:pt x="302" y="365"/>
                    </a:lnTo>
                    <a:lnTo>
                      <a:pt x="301" y="365"/>
                    </a:lnTo>
                    <a:lnTo>
                      <a:pt x="299" y="365"/>
                    </a:lnTo>
                    <a:lnTo>
                      <a:pt x="298" y="365"/>
                    </a:lnTo>
                    <a:lnTo>
                      <a:pt x="297" y="365"/>
                    </a:lnTo>
                    <a:lnTo>
                      <a:pt x="296" y="365"/>
                    </a:lnTo>
                    <a:lnTo>
                      <a:pt x="295" y="365"/>
                    </a:lnTo>
                    <a:lnTo>
                      <a:pt x="284" y="363"/>
                    </a:lnTo>
                    <a:lnTo>
                      <a:pt x="280" y="363"/>
                    </a:lnTo>
                    <a:lnTo>
                      <a:pt x="275" y="362"/>
                    </a:lnTo>
                    <a:lnTo>
                      <a:pt x="273" y="362"/>
                    </a:lnTo>
                    <a:lnTo>
                      <a:pt x="272" y="362"/>
                    </a:lnTo>
                    <a:lnTo>
                      <a:pt x="270" y="362"/>
                    </a:lnTo>
                    <a:lnTo>
                      <a:pt x="269" y="362"/>
                    </a:lnTo>
                    <a:lnTo>
                      <a:pt x="268" y="362"/>
                    </a:lnTo>
                    <a:lnTo>
                      <a:pt x="267" y="362"/>
                    </a:lnTo>
                    <a:lnTo>
                      <a:pt x="263" y="362"/>
                    </a:lnTo>
                    <a:lnTo>
                      <a:pt x="261" y="362"/>
                    </a:lnTo>
                    <a:lnTo>
                      <a:pt x="258" y="362"/>
                    </a:lnTo>
                    <a:lnTo>
                      <a:pt x="254" y="362"/>
                    </a:lnTo>
                    <a:lnTo>
                      <a:pt x="252" y="362"/>
                    </a:lnTo>
                    <a:lnTo>
                      <a:pt x="251" y="362"/>
                    </a:lnTo>
                    <a:lnTo>
                      <a:pt x="250" y="362"/>
                    </a:lnTo>
                    <a:lnTo>
                      <a:pt x="249" y="362"/>
                    </a:lnTo>
                    <a:lnTo>
                      <a:pt x="247" y="362"/>
                    </a:lnTo>
                    <a:lnTo>
                      <a:pt x="246" y="362"/>
                    </a:lnTo>
                    <a:lnTo>
                      <a:pt x="243" y="362"/>
                    </a:lnTo>
                    <a:lnTo>
                      <a:pt x="242" y="362"/>
                    </a:lnTo>
                    <a:lnTo>
                      <a:pt x="241" y="362"/>
                    </a:lnTo>
                    <a:lnTo>
                      <a:pt x="239" y="362"/>
                    </a:lnTo>
                    <a:lnTo>
                      <a:pt x="235" y="363"/>
                    </a:lnTo>
                    <a:lnTo>
                      <a:pt x="233" y="363"/>
                    </a:lnTo>
                    <a:lnTo>
                      <a:pt x="229" y="363"/>
                    </a:lnTo>
                    <a:lnTo>
                      <a:pt x="228" y="363"/>
                    </a:lnTo>
                    <a:lnTo>
                      <a:pt x="227" y="363"/>
                    </a:lnTo>
                    <a:lnTo>
                      <a:pt x="225" y="363"/>
                    </a:lnTo>
                    <a:lnTo>
                      <a:pt x="224" y="363"/>
                    </a:lnTo>
                    <a:lnTo>
                      <a:pt x="223" y="363"/>
                    </a:lnTo>
                    <a:lnTo>
                      <a:pt x="221" y="363"/>
                    </a:lnTo>
                    <a:lnTo>
                      <a:pt x="220" y="363"/>
                    </a:lnTo>
                    <a:lnTo>
                      <a:pt x="218" y="363"/>
                    </a:lnTo>
                    <a:lnTo>
                      <a:pt x="217" y="363"/>
                    </a:lnTo>
                    <a:lnTo>
                      <a:pt x="216" y="363"/>
                    </a:lnTo>
                    <a:lnTo>
                      <a:pt x="212" y="363"/>
                    </a:lnTo>
                    <a:lnTo>
                      <a:pt x="210" y="363"/>
                    </a:lnTo>
                    <a:lnTo>
                      <a:pt x="209" y="363"/>
                    </a:lnTo>
                    <a:lnTo>
                      <a:pt x="208" y="363"/>
                    </a:lnTo>
                    <a:lnTo>
                      <a:pt x="207" y="363"/>
                    </a:lnTo>
                    <a:lnTo>
                      <a:pt x="206" y="363"/>
                    </a:lnTo>
                    <a:lnTo>
                      <a:pt x="203" y="363"/>
                    </a:lnTo>
                    <a:lnTo>
                      <a:pt x="202" y="363"/>
                    </a:lnTo>
                    <a:lnTo>
                      <a:pt x="201" y="363"/>
                    </a:lnTo>
                    <a:lnTo>
                      <a:pt x="195" y="363"/>
                    </a:lnTo>
                    <a:lnTo>
                      <a:pt x="194" y="363"/>
                    </a:lnTo>
                    <a:lnTo>
                      <a:pt x="193" y="363"/>
                    </a:lnTo>
                    <a:lnTo>
                      <a:pt x="192" y="363"/>
                    </a:lnTo>
                    <a:lnTo>
                      <a:pt x="191" y="363"/>
                    </a:lnTo>
                    <a:lnTo>
                      <a:pt x="189" y="363"/>
                    </a:lnTo>
                    <a:lnTo>
                      <a:pt x="187" y="363"/>
                    </a:lnTo>
                    <a:lnTo>
                      <a:pt x="186" y="363"/>
                    </a:lnTo>
                    <a:lnTo>
                      <a:pt x="185" y="363"/>
                    </a:lnTo>
                    <a:lnTo>
                      <a:pt x="184" y="363"/>
                    </a:lnTo>
                    <a:lnTo>
                      <a:pt x="183" y="363"/>
                    </a:lnTo>
                    <a:lnTo>
                      <a:pt x="182" y="363"/>
                    </a:lnTo>
                    <a:lnTo>
                      <a:pt x="181" y="363"/>
                    </a:lnTo>
                    <a:lnTo>
                      <a:pt x="180" y="363"/>
                    </a:lnTo>
                    <a:lnTo>
                      <a:pt x="178" y="363"/>
                    </a:lnTo>
                    <a:lnTo>
                      <a:pt x="174" y="363"/>
                    </a:lnTo>
                    <a:lnTo>
                      <a:pt x="173" y="363"/>
                    </a:lnTo>
                    <a:lnTo>
                      <a:pt x="172" y="363"/>
                    </a:lnTo>
                    <a:lnTo>
                      <a:pt x="170" y="363"/>
                    </a:lnTo>
                    <a:lnTo>
                      <a:pt x="169" y="363"/>
                    </a:lnTo>
                    <a:lnTo>
                      <a:pt x="168" y="363"/>
                    </a:lnTo>
                    <a:lnTo>
                      <a:pt x="166" y="363"/>
                    </a:lnTo>
                    <a:lnTo>
                      <a:pt x="164" y="363"/>
                    </a:lnTo>
                    <a:lnTo>
                      <a:pt x="159" y="363"/>
                    </a:lnTo>
                    <a:lnTo>
                      <a:pt x="158" y="363"/>
                    </a:lnTo>
                    <a:lnTo>
                      <a:pt x="157" y="363"/>
                    </a:lnTo>
                    <a:lnTo>
                      <a:pt x="156" y="363"/>
                    </a:lnTo>
                    <a:lnTo>
                      <a:pt x="154" y="363"/>
                    </a:lnTo>
                    <a:lnTo>
                      <a:pt x="154" y="362"/>
                    </a:lnTo>
                    <a:lnTo>
                      <a:pt x="154" y="361"/>
                    </a:lnTo>
                    <a:lnTo>
                      <a:pt x="154" y="360"/>
                    </a:lnTo>
                    <a:lnTo>
                      <a:pt x="154" y="358"/>
                    </a:lnTo>
                    <a:lnTo>
                      <a:pt x="154" y="347"/>
                    </a:lnTo>
                    <a:lnTo>
                      <a:pt x="154" y="345"/>
                    </a:lnTo>
                    <a:lnTo>
                      <a:pt x="154" y="344"/>
                    </a:lnTo>
                    <a:lnTo>
                      <a:pt x="154" y="343"/>
                    </a:lnTo>
                    <a:lnTo>
                      <a:pt x="154" y="341"/>
                    </a:lnTo>
                    <a:lnTo>
                      <a:pt x="152" y="340"/>
                    </a:lnTo>
                    <a:lnTo>
                      <a:pt x="151" y="338"/>
                    </a:lnTo>
                    <a:lnTo>
                      <a:pt x="150" y="338"/>
                    </a:lnTo>
                    <a:lnTo>
                      <a:pt x="149" y="338"/>
                    </a:lnTo>
                    <a:lnTo>
                      <a:pt x="149" y="337"/>
                    </a:lnTo>
                    <a:lnTo>
                      <a:pt x="148" y="337"/>
                    </a:lnTo>
                    <a:lnTo>
                      <a:pt x="147" y="337"/>
                    </a:lnTo>
                    <a:lnTo>
                      <a:pt x="146" y="336"/>
                    </a:lnTo>
                    <a:lnTo>
                      <a:pt x="144" y="336"/>
                    </a:lnTo>
                    <a:lnTo>
                      <a:pt x="143" y="335"/>
                    </a:lnTo>
                    <a:lnTo>
                      <a:pt x="142" y="335"/>
                    </a:lnTo>
                    <a:lnTo>
                      <a:pt x="141" y="335"/>
                    </a:lnTo>
                    <a:lnTo>
                      <a:pt x="140" y="334"/>
                    </a:lnTo>
                    <a:lnTo>
                      <a:pt x="139" y="334"/>
                    </a:lnTo>
                    <a:lnTo>
                      <a:pt x="137" y="333"/>
                    </a:lnTo>
                    <a:lnTo>
                      <a:pt x="132" y="332"/>
                    </a:lnTo>
                    <a:lnTo>
                      <a:pt x="129" y="330"/>
                    </a:lnTo>
                    <a:lnTo>
                      <a:pt x="126" y="329"/>
                    </a:lnTo>
                    <a:lnTo>
                      <a:pt x="125" y="328"/>
                    </a:lnTo>
                    <a:lnTo>
                      <a:pt x="124" y="328"/>
                    </a:lnTo>
                    <a:lnTo>
                      <a:pt x="123" y="327"/>
                    </a:lnTo>
                    <a:lnTo>
                      <a:pt x="122" y="327"/>
                    </a:lnTo>
                    <a:lnTo>
                      <a:pt x="120" y="326"/>
                    </a:lnTo>
                    <a:lnTo>
                      <a:pt x="118" y="326"/>
                    </a:lnTo>
                    <a:lnTo>
                      <a:pt x="117" y="326"/>
                    </a:lnTo>
                    <a:lnTo>
                      <a:pt x="115" y="325"/>
                    </a:lnTo>
                    <a:lnTo>
                      <a:pt x="114" y="324"/>
                    </a:lnTo>
                    <a:lnTo>
                      <a:pt x="113" y="324"/>
                    </a:lnTo>
                    <a:lnTo>
                      <a:pt x="111" y="322"/>
                    </a:lnTo>
                    <a:lnTo>
                      <a:pt x="108" y="322"/>
                    </a:lnTo>
                    <a:lnTo>
                      <a:pt x="106" y="321"/>
                    </a:lnTo>
                    <a:lnTo>
                      <a:pt x="105" y="320"/>
                    </a:lnTo>
                    <a:lnTo>
                      <a:pt x="104" y="320"/>
                    </a:lnTo>
                    <a:lnTo>
                      <a:pt x="103" y="320"/>
                    </a:lnTo>
                    <a:lnTo>
                      <a:pt x="103" y="319"/>
                    </a:lnTo>
                    <a:lnTo>
                      <a:pt x="101" y="319"/>
                    </a:lnTo>
                    <a:lnTo>
                      <a:pt x="100" y="319"/>
                    </a:lnTo>
                    <a:lnTo>
                      <a:pt x="99" y="318"/>
                    </a:lnTo>
                    <a:lnTo>
                      <a:pt x="97" y="318"/>
                    </a:lnTo>
                    <a:lnTo>
                      <a:pt x="92" y="316"/>
                    </a:lnTo>
                    <a:lnTo>
                      <a:pt x="89" y="315"/>
                    </a:lnTo>
                    <a:lnTo>
                      <a:pt x="87" y="313"/>
                    </a:lnTo>
                    <a:lnTo>
                      <a:pt x="85" y="312"/>
                    </a:lnTo>
                    <a:lnTo>
                      <a:pt x="83" y="312"/>
                    </a:lnTo>
                    <a:lnTo>
                      <a:pt x="82" y="312"/>
                    </a:lnTo>
                    <a:lnTo>
                      <a:pt x="82" y="311"/>
                    </a:lnTo>
                    <a:lnTo>
                      <a:pt x="81" y="311"/>
                    </a:lnTo>
                    <a:lnTo>
                      <a:pt x="80" y="311"/>
                    </a:lnTo>
                    <a:lnTo>
                      <a:pt x="74" y="309"/>
                    </a:lnTo>
                    <a:lnTo>
                      <a:pt x="72" y="308"/>
                    </a:lnTo>
                    <a:lnTo>
                      <a:pt x="66" y="305"/>
                    </a:lnTo>
                    <a:lnTo>
                      <a:pt x="65" y="305"/>
                    </a:lnTo>
                    <a:lnTo>
                      <a:pt x="65" y="304"/>
                    </a:lnTo>
                    <a:lnTo>
                      <a:pt x="64" y="304"/>
                    </a:lnTo>
                    <a:lnTo>
                      <a:pt x="63" y="304"/>
                    </a:lnTo>
                    <a:lnTo>
                      <a:pt x="57" y="302"/>
                    </a:lnTo>
                    <a:lnTo>
                      <a:pt x="52" y="300"/>
                    </a:lnTo>
                    <a:lnTo>
                      <a:pt x="44" y="296"/>
                    </a:lnTo>
                    <a:lnTo>
                      <a:pt x="31" y="292"/>
                    </a:lnTo>
                    <a:lnTo>
                      <a:pt x="29" y="291"/>
                    </a:lnTo>
                    <a:lnTo>
                      <a:pt x="22" y="288"/>
                    </a:lnTo>
                    <a:lnTo>
                      <a:pt x="12" y="285"/>
                    </a:lnTo>
                    <a:lnTo>
                      <a:pt x="8" y="283"/>
                    </a:lnTo>
                    <a:lnTo>
                      <a:pt x="3" y="282"/>
                    </a:lnTo>
                    <a:lnTo>
                      <a:pt x="0" y="279"/>
                    </a:lnTo>
                    <a:lnTo>
                      <a:pt x="4" y="268"/>
                    </a:lnTo>
                    <a:lnTo>
                      <a:pt x="4" y="266"/>
                    </a:lnTo>
                    <a:lnTo>
                      <a:pt x="5" y="262"/>
                    </a:lnTo>
                    <a:lnTo>
                      <a:pt x="6" y="261"/>
                    </a:lnTo>
                    <a:lnTo>
                      <a:pt x="6" y="259"/>
                    </a:lnTo>
                    <a:lnTo>
                      <a:pt x="8" y="259"/>
                    </a:lnTo>
                    <a:lnTo>
                      <a:pt x="8" y="258"/>
                    </a:lnTo>
                    <a:lnTo>
                      <a:pt x="8" y="257"/>
                    </a:lnTo>
                    <a:lnTo>
                      <a:pt x="9" y="255"/>
                    </a:lnTo>
                    <a:lnTo>
                      <a:pt x="9" y="254"/>
                    </a:lnTo>
                    <a:lnTo>
                      <a:pt x="10" y="253"/>
                    </a:lnTo>
                    <a:lnTo>
                      <a:pt x="11" y="248"/>
                    </a:lnTo>
                    <a:lnTo>
                      <a:pt x="12" y="245"/>
                    </a:lnTo>
                    <a:lnTo>
                      <a:pt x="13" y="242"/>
                    </a:lnTo>
                    <a:lnTo>
                      <a:pt x="16" y="234"/>
                    </a:lnTo>
                    <a:lnTo>
                      <a:pt x="17" y="229"/>
                    </a:lnTo>
                    <a:lnTo>
                      <a:pt x="17" y="228"/>
                    </a:lnTo>
                    <a:lnTo>
                      <a:pt x="18" y="225"/>
                    </a:lnTo>
                    <a:lnTo>
                      <a:pt x="19" y="224"/>
                    </a:lnTo>
                    <a:lnTo>
                      <a:pt x="19" y="223"/>
                    </a:lnTo>
                    <a:lnTo>
                      <a:pt x="20" y="219"/>
                    </a:lnTo>
                    <a:lnTo>
                      <a:pt x="22" y="213"/>
                    </a:lnTo>
                    <a:lnTo>
                      <a:pt x="25" y="206"/>
                    </a:lnTo>
                    <a:lnTo>
                      <a:pt x="26" y="204"/>
                    </a:lnTo>
                    <a:lnTo>
                      <a:pt x="26" y="201"/>
                    </a:lnTo>
                    <a:lnTo>
                      <a:pt x="27" y="199"/>
                    </a:lnTo>
                    <a:lnTo>
                      <a:pt x="29" y="193"/>
                    </a:lnTo>
                    <a:lnTo>
                      <a:pt x="29" y="191"/>
                    </a:lnTo>
                    <a:lnTo>
                      <a:pt x="30" y="191"/>
                    </a:lnTo>
                    <a:lnTo>
                      <a:pt x="30" y="190"/>
                    </a:lnTo>
                    <a:lnTo>
                      <a:pt x="30" y="188"/>
                    </a:lnTo>
                    <a:lnTo>
                      <a:pt x="30" y="187"/>
                    </a:lnTo>
                    <a:lnTo>
                      <a:pt x="31" y="184"/>
                    </a:lnTo>
                    <a:lnTo>
                      <a:pt x="32" y="183"/>
                    </a:lnTo>
                    <a:lnTo>
                      <a:pt x="32" y="181"/>
                    </a:lnTo>
                    <a:lnTo>
                      <a:pt x="34" y="181"/>
                    </a:lnTo>
                    <a:lnTo>
                      <a:pt x="34" y="179"/>
                    </a:lnTo>
                    <a:lnTo>
                      <a:pt x="35" y="179"/>
                    </a:lnTo>
                    <a:lnTo>
                      <a:pt x="36" y="179"/>
                    </a:lnTo>
                    <a:lnTo>
                      <a:pt x="38" y="176"/>
                    </a:lnTo>
                    <a:lnTo>
                      <a:pt x="46" y="168"/>
                    </a:lnTo>
                    <a:lnTo>
                      <a:pt x="49" y="166"/>
                    </a:lnTo>
                    <a:lnTo>
                      <a:pt x="51" y="163"/>
                    </a:lnTo>
                    <a:lnTo>
                      <a:pt x="54" y="160"/>
                    </a:lnTo>
                    <a:lnTo>
                      <a:pt x="55" y="158"/>
                    </a:lnTo>
                    <a:lnTo>
                      <a:pt x="63" y="148"/>
                    </a:lnTo>
                    <a:lnTo>
                      <a:pt x="66" y="143"/>
                    </a:lnTo>
                    <a:lnTo>
                      <a:pt x="68" y="141"/>
                    </a:lnTo>
                    <a:lnTo>
                      <a:pt x="74" y="133"/>
                    </a:lnTo>
                    <a:lnTo>
                      <a:pt x="75" y="131"/>
                    </a:lnTo>
                    <a:lnTo>
                      <a:pt x="77" y="129"/>
                    </a:lnTo>
                    <a:lnTo>
                      <a:pt x="78" y="128"/>
                    </a:lnTo>
                    <a:lnTo>
                      <a:pt x="78" y="127"/>
                    </a:lnTo>
                    <a:lnTo>
                      <a:pt x="79" y="127"/>
                    </a:lnTo>
                    <a:lnTo>
                      <a:pt x="79" y="126"/>
                    </a:lnTo>
                    <a:lnTo>
                      <a:pt x="80" y="126"/>
                    </a:lnTo>
                    <a:lnTo>
                      <a:pt x="80" y="125"/>
                    </a:lnTo>
                    <a:lnTo>
                      <a:pt x="81" y="123"/>
                    </a:lnTo>
                    <a:lnTo>
                      <a:pt x="82" y="121"/>
                    </a:lnTo>
                    <a:lnTo>
                      <a:pt x="86" y="117"/>
                    </a:lnTo>
                    <a:lnTo>
                      <a:pt x="87" y="116"/>
                    </a:lnTo>
                    <a:lnTo>
                      <a:pt x="88" y="114"/>
                    </a:lnTo>
                    <a:lnTo>
                      <a:pt x="87" y="114"/>
                    </a:lnTo>
                    <a:lnTo>
                      <a:pt x="86" y="114"/>
                    </a:lnTo>
                    <a:lnTo>
                      <a:pt x="82" y="115"/>
                    </a:lnTo>
                    <a:lnTo>
                      <a:pt x="82" y="116"/>
                    </a:lnTo>
                    <a:lnTo>
                      <a:pt x="81" y="116"/>
                    </a:lnTo>
                    <a:lnTo>
                      <a:pt x="81" y="114"/>
                    </a:lnTo>
                    <a:lnTo>
                      <a:pt x="82" y="112"/>
                    </a:lnTo>
                    <a:lnTo>
                      <a:pt x="83" y="109"/>
                    </a:lnTo>
                    <a:lnTo>
                      <a:pt x="85" y="107"/>
                    </a:lnTo>
                    <a:lnTo>
                      <a:pt x="85" y="106"/>
                    </a:lnTo>
                    <a:lnTo>
                      <a:pt x="87" y="103"/>
                    </a:lnTo>
                    <a:lnTo>
                      <a:pt x="87" y="102"/>
                    </a:lnTo>
                    <a:lnTo>
                      <a:pt x="88" y="102"/>
                    </a:lnTo>
                    <a:lnTo>
                      <a:pt x="89" y="101"/>
                    </a:lnTo>
                    <a:lnTo>
                      <a:pt x="89" y="100"/>
                    </a:lnTo>
                    <a:lnTo>
                      <a:pt x="90" y="99"/>
                    </a:lnTo>
                    <a:lnTo>
                      <a:pt x="90" y="98"/>
                    </a:lnTo>
                    <a:lnTo>
                      <a:pt x="91" y="99"/>
                    </a:lnTo>
                    <a:lnTo>
                      <a:pt x="94" y="100"/>
                    </a:lnTo>
                    <a:lnTo>
                      <a:pt x="94" y="101"/>
                    </a:lnTo>
                    <a:lnTo>
                      <a:pt x="95" y="101"/>
                    </a:lnTo>
                    <a:lnTo>
                      <a:pt x="96" y="101"/>
                    </a:lnTo>
                    <a:lnTo>
                      <a:pt x="96" y="102"/>
                    </a:lnTo>
                    <a:lnTo>
                      <a:pt x="97" y="102"/>
                    </a:lnTo>
                    <a:lnTo>
                      <a:pt x="97" y="103"/>
                    </a:lnTo>
                    <a:lnTo>
                      <a:pt x="98" y="103"/>
                    </a:lnTo>
                    <a:lnTo>
                      <a:pt x="98" y="104"/>
                    </a:lnTo>
                    <a:lnTo>
                      <a:pt x="99" y="104"/>
                    </a:lnTo>
                    <a:lnTo>
                      <a:pt x="100" y="106"/>
                    </a:lnTo>
                    <a:lnTo>
                      <a:pt x="101" y="107"/>
                    </a:lnTo>
                    <a:lnTo>
                      <a:pt x="103" y="108"/>
                    </a:lnTo>
                    <a:lnTo>
                      <a:pt x="104" y="108"/>
                    </a:lnTo>
                    <a:lnTo>
                      <a:pt x="105" y="109"/>
                    </a:lnTo>
                    <a:lnTo>
                      <a:pt x="106" y="110"/>
                    </a:lnTo>
                    <a:lnTo>
                      <a:pt x="107" y="110"/>
                    </a:lnTo>
                    <a:lnTo>
                      <a:pt x="107" y="111"/>
                    </a:lnTo>
                    <a:lnTo>
                      <a:pt x="109" y="112"/>
                    </a:lnTo>
                    <a:lnTo>
                      <a:pt x="111" y="114"/>
                    </a:lnTo>
                    <a:lnTo>
                      <a:pt x="112" y="114"/>
                    </a:lnTo>
                    <a:lnTo>
                      <a:pt x="112" y="115"/>
                    </a:lnTo>
                    <a:lnTo>
                      <a:pt x="113" y="115"/>
                    </a:lnTo>
                    <a:lnTo>
                      <a:pt x="113" y="116"/>
                    </a:lnTo>
                    <a:lnTo>
                      <a:pt x="114" y="116"/>
                    </a:lnTo>
                    <a:lnTo>
                      <a:pt x="115" y="117"/>
                    </a:lnTo>
                    <a:lnTo>
                      <a:pt x="116" y="117"/>
                    </a:lnTo>
                    <a:lnTo>
                      <a:pt x="117" y="115"/>
                    </a:lnTo>
                    <a:lnTo>
                      <a:pt x="118" y="115"/>
                    </a:lnTo>
                    <a:lnTo>
                      <a:pt x="118" y="114"/>
                    </a:lnTo>
                    <a:lnTo>
                      <a:pt x="120" y="112"/>
                    </a:lnTo>
                    <a:lnTo>
                      <a:pt x="120" y="111"/>
                    </a:lnTo>
                    <a:lnTo>
                      <a:pt x="121" y="111"/>
                    </a:lnTo>
                    <a:lnTo>
                      <a:pt x="122" y="110"/>
                    </a:lnTo>
                    <a:lnTo>
                      <a:pt x="122" y="109"/>
                    </a:lnTo>
                    <a:lnTo>
                      <a:pt x="122" y="108"/>
                    </a:lnTo>
                    <a:lnTo>
                      <a:pt x="123" y="108"/>
                    </a:lnTo>
                    <a:lnTo>
                      <a:pt x="123" y="107"/>
                    </a:lnTo>
                    <a:lnTo>
                      <a:pt x="124" y="106"/>
                    </a:lnTo>
                    <a:lnTo>
                      <a:pt x="125" y="106"/>
                    </a:lnTo>
                    <a:lnTo>
                      <a:pt x="125" y="104"/>
                    </a:lnTo>
                    <a:lnTo>
                      <a:pt x="126" y="104"/>
                    </a:lnTo>
                    <a:lnTo>
                      <a:pt x="129" y="104"/>
                    </a:lnTo>
                    <a:lnTo>
                      <a:pt x="130" y="104"/>
                    </a:lnTo>
                    <a:lnTo>
                      <a:pt x="131" y="104"/>
                    </a:lnTo>
                    <a:lnTo>
                      <a:pt x="130" y="104"/>
                    </a:lnTo>
                    <a:lnTo>
                      <a:pt x="128" y="101"/>
                    </a:lnTo>
                    <a:lnTo>
                      <a:pt x="126" y="99"/>
                    </a:lnTo>
                    <a:lnTo>
                      <a:pt x="124" y="96"/>
                    </a:lnTo>
                    <a:lnTo>
                      <a:pt x="121" y="92"/>
                    </a:lnTo>
                    <a:lnTo>
                      <a:pt x="120" y="90"/>
                    </a:lnTo>
                    <a:lnTo>
                      <a:pt x="118" y="89"/>
                    </a:lnTo>
                    <a:lnTo>
                      <a:pt x="117" y="86"/>
                    </a:lnTo>
                    <a:lnTo>
                      <a:pt x="116" y="86"/>
                    </a:lnTo>
                    <a:lnTo>
                      <a:pt x="116" y="85"/>
                    </a:lnTo>
                    <a:lnTo>
                      <a:pt x="115" y="84"/>
                    </a:lnTo>
                    <a:lnTo>
                      <a:pt x="116" y="84"/>
                    </a:lnTo>
                    <a:lnTo>
                      <a:pt x="117" y="84"/>
                    </a:lnTo>
                    <a:lnTo>
                      <a:pt x="118" y="84"/>
                    </a:lnTo>
                    <a:lnTo>
                      <a:pt x="120" y="84"/>
                    </a:lnTo>
                    <a:lnTo>
                      <a:pt x="121" y="84"/>
                    </a:lnTo>
                    <a:lnTo>
                      <a:pt x="123" y="84"/>
                    </a:lnTo>
                    <a:lnTo>
                      <a:pt x="124" y="84"/>
                    </a:lnTo>
                    <a:lnTo>
                      <a:pt x="125" y="84"/>
                    </a:lnTo>
                    <a:lnTo>
                      <a:pt x="125" y="83"/>
                    </a:lnTo>
                    <a:lnTo>
                      <a:pt x="125" y="82"/>
                    </a:lnTo>
                    <a:lnTo>
                      <a:pt x="125" y="81"/>
                    </a:lnTo>
                    <a:lnTo>
                      <a:pt x="125" y="79"/>
                    </a:lnTo>
                    <a:lnTo>
                      <a:pt x="126" y="79"/>
                    </a:lnTo>
                    <a:lnTo>
                      <a:pt x="129" y="77"/>
                    </a:lnTo>
                    <a:lnTo>
                      <a:pt x="129" y="76"/>
                    </a:lnTo>
                    <a:lnTo>
                      <a:pt x="130" y="76"/>
                    </a:lnTo>
                    <a:lnTo>
                      <a:pt x="130" y="75"/>
                    </a:lnTo>
                    <a:lnTo>
                      <a:pt x="130" y="74"/>
                    </a:lnTo>
                    <a:lnTo>
                      <a:pt x="129" y="74"/>
                    </a:lnTo>
                    <a:lnTo>
                      <a:pt x="128" y="74"/>
                    </a:lnTo>
                    <a:lnTo>
                      <a:pt x="126" y="73"/>
                    </a:lnTo>
                    <a:lnTo>
                      <a:pt x="126" y="71"/>
                    </a:lnTo>
                    <a:lnTo>
                      <a:pt x="125" y="71"/>
                    </a:lnTo>
                    <a:lnTo>
                      <a:pt x="124" y="71"/>
                    </a:lnTo>
                    <a:lnTo>
                      <a:pt x="122" y="70"/>
                    </a:lnTo>
                    <a:lnTo>
                      <a:pt x="121" y="69"/>
                    </a:lnTo>
                    <a:lnTo>
                      <a:pt x="122" y="69"/>
                    </a:lnTo>
                    <a:lnTo>
                      <a:pt x="123" y="69"/>
                    </a:lnTo>
                    <a:lnTo>
                      <a:pt x="124" y="69"/>
                    </a:lnTo>
                    <a:lnTo>
                      <a:pt x="124" y="68"/>
                    </a:lnTo>
                    <a:lnTo>
                      <a:pt x="125" y="68"/>
                    </a:lnTo>
                    <a:lnTo>
                      <a:pt x="126" y="67"/>
                    </a:lnTo>
                    <a:lnTo>
                      <a:pt x="126" y="66"/>
                    </a:lnTo>
                    <a:lnTo>
                      <a:pt x="128" y="65"/>
                    </a:lnTo>
                    <a:lnTo>
                      <a:pt x="128" y="64"/>
                    </a:lnTo>
                    <a:lnTo>
                      <a:pt x="129" y="64"/>
                    </a:lnTo>
                    <a:lnTo>
                      <a:pt x="129" y="62"/>
                    </a:lnTo>
                    <a:lnTo>
                      <a:pt x="128" y="62"/>
                    </a:lnTo>
                    <a:lnTo>
                      <a:pt x="128" y="61"/>
                    </a:lnTo>
                    <a:lnTo>
                      <a:pt x="128" y="60"/>
                    </a:lnTo>
                    <a:lnTo>
                      <a:pt x="128" y="59"/>
                    </a:lnTo>
                    <a:lnTo>
                      <a:pt x="129" y="59"/>
                    </a:lnTo>
                    <a:lnTo>
                      <a:pt x="129" y="58"/>
                    </a:lnTo>
                    <a:lnTo>
                      <a:pt x="130" y="58"/>
                    </a:lnTo>
                    <a:lnTo>
                      <a:pt x="130" y="57"/>
                    </a:lnTo>
                    <a:lnTo>
                      <a:pt x="130" y="56"/>
                    </a:lnTo>
                    <a:lnTo>
                      <a:pt x="131" y="54"/>
                    </a:lnTo>
                    <a:lnTo>
                      <a:pt x="131" y="53"/>
                    </a:lnTo>
                    <a:lnTo>
                      <a:pt x="131" y="52"/>
                    </a:lnTo>
                    <a:lnTo>
                      <a:pt x="132" y="52"/>
                    </a:lnTo>
                    <a:lnTo>
                      <a:pt x="132" y="51"/>
                    </a:lnTo>
                    <a:lnTo>
                      <a:pt x="133" y="51"/>
                    </a:lnTo>
                    <a:lnTo>
                      <a:pt x="133" y="50"/>
                    </a:lnTo>
                    <a:lnTo>
                      <a:pt x="133" y="49"/>
                    </a:lnTo>
                    <a:lnTo>
                      <a:pt x="133" y="48"/>
                    </a:lnTo>
                    <a:lnTo>
                      <a:pt x="133" y="47"/>
                    </a:lnTo>
                    <a:lnTo>
                      <a:pt x="134" y="45"/>
                    </a:lnTo>
                    <a:lnTo>
                      <a:pt x="134" y="44"/>
                    </a:lnTo>
                    <a:lnTo>
                      <a:pt x="134" y="43"/>
                    </a:lnTo>
                    <a:lnTo>
                      <a:pt x="134" y="42"/>
                    </a:lnTo>
                    <a:lnTo>
                      <a:pt x="133" y="42"/>
                    </a:lnTo>
                    <a:lnTo>
                      <a:pt x="133" y="41"/>
                    </a:lnTo>
                    <a:lnTo>
                      <a:pt x="134" y="41"/>
                    </a:lnTo>
                    <a:lnTo>
                      <a:pt x="134" y="40"/>
                    </a:lnTo>
                    <a:lnTo>
                      <a:pt x="134" y="39"/>
                    </a:lnTo>
                    <a:lnTo>
                      <a:pt x="134" y="37"/>
                    </a:lnTo>
                    <a:lnTo>
                      <a:pt x="135" y="37"/>
                    </a:lnTo>
                    <a:lnTo>
                      <a:pt x="135" y="36"/>
                    </a:lnTo>
                    <a:lnTo>
                      <a:pt x="137" y="36"/>
                    </a:lnTo>
                    <a:lnTo>
                      <a:pt x="138" y="35"/>
                    </a:lnTo>
                    <a:lnTo>
                      <a:pt x="139" y="35"/>
                    </a:lnTo>
                    <a:lnTo>
                      <a:pt x="139" y="36"/>
                    </a:lnTo>
                    <a:lnTo>
                      <a:pt x="140" y="36"/>
                    </a:lnTo>
                    <a:lnTo>
                      <a:pt x="140" y="37"/>
                    </a:lnTo>
                    <a:lnTo>
                      <a:pt x="141" y="37"/>
                    </a:lnTo>
                    <a:lnTo>
                      <a:pt x="142" y="37"/>
                    </a:lnTo>
                    <a:lnTo>
                      <a:pt x="142" y="39"/>
                    </a:lnTo>
                    <a:lnTo>
                      <a:pt x="143" y="39"/>
                    </a:lnTo>
                    <a:lnTo>
                      <a:pt x="144" y="39"/>
                    </a:lnTo>
                    <a:lnTo>
                      <a:pt x="146" y="39"/>
                    </a:lnTo>
                    <a:lnTo>
                      <a:pt x="147" y="39"/>
                    </a:lnTo>
                    <a:lnTo>
                      <a:pt x="148" y="37"/>
                    </a:lnTo>
                    <a:lnTo>
                      <a:pt x="148" y="39"/>
                    </a:lnTo>
                    <a:lnTo>
                      <a:pt x="149" y="40"/>
                    </a:lnTo>
                    <a:lnTo>
                      <a:pt x="150" y="41"/>
                    </a:lnTo>
                    <a:lnTo>
                      <a:pt x="151" y="41"/>
                    </a:lnTo>
                    <a:lnTo>
                      <a:pt x="151" y="42"/>
                    </a:lnTo>
                    <a:lnTo>
                      <a:pt x="152" y="43"/>
                    </a:lnTo>
                    <a:lnTo>
                      <a:pt x="152" y="44"/>
                    </a:lnTo>
                    <a:lnTo>
                      <a:pt x="154" y="44"/>
                    </a:lnTo>
                    <a:lnTo>
                      <a:pt x="155" y="44"/>
                    </a:lnTo>
                    <a:lnTo>
                      <a:pt x="155" y="45"/>
                    </a:lnTo>
                    <a:lnTo>
                      <a:pt x="156" y="45"/>
                    </a:lnTo>
                    <a:lnTo>
                      <a:pt x="157" y="45"/>
                    </a:lnTo>
                    <a:lnTo>
                      <a:pt x="158" y="45"/>
                    </a:lnTo>
                    <a:lnTo>
                      <a:pt x="159" y="45"/>
                    </a:lnTo>
                    <a:lnTo>
                      <a:pt x="160" y="45"/>
                    </a:lnTo>
                    <a:lnTo>
                      <a:pt x="161" y="47"/>
                    </a:lnTo>
                    <a:lnTo>
                      <a:pt x="161" y="48"/>
                    </a:lnTo>
                    <a:lnTo>
                      <a:pt x="163" y="48"/>
                    </a:lnTo>
                    <a:lnTo>
                      <a:pt x="164" y="48"/>
                    </a:lnTo>
                    <a:lnTo>
                      <a:pt x="164" y="49"/>
                    </a:lnTo>
                    <a:lnTo>
                      <a:pt x="164" y="50"/>
                    </a:lnTo>
                    <a:lnTo>
                      <a:pt x="165" y="50"/>
                    </a:lnTo>
                    <a:lnTo>
                      <a:pt x="166" y="50"/>
                    </a:lnTo>
                    <a:lnTo>
                      <a:pt x="166" y="51"/>
                    </a:lnTo>
                    <a:lnTo>
                      <a:pt x="167" y="51"/>
                    </a:lnTo>
                    <a:lnTo>
                      <a:pt x="169" y="51"/>
                    </a:lnTo>
                    <a:lnTo>
                      <a:pt x="172" y="52"/>
                    </a:lnTo>
                    <a:lnTo>
                      <a:pt x="172" y="53"/>
                    </a:lnTo>
                    <a:lnTo>
                      <a:pt x="172" y="54"/>
                    </a:lnTo>
                    <a:lnTo>
                      <a:pt x="172" y="56"/>
                    </a:lnTo>
                    <a:lnTo>
                      <a:pt x="173" y="56"/>
                    </a:lnTo>
                    <a:lnTo>
                      <a:pt x="173" y="57"/>
                    </a:lnTo>
                    <a:lnTo>
                      <a:pt x="174" y="57"/>
                    </a:lnTo>
                    <a:lnTo>
                      <a:pt x="174" y="58"/>
                    </a:lnTo>
                    <a:lnTo>
                      <a:pt x="173" y="58"/>
                    </a:lnTo>
                    <a:lnTo>
                      <a:pt x="173" y="59"/>
                    </a:lnTo>
                    <a:lnTo>
                      <a:pt x="174" y="59"/>
                    </a:lnTo>
                    <a:lnTo>
                      <a:pt x="174" y="60"/>
                    </a:lnTo>
                    <a:lnTo>
                      <a:pt x="175" y="60"/>
                    </a:lnTo>
                    <a:lnTo>
                      <a:pt x="175" y="61"/>
                    </a:lnTo>
                    <a:lnTo>
                      <a:pt x="175" y="62"/>
                    </a:lnTo>
                    <a:lnTo>
                      <a:pt x="175" y="64"/>
                    </a:lnTo>
                    <a:lnTo>
                      <a:pt x="176" y="64"/>
                    </a:lnTo>
                    <a:lnTo>
                      <a:pt x="177" y="64"/>
                    </a:lnTo>
                    <a:lnTo>
                      <a:pt x="180" y="64"/>
                    </a:lnTo>
                    <a:lnTo>
                      <a:pt x="181" y="64"/>
                    </a:lnTo>
                    <a:lnTo>
                      <a:pt x="181" y="62"/>
                    </a:lnTo>
                    <a:lnTo>
                      <a:pt x="182" y="62"/>
                    </a:lnTo>
                    <a:lnTo>
                      <a:pt x="185" y="62"/>
                    </a:lnTo>
                    <a:lnTo>
                      <a:pt x="187" y="62"/>
                    </a:lnTo>
                    <a:lnTo>
                      <a:pt x="189" y="62"/>
                    </a:lnTo>
                    <a:lnTo>
                      <a:pt x="190" y="62"/>
                    </a:lnTo>
                    <a:lnTo>
                      <a:pt x="191" y="62"/>
                    </a:lnTo>
                    <a:lnTo>
                      <a:pt x="192" y="64"/>
                    </a:lnTo>
                    <a:lnTo>
                      <a:pt x="193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4"/>
                    </a:lnTo>
                    <a:lnTo>
                      <a:pt x="198" y="64"/>
                    </a:lnTo>
                    <a:lnTo>
                      <a:pt x="199" y="64"/>
                    </a:lnTo>
                    <a:lnTo>
                      <a:pt x="200" y="64"/>
                    </a:lnTo>
                    <a:lnTo>
                      <a:pt x="201" y="64"/>
                    </a:lnTo>
                    <a:lnTo>
                      <a:pt x="202" y="62"/>
                    </a:lnTo>
                    <a:lnTo>
                      <a:pt x="203" y="62"/>
                    </a:lnTo>
                    <a:lnTo>
                      <a:pt x="206" y="62"/>
                    </a:lnTo>
                    <a:lnTo>
                      <a:pt x="208" y="62"/>
                    </a:lnTo>
                    <a:lnTo>
                      <a:pt x="209" y="62"/>
                    </a:lnTo>
                    <a:lnTo>
                      <a:pt x="210" y="62"/>
                    </a:lnTo>
                    <a:lnTo>
                      <a:pt x="211" y="62"/>
                    </a:lnTo>
                    <a:lnTo>
                      <a:pt x="213" y="64"/>
                    </a:lnTo>
                    <a:lnTo>
                      <a:pt x="215" y="64"/>
                    </a:lnTo>
                    <a:lnTo>
                      <a:pt x="216" y="64"/>
                    </a:lnTo>
                    <a:lnTo>
                      <a:pt x="216" y="62"/>
                    </a:lnTo>
                    <a:lnTo>
                      <a:pt x="217" y="64"/>
                    </a:lnTo>
                    <a:lnTo>
                      <a:pt x="218" y="64"/>
                    </a:lnTo>
                    <a:lnTo>
                      <a:pt x="219" y="64"/>
                    </a:lnTo>
                    <a:lnTo>
                      <a:pt x="220" y="64"/>
                    </a:lnTo>
                    <a:lnTo>
                      <a:pt x="221" y="64"/>
                    </a:lnTo>
                    <a:lnTo>
                      <a:pt x="223" y="64"/>
                    </a:lnTo>
                    <a:lnTo>
                      <a:pt x="224" y="64"/>
                    </a:lnTo>
                    <a:lnTo>
                      <a:pt x="226" y="64"/>
                    </a:lnTo>
                    <a:lnTo>
                      <a:pt x="227" y="64"/>
                    </a:lnTo>
                    <a:lnTo>
                      <a:pt x="228" y="64"/>
                    </a:lnTo>
                    <a:lnTo>
                      <a:pt x="229" y="64"/>
                    </a:lnTo>
                    <a:lnTo>
                      <a:pt x="230" y="64"/>
                    </a:lnTo>
                    <a:lnTo>
                      <a:pt x="232" y="64"/>
                    </a:lnTo>
                    <a:lnTo>
                      <a:pt x="234" y="64"/>
                    </a:lnTo>
                    <a:lnTo>
                      <a:pt x="235" y="64"/>
                    </a:lnTo>
                    <a:lnTo>
                      <a:pt x="237" y="64"/>
                    </a:lnTo>
                    <a:lnTo>
                      <a:pt x="238" y="64"/>
                    </a:lnTo>
                    <a:lnTo>
                      <a:pt x="241" y="64"/>
                    </a:lnTo>
                    <a:lnTo>
                      <a:pt x="242" y="64"/>
                    </a:lnTo>
                    <a:lnTo>
                      <a:pt x="243" y="64"/>
                    </a:lnTo>
                    <a:lnTo>
                      <a:pt x="244" y="64"/>
                    </a:lnTo>
                    <a:lnTo>
                      <a:pt x="245" y="64"/>
                    </a:lnTo>
                    <a:lnTo>
                      <a:pt x="246" y="64"/>
                    </a:lnTo>
                    <a:lnTo>
                      <a:pt x="247" y="64"/>
                    </a:lnTo>
                    <a:lnTo>
                      <a:pt x="251" y="64"/>
                    </a:lnTo>
                    <a:lnTo>
                      <a:pt x="252" y="64"/>
                    </a:lnTo>
                    <a:lnTo>
                      <a:pt x="253" y="64"/>
                    </a:lnTo>
                    <a:lnTo>
                      <a:pt x="255" y="64"/>
                    </a:lnTo>
                    <a:lnTo>
                      <a:pt x="256" y="64"/>
                    </a:lnTo>
                    <a:lnTo>
                      <a:pt x="258" y="64"/>
                    </a:lnTo>
                    <a:lnTo>
                      <a:pt x="259" y="64"/>
                    </a:lnTo>
                    <a:lnTo>
                      <a:pt x="261" y="64"/>
                    </a:lnTo>
                    <a:lnTo>
                      <a:pt x="262" y="64"/>
                    </a:lnTo>
                    <a:lnTo>
                      <a:pt x="263" y="64"/>
                    </a:lnTo>
                    <a:lnTo>
                      <a:pt x="267" y="64"/>
                    </a:lnTo>
                    <a:lnTo>
                      <a:pt x="268" y="64"/>
                    </a:lnTo>
                    <a:lnTo>
                      <a:pt x="269" y="64"/>
                    </a:lnTo>
                    <a:lnTo>
                      <a:pt x="270" y="64"/>
                    </a:lnTo>
                    <a:lnTo>
                      <a:pt x="271" y="64"/>
                    </a:lnTo>
                    <a:lnTo>
                      <a:pt x="272" y="64"/>
                    </a:lnTo>
                    <a:lnTo>
                      <a:pt x="276" y="64"/>
                    </a:lnTo>
                    <a:lnTo>
                      <a:pt x="278" y="64"/>
                    </a:lnTo>
                    <a:lnTo>
                      <a:pt x="282" y="64"/>
                    </a:lnTo>
                    <a:lnTo>
                      <a:pt x="284" y="64"/>
                    </a:lnTo>
                    <a:lnTo>
                      <a:pt x="285" y="64"/>
                    </a:lnTo>
                    <a:lnTo>
                      <a:pt x="288" y="64"/>
                    </a:lnTo>
                    <a:lnTo>
                      <a:pt x="289" y="62"/>
                    </a:lnTo>
                    <a:lnTo>
                      <a:pt x="290" y="62"/>
                    </a:lnTo>
                    <a:lnTo>
                      <a:pt x="292" y="62"/>
                    </a:lnTo>
                    <a:lnTo>
                      <a:pt x="293" y="62"/>
                    </a:lnTo>
                    <a:lnTo>
                      <a:pt x="296" y="62"/>
                    </a:lnTo>
                    <a:lnTo>
                      <a:pt x="297" y="62"/>
                    </a:lnTo>
                    <a:lnTo>
                      <a:pt x="298" y="62"/>
                    </a:lnTo>
                    <a:lnTo>
                      <a:pt x="299" y="62"/>
                    </a:lnTo>
                    <a:lnTo>
                      <a:pt x="301" y="62"/>
                    </a:lnTo>
                    <a:lnTo>
                      <a:pt x="302" y="62"/>
                    </a:lnTo>
                    <a:lnTo>
                      <a:pt x="304" y="62"/>
                    </a:lnTo>
                    <a:lnTo>
                      <a:pt x="305" y="62"/>
                    </a:lnTo>
                    <a:lnTo>
                      <a:pt x="306" y="62"/>
                    </a:lnTo>
                    <a:lnTo>
                      <a:pt x="308" y="62"/>
                    </a:lnTo>
                    <a:lnTo>
                      <a:pt x="310" y="62"/>
                    </a:lnTo>
                    <a:lnTo>
                      <a:pt x="311" y="62"/>
                    </a:lnTo>
                    <a:lnTo>
                      <a:pt x="312" y="62"/>
                    </a:lnTo>
                    <a:lnTo>
                      <a:pt x="313" y="62"/>
                    </a:lnTo>
                    <a:lnTo>
                      <a:pt x="316" y="62"/>
                    </a:lnTo>
                    <a:lnTo>
                      <a:pt x="318" y="62"/>
                    </a:lnTo>
                    <a:lnTo>
                      <a:pt x="319" y="62"/>
                    </a:lnTo>
                    <a:lnTo>
                      <a:pt x="320" y="62"/>
                    </a:lnTo>
                    <a:lnTo>
                      <a:pt x="321" y="62"/>
                    </a:lnTo>
                    <a:lnTo>
                      <a:pt x="322" y="62"/>
                    </a:lnTo>
                    <a:lnTo>
                      <a:pt x="324" y="62"/>
                    </a:lnTo>
                    <a:lnTo>
                      <a:pt x="325" y="62"/>
                    </a:lnTo>
                    <a:lnTo>
                      <a:pt x="327" y="62"/>
                    </a:lnTo>
                    <a:lnTo>
                      <a:pt x="329" y="62"/>
                    </a:lnTo>
                    <a:lnTo>
                      <a:pt x="330" y="62"/>
                    </a:lnTo>
                    <a:lnTo>
                      <a:pt x="331" y="62"/>
                    </a:lnTo>
                    <a:lnTo>
                      <a:pt x="332" y="62"/>
                    </a:lnTo>
                    <a:lnTo>
                      <a:pt x="333" y="62"/>
                    </a:lnTo>
                    <a:lnTo>
                      <a:pt x="335" y="62"/>
                    </a:lnTo>
                    <a:lnTo>
                      <a:pt x="335" y="64"/>
                    </a:lnTo>
                    <a:lnTo>
                      <a:pt x="336" y="64"/>
                    </a:lnTo>
                    <a:lnTo>
                      <a:pt x="337" y="64"/>
                    </a:lnTo>
                    <a:lnTo>
                      <a:pt x="337" y="65"/>
                    </a:lnTo>
                    <a:lnTo>
                      <a:pt x="338" y="65"/>
                    </a:lnTo>
                    <a:lnTo>
                      <a:pt x="339" y="65"/>
                    </a:lnTo>
                    <a:lnTo>
                      <a:pt x="340" y="66"/>
                    </a:lnTo>
                    <a:lnTo>
                      <a:pt x="341" y="66"/>
                    </a:lnTo>
                    <a:lnTo>
                      <a:pt x="342" y="66"/>
                    </a:lnTo>
                    <a:lnTo>
                      <a:pt x="342" y="67"/>
                    </a:lnTo>
                    <a:lnTo>
                      <a:pt x="344" y="67"/>
                    </a:lnTo>
                    <a:lnTo>
                      <a:pt x="344" y="68"/>
                    </a:lnTo>
                    <a:lnTo>
                      <a:pt x="345" y="69"/>
                    </a:lnTo>
                    <a:lnTo>
                      <a:pt x="345" y="68"/>
                    </a:lnTo>
                    <a:lnTo>
                      <a:pt x="346" y="68"/>
                    </a:lnTo>
                    <a:lnTo>
                      <a:pt x="347" y="68"/>
                    </a:lnTo>
                    <a:lnTo>
                      <a:pt x="348" y="68"/>
                    </a:lnTo>
                    <a:lnTo>
                      <a:pt x="349" y="68"/>
                    </a:lnTo>
                    <a:lnTo>
                      <a:pt x="350" y="68"/>
                    </a:lnTo>
                    <a:lnTo>
                      <a:pt x="350" y="69"/>
                    </a:lnTo>
                    <a:lnTo>
                      <a:pt x="351" y="69"/>
                    </a:lnTo>
                    <a:lnTo>
                      <a:pt x="353" y="69"/>
                    </a:lnTo>
                    <a:lnTo>
                      <a:pt x="353" y="70"/>
                    </a:lnTo>
                    <a:lnTo>
                      <a:pt x="354" y="71"/>
                    </a:lnTo>
                    <a:lnTo>
                      <a:pt x="354" y="73"/>
                    </a:lnTo>
                    <a:lnTo>
                      <a:pt x="354" y="74"/>
                    </a:lnTo>
                    <a:lnTo>
                      <a:pt x="355" y="75"/>
                    </a:lnTo>
                    <a:lnTo>
                      <a:pt x="355" y="76"/>
                    </a:lnTo>
                    <a:lnTo>
                      <a:pt x="356" y="76"/>
                    </a:lnTo>
                    <a:lnTo>
                      <a:pt x="356" y="77"/>
                    </a:lnTo>
                    <a:lnTo>
                      <a:pt x="357" y="78"/>
                    </a:lnTo>
                    <a:lnTo>
                      <a:pt x="358" y="79"/>
                    </a:lnTo>
                    <a:lnTo>
                      <a:pt x="359" y="79"/>
                    </a:lnTo>
                    <a:lnTo>
                      <a:pt x="361" y="79"/>
                    </a:lnTo>
                    <a:lnTo>
                      <a:pt x="361" y="81"/>
                    </a:lnTo>
                    <a:lnTo>
                      <a:pt x="362" y="81"/>
                    </a:lnTo>
                    <a:lnTo>
                      <a:pt x="363" y="81"/>
                    </a:lnTo>
                    <a:lnTo>
                      <a:pt x="364" y="81"/>
                    </a:lnTo>
                    <a:lnTo>
                      <a:pt x="365" y="81"/>
                    </a:lnTo>
                    <a:lnTo>
                      <a:pt x="365" y="82"/>
                    </a:lnTo>
                    <a:lnTo>
                      <a:pt x="366" y="82"/>
                    </a:lnTo>
                    <a:lnTo>
                      <a:pt x="367" y="82"/>
                    </a:lnTo>
                    <a:lnTo>
                      <a:pt x="368" y="82"/>
                    </a:lnTo>
                    <a:lnTo>
                      <a:pt x="368" y="81"/>
                    </a:lnTo>
                    <a:lnTo>
                      <a:pt x="370" y="81"/>
                    </a:lnTo>
                    <a:lnTo>
                      <a:pt x="371" y="79"/>
                    </a:lnTo>
                    <a:lnTo>
                      <a:pt x="372" y="78"/>
                    </a:lnTo>
                    <a:lnTo>
                      <a:pt x="373" y="78"/>
                    </a:lnTo>
                    <a:lnTo>
                      <a:pt x="374" y="77"/>
                    </a:lnTo>
                    <a:lnTo>
                      <a:pt x="375" y="77"/>
                    </a:lnTo>
                    <a:lnTo>
                      <a:pt x="375" y="76"/>
                    </a:lnTo>
                    <a:lnTo>
                      <a:pt x="376" y="75"/>
                    </a:lnTo>
                    <a:lnTo>
                      <a:pt x="377" y="75"/>
                    </a:lnTo>
                    <a:lnTo>
                      <a:pt x="379" y="74"/>
                    </a:lnTo>
                    <a:lnTo>
                      <a:pt x="380" y="74"/>
                    </a:lnTo>
                    <a:lnTo>
                      <a:pt x="381" y="74"/>
                    </a:lnTo>
                    <a:lnTo>
                      <a:pt x="381" y="73"/>
                    </a:lnTo>
                    <a:lnTo>
                      <a:pt x="382" y="73"/>
                    </a:lnTo>
                    <a:lnTo>
                      <a:pt x="383" y="74"/>
                    </a:lnTo>
                    <a:lnTo>
                      <a:pt x="384" y="74"/>
                    </a:lnTo>
                    <a:lnTo>
                      <a:pt x="384" y="73"/>
                    </a:lnTo>
                    <a:lnTo>
                      <a:pt x="385" y="73"/>
                    </a:lnTo>
                    <a:lnTo>
                      <a:pt x="385" y="71"/>
                    </a:lnTo>
                    <a:lnTo>
                      <a:pt x="387" y="71"/>
                    </a:lnTo>
                    <a:lnTo>
                      <a:pt x="387" y="70"/>
                    </a:lnTo>
                    <a:lnTo>
                      <a:pt x="387" y="69"/>
                    </a:lnTo>
                    <a:lnTo>
                      <a:pt x="388" y="69"/>
                    </a:lnTo>
                    <a:lnTo>
                      <a:pt x="388" y="68"/>
                    </a:lnTo>
                    <a:lnTo>
                      <a:pt x="389" y="68"/>
                    </a:lnTo>
                    <a:lnTo>
                      <a:pt x="390" y="68"/>
                    </a:lnTo>
                    <a:lnTo>
                      <a:pt x="391" y="67"/>
                    </a:lnTo>
                    <a:lnTo>
                      <a:pt x="392" y="66"/>
                    </a:lnTo>
                    <a:lnTo>
                      <a:pt x="393" y="66"/>
                    </a:lnTo>
                    <a:lnTo>
                      <a:pt x="394" y="66"/>
                    </a:lnTo>
                    <a:lnTo>
                      <a:pt x="396" y="66"/>
                    </a:lnTo>
                    <a:lnTo>
                      <a:pt x="397" y="66"/>
                    </a:lnTo>
                    <a:lnTo>
                      <a:pt x="398" y="67"/>
                    </a:lnTo>
                    <a:lnTo>
                      <a:pt x="398" y="68"/>
                    </a:lnTo>
                    <a:lnTo>
                      <a:pt x="399" y="68"/>
                    </a:lnTo>
                    <a:lnTo>
                      <a:pt x="400" y="68"/>
                    </a:lnTo>
                    <a:lnTo>
                      <a:pt x="401" y="68"/>
                    </a:lnTo>
                    <a:lnTo>
                      <a:pt x="402" y="68"/>
                    </a:lnTo>
                    <a:lnTo>
                      <a:pt x="404" y="68"/>
                    </a:lnTo>
                    <a:lnTo>
                      <a:pt x="405" y="68"/>
                    </a:lnTo>
                    <a:lnTo>
                      <a:pt x="406" y="68"/>
                    </a:lnTo>
                    <a:lnTo>
                      <a:pt x="406" y="67"/>
                    </a:lnTo>
                    <a:lnTo>
                      <a:pt x="407" y="67"/>
                    </a:lnTo>
                    <a:lnTo>
                      <a:pt x="408" y="67"/>
                    </a:lnTo>
                    <a:lnTo>
                      <a:pt x="409" y="67"/>
                    </a:lnTo>
                    <a:lnTo>
                      <a:pt x="410" y="67"/>
                    </a:lnTo>
                    <a:lnTo>
                      <a:pt x="411" y="67"/>
                    </a:lnTo>
                    <a:lnTo>
                      <a:pt x="413" y="67"/>
                    </a:lnTo>
                    <a:lnTo>
                      <a:pt x="414" y="67"/>
                    </a:lnTo>
                    <a:lnTo>
                      <a:pt x="415" y="67"/>
                    </a:lnTo>
                    <a:lnTo>
                      <a:pt x="416" y="67"/>
                    </a:lnTo>
                    <a:lnTo>
                      <a:pt x="416" y="68"/>
                    </a:lnTo>
                    <a:lnTo>
                      <a:pt x="417" y="68"/>
                    </a:lnTo>
                    <a:lnTo>
                      <a:pt x="418" y="68"/>
                    </a:lnTo>
                    <a:lnTo>
                      <a:pt x="418" y="67"/>
                    </a:lnTo>
                    <a:lnTo>
                      <a:pt x="419" y="67"/>
                    </a:lnTo>
                    <a:lnTo>
                      <a:pt x="419" y="66"/>
                    </a:lnTo>
                    <a:lnTo>
                      <a:pt x="420" y="66"/>
                    </a:lnTo>
                    <a:lnTo>
                      <a:pt x="422" y="65"/>
                    </a:lnTo>
                    <a:lnTo>
                      <a:pt x="423" y="64"/>
                    </a:lnTo>
                    <a:lnTo>
                      <a:pt x="424" y="64"/>
                    </a:lnTo>
                    <a:lnTo>
                      <a:pt x="425" y="64"/>
                    </a:lnTo>
                    <a:lnTo>
                      <a:pt x="426" y="64"/>
                    </a:lnTo>
                    <a:lnTo>
                      <a:pt x="427" y="64"/>
                    </a:lnTo>
                    <a:lnTo>
                      <a:pt x="428" y="64"/>
                    </a:lnTo>
                    <a:lnTo>
                      <a:pt x="428" y="62"/>
                    </a:lnTo>
                    <a:lnTo>
                      <a:pt x="427" y="62"/>
                    </a:lnTo>
                    <a:lnTo>
                      <a:pt x="428" y="62"/>
                    </a:lnTo>
                    <a:lnTo>
                      <a:pt x="427" y="62"/>
                    </a:lnTo>
                    <a:lnTo>
                      <a:pt x="427" y="61"/>
                    </a:lnTo>
                    <a:lnTo>
                      <a:pt x="427" y="60"/>
                    </a:lnTo>
                    <a:lnTo>
                      <a:pt x="427" y="59"/>
                    </a:lnTo>
                    <a:lnTo>
                      <a:pt x="427" y="58"/>
                    </a:lnTo>
                    <a:lnTo>
                      <a:pt x="428" y="58"/>
                    </a:lnTo>
                    <a:lnTo>
                      <a:pt x="428" y="57"/>
                    </a:lnTo>
                    <a:lnTo>
                      <a:pt x="430" y="56"/>
                    </a:lnTo>
                    <a:lnTo>
                      <a:pt x="430" y="54"/>
                    </a:lnTo>
                    <a:lnTo>
                      <a:pt x="431" y="54"/>
                    </a:lnTo>
                    <a:lnTo>
                      <a:pt x="431" y="53"/>
                    </a:lnTo>
                    <a:lnTo>
                      <a:pt x="432" y="53"/>
                    </a:lnTo>
                    <a:lnTo>
                      <a:pt x="433" y="53"/>
                    </a:lnTo>
                    <a:lnTo>
                      <a:pt x="434" y="53"/>
                    </a:lnTo>
                    <a:lnTo>
                      <a:pt x="434" y="52"/>
                    </a:lnTo>
                    <a:lnTo>
                      <a:pt x="435" y="52"/>
                    </a:lnTo>
                    <a:lnTo>
                      <a:pt x="435" y="51"/>
                    </a:lnTo>
                    <a:lnTo>
                      <a:pt x="435" y="50"/>
                    </a:lnTo>
                    <a:lnTo>
                      <a:pt x="434" y="49"/>
                    </a:lnTo>
                    <a:lnTo>
                      <a:pt x="433" y="48"/>
                    </a:lnTo>
                    <a:lnTo>
                      <a:pt x="433" y="47"/>
                    </a:lnTo>
                    <a:lnTo>
                      <a:pt x="432" y="47"/>
                    </a:lnTo>
                    <a:lnTo>
                      <a:pt x="432" y="45"/>
                    </a:lnTo>
                    <a:lnTo>
                      <a:pt x="431" y="45"/>
                    </a:lnTo>
                    <a:lnTo>
                      <a:pt x="431" y="44"/>
                    </a:lnTo>
                    <a:lnTo>
                      <a:pt x="430" y="44"/>
                    </a:lnTo>
                    <a:lnTo>
                      <a:pt x="430" y="43"/>
                    </a:lnTo>
                    <a:lnTo>
                      <a:pt x="430" y="42"/>
                    </a:lnTo>
                    <a:lnTo>
                      <a:pt x="430" y="41"/>
                    </a:lnTo>
                    <a:lnTo>
                      <a:pt x="430" y="40"/>
                    </a:lnTo>
                    <a:lnTo>
                      <a:pt x="431" y="40"/>
                    </a:lnTo>
                    <a:lnTo>
                      <a:pt x="431" y="39"/>
                    </a:lnTo>
                    <a:lnTo>
                      <a:pt x="431" y="37"/>
                    </a:lnTo>
                    <a:lnTo>
                      <a:pt x="431" y="36"/>
                    </a:lnTo>
                    <a:lnTo>
                      <a:pt x="430" y="36"/>
                    </a:lnTo>
                    <a:lnTo>
                      <a:pt x="431" y="36"/>
                    </a:lnTo>
                    <a:lnTo>
                      <a:pt x="431" y="35"/>
                    </a:lnTo>
                    <a:lnTo>
                      <a:pt x="431" y="34"/>
                    </a:lnTo>
                    <a:lnTo>
                      <a:pt x="431" y="33"/>
                    </a:lnTo>
                    <a:lnTo>
                      <a:pt x="432" y="33"/>
                    </a:lnTo>
                    <a:lnTo>
                      <a:pt x="432" y="32"/>
                    </a:lnTo>
                    <a:lnTo>
                      <a:pt x="432" y="31"/>
                    </a:lnTo>
                    <a:lnTo>
                      <a:pt x="431" y="31"/>
                    </a:lnTo>
                    <a:lnTo>
                      <a:pt x="431" y="29"/>
                    </a:lnTo>
                    <a:lnTo>
                      <a:pt x="430" y="29"/>
                    </a:lnTo>
                    <a:lnTo>
                      <a:pt x="431" y="28"/>
                    </a:lnTo>
                    <a:lnTo>
                      <a:pt x="430" y="28"/>
                    </a:lnTo>
                    <a:lnTo>
                      <a:pt x="430" y="27"/>
                    </a:lnTo>
                    <a:lnTo>
                      <a:pt x="430" y="26"/>
                    </a:lnTo>
                    <a:lnTo>
                      <a:pt x="430" y="25"/>
                    </a:lnTo>
                    <a:lnTo>
                      <a:pt x="428" y="24"/>
                    </a:lnTo>
                    <a:lnTo>
                      <a:pt x="428" y="23"/>
                    </a:lnTo>
                    <a:lnTo>
                      <a:pt x="428" y="22"/>
                    </a:lnTo>
                    <a:lnTo>
                      <a:pt x="428" y="20"/>
                    </a:lnTo>
                    <a:lnTo>
                      <a:pt x="427" y="20"/>
                    </a:lnTo>
                    <a:lnTo>
                      <a:pt x="427" y="19"/>
                    </a:lnTo>
                    <a:lnTo>
                      <a:pt x="427" y="18"/>
                    </a:lnTo>
                    <a:lnTo>
                      <a:pt x="427" y="17"/>
                    </a:lnTo>
                    <a:lnTo>
                      <a:pt x="427" y="16"/>
                    </a:lnTo>
                    <a:lnTo>
                      <a:pt x="426" y="16"/>
                    </a:lnTo>
                    <a:lnTo>
                      <a:pt x="426" y="15"/>
                    </a:lnTo>
                    <a:lnTo>
                      <a:pt x="425" y="14"/>
                    </a:lnTo>
                    <a:lnTo>
                      <a:pt x="424" y="12"/>
                    </a:lnTo>
                    <a:lnTo>
                      <a:pt x="423" y="12"/>
                    </a:lnTo>
                    <a:lnTo>
                      <a:pt x="422" y="12"/>
                    </a:lnTo>
                    <a:lnTo>
                      <a:pt x="422" y="11"/>
                    </a:lnTo>
                    <a:lnTo>
                      <a:pt x="420" y="11"/>
                    </a:lnTo>
                    <a:lnTo>
                      <a:pt x="424" y="9"/>
                    </a:lnTo>
                    <a:lnTo>
                      <a:pt x="426" y="9"/>
                    </a:lnTo>
                    <a:lnTo>
                      <a:pt x="427" y="9"/>
                    </a:lnTo>
                    <a:lnTo>
                      <a:pt x="431" y="9"/>
                    </a:lnTo>
                    <a:lnTo>
                      <a:pt x="432" y="9"/>
                    </a:lnTo>
                    <a:lnTo>
                      <a:pt x="433" y="9"/>
                    </a:lnTo>
                    <a:lnTo>
                      <a:pt x="433" y="8"/>
                    </a:lnTo>
                    <a:lnTo>
                      <a:pt x="433" y="7"/>
                    </a:lnTo>
                    <a:lnTo>
                      <a:pt x="433" y="6"/>
                    </a:lnTo>
                    <a:lnTo>
                      <a:pt x="433" y="2"/>
                    </a:lnTo>
                    <a:lnTo>
                      <a:pt x="433" y="1"/>
                    </a:lnTo>
                    <a:lnTo>
                      <a:pt x="433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28" name="Freeform 139">
                <a:extLst>
                  <a:ext uri="{FF2B5EF4-FFF2-40B4-BE49-F238E27FC236}">
                    <a16:creationId xmlns:a16="http://schemas.microsoft.com/office/drawing/2014/main" id="{76281AA4-50E8-5B32-1151-3F14CC3DA7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775" y="2719388"/>
                <a:ext cx="460375" cy="685800"/>
              </a:xfrm>
              <a:custGeom>
                <a:avLst/>
                <a:gdLst>
                  <a:gd name="T0" fmla="*/ 69 w 290"/>
                  <a:gd name="T1" fmla="*/ 22 h 432"/>
                  <a:gd name="T2" fmla="*/ 78 w 290"/>
                  <a:gd name="T3" fmla="*/ 22 h 432"/>
                  <a:gd name="T4" fmla="*/ 95 w 290"/>
                  <a:gd name="T5" fmla="*/ 35 h 432"/>
                  <a:gd name="T6" fmla="*/ 114 w 290"/>
                  <a:gd name="T7" fmla="*/ 49 h 432"/>
                  <a:gd name="T8" fmla="*/ 123 w 290"/>
                  <a:gd name="T9" fmla="*/ 57 h 432"/>
                  <a:gd name="T10" fmla="*/ 132 w 290"/>
                  <a:gd name="T11" fmla="*/ 66 h 432"/>
                  <a:gd name="T12" fmla="*/ 143 w 290"/>
                  <a:gd name="T13" fmla="*/ 64 h 432"/>
                  <a:gd name="T14" fmla="*/ 166 w 290"/>
                  <a:gd name="T15" fmla="*/ 62 h 432"/>
                  <a:gd name="T16" fmla="*/ 194 w 290"/>
                  <a:gd name="T17" fmla="*/ 68 h 432"/>
                  <a:gd name="T18" fmla="*/ 208 w 290"/>
                  <a:gd name="T19" fmla="*/ 86 h 432"/>
                  <a:gd name="T20" fmla="*/ 207 w 290"/>
                  <a:gd name="T21" fmla="*/ 99 h 432"/>
                  <a:gd name="T22" fmla="*/ 197 w 290"/>
                  <a:gd name="T23" fmla="*/ 99 h 432"/>
                  <a:gd name="T24" fmla="*/ 188 w 290"/>
                  <a:gd name="T25" fmla="*/ 99 h 432"/>
                  <a:gd name="T26" fmla="*/ 188 w 290"/>
                  <a:gd name="T27" fmla="*/ 109 h 432"/>
                  <a:gd name="T28" fmla="*/ 188 w 290"/>
                  <a:gd name="T29" fmla="*/ 118 h 432"/>
                  <a:gd name="T30" fmla="*/ 195 w 290"/>
                  <a:gd name="T31" fmla="*/ 120 h 432"/>
                  <a:gd name="T32" fmla="*/ 204 w 290"/>
                  <a:gd name="T33" fmla="*/ 120 h 432"/>
                  <a:gd name="T34" fmla="*/ 208 w 290"/>
                  <a:gd name="T35" fmla="*/ 126 h 432"/>
                  <a:gd name="T36" fmla="*/ 208 w 290"/>
                  <a:gd name="T37" fmla="*/ 136 h 432"/>
                  <a:gd name="T38" fmla="*/ 213 w 290"/>
                  <a:gd name="T39" fmla="*/ 141 h 432"/>
                  <a:gd name="T40" fmla="*/ 223 w 290"/>
                  <a:gd name="T41" fmla="*/ 141 h 432"/>
                  <a:gd name="T42" fmla="*/ 233 w 290"/>
                  <a:gd name="T43" fmla="*/ 141 h 432"/>
                  <a:gd name="T44" fmla="*/ 242 w 290"/>
                  <a:gd name="T45" fmla="*/ 141 h 432"/>
                  <a:gd name="T46" fmla="*/ 250 w 290"/>
                  <a:gd name="T47" fmla="*/ 143 h 432"/>
                  <a:gd name="T48" fmla="*/ 250 w 290"/>
                  <a:gd name="T49" fmla="*/ 160 h 432"/>
                  <a:gd name="T50" fmla="*/ 250 w 290"/>
                  <a:gd name="T51" fmla="*/ 173 h 432"/>
                  <a:gd name="T52" fmla="*/ 250 w 290"/>
                  <a:gd name="T53" fmla="*/ 185 h 432"/>
                  <a:gd name="T54" fmla="*/ 250 w 290"/>
                  <a:gd name="T55" fmla="*/ 200 h 432"/>
                  <a:gd name="T56" fmla="*/ 247 w 290"/>
                  <a:gd name="T57" fmla="*/ 209 h 432"/>
                  <a:gd name="T58" fmla="*/ 248 w 290"/>
                  <a:gd name="T59" fmla="*/ 222 h 432"/>
                  <a:gd name="T60" fmla="*/ 248 w 290"/>
                  <a:gd name="T61" fmla="*/ 240 h 432"/>
                  <a:gd name="T62" fmla="*/ 268 w 290"/>
                  <a:gd name="T63" fmla="*/ 268 h 432"/>
                  <a:gd name="T64" fmla="*/ 269 w 290"/>
                  <a:gd name="T65" fmla="*/ 305 h 432"/>
                  <a:gd name="T66" fmla="*/ 268 w 290"/>
                  <a:gd name="T67" fmla="*/ 350 h 432"/>
                  <a:gd name="T68" fmla="*/ 290 w 290"/>
                  <a:gd name="T69" fmla="*/ 384 h 432"/>
                  <a:gd name="T70" fmla="*/ 268 w 290"/>
                  <a:gd name="T71" fmla="*/ 412 h 432"/>
                  <a:gd name="T72" fmla="*/ 248 w 290"/>
                  <a:gd name="T73" fmla="*/ 424 h 432"/>
                  <a:gd name="T74" fmla="*/ 231 w 290"/>
                  <a:gd name="T75" fmla="*/ 412 h 432"/>
                  <a:gd name="T76" fmla="*/ 207 w 290"/>
                  <a:gd name="T77" fmla="*/ 359 h 432"/>
                  <a:gd name="T78" fmla="*/ 203 w 290"/>
                  <a:gd name="T79" fmla="*/ 329 h 432"/>
                  <a:gd name="T80" fmla="*/ 161 w 290"/>
                  <a:gd name="T81" fmla="*/ 329 h 432"/>
                  <a:gd name="T82" fmla="*/ 123 w 290"/>
                  <a:gd name="T83" fmla="*/ 328 h 432"/>
                  <a:gd name="T84" fmla="*/ 85 w 290"/>
                  <a:gd name="T85" fmla="*/ 321 h 432"/>
                  <a:gd name="T86" fmla="*/ 85 w 290"/>
                  <a:gd name="T87" fmla="*/ 292 h 432"/>
                  <a:gd name="T88" fmla="*/ 85 w 290"/>
                  <a:gd name="T89" fmla="*/ 275 h 432"/>
                  <a:gd name="T90" fmla="*/ 85 w 290"/>
                  <a:gd name="T91" fmla="*/ 253 h 432"/>
                  <a:gd name="T92" fmla="*/ 85 w 290"/>
                  <a:gd name="T93" fmla="*/ 226 h 432"/>
                  <a:gd name="T94" fmla="*/ 85 w 290"/>
                  <a:gd name="T95" fmla="*/ 179 h 432"/>
                  <a:gd name="T96" fmla="*/ 84 w 290"/>
                  <a:gd name="T97" fmla="*/ 111 h 432"/>
                  <a:gd name="T98" fmla="*/ 85 w 290"/>
                  <a:gd name="T99" fmla="*/ 78 h 432"/>
                  <a:gd name="T100" fmla="*/ 57 w 290"/>
                  <a:gd name="T101" fmla="*/ 58 h 432"/>
                  <a:gd name="T102" fmla="*/ 20 w 290"/>
                  <a:gd name="T103" fmla="*/ 78 h 432"/>
                  <a:gd name="T104" fmla="*/ 2 w 290"/>
                  <a:gd name="T105" fmla="*/ 67 h 432"/>
                  <a:gd name="T106" fmla="*/ 1 w 290"/>
                  <a:gd name="T107" fmla="*/ 36 h 432"/>
                  <a:gd name="T108" fmla="*/ 3 w 290"/>
                  <a:gd name="T109" fmla="*/ 30 h 432"/>
                  <a:gd name="T110" fmla="*/ 7 w 290"/>
                  <a:gd name="T111" fmla="*/ 22 h 432"/>
                  <a:gd name="T112" fmla="*/ 14 w 290"/>
                  <a:gd name="T113" fmla="*/ 12 h 432"/>
                  <a:gd name="T114" fmla="*/ 18 w 290"/>
                  <a:gd name="T115" fmla="*/ 4 h 432"/>
                  <a:gd name="T116" fmla="*/ 28 w 290"/>
                  <a:gd name="T117" fmla="*/ 1 h 432"/>
                  <a:gd name="T118" fmla="*/ 36 w 290"/>
                  <a:gd name="T119" fmla="*/ 7 h 432"/>
                  <a:gd name="T120" fmla="*/ 44 w 290"/>
                  <a:gd name="T121" fmla="*/ 12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0" h="432">
                    <a:moveTo>
                      <a:pt x="59" y="19"/>
                    </a:moveTo>
                    <a:lnTo>
                      <a:pt x="63" y="20"/>
                    </a:lnTo>
                    <a:lnTo>
                      <a:pt x="65" y="20"/>
                    </a:lnTo>
                    <a:lnTo>
                      <a:pt x="65" y="21"/>
                    </a:lnTo>
                    <a:lnTo>
                      <a:pt x="66" y="21"/>
                    </a:lnTo>
                    <a:lnTo>
                      <a:pt x="67" y="21"/>
                    </a:lnTo>
                    <a:lnTo>
                      <a:pt x="68" y="22"/>
                    </a:lnTo>
                    <a:lnTo>
                      <a:pt x="69" y="22"/>
                    </a:lnTo>
                    <a:lnTo>
                      <a:pt x="70" y="22"/>
                    </a:lnTo>
                    <a:lnTo>
                      <a:pt x="71" y="21"/>
                    </a:lnTo>
                    <a:lnTo>
                      <a:pt x="72" y="21"/>
                    </a:lnTo>
                    <a:lnTo>
                      <a:pt x="74" y="21"/>
                    </a:lnTo>
                    <a:lnTo>
                      <a:pt x="75" y="21"/>
                    </a:lnTo>
                    <a:lnTo>
                      <a:pt x="76" y="21"/>
                    </a:lnTo>
                    <a:lnTo>
                      <a:pt x="77" y="21"/>
                    </a:lnTo>
                    <a:lnTo>
                      <a:pt x="78" y="22"/>
                    </a:lnTo>
                    <a:lnTo>
                      <a:pt x="80" y="24"/>
                    </a:lnTo>
                    <a:lnTo>
                      <a:pt x="83" y="26"/>
                    </a:lnTo>
                    <a:lnTo>
                      <a:pt x="84" y="27"/>
                    </a:lnTo>
                    <a:lnTo>
                      <a:pt x="85" y="27"/>
                    </a:lnTo>
                    <a:lnTo>
                      <a:pt x="86" y="29"/>
                    </a:lnTo>
                    <a:lnTo>
                      <a:pt x="88" y="30"/>
                    </a:lnTo>
                    <a:lnTo>
                      <a:pt x="93" y="34"/>
                    </a:lnTo>
                    <a:lnTo>
                      <a:pt x="95" y="35"/>
                    </a:lnTo>
                    <a:lnTo>
                      <a:pt x="98" y="38"/>
                    </a:lnTo>
                    <a:lnTo>
                      <a:pt x="101" y="39"/>
                    </a:lnTo>
                    <a:lnTo>
                      <a:pt x="105" y="43"/>
                    </a:lnTo>
                    <a:lnTo>
                      <a:pt x="106" y="43"/>
                    </a:lnTo>
                    <a:lnTo>
                      <a:pt x="108" y="44"/>
                    </a:lnTo>
                    <a:lnTo>
                      <a:pt x="111" y="46"/>
                    </a:lnTo>
                    <a:lnTo>
                      <a:pt x="112" y="47"/>
                    </a:lnTo>
                    <a:lnTo>
                      <a:pt x="114" y="49"/>
                    </a:lnTo>
                    <a:lnTo>
                      <a:pt x="115" y="50"/>
                    </a:lnTo>
                    <a:lnTo>
                      <a:pt x="117" y="51"/>
                    </a:lnTo>
                    <a:lnTo>
                      <a:pt x="118" y="52"/>
                    </a:lnTo>
                    <a:lnTo>
                      <a:pt x="120" y="54"/>
                    </a:lnTo>
                    <a:lnTo>
                      <a:pt x="121" y="54"/>
                    </a:lnTo>
                    <a:lnTo>
                      <a:pt x="122" y="55"/>
                    </a:lnTo>
                    <a:lnTo>
                      <a:pt x="122" y="57"/>
                    </a:lnTo>
                    <a:lnTo>
                      <a:pt x="123" y="57"/>
                    </a:lnTo>
                    <a:lnTo>
                      <a:pt x="123" y="58"/>
                    </a:lnTo>
                    <a:lnTo>
                      <a:pt x="125" y="58"/>
                    </a:lnTo>
                    <a:lnTo>
                      <a:pt x="127" y="60"/>
                    </a:lnTo>
                    <a:lnTo>
                      <a:pt x="130" y="62"/>
                    </a:lnTo>
                    <a:lnTo>
                      <a:pt x="130" y="63"/>
                    </a:lnTo>
                    <a:lnTo>
                      <a:pt x="131" y="64"/>
                    </a:lnTo>
                    <a:lnTo>
                      <a:pt x="132" y="64"/>
                    </a:lnTo>
                    <a:lnTo>
                      <a:pt x="132" y="66"/>
                    </a:lnTo>
                    <a:lnTo>
                      <a:pt x="134" y="66"/>
                    </a:lnTo>
                    <a:lnTo>
                      <a:pt x="136" y="67"/>
                    </a:lnTo>
                    <a:lnTo>
                      <a:pt x="137" y="68"/>
                    </a:lnTo>
                    <a:lnTo>
                      <a:pt x="138" y="68"/>
                    </a:lnTo>
                    <a:lnTo>
                      <a:pt x="139" y="68"/>
                    </a:lnTo>
                    <a:lnTo>
                      <a:pt x="140" y="67"/>
                    </a:lnTo>
                    <a:lnTo>
                      <a:pt x="141" y="66"/>
                    </a:lnTo>
                    <a:lnTo>
                      <a:pt x="143" y="64"/>
                    </a:lnTo>
                    <a:lnTo>
                      <a:pt x="145" y="64"/>
                    </a:lnTo>
                    <a:lnTo>
                      <a:pt x="149" y="63"/>
                    </a:lnTo>
                    <a:lnTo>
                      <a:pt x="151" y="62"/>
                    </a:lnTo>
                    <a:lnTo>
                      <a:pt x="154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61" y="62"/>
                    </a:lnTo>
                    <a:lnTo>
                      <a:pt x="166" y="62"/>
                    </a:lnTo>
                    <a:lnTo>
                      <a:pt x="167" y="62"/>
                    </a:lnTo>
                    <a:lnTo>
                      <a:pt x="175" y="62"/>
                    </a:lnTo>
                    <a:lnTo>
                      <a:pt x="181" y="62"/>
                    </a:lnTo>
                    <a:lnTo>
                      <a:pt x="184" y="63"/>
                    </a:lnTo>
                    <a:lnTo>
                      <a:pt x="187" y="64"/>
                    </a:lnTo>
                    <a:lnTo>
                      <a:pt x="188" y="66"/>
                    </a:lnTo>
                    <a:lnTo>
                      <a:pt x="190" y="67"/>
                    </a:lnTo>
                    <a:lnTo>
                      <a:pt x="194" y="68"/>
                    </a:lnTo>
                    <a:lnTo>
                      <a:pt x="195" y="70"/>
                    </a:lnTo>
                    <a:lnTo>
                      <a:pt x="200" y="75"/>
                    </a:lnTo>
                    <a:lnTo>
                      <a:pt x="201" y="76"/>
                    </a:lnTo>
                    <a:lnTo>
                      <a:pt x="203" y="77"/>
                    </a:lnTo>
                    <a:lnTo>
                      <a:pt x="204" y="78"/>
                    </a:lnTo>
                    <a:lnTo>
                      <a:pt x="208" y="84"/>
                    </a:lnTo>
                    <a:lnTo>
                      <a:pt x="208" y="85"/>
                    </a:lnTo>
                    <a:lnTo>
                      <a:pt x="208" y="86"/>
                    </a:lnTo>
                    <a:lnTo>
                      <a:pt x="208" y="88"/>
                    </a:lnTo>
                    <a:lnTo>
                      <a:pt x="208" y="89"/>
                    </a:lnTo>
                    <a:lnTo>
                      <a:pt x="209" y="93"/>
                    </a:lnTo>
                    <a:lnTo>
                      <a:pt x="209" y="94"/>
                    </a:lnTo>
                    <a:lnTo>
                      <a:pt x="209" y="95"/>
                    </a:lnTo>
                    <a:lnTo>
                      <a:pt x="208" y="97"/>
                    </a:lnTo>
                    <a:lnTo>
                      <a:pt x="208" y="99"/>
                    </a:lnTo>
                    <a:lnTo>
                      <a:pt x="207" y="99"/>
                    </a:lnTo>
                    <a:lnTo>
                      <a:pt x="205" y="99"/>
                    </a:lnTo>
                    <a:lnTo>
                      <a:pt x="204" y="99"/>
                    </a:lnTo>
                    <a:lnTo>
                      <a:pt x="203" y="99"/>
                    </a:lnTo>
                    <a:lnTo>
                      <a:pt x="201" y="99"/>
                    </a:lnTo>
                    <a:lnTo>
                      <a:pt x="200" y="99"/>
                    </a:lnTo>
                    <a:lnTo>
                      <a:pt x="199" y="99"/>
                    </a:lnTo>
                    <a:lnTo>
                      <a:pt x="198" y="99"/>
                    </a:lnTo>
                    <a:lnTo>
                      <a:pt x="197" y="99"/>
                    </a:lnTo>
                    <a:lnTo>
                      <a:pt x="196" y="99"/>
                    </a:lnTo>
                    <a:lnTo>
                      <a:pt x="195" y="99"/>
                    </a:lnTo>
                    <a:lnTo>
                      <a:pt x="194" y="99"/>
                    </a:lnTo>
                    <a:lnTo>
                      <a:pt x="192" y="99"/>
                    </a:lnTo>
                    <a:lnTo>
                      <a:pt x="191" y="99"/>
                    </a:lnTo>
                    <a:lnTo>
                      <a:pt x="190" y="99"/>
                    </a:lnTo>
                    <a:lnTo>
                      <a:pt x="189" y="99"/>
                    </a:lnTo>
                    <a:lnTo>
                      <a:pt x="188" y="99"/>
                    </a:lnTo>
                    <a:lnTo>
                      <a:pt x="188" y="100"/>
                    </a:lnTo>
                    <a:lnTo>
                      <a:pt x="188" y="102"/>
                    </a:lnTo>
                    <a:lnTo>
                      <a:pt x="188" y="103"/>
                    </a:lnTo>
                    <a:lnTo>
                      <a:pt x="188" y="104"/>
                    </a:lnTo>
                    <a:lnTo>
                      <a:pt x="188" y="105"/>
                    </a:lnTo>
                    <a:lnTo>
                      <a:pt x="188" y="106"/>
                    </a:lnTo>
                    <a:lnTo>
                      <a:pt x="188" y="108"/>
                    </a:lnTo>
                    <a:lnTo>
                      <a:pt x="188" y="109"/>
                    </a:lnTo>
                    <a:lnTo>
                      <a:pt x="188" y="110"/>
                    </a:lnTo>
                    <a:lnTo>
                      <a:pt x="188" y="111"/>
                    </a:lnTo>
                    <a:lnTo>
                      <a:pt x="188" y="112"/>
                    </a:lnTo>
                    <a:lnTo>
                      <a:pt x="188" y="113"/>
                    </a:lnTo>
                    <a:lnTo>
                      <a:pt x="188" y="114"/>
                    </a:lnTo>
                    <a:lnTo>
                      <a:pt x="188" y="116"/>
                    </a:lnTo>
                    <a:lnTo>
                      <a:pt x="188" y="117"/>
                    </a:lnTo>
                    <a:lnTo>
                      <a:pt x="188" y="118"/>
                    </a:lnTo>
                    <a:lnTo>
                      <a:pt x="188" y="119"/>
                    </a:lnTo>
                    <a:lnTo>
                      <a:pt x="188" y="120"/>
                    </a:lnTo>
                    <a:lnTo>
                      <a:pt x="189" y="120"/>
                    </a:lnTo>
                    <a:lnTo>
                      <a:pt x="190" y="120"/>
                    </a:lnTo>
                    <a:lnTo>
                      <a:pt x="191" y="120"/>
                    </a:lnTo>
                    <a:lnTo>
                      <a:pt x="192" y="120"/>
                    </a:lnTo>
                    <a:lnTo>
                      <a:pt x="194" y="120"/>
                    </a:lnTo>
                    <a:lnTo>
                      <a:pt x="195" y="120"/>
                    </a:lnTo>
                    <a:lnTo>
                      <a:pt x="196" y="120"/>
                    </a:lnTo>
                    <a:lnTo>
                      <a:pt x="197" y="120"/>
                    </a:lnTo>
                    <a:lnTo>
                      <a:pt x="198" y="120"/>
                    </a:lnTo>
                    <a:lnTo>
                      <a:pt x="199" y="120"/>
                    </a:lnTo>
                    <a:lnTo>
                      <a:pt x="200" y="120"/>
                    </a:lnTo>
                    <a:lnTo>
                      <a:pt x="201" y="120"/>
                    </a:lnTo>
                    <a:lnTo>
                      <a:pt x="203" y="120"/>
                    </a:lnTo>
                    <a:lnTo>
                      <a:pt x="204" y="120"/>
                    </a:lnTo>
                    <a:lnTo>
                      <a:pt x="206" y="120"/>
                    </a:lnTo>
                    <a:lnTo>
                      <a:pt x="207" y="120"/>
                    </a:lnTo>
                    <a:lnTo>
                      <a:pt x="208" y="120"/>
                    </a:lnTo>
                    <a:lnTo>
                      <a:pt x="209" y="120"/>
                    </a:lnTo>
                    <a:lnTo>
                      <a:pt x="208" y="122"/>
                    </a:lnTo>
                    <a:lnTo>
                      <a:pt x="208" y="124"/>
                    </a:lnTo>
                    <a:lnTo>
                      <a:pt x="208" y="125"/>
                    </a:lnTo>
                    <a:lnTo>
                      <a:pt x="208" y="126"/>
                    </a:lnTo>
                    <a:lnTo>
                      <a:pt x="208" y="127"/>
                    </a:lnTo>
                    <a:lnTo>
                      <a:pt x="208" y="128"/>
                    </a:lnTo>
                    <a:lnTo>
                      <a:pt x="208" y="129"/>
                    </a:lnTo>
                    <a:lnTo>
                      <a:pt x="208" y="130"/>
                    </a:lnTo>
                    <a:lnTo>
                      <a:pt x="208" y="131"/>
                    </a:lnTo>
                    <a:lnTo>
                      <a:pt x="208" y="134"/>
                    </a:lnTo>
                    <a:lnTo>
                      <a:pt x="208" y="135"/>
                    </a:lnTo>
                    <a:lnTo>
                      <a:pt x="208" y="136"/>
                    </a:lnTo>
                    <a:lnTo>
                      <a:pt x="208" y="137"/>
                    </a:lnTo>
                    <a:lnTo>
                      <a:pt x="208" y="138"/>
                    </a:lnTo>
                    <a:lnTo>
                      <a:pt x="208" y="139"/>
                    </a:lnTo>
                    <a:lnTo>
                      <a:pt x="208" y="141"/>
                    </a:lnTo>
                    <a:lnTo>
                      <a:pt x="209" y="141"/>
                    </a:lnTo>
                    <a:lnTo>
                      <a:pt x="210" y="141"/>
                    </a:lnTo>
                    <a:lnTo>
                      <a:pt x="212" y="141"/>
                    </a:lnTo>
                    <a:lnTo>
                      <a:pt x="213" y="141"/>
                    </a:lnTo>
                    <a:lnTo>
                      <a:pt x="214" y="141"/>
                    </a:lnTo>
                    <a:lnTo>
                      <a:pt x="215" y="141"/>
                    </a:lnTo>
                    <a:lnTo>
                      <a:pt x="216" y="141"/>
                    </a:lnTo>
                    <a:lnTo>
                      <a:pt x="217" y="141"/>
                    </a:lnTo>
                    <a:lnTo>
                      <a:pt x="218" y="141"/>
                    </a:lnTo>
                    <a:lnTo>
                      <a:pt x="220" y="141"/>
                    </a:lnTo>
                    <a:lnTo>
                      <a:pt x="222" y="141"/>
                    </a:lnTo>
                    <a:lnTo>
                      <a:pt x="223" y="141"/>
                    </a:lnTo>
                    <a:lnTo>
                      <a:pt x="224" y="141"/>
                    </a:lnTo>
                    <a:lnTo>
                      <a:pt x="225" y="141"/>
                    </a:lnTo>
                    <a:lnTo>
                      <a:pt x="226" y="141"/>
                    </a:lnTo>
                    <a:lnTo>
                      <a:pt x="227" y="141"/>
                    </a:lnTo>
                    <a:lnTo>
                      <a:pt x="230" y="141"/>
                    </a:lnTo>
                    <a:lnTo>
                      <a:pt x="231" y="141"/>
                    </a:lnTo>
                    <a:lnTo>
                      <a:pt x="232" y="141"/>
                    </a:lnTo>
                    <a:lnTo>
                      <a:pt x="233" y="141"/>
                    </a:lnTo>
                    <a:lnTo>
                      <a:pt x="234" y="141"/>
                    </a:lnTo>
                    <a:lnTo>
                      <a:pt x="235" y="141"/>
                    </a:lnTo>
                    <a:lnTo>
                      <a:pt x="236" y="141"/>
                    </a:lnTo>
                    <a:lnTo>
                      <a:pt x="238" y="141"/>
                    </a:lnTo>
                    <a:lnTo>
                      <a:pt x="239" y="141"/>
                    </a:lnTo>
                    <a:lnTo>
                      <a:pt x="240" y="141"/>
                    </a:lnTo>
                    <a:lnTo>
                      <a:pt x="241" y="141"/>
                    </a:lnTo>
                    <a:lnTo>
                      <a:pt x="242" y="141"/>
                    </a:lnTo>
                    <a:lnTo>
                      <a:pt x="244" y="141"/>
                    </a:lnTo>
                    <a:lnTo>
                      <a:pt x="246" y="141"/>
                    </a:lnTo>
                    <a:lnTo>
                      <a:pt x="247" y="141"/>
                    </a:lnTo>
                    <a:lnTo>
                      <a:pt x="248" y="141"/>
                    </a:lnTo>
                    <a:lnTo>
                      <a:pt x="249" y="141"/>
                    </a:lnTo>
                    <a:lnTo>
                      <a:pt x="250" y="141"/>
                    </a:lnTo>
                    <a:lnTo>
                      <a:pt x="250" y="142"/>
                    </a:lnTo>
                    <a:lnTo>
                      <a:pt x="250" y="143"/>
                    </a:lnTo>
                    <a:lnTo>
                      <a:pt x="250" y="144"/>
                    </a:lnTo>
                    <a:lnTo>
                      <a:pt x="250" y="145"/>
                    </a:lnTo>
                    <a:lnTo>
                      <a:pt x="250" y="148"/>
                    </a:lnTo>
                    <a:lnTo>
                      <a:pt x="250" y="151"/>
                    </a:lnTo>
                    <a:lnTo>
                      <a:pt x="250" y="155"/>
                    </a:lnTo>
                    <a:lnTo>
                      <a:pt x="250" y="156"/>
                    </a:lnTo>
                    <a:lnTo>
                      <a:pt x="250" y="158"/>
                    </a:lnTo>
                    <a:lnTo>
                      <a:pt x="250" y="160"/>
                    </a:lnTo>
                    <a:lnTo>
                      <a:pt x="250" y="161"/>
                    </a:lnTo>
                    <a:lnTo>
                      <a:pt x="250" y="166"/>
                    </a:lnTo>
                    <a:lnTo>
                      <a:pt x="250" y="167"/>
                    </a:lnTo>
                    <a:lnTo>
                      <a:pt x="250" y="169"/>
                    </a:lnTo>
                    <a:lnTo>
                      <a:pt x="250" y="170"/>
                    </a:lnTo>
                    <a:lnTo>
                      <a:pt x="250" y="171"/>
                    </a:lnTo>
                    <a:lnTo>
                      <a:pt x="250" y="172"/>
                    </a:lnTo>
                    <a:lnTo>
                      <a:pt x="250" y="173"/>
                    </a:lnTo>
                    <a:lnTo>
                      <a:pt x="250" y="175"/>
                    </a:lnTo>
                    <a:lnTo>
                      <a:pt x="250" y="176"/>
                    </a:lnTo>
                    <a:lnTo>
                      <a:pt x="250" y="177"/>
                    </a:lnTo>
                    <a:lnTo>
                      <a:pt x="250" y="178"/>
                    </a:lnTo>
                    <a:lnTo>
                      <a:pt x="250" y="179"/>
                    </a:lnTo>
                    <a:lnTo>
                      <a:pt x="250" y="180"/>
                    </a:lnTo>
                    <a:lnTo>
                      <a:pt x="250" y="183"/>
                    </a:lnTo>
                    <a:lnTo>
                      <a:pt x="250" y="185"/>
                    </a:lnTo>
                    <a:lnTo>
                      <a:pt x="250" y="186"/>
                    </a:lnTo>
                    <a:lnTo>
                      <a:pt x="250" y="187"/>
                    </a:lnTo>
                    <a:lnTo>
                      <a:pt x="250" y="188"/>
                    </a:lnTo>
                    <a:lnTo>
                      <a:pt x="250" y="189"/>
                    </a:lnTo>
                    <a:lnTo>
                      <a:pt x="250" y="191"/>
                    </a:lnTo>
                    <a:lnTo>
                      <a:pt x="250" y="193"/>
                    </a:lnTo>
                    <a:lnTo>
                      <a:pt x="250" y="194"/>
                    </a:lnTo>
                    <a:lnTo>
                      <a:pt x="250" y="200"/>
                    </a:lnTo>
                    <a:lnTo>
                      <a:pt x="250" y="202"/>
                    </a:lnTo>
                    <a:lnTo>
                      <a:pt x="250" y="203"/>
                    </a:lnTo>
                    <a:lnTo>
                      <a:pt x="249" y="203"/>
                    </a:lnTo>
                    <a:lnTo>
                      <a:pt x="249" y="204"/>
                    </a:lnTo>
                    <a:lnTo>
                      <a:pt x="248" y="205"/>
                    </a:lnTo>
                    <a:lnTo>
                      <a:pt x="247" y="206"/>
                    </a:lnTo>
                    <a:lnTo>
                      <a:pt x="247" y="208"/>
                    </a:lnTo>
                    <a:lnTo>
                      <a:pt x="247" y="209"/>
                    </a:lnTo>
                    <a:lnTo>
                      <a:pt x="246" y="210"/>
                    </a:lnTo>
                    <a:lnTo>
                      <a:pt x="246" y="211"/>
                    </a:lnTo>
                    <a:lnTo>
                      <a:pt x="244" y="213"/>
                    </a:lnTo>
                    <a:lnTo>
                      <a:pt x="244" y="214"/>
                    </a:lnTo>
                    <a:lnTo>
                      <a:pt x="243" y="217"/>
                    </a:lnTo>
                    <a:lnTo>
                      <a:pt x="243" y="219"/>
                    </a:lnTo>
                    <a:lnTo>
                      <a:pt x="243" y="220"/>
                    </a:lnTo>
                    <a:lnTo>
                      <a:pt x="248" y="222"/>
                    </a:lnTo>
                    <a:lnTo>
                      <a:pt x="248" y="223"/>
                    </a:lnTo>
                    <a:lnTo>
                      <a:pt x="248" y="225"/>
                    </a:lnTo>
                    <a:lnTo>
                      <a:pt x="248" y="227"/>
                    </a:lnTo>
                    <a:lnTo>
                      <a:pt x="248" y="229"/>
                    </a:lnTo>
                    <a:lnTo>
                      <a:pt x="248" y="234"/>
                    </a:lnTo>
                    <a:lnTo>
                      <a:pt x="248" y="236"/>
                    </a:lnTo>
                    <a:lnTo>
                      <a:pt x="248" y="237"/>
                    </a:lnTo>
                    <a:lnTo>
                      <a:pt x="248" y="240"/>
                    </a:lnTo>
                    <a:lnTo>
                      <a:pt x="248" y="242"/>
                    </a:lnTo>
                    <a:lnTo>
                      <a:pt x="248" y="246"/>
                    </a:lnTo>
                    <a:lnTo>
                      <a:pt x="249" y="246"/>
                    </a:lnTo>
                    <a:lnTo>
                      <a:pt x="250" y="246"/>
                    </a:lnTo>
                    <a:lnTo>
                      <a:pt x="253" y="246"/>
                    </a:lnTo>
                    <a:lnTo>
                      <a:pt x="259" y="246"/>
                    </a:lnTo>
                    <a:lnTo>
                      <a:pt x="268" y="246"/>
                    </a:lnTo>
                    <a:lnTo>
                      <a:pt x="268" y="268"/>
                    </a:lnTo>
                    <a:lnTo>
                      <a:pt x="268" y="269"/>
                    </a:lnTo>
                    <a:lnTo>
                      <a:pt x="269" y="279"/>
                    </a:lnTo>
                    <a:lnTo>
                      <a:pt x="269" y="280"/>
                    </a:lnTo>
                    <a:lnTo>
                      <a:pt x="269" y="286"/>
                    </a:lnTo>
                    <a:lnTo>
                      <a:pt x="269" y="287"/>
                    </a:lnTo>
                    <a:lnTo>
                      <a:pt x="269" y="292"/>
                    </a:lnTo>
                    <a:lnTo>
                      <a:pt x="269" y="302"/>
                    </a:lnTo>
                    <a:lnTo>
                      <a:pt x="269" y="305"/>
                    </a:lnTo>
                    <a:lnTo>
                      <a:pt x="269" y="310"/>
                    </a:lnTo>
                    <a:lnTo>
                      <a:pt x="269" y="315"/>
                    </a:lnTo>
                    <a:lnTo>
                      <a:pt x="269" y="325"/>
                    </a:lnTo>
                    <a:lnTo>
                      <a:pt x="269" y="335"/>
                    </a:lnTo>
                    <a:lnTo>
                      <a:pt x="268" y="340"/>
                    </a:lnTo>
                    <a:lnTo>
                      <a:pt x="268" y="343"/>
                    </a:lnTo>
                    <a:lnTo>
                      <a:pt x="268" y="348"/>
                    </a:lnTo>
                    <a:lnTo>
                      <a:pt x="268" y="350"/>
                    </a:lnTo>
                    <a:lnTo>
                      <a:pt x="268" y="356"/>
                    </a:lnTo>
                    <a:lnTo>
                      <a:pt x="268" y="370"/>
                    </a:lnTo>
                    <a:lnTo>
                      <a:pt x="274" y="370"/>
                    </a:lnTo>
                    <a:lnTo>
                      <a:pt x="281" y="370"/>
                    </a:lnTo>
                    <a:lnTo>
                      <a:pt x="285" y="370"/>
                    </a:lnTo>
                    <a:lnTo>
                      <a:pt x="290" y="370"/>
                    </a:lnTo>
                    <a:lnTo>
                      <a:pt x="290" y="371"/>
                    </a:lnTo>
                    <a:lnTo>
                      <a:pt x="290" y="384"/>
                    </a:lnTo>
                    <a:lnTo>
                      <a:pt x="290" y="390"/>
                    </a:lnTo>
                    <a:lnTo>
                      <a:pt x="289" y="390"/>
                    </a:lnTo>
                    <a:lnTo>
                      <a:pt x="287" y="390"/>
                    </a:lnTo>
                    <a:lnTo>
                      <a:pt x="286" y="390"/>
                    </a:lnTo>
                    <a:lnTo>
                      <a:pt x="279" y="390"/>
                    </a:lnTo>
                    <a:lnTo>
                      <a:pt x="269" y="390"/>
                    </a:lnTo>
                    <a:lnTo>
                      <a:pt x="268" y="403"/>
                    </a:lnTo>
                    <a:lnTo>
                      <a:pt x="268" y="412"/>
                    </a:lnTo>
                    <a:lnTo>
                      <a:pt x="268" y="420"/>
                    </a:lnTo>
                    <a:lnTo>
                      <a:pt x="268" y="432"/>
                    </a:lnTo>
                    <a:lnTo>
                      <a:pt x="257" y="432"/>
                    </a:lnTo>
                    <a:lnTo>
                      <a:pt x="252" y="432"/>
                    </a:lnTo>
                    <a:lnTo>
                      <a:pt x="250" y="432"/>
                    </a:lnTo>
                    <a:lnTo>
                      <a:pt x="248" y="432"/>
                    </a:lnTo>
                    <a:lnTo>
                      <a:pt x="248" y="431"/>
                    </a:lnTo>
                    <a:lnTo>
                      <a:pt x="248" y="424"/>
                    </a:lnTo>
                    <a:lnTo>
                      <a:pt x="248" y="422"/>
                    </a:lnTo>
                    <a:lnTo>
                      <a:pt x="248" y="420"/>
                    </a:lnTo>
                    <a:lnTo>
                      <a:pt x="248" y="415"/>
                    </a:lnTo>
                    <a:lnTo>
                      <a:pt x="248" y="413"/>
                    </a:lnTo>
                    <a:lnTo>
                      <a:pt x="248" y="412"/>
                    </a:lnTo>
                    <a:lnTo>
                      <a:pt x="247" y="413"/>
                    </a:lnTo>
                    <a:lnTo>
                      <a:pt x="233" y="412"/>
                    </a:lnTo>
                    <a:lnTo>
                      <a:pt x="231" y="412"/>
                    </a:lnTo>
                    <a:lnTo>
                      <a:pt x="227" y="412"/>
                    </a:lnTo>
                    <a:lnTo>
                      <a:pt x="227" y="409"/>
                    </a:lnTo>
                    <a:lnTo>
                      <a:pt x="227" y="395"/>
                    </a:lnTo>
                    <a:lnTo>
                      <a:pt x="227" y="392"/>
                    </a:lnTo>
                    <a:lnTo>
                      <a:pt x="227" y="389"/>
                    </a:lnTo>
                    <a:lnTo>
                      <a:pt x="227" y="370"/>
                    </a:lnTo>
                    <a:lnTo>
                      <a:pt x="207" y="370"/>
                    </a:lnTo>
                    <a:lnTo>
                      <a:pt x="207" y="359"/>
                    </a:lnTo>
                    <a:lnTo>
                      <a:pt x="207" y="355"/>
                    </a:lnTo>
                    <a:lnTo>
                      <a:pt x="207" y="350"/>
                    </a:lnTo>
                    <a:lnTo>
                      <a:pt x="207" y="348"/>
                    </a:lnTo>
                    <a:lnTo>
                      <a:pt x="207" y="347"/>
                    </a:lnTo>
                    <a:lnTo>
                      <a:pt x="207" y="332"/>
                    </a:lnTo>
                    <a:lnTo>
                      <a:pt x="207" y="331"/>
                    </a:lnTo>
                    <a:lnTo>
                      <a:pt x="207" y="328"/>
                    </a:lnTo>
                    <a:lnTo>
                      <a:pt x="203" y="329"/>
                    </a:lnTo>
                    <a:lnTo>
                      <a:pt x="198" y="329"/>
                    </a:lnTo>
                    <a:lnTo>
                      <a:pt x="195" y="329"/>
                    </a:lnTo>
                    <a:lnTo>
                      <a:pt x="186" y="329"/>
                    </a:lnTo>
                    <a:lnTo>
                      <a:pt x="182" y="329"/>
                    </a:lnTo>
                    <a:lnTo>
                      <a:pt x="181" y="329"/>
                    </a:lnTo>
                    <a:lnTo>
                      <a:pt x="169" y="329"/>
                    </a:lnTo>
                    <a:lnTo>
                      <a:pt x="165" y="329"/>
                    </a:lnTo>
                    <a:lnTo>
                      <a:pt x="161" y="329"/>
                    </a:lnTo>
                    <a:lnTo>
                      <a:pt x="158" y="329"/>
                    </a:lnTo>
                    <a:lnTo>
                      <a:pt x="155" y="329"/>
                    </a:lnTo>
                    <a:lnTo>
                      <a:pt x="148" y="329"/>
                    </a:lnTo>
                    <a:lnTo>
                      <a:pt x="145" y="329"/>
                    </a:lnTo>
                    <a:lnTo>
                      <a:pt x="144" y="329"/>
                    </a:lnTo>
                    <a:lnTo>
                      <a:pt x="140" y="329"/>
                    </a:lnTo>
                    <a:lnTo>
                      <a:pt x="128" y="329"/>
                    </a:lnTo>
                    <a:lnTo>
                      <a:pt x="123" y="328"/>
                    </a:lnTo>
                    <a:lnTo>
                      <a:pt x="123" y="329"/>
                    </a:lnTo>
                    <a:lnTo>
                      <a:pt x="121" y="329"/>
                    </a:lnTo>
                    <a:lnTo>
                      <a:pt x="103" y="329"/>
                    </a:lnTo>
                    <a:lnTo>
                      <a:pt x="98" y="329"/>
                    </a:lnTo>
                    <a:lnTo>
                      <a:pt x="86" y="329"/>
                    </a:lnTo>
                    <a:lnTo>
                      <a:pt x="85" y="329"/>
                    </a:lnTo>
                    <a:lnTo>
                      <a:pt x="85" y="325"/>
                    </a:lnTo>
                    <a:lnTo>
                      <a:pt x="85" y="321"/>
                    </a:lnTo>
                    <a:lnTo>
                      <a:pt x="85" y="318"/>
                    </a:lnTo>
                    <a:lnTo>
                      <a:pt x="85" y="311"/>
                    </a:lnTo>
                    <a:lnTo>
                      <a:pt x="85" y="308"/>
                    </a:lnTo>
                    <a:lnTo>
                      <a:pt x="86" y="305"/>
                    </a:lnTo>
                    <a:lnTo>
                      <a:pt x="86" y="301"/>
                    </a:lnTo>
                    <a:lnTo>
                      <a:pt x="85" y="296"/>
                    </a:lnTo>
                    <a:lnTo>
                      <a:pt x="85" y="293"/>
                    </a:lnTo>
                    <a:lnTo>
                      <a:pt x="85" y="292"/>
                    </a:lnTo>
                    <a:lnTo>
                      <a:pt x="85" y="288"/>
                    </a:lnTo>
                    <a:lnTo>
                      <a:pt x="85" y="287"/>
                    </a:lnTo>
                    <a:lnTo>
                      <a:pt x="85" y="286"/>
                    </a:lnTo>
                    <a:lnTo>
                      <a:pt x="85" y="285"/>
                    </a:lnTo>
                    <a:lnTo>
                      <a:pt x="85" y="284"/>
                    </a:lnTo>
                    <a:lnTo>
                      <a:pt x="85" y="283"/>
                    </a:lnTo>
                    <a:lnTo>
                      <a:pt x="85" y="280"/>
                    </a:lnTo>
                    <a:lnTo>
                      <a:pt x="85" y="275"/>
                    </a:lnTo>
                    <a:lnTo>
                      <a:pt x="85" y="270"/>
                    </a:lnTo>
                    <a:lnTo>
                      <a:pt x="85" y="269"/>
                    </a:lnTo>
                    <a:lnTo>
                      <a:pt x="85" y="267"/>
                    </a:lnTo>
                    <a:lnTo>
                      <a:pt x="85" y="264"/>
                    </a:lnTo>
                    <a:lnTo>
                      <a:pt x="85" y="263"/>
                    </a:lnTo>
                    <a:lnTo>
                      <a:pt x="85" y="259"/>
                    </a:lnTo>
                    <a:lnTo>
                      <a:pt x="85" y="254"/>
                    </a:lnTo>
                    <a:lnTo>
                      <a:pt x="85" y="253"/>
                    </a:lnTo>
                    <a:lnTo>
                      <a:pt x="85" y="250"/>
                    </a:lnTo>
                    <a:lnTo>
                      <a:pt x="85" y="246"/>
                    </a:lnTo>
                    <a:lnTo>
                      <a:pt x="85" y="245"/>
                    </a:lnTo>
                    <a:lnTo>
                      <a:pt x="85" y="240"/>
                    </a:lnTo>
                    <a:lnTo>
                      <a:pt x="85" y="235"/>
                    </a:lnTo>
                    <a:lnTo>
                      <a:pt x="85" y="230"/>
                    </a:lnTo>
                    <a:lnTo>
                      <a:pt x="85" y="229"/>
                    </a:lnTo>
                    <a:lnTo>
                      <a:pt x="85" y="226"/>
                    </a:lnTo>
                    <a:lnTo>
                      <a:pt x="85" y="225"/>
                    </a:lnTo>
                    <a:lnTo>
                      <a:pt x="85" y="220"/>
                    </a:lnTo>
                    <a:lnTo>
                      <a:pt x="85" y="208"/>
                    </a:lnTo>
                    <a:lnTo>
                      <a:pt x="85" y="203"/>
                    </a:lnTo>
                    <a:lnTo>
                      <a:pt x="84" y="203"/>
                    </a:lnTo>
                    <a:lnTo>
                      <a:pt x="85" y="201"/>
                    </a:lnTo>
                    <a:lnTo>
                      <a:pt x="85" y="183"/>
                    </a:lnTo>
                    <a:lnTo>
                      <a:pt x="85" y="179"/>
                    </a:lnTo>
                    <a:lnTo>
                      <a:pt x="85" y="167"/>
                    </a:lnTo>
                    <a:lnTo>
                      <a:pt x="85" y="161"/>
                    </a:lnTo>
                    <a:lnTo>
                      <a:pt x="85" y="141"/>
                    </a:lnTo>
                    <a:lnTo>
                      <a:pt x="85" y="138"/>
                    </a:lnTo>
                    <a:lnTo>
                      <a:pt x="84" y="119"/>
                    </a:lnTo>
                    <a:lnTo>
                      <a:pt x="84" y="118"/>
                    </a:lnTo>
                    <a:lnTo>
                      <a:pt x="84" y="113"/>
                    </a:lnTo>
                    <a:lnTo>
                      <a:pt x="84" y="111"/>
                    </a:lnTo>
                    <a:lnTo>
                      <a:pt x="84" y="109"/>
                    </a:lnTo>
                    <a:lnTo>
                      <a:pt x="85" y="101"/>
                    </a:lnTo>
                    <a:lnTo>
                      <a:pt x="85" y="99"/>
                    </a:lnTo>
                    <a:lnTo>
                      <a:pt x="85" y="95"/>
                    </a:lnTo>
                    <a:lnTo>
                      <a:pt x="85" y="94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8"/>
                    </a:lnTo>
                    <a:lnTo>
                      <a:pt x="83" y="78"/>
                    </a:lnTo>
                    <a:lnTo>
                      <a:pt x="80" y="78"/>
                    </a:lnTo>
                    <a:lnTo>
                      <a:pt x="75" y="78"/>
                    </a:lnTo>
                    <a:lnTo>
                      <a:pt x="70" y="78"/>
                    </a:lnTo>
                    <a:lnTo>
                      <a:pt x="65" y="78"/>
                    </a:lnTo>
                    <a:lnTo>
                      <a:pt x="65" y="58"/>
                    </a:lnTo>
                    <a:lnTo>
                      <a:pt x="63" y="58"/>
                    </a:lnTo>
                    <a:lnTo>
                      <a:pt x="57" y="58"/>
                    </a:lnTo>
                    <a:lnTo>
                      <a:pt x="52" y="58"/>
                    </a:lnTo>
                    <a:lnTo>
                      <a:pt x="41" y="58"/>
                    </a:lnTo>
                    <a:lnTo>
                      <a:pt x="34" y="58"/>
                    </a:lnTo>
                    <a:lnTo>
                      <a:pt x="23" y="58"/>
                    </a:lnTo>
                    <a:lnTo>
                      <a:pt x="23" y="63"/>
                    </a:lnTo>
                    <a:lnTo>
                      <a:pt x="23" y="71"/>
                    </a:lnTo>
                    <a:lnTo>
                      <a:pt x="23" y="78"/>
                    </a:lnTo>
                    <a:lnTo>
                      <a:pt x="20" y="78"/>
                    </a:lnTo>
                    <a:lnTo>
                      <a:pt x="14" y="78"/>
                    </a:lnTo>
                    <a:lnTo>
                      <a:pt x="13" y="78"/>
                    </a:lnTo>
                    <a:lnTo>
                      <a:pt x="10" y="78"/>
                    </a:lnTo>
                    <a:lnTo>
                      <a:pt x="7" y="78"/>
                    </a:lnTo>
                    <a:lnTo>
                      <a:pt x="5" y="78"/>
                    </a:lnTo>
                    <a:lnTo>
                      <a:pt x="1" y="78"/>
                    </a:lnTo>
                    <a:lnTo>
                      <a:pt x="2" y="71"/>
                    </a:lnTo>
                    <a:lnTo>
                      <a:pt x="2" y="67"/>
                    </a:lnTo>
                    <a:lnTo>
                      <a:pt x="2" y="61"/>
                    </a:lnTo>
                    <a:lnTo>
                      <a:pt x="2" y="60"/>
                    </a:lnTo>
                    <a:lnTo>
                      <a:pt x="2" y="55"/>
                    </a:lnTo>
                    <a:lnTo>
                      <a:pt x="1" y="42"/>
                    </a:lnTo>
                    <a:lnTo>
                      <a:pt x="1" y="37"/>
                    </a:lnTo>
                    <a:lnTo>
                      <a:pt x="2" y="37"/>
                    </a:lnTo>
                    <a:lnTo>
                      <a:pt x="2" y="36"/>
                    </a:lnTo>
                    <a:lnTo>
                      <a:pt x="1" y="36"/>
                    </a:lnTo>
                    <a:lnTo>
                      <a:pt x="1" y="35"/>
                    </a:lnTo>
                    <a:lnTo>
                      <a:pt x="1" y="34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1" y="33"/>
                    </a:lnTo>
                    <a:lnTo>
                      <a:pt x="1" y="32"/>
                    </a:lnTo>
                    <a:lnTo>
                      <a:pt x="2" y="32"/>
                    </a:lnTo>
                    <a:lnTo>
                      <a:pt x="3" y="30"/>
                    </a:lnTo>
                    <a:lnTo>
                      <a:pt x="3" y="29"/>
                    </a:lnTo>
                    <a:lnTo>
                      <a:pt x="3" y="28"/>
                    </a:lnTo>
                    <a:lnTo>
                      <a:pt x="5" y="27"/>
                    </a:lnTo>
                    <a:lnTo>
                      <a:pt x="5" y="26"/>
                    </a:lnTo>
                    <a:lnTo>
                      <a:pt x="5" y="25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7" y="22"/>
                    </a:lnTo>
                    <a:lnTo>
                      <a:pt x="7" y="21"/>
                    </a:lnTo>
                    <a:lnTo>
                      <a:pt x="8" y="20"/>
                    </a:lnTo>
                    <a:lnTo>
                      <a:pt x="9" y="19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1" y="14"/>
                    </a:lnTo>
                    <a:lnTo>
                      <a:pt x="13" y="13"/>
                    </a:lnTo>
                    <a:lnTo>
                      <a:pt x="14" y="12"/>
                    </a:lnTo>
                    <a:lnTo>
                      <a:pt x="14" y="11"/>
                    </a:lnTo>
                    <a:lnTo>
                      <a:pt x="15" y="10"/>
                    </a:lnTo>
                    <a:lnTo>
                      <a:pt x="16" y="9"/>
                    </a:lnTo>
                    <a:lnTo>
                      <a:pt x="16" y="8"/>
                    </a:lnTo>
                    <a:lnTo>
                      <a:pt x="17" y="8"/>
                    </a:lnTo>
                    <a:lnTo>
                      <a:pt x="17" y="7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9" y="3"/>
                    </a:lnTo>
                    <a:lnTo>
                      <a:pt x="20" y="2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8" y="1"/>
                    </a:lnTo>
                    <a:lnTo>
                      <a:pt x="29" y="1"/>
                    </a:lnTo>
                    <a:lnTo>
                      <a:pt x="31" y="2"/>
                    </a:lnTo>
                    <a:lnTo>
                      <a:pt x="32" y="3"/>
                    </a:lnTo>
                    <a:lnTo>
                      <a:pt x="34" y="3"/>
                    </a:lnTo>
                    <a:lnTo>
                      <a:pt x="34" y="4"/>
                    </a:lnTo>
                    <a:lnTo>
                      <a:pt x="35" y="4"/>
                    </a:lnTo>
                    <a:lnTo>
                      <a:pt x="36" y="5"/>
                    </a:lnTo>
                    <a:lnTo>
                      <a:pt x="36" y="7"/>
                    </a:lnTo>
                    <a:lnTo>
                      <a:pt x="37" y="7"/>
                    </a:lnTo>
                    <a:lnTo>
                      <a:pt x="39" y="8"/>
                    </a:lnTo>
                    <a:lnTo>
                      <a:pt x="40" y="9"/>
                    </a:lnTo>
                    <a:lnTo>
                      <a:pt x="40" y="10"/>
                    </a:lnTo>
                    <a:lnTo>
                      <a:pt x="41" y="10"/>
                    </a:lnTo>
                    <a:lnTo>
                      <a:pt x="42" y="11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8" y="13"/>
                    </a:lnTo>
                    <a:lnTo>
                      <a:pt x="49" y="14"/>
                    </a:lnTo>
                    <a:lnTo>
                      <a:pt x="51" y="16"/>
                    </a:lnTo>
                    <a:lnTo>
                      <a:pt x="52" y="16"/>
                    </a:lnTo>
                    <a:lnTo>
                      <a:pt x="57" y="18"/>
                    </a:lnTo>
                    <a:lnTo>
                      <a:pt x="58" y="18"/>
                    </a:lnTo>
                    <a:lnTo>
                      <a:pt x="59" y="19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29" name="Freeform 140">
                <a:extLst>
                  <a:ext uri="{FF2B5EF4-FFF2-40B4-BE49-F238E27FC236}">
                    <a16:creationId xmlns:a16="http://schemas.microsoft.com/office/drawing/2014/main" id="{47819FAA-69DE-4094-622D-A7E9FEA451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1838" y="2659063"/>
                <a:ext cx="676275" cy="711200"/>
              </a:xfrm>
              <a:custGeom>
                <a:avLst/>
                <a:gdLst>
                  <a:gd name="T0" fmla="*/ 303 w 426"/>
                  <a:gd name="T1" fmla="*/ 26 h 448"/>
                  <a:gd name="T2" fmla="*/ 327 w 426"/>
                  <a:gd name="T3" fmla="*/ 52 h 448"/>
                  <a:gd name="T4" fmla="*/ 345 w 426"/>
                  <a:gd name="T5" fmla="*/ 72 h 448"/>
                  <a:gd name="T6" fmla="*/ 368 w 426"/>
                  <a:gd name="T7" fmla="*/ 91 h 448"/>
                  <a:gd name="T8" fmla="*/ 358 w 426"/>
                  <a:gd name="T9" fmla="*/ 116 h 448"/>
                  <a:gd name="T10" fmla="*/ 352 w 426"/>
                  <a:gd name="T11" fmla="*/ 143 h 448"/>
                  <a:gd name="T12" fmla="*/ 389 w 426"/>
                  <a:gd name="T13" fmla="*/ 167 h 448"/>
                  <a:gd name="T14" fmla="*/ 391 w 426"/>
                  <a:gd name="T15" fmla="*/ 214 h 448"/>
                  <a:gd name="T16" fmla="*/ 389 w 426"/>
                  <a:gd name="T17" fmla="*/ 265 h 448"/>
                  <a:gd name="T18" fmla="*/ 392 w 426"/>
                  <a:gd name="T19" fmla="*/ 294 h 448"/>
                  <a:gd name="T20" fmla="*/ 392 w 426"/>
                  <a:gd name="T21" fmla="*/ 333 h 448"/>
                  <a:gd name="T22" fmla="*/ 362 w 426"/>
                  <a:gd name="T23" fmla="*/ 352 h 448"/>
                  <a:gd name="T24" fmla="*/ 353 w 426"/>
                  <a:gd name="T25" fmla="*/ 376 h 448"/>
                  <a:gd name="T26" fmla="*/ 389 w 426"/>
                  <a:gd name="T27" fmla="*/ 374 h 448"/>
                  <a:gd name="T28" fmla="*/ 418 w 426"/>
                  <a:gd name="T29" fmla="*/ 366 h 448"/>
                  <a:gd name="T30" fmla="*/ 415 w 426"/>
                  <a:gd name="T31" fmla="*/ 378 h 448"/>
                  <a:gd name="T32" fmla="*/ 423 w 426"/>
                  <a:gd name="T33" fmla="*/ 397 h 448"/>
                  <a:gd name="T34" fmla="*/ 424 w 426"/>
                  <a:gd name="T35" fmla="*/ 413 h 448"/>
                  <a:gd name="T36" fmla="*/ 419 w 426"/>
                  <a:gd name="T37" fmla="*/ 428 h 448"/>
                  <a:gd name="T38" fmla="*/ 402 w 426"/>
                  <a:gd name="T39" fmla="*/ 433 h 448"/>
                  <a:gd name="T40" fmla="*/ 381 w 426"/>
                  <a:gd name="T41" fmla="*/ 434 h 448"/>
                  <a:gd name="T42" fmla="*/ 365 w 426"/>
                  <a:gd name="T43" fmla="*/ 443 h 448"/>
                  <a:gd name="T44" fmla="*/ 346 w 426"/>
                  <a:gd name="T45" fmla="*/ 442 h 448"/>
                  <a:gd name="T46" fmla="*/ 331 w 426"/>
                  <a:gd name="T47" fmla="*/ 432 h 448"/>
                  <a:gd name="T48" fmla="*/ 307 w 426"/>
                  <a:gd name="T49" fmla="*/ 428 h 448"/>
                  <a:gd name="T50" fmla="*/ 275 w 426"/>
                  <a:gd name="T51" fmla="*/ 430 h 448"/>
                  <a:gd name="T52" fmla="*/ 237 w 426"/>
                  <a:gd name="T53" fmla="*/ 430 h 448"/>
                  <a:gd name="T54" fmla="*/ 209 w 426"/>
                  <a:gd name="T55" fmla="*/ 430 h 448"/>
                  <a:gd name="T56" fmla="*/ 183 w 426"/>
                  <a:gd name="T57" fmla="*/ 430 h 448"/>
                  <a:gd name="T58" fmla="*/ 165 w 426"/>
                  <a:gd name="T59" fmla="*/ 423 h 448"/>
                  <a:gd name="T60" fmla="*/ 148 w 426"/>
                  <a:gd name="T61" fmla="*/ 411 h 448"/>
                  <a:gd name="T62" fmla="*/ 131 w 426"/>
                  <a:gd name="T63" fmla="*/ 402 h 448"/>
                  <a:gd name="T64" fmla="*/ 120 w 426"/>
                  <a:gd name="T65" fmla="*/ 384 h 448"/>
                  <a:gd name="T66" fmla="*/ 107 w 426"/>
                  <a:gd name="T67" fmla="*/ 369 h 448"/>
                  <a:gd name="T68" fmla="*/ 98 w 426"/>
                  <a:gd name="T69" fmla="*/ 349 h 448"/>
                  <a:gd name="T70" fmla="*/ 87 w 426"/>
                  <a:gd name="T71" fmla="*/ 334 h 448"/>
                  <a:gd name="T72" fmla="*/ 74 w 426"/>
                  <a:gd name="T73" fmla="*/ 323 h 448"/>
                  <a:gd name="T74" fmla="*/ 51 w 426"/>
                  <a:gd name="T75" fmla="*/ 332 h 448"/>
                  <a:gd name="T76" fmla="*/ 43 w 426"/>
                  <a:gd name="T77" fmla="*/ 323 h 448"/>
                  <a:gd name="T78" fmla="*/ 34 w 426"/>
                  <a:gd name="T79" fmla="*/ 309 h 448"/>
                  <a:gd name="T80" fmla="*/ 34 w 426"/>
                  <a:gd name="T81" fmla="*/ 292 h 448"/>
                  <a:gd name="T82" fmla="*/ 25 w 426"/>
                  <a:gd name="T83" fmla="*/ 271 h 448"/>
                  <a:gd name="T84" fmla="*/ 27 w 426"/>
                  <a:gd name="T85" fmla="*/ 255 h 448"/>
                  <a:gd name="T86" fmla="*/ 30 w 426"/>
                  <a:gd name="T87" fmla="*/ 240 h 448"/>
                  <a:gd name="T88" fmla="*/ 18 w 426"/>
                  <a:gd name="T89" fmla="*/ 226 h 448"/>
                  <a:gd name="T90" fmla="*/ 13 w 426"/>
                  <a:gd name="T91" fmla="*/ 211 h 448"/>
                  <a:gd name="T92" fmla="*/ 4 w 426"/>
                  <a:gd name="T93" fmla="*/ 201 h 448"/>
                  <a:gd name="T94" fmla="*/ 5 w 426"/>
                  <a:gd name="T95" fmla="*/ 179 h 448"/>
                  <a:gd name="T96" fmla="*/ 0 w 426"/>
                  <a:gd name="T97" fmla="*/ 158 h 448"/>
                  <a:gd name="T98" fmla="*/ 19 w 426"/>
                  <a:gd name="T99" fmla="*/ 149 h 448"/>
                  <a:gd name="T100" fmla="*/ 50 w 426"/>
                  <a:gd name="T101" fmla="*/ 148 h 448"/>
                  <a:gd name="T102" fmla="*/ 83 w 426"/>
                  <a:gd name="T103" fmla="*/ 148 h 448"/>
                  <a:gd name="T104" fmla="*/ 125 w 426"/>
                  <a:gd name="T105" fmla="*/ 148 h 448"/>
                  <a:gd name="T106" fmla="*/ 132 w 426"/>
                  <a:gd name="T107" fmla="*/ 134 h 448"/>
                  <a:gd name="T108" fmla="*/ 126 w 426"/>
                  <a:gd name="T109" fmla="*/ 100 h 448"/>
                  <a:gd name="T110" fmla="*/ 141 w 426"/>
                  <a:gd name="T111" fmla="*/ 118 h 448"/>
                  <a:gd name="T112" fmla="*/ 163 w 426"/>
                  <a:gd name="T113" fmla="*/ 105 h 448"/>
                  <a:gd name="T114" fmla="*/ 163 w 426"/>
                  <a:gd name="T115" fmla="*/ 71 h 448"/>
                  <a:gd name="T116" fmla="*/ 168 w 426"/>
                  <a:gd name="T117" fmla="*/ 48 h 448"/>
                  <a:gd name="T118" fmla="*/ 183 w 426"/>
                  <a:gd name="T119" fmla="*/ 35 h 448"/>
                  <a:gd name="T120" fmla="*/ 183 w 426"/>
                  <a:gd name="T121" fmla="*/ 7 h 448"/>
                  <a:gd name="T122" fmla="*/ 217 w 426"/>
                  <a:gd name="T123" fmla="*/ 1 h 448"/>
                  <a:gd name="T124" fmla="*/ 263 w 426"/>
                  <a:gd name="T125" fmla="*/ 1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26" h="448">
                    <a:moveTo>
                      <a:pt x="280" y="3"/>
                    </a:moveTo>
                    <a:lnTo>
                      <a:pt x="281" y="4"/>
                    </a:lnTo>
                    <a:lnTo>
                      <a:pt x="281" y="5"/>
                    </a:lnTo>
                    <a:lnTo>
                      <a:pt x="281" y="6"/>
                    </a:lnTo>
                    <a:lnTo>
                      <a:pt x="284" y="10"/>
                    </a:lnTo>
                    <a:lnTo>
                      <a:pt x="284" y="12"/>
                    </a:lnTo>
                    <a:lnTo>
                      <a:pt x="285" y="13"/>
                    </a:lnTo>
                    <a:lnTo>
                      <a:pt x="285" y="14"/>
                    </a:lnTo>
                    <a:lnTo>
                      <a:pt x="286" y="14"/>
                    </a:lnTo>
                    <a:lnTo>
                      <a:pt x="286" y="15"/>
                    </a:lnTo>
                    <a:lnTo>
                      <a:pt x="287" y="16"/>
                    </a:lnTo>
                    <a:lnTo>
                      <a:pt x="288" y="17"/>
                    </a:lnTo>
                    <a:lnTo>
                      <a:pt x="289" y="17"/>
                    </a:lnTo>
                    <a:lnTo>
                      <a:pt x="289" y="18"/>
                    </a:lnTo>
                    <a:lnTo>
                      <a:pt x="290" y="18"/>
                    </a:lnTo>
                    <a:lnTo>
                      <a:pt x="292" y="20"/>
                    </a:lnTo>
                    <a:lnTo>
                      <a:pt x="294" y="21"/>
                    </a:lnTo>
                    <a:lnTo>
                      <a:pt x="295" y="22"/>
                    </a:lnTo>
                    <a:lnTo>
                      <a:pt x="297" y="23"/>
                    </a:lnTo>
                    <a:lnTo>
                      <a:pt x="302" y="25"/>
                    </a:lnTo>
                    <a:lnTo>
                      <a:pt x="303" y="26"/>
                    </a:lnTo>
                    <a:lnTo>
                      <a:pt x="304" y="27"/>
                    </a:lnTo>
                    <a:lnTo>
                      <a:pt x="307" y="29"/>
                    </a:lnTo>
                    <a:lnTo>
                      <a:pt x="309" y="30"/>
                    </a:lnTo>
                    <a:lnTo>
                      <a:pt x="310" y="31"/>
                    </a:lnTo>
                    <a:lnTo>
                      <a:pt x="311" y="31"/>
                    </a:lnTo>
                    <a:lnTo>
                      <a:pt x="311" y="32"/>
                    </a:lnTo>
                    <a:lnTo>
                      <a:pt x="312" y="32"/>
                    </a:lnTo>
                    <a:lnTo>
                      <a:pt x="312" y="33"/>
                    </a:lnTo>
                    <a:lnTo>
                      <a:pt x="313" y="33"/>
                    </a:lnTo>
                    <a:lnTo>
                      <a:pt x="313" y="34"/>
                    </a:lnTo>
                    <a:lnTo>
                      <a:pt x="314" y="34"/>
                    </a:lnTo>
                    <a:lnTo>
                      <a:pt x="314" y="35"/>
                    </a:lnTo>
                    <a:lnTo>
                      <a:pt x="316" y="38"/>
                    </a:lnTo>
                    <a:lnTo>
                      <a:pt x="319" y="41"/>
                    </a:lnTo>
                    <a:lnTo>
                      <a:pt x="320" y="43"/>
                    </a:lnTo>
                    <a:lnTo>
                      <a:pt x="322" y="47"/>
                    </a:lnTo>
                    <a:lnTo>
                      <a:pt x="323" y="47"/>
                    </a:lnTo>
                    <a:lnTo>
                      <a:pt x="323" y="48"/>
                    </a:lnTo>
                    <a:lnTo>
                      <a:pt x="326" y="50"/>
                    </a:lnTo>
                    <a:lnTo>
                      <a:pt x="327" y="51"/>
                    </a:lnTo>
                    <a:lnTo>
                      <a:pt x="327" y="52"/>
                    </a:lnTo>
                    <a:lnTo>
                      <a:pt x="328" y="54"/>
                    </a:lnTo>
                    <a:lnTo>
                      <a:pt x="328" y="55"/>
                    </a:lnTo>
                    <a:lnTo>
                      <a:pt x="330" y="57"/>
                    </a:lnTo>
                    <a:lnTo>
                      <a:pt x="330" y="58"/>
                    </a:lnTo>
                    <a:lnTo>
                      <a:pt x="331" y="59"/>
                    </a:lnTo>
                    <a:lnTo>
                      <a:pt x="332" y="59"/>
                    </a:lnTo>
                    <a:lnTo>
                      <a:pt x="332" y="60"/>
                    </a:lnTo>
                    <a:lnTo>
                      <a:pt x="333" y="60"/>
                    </a:lnTo>
                    <a:lnTo>
                      <a:pt x="333" y="62"/>
                    </a:lnTo>
                    <a:lnTo>
                      <a:pt x="333" y="63"/>
                    </a:lnTo>
                    <a:lnTo>
                      <a:pt x="335" y="64"/>
                    </a:lnTo>
                    <a:lnTo>
                      <a:pt x="335" y="66"/>
                    </a:lnTo>
                    <a:lnTo>
                      <a:pt x="335" y="67"/>
                    </a:lnTo>
                    <a:lnTo>
                      <a:pt x="336" y="67"/>
                    </a:lnTo>
                    <a:lnTo>
                      <a:pt x="337" y="68"/>
                    </a:lnTo>
                    <a:lnTo>
                      <a:pt x="338" y="70"/>
                    </a:lnTo>
                    <a:lnTo>
                      <a:pt x="339" y="71"/>
                    </a:lnTo>
                    <a:lnTo>
                      <a:pt x="340" y="71"/>
                    </a:lnTo>
                    <a:lnTo>
                      <a:pt x="341" y="72"/>
                    </a:lnTo>
                    <a:lnTo>
                      <a:pt x="342" y="72"/>
                    </a:lnTo>
                    <a:lnTo>
                      <a:pt x="345" y="72"/>
                    </a:lnTo>
                    <a:lnTo>
                      <a:pt x="346" y="72"/>
                    </a:lnTo>
                    <a:lnTo>
                      <a:pt x="347" y="72"/>
                    </a:lnTo>
                    <a:lnTo>
                      <a:pt x="347" y="73"/>
                    </a:lnTo>
                    <a:lnTo>
                      <a:pt x="348" y="73"/>
                    </a:lnTo>
                    <a:lnTo>
                      <a:pt x="349" y="73"/>
                    </a:lnTo>
                    <a:lnTo>
                      <a:pt x="349" y="74"/>
                    </a:lnTo>
                    <a:lnTo>
                      <a:pt x="350" y="74"/>
                    </a:lnTo>
                    <a:lnTo>
                      <a:pt x="352" y="74"/>
                    </a:lnTo>
                    <a:lnTo>
                      <a:pt x="352" y="75"/>
                    </a:lnTo>
                    <a:lnTo>
                      <a:pt x="354" y="77"/>
                    </a:lnTo>
                    <a:lnTo>
                      <a:pt x="355" y="77"/>
                    </a:lnTo>
                    <a:lnTo>
                      <a:pt x="355" y="79"/>
                    </a:lnTo>
                    <a:lnTo>
                      <a:pt x="356" y="79"/>
                    </a:lnTo>
                    <a:lnTo>
                      <a:pt x="358" y="81"/>
                    </a:lnTo>
                    <a:lnTo>
                      <a:pt x="361" y="83"/>
                    </a:lnTo>
                    <a:lnTo>
                      <a:pt x="363" y="85"/>
                    </a:lnTo>
                    <a:lnTo>
                      <a:pt x="363" y="87"/>
                    </a:lnTo>
                    <a:lnTo>
                      <a:pt x="364" y="87"/>
                    </a:lnTo>
                    <a:lnTo>
                      <a:pt x="364" y="88"/>
                    </a:lnTo>
                    <a:lnTo>
                      <a:pt x="367" y="90"/>
                    </a:lnTo>
                    <a:lnTo>
                      <a:pt x="368" y="91"/>
                    </a:lnTo>
                    <a:lnTo>
                      <a:pt x="370" y="92"/>
                    </a:lnTo>
                    <a:lnTo>
                      <a:pt x="371" y="93"/>
                    </a:lnTo>
                    <a:lnTo>
                      <a:pt x="372" y="95"/>
                    </a:lnTo>
                    <a:lnTo>
                      <a:pt x="373" y="96"/>
                    </a:lnTo>
                    <a:lnTo>
                      <a:pt x="374" y="98"/>
                    </a:lnTo>
                    <a:lnTo>
                      <a:pt x="375" y="98"/>
                    </a:lnTo>
                    <a:lnTo>
                      <a:pt x="375" y="99"/>
                    </a:lnTo>
                    <a:lnTo>
                      <a:pt x="376" y="99"/>
                    </a:lnTo>
                    <a:lnTo>
                      <a:pt x="378" y="100"/>
                    </a:lnTo>
                    <a:lnTo>
                      <a:pt x="379" y="100"/>
                    </a:lnTo>
                    <a:lnTo>
                      <a:pt x="379" y="101"/>
                    </a:lnTo>
                    <a:lnTo>
                      <a:pt x="376" y="104"/>
                    </a:lnTo>
                    <a:lnTo>
                      <a:pt x="370" y="108"/>
                    </a:lnTo>
                    <a:lnTo>
                      <a:pt x="368" y="109"/>
                    </a:lnTo>
                    <a:lnTo>
                      <a:pt x="367" y="110"/>
                    </a:lnTo>
                    <a:lnTo>
                      <a:pt x="364" y="113"/>
                    </a:lnTo>
                    <a:lnTo>
                      <a:pt x="363" y="113"/>
                    </a:lnTo>
                    <a:lnTo>
                      <a:pt x="362" y="113"/>
                    </a:lnTo>
                    <a:lnTo>
                      <a:pt x="362" y="114"/>
                    </a:lnTo>
                    <a:lnTo>
                      <a:pt x="361" y="115"/>
                    </a:lnTo>
                    <a:lnTo>
                      <a:pt x="358" y="116"/>
                    </a:lnTo>
                    <a:lnTo>
                      <a:pt x="357" y="117"/>
                    </a:lnTo>
                    <a:lnTo>
                      <a:pt x="356" y="117"/>
                    </a:lnTo>
                    <a:lnTo>
                      <a:pt x="354" y="119"/>
                    </a:lnTo>
                    <a:lnTo>
                      <a:pt x="353" y="119"/>
                    </a:lnTo>
                    <a:lnTo>
                      <a:pt x="353" y="121"/>
                    </a:lnTo>
                    <a:lnTo>
                      <a:pt x="352" y="121"/>
                    </a:lnTo>
                    <a:lnTo>
                      <a:pt x="350" y="122"/>
                    </a:lnTo>
                    <a:lnTo>
                      <a:pt x="350" y="123"/>
                    </a:lnTo>
                    <a:lnTo>
                      <a:pt x="350" y="124"/>
                    </a:lnTo>
                    <a:lnTo>
                      <a:pt x="350" y="125"/>
                    </a:lnTo>
                    <a:lnTo>
                      <a:pt x="350" y="127"/>
                    </a:lnTo>
                    <a:lnTo>
                      <a:pt x="350" y="132"/>
                    </a:lnTo>
                    <a:lnTo>
                      <a:pt x="350" y="133"/>
                    </a:lnTo>
                    <a:lnTo>
                      <a:pt x="350" y="134"/>
                    </a:lnTo>
                    <a:lnTo>
                      <a:pt x="350" y="135"/>
                    </a:lnTo>
                    <a:lnTo>
                      <a:pt x="350" y="137"/>
                    </a:lnTo>
                    <a:lnTo>
                      <a:pt x="350" y="138"/>
                    </a:lnTo>
                    <a:lnTo>
                      <a:pt x="350" y="139"/>
                    </a:lnTo>
                    <a:lnTo>
                      <a:pt x="350" y="142"/>
                    </a:lnTo>
                    <a:lnTo>
                      <a:pt x="350" y="143"/>
                    </a:lnTo>
                    <a:lnTo>
                      <a:pt x="352" y="143"/>
                    </a:lnTo>
                    <a:lnTo>
                      <a:pt x="353" y="143"/>
                    </a:lnTo>
                    <a:lnTo>
                      <a:pt x="354" y="144"/>
                    </a:lnTo>
                    <a:lnTo>
                      <a:pt x="355" y="144"/>
                    </a:lnTo>
                    <a:lnTo>
                      <a:pt x="356" y="144"/>
                    </a:lnTo>
                    <a:lnTo>
                      <a:pt x="357" y="144"/>
                    </a:lnTo>
                    <a:lnTo>
                      <a:pt x="358" y="144"/>
                    </a:lnTo>
                    <a:lnTo>
                      <a:pt x="358" y="146"/>
                    </a:lnTo>
                    <a:lnTo>
                      <a:pt x="359" y="146"/>
                    </a:lnTo>
                    <a:lnTo>
                      <a:pt x="361" y="146"/>
                    </a:lnTo>
                    <a:lnTo>
                      <a:pt x="361" y="147"/>
                    </a:lnTo>
                    <a:lnTo>
                      <a:pt x="362" y="147"/>
                    </a:lnTo>
                    <a:lnTo>
                      <a:pt x="363" y="148"/>
                    </a:lnTo>
                    <a:lnTo>
                      <a:pt x="367" y="151"/>
                    </a:lnTo>
                    <a:lnTo>
                      <a:pt x="370" y="152"/>
                    </a:lnTo>
                    <a:lnTo>
                      <a:pt x="371" y="154"/>
                    </a:lnTo>
                    <a:lnTo>
                      <a:pt x="373" y="155"/>
                    </a:lnTo>
                    <a:lnTo>
                      <a:pt x="376" y="158"/>
                    </a:lnTo>
                    <a:lnTo>
                      <a:pt x="387" y="166"/>
                    </a:lnTo>
                    <a:lnTo>
                      <a:pt x="388" y="166"/>
                    </a:lnTo>
                    <a:lnTo>
                      <a:pt x="388" y="167"/>
                    </a:lnTo>
                    <a:lnTo>
                      <a:pt x="389" y="167"/>
                    </a:lnTo>
                    <a:lnTo>
                      <a:pt x="391" y="167"/>
                    </a:lnTo>
                    <a:lnTo>
                      <a:pt x="391" y="168"/>
                    </a:lnTo>
                    <a:lnTo>
                      <a:pt x="391" y="169"/>
                    </a:lnTo>
                    <a:lnTo>
                      <a:pt x="391" y="172"/>
                    </a:lnTo>
                    <a:lnTo>
                      <a:pt x="391" y="173"/>
                    </a:lnTo>
                    <a:lnTo>
                      <a:pt x="391" y="175"/>
                    </a:lnTo>
                    <a:lnTo>
                      <a:pt x="391" y="176"/>
                    </a:lnTo>
                    <a:lnTo>
                      <a:pt x="391" y="177"/>
                    </a:lnTo>
                    <a:lnTo>
                      <a:pt x="391" y="180"/>
                    </a:lnTo>
                    <a:lnTo>
                      <a:pt x="391" y="183"/>
                    </a:lnTo>
                    <a:lnTo>
                      <a:pt x="391" y="186"/>
                    </a:lnTo>
                    <a:lnTo>
                      <a:pt x="391" y="188"/>
                    </a:lnTo>
                    <a:lnTo>
                      <a:pt x="391" y="190"/>
                    </a:lnTo>
                    <a:lnTo>
                      <a:pt x="391" y="196"/>
                    </a:lnTo>
                    <a:lnTo>
                      <a:pt x="391" y="197"/>
                    </a:lnTo>
                    <a:lnTo>
                      <a:pt x="391" y="199"/>
                    </a:lnTo>
                    <a:lnTo>
                      <a:pt x="391" y="205"/>
                    </a:lnTo>
                    <a:lnTo>
                      <a:pt x="391" y="206"/>
                    </a:lnTo>
                    <a:lnTo>
                      <a:pt x="391" y="209"/>
                    </a:lnTo>
                    <a:lnTo>
                      <a:pt x="391" y="210"/>
                    </a:lnTo>
                    <a:lnTo>
                      <a:pt x="391" y="214"/>
                    </a:lnTo>
                    <a:lnTo>
                      <a:pt x="391" y="215"/>
                    </a:lnTo>
                    <a:lnTo>
                      <a:pt x="391" y="218"/>
                    </a:lnTo>
                    <a:lnTo>
                      <a:pt x="391" y="219"/>
                    </a:lnTo>
                    <a:lnTo>
                      <a:pt x="391" y="221"/>
                    </a:lnTo>
                    <a:lnTo>
                      <a:pt x="391" y="225"/>
                    </a:lnTo>
                    <a:lnTo>
                      <a:pt x="391" y="227"/>
                    </a:lnTo>
                    <a:lnTo>
                      <a:pt x="391" y="229"/>
                    </a:lnTo>
                    <a:lnTo>
                      <a:pt x="391" y="230"/>
                    </a:lnTo>
                    <a:lnTo>
                      <a:pt x="391" y="232"/>
                    </a:lnTo>
                    <a:lnTo>
                      <a:pt x="392" y="236"/>
                    </a:lnTo>
                    <a:lnTo>
                      <a:pt x="392" y="238"/>
                    </a:lnTo>
                    <a:lnTo>
                      <a:pt x="392" y="239"/>
                    </a:lnTo>
                    <a:lnTo>
                      <a:pt x="392" y="240"/>
                    </a:lnTo>
                    <a:lnTo>
                      <a:pt x="392" y="241"/>
                    </a:lnTo>
                    <a:lnTo>
                      <a:pt x="392" y="242"/>
                    </a:lnTo>
                    <a:lnTo>
                      <a:pt x="392" y="243"/>
                    </a:lnTo>
                    <a:lnTo>
                      <a:pt x="392" y="244"/>
                    </a:lnTo>
                    <a:lnTo>
                      <a:pt x="392" y="247"/>
                    </a:lnTo>
                    <a:lnTo>
                      <a:pt x="390" y="255"/>
                    </a:lnTo>
                    <a:lnTo>
                      <a:pt x="389" y="261"/>
                    </a:lnTo>
                    <a:lnTo>
                      <a:pt x="389" y="265"/>
                    </a:lnTo>
                    <a:lnTo>
                      <a:pt x="389" y="266"/>
                    </a:lnTo>
                    <a:lnTo>
                      <a:pt x="389" y="269"/>
                    </a:lnTo>
                    <a:lnTo>
                      <a:pt x="389" y="271"/>
                    </a:lnTo>
                    <a:lnTo>
                      <a:pt x="389" y="272"/>
                    </a:lnTo>
                    <a:lnTo>
                      <a:pt x="389" y="273"/>
                    </a:lnTo>
                    <a:lnTo>
                      <a:pt x="389" y="274"/>
                    </a:lnTo>
                    <a:lnTo>
                      <a:pt x="390" y="275"/>
                    </a:lnTo>
                    <a:lnTo>
                      <a:pt x="391" y="276"/>
                    </a:lnTo>
                    <a:lnTo>
                      <a:pt x="391" y="277"/>
                    </a:lnTo>
                    <a:lnTo>
                      <a:pt x="392" y="277"/>
                    </a:lnTo>
                    <a:lnTo>
                      <a:pt x="392" y="278"/>
                    </a:lnTo>
                    <a:lnTo>
                      <a:pt x="392" y="280"/>
                    </a:lnTo>
                    <a:lnTo>
                      <a:pt x="392" y="282"/>
                    </a:lnTo>
                    <a:lnTo>
                      <a:pt x="392" y="284"/>
                    </a:lnTo>
                    <a:lnTo>
                      <a:pt x="392" y="285"/>
                    </a:lnTo>
                    <a:lnTo>
                      <a:pt x="392" y="286"/>
                    </a:lnTo>
                    <a:lnTo>
                      <a:pt x="392" y="288"/>
                    </a:lnTo>
                    <a:lnTo>
                      <a:pt x="392" y="290"/>
                    </a:lnTo>
                    <a:lnTo>
                      <a:pt x="392" y="291"/>
                    </a:lnTo>
                    <a:lnTo>
                      <a:pt x="392" y="292"/>
                    </a:lnTo>
                    <a:lnTo>
                      <a:pt x="392" y="294"/>
                    </a:lnTo>
                    <a:lnTo>
                      <a:pt x="392" y="297"/>
                    </a:lnTo>
                    <a:lnTo>
                      <a:pt x="392" y="299"/>
                    </a:lnTo>
                    <a:lnTo>
                      <a:pt x="392" y="300"/>
                    </a:lnTo>
                    <a:lnTo>
                      <a:pt x="392" y="301"/>
                    </a:lnTo>
                    <a:lnTo>
                      <a:pt x="392" y="303"/>
                    </a:lnTo>
                    <a:lnTo>
                      <a:pt x="392" y="305"/>
                    </a:lnTo>
                    <a:lnTo>
                      <a:pt x="392" y="306"/>
                    </a:lnTo>
                    <a:lnTo>
                      <a:pt x="392" y="307"/>
                    </a:lnTo>
                    <a:lnTo>
                      <a:pt x="392" y="308"/>
                    </a:lnTo>
                    <a:lnTo>
                      <a:pt x="392" y="309"/>
                    </a:lnTo>
                    <a:lnTo>
                      <a:pt x="392" y="311"/>
                    </a:lnTo>
                    <a:lnTo>
                      <a:pt x="392" y="318"/>
                    </a:lnTo>
                    <a:lnTo>
                      <a:pt x="392" y="319"/>
                    </a:lnTo>
                    <a:lnTo>
                      <a:pt x="392" y="321"/>
                    </a:lnTo>
                    <a:lnTo>
                      <a:pt x="392" y="324"/>
                    </a:lnTo>
                    <a:lnTo>
                      <a:pt x="392" y="325"/>
                    </a:lnTo>
                    <a:lnTo>
                      <a:pt x="392" y="326"/>
                    </a:lnTo>
                    <a:lnTo>
                      <a:pt x="392" y="327"/>
                    </a:lnTo>
                    <a:lnTo>
                      <a:pt x="392" y="331"/>
                    </a:lnTo>
                    <a:lnTo>
                      <a:pt x="392" y="332"/>
                    </a:lnTo>
                    <a:lnTo>
                      <a:pt x="392" y="333"/>
                    </a:lnTo>
                    <a:lnTo>
                      <a:pt x="392" y="334"/>
                    </a:lnTo>
                    <a:lnTo>
                      <a:pt x="392" y="336"/>
                    </a:lnTo>
                    <a:lnTo>
                      <a:pt x="392" y="338"/>
                    </a:lnTo>
                    <a:lnTo>
                      <a:pt x="391" y="339"/>
                    </a:lnTo>
                    <a:lnTo>
                      <a:pt x="389" y="341"/>
                    </a:lnTo>
                    <a:lnTo>
                      <a:pt x="387" y="344"/>
                    </a:lnTo>
                    <a:lnTo>
                      <a:pt x="385" y="344"/>
                    </a:lnTo>
                    <a:lnTo>
                      <a:pt x="384" y="346"/>
                    </a:lnTo>
                    <a:lnTo>
                      <a:pt x="383" y="347"/>
                    </a:lnTo>
                    <a:lnTo>
                      <a:pt x="382" y="347"/>
                    </a:lnTo>
                    <a:lnTo>
                      <a:pt x="381" y="347"/>
                    </a:lnTo>
                    <a:lnTo>
                      <a:pt x="380" y="347"/>
                    </a:lnTo>
                    <a:lnTo>
                      <a:pt x="376" y="347"/>
                    </a:lnTo>
                    <a:lnTo>
                      <a:pt x="375" y="348"/>
                    </a:lnTo>
                    <a:lnTo>
                      <a:pt x="374" y="349"/>
                    </a:lnTo>
                    <a:lnTo>
                      <a:pt x="373" y="350"/>
                    </a:lnTo>
                    <a:lnTo>
                      <a:pt x="372" y="351"/>
                    </a:lnTo>
                    <a:lnTo>
                      <a:pt x="371" y="351"/>
                    </a:lnTo>
                    <a:lnTo>
                      <a:pt x="366" y="351"/>
                    </a:lnTo>
                    <a:lnTo>
                      <a:pt x="364" y="352"/>
                    </a:lnTo>
                    <a:lnTo>
                      <a:pt x="362" y="352"/>
                    </a:lnTo>
                    <a:lnTo>
                      <a:pt x="356" y="355"/>
                    </a:lnTo>
                    <a:lnTo>
                      <a:pt x="355" y="355"/>
                    </a:lnTo>
                    <a:lnTo>
                      <a:pt x="354" y="356"/>
                    </a:lnTo>
                    <a:lnTo>
                      <a:pt x="353" y="356"/>
                    </a:lnTo>
                    <a:lnTo>
                      <a:pt x="352" y="356"/>
                    </a:lnTo>
                    <a:lnTo>
                      <a:pt x="350" y="357"/>
                    </a:lnTo>
                    <a:lnTo>
                      <a:pt x="349" y="358"/>
                    </a:lnTo>
                    <a:lnTo>
                      <a:pt x="348" y="358"/>
                    </a:lnTo>
                    <a:lnTo>
                      <a:pt x="347" y="358"/>
                    </a:lnTo>
                    <a:lnTo>
                      <a:pt x="347" y="359"/>
                    </a:lnTo>
                    <a:lnTo>
                      <a:pt x="347" y="364"/>
                    </a:lnTo>
                    <a:lnTo>
                      <a:pt x="346" y="366"/>
                    </a:lnTo>
                    <a:lnTo>
                      <a:pt x="347" y="367"/>
                    </a:lnTo>
                    <a:lnTo>
                      <a:pt x="347" y="368"/>
                    </a:lnTo>
                    <a:lnTo>
                      <a:pt x="348" y="369"/>
                    </a:lnTo>
                    <a:lnTo>
                      <a:pt x="348" y="370"/>
                    </a:lnTo>
                    <a:lnTo>
                      <a:pt x="348" y="372"/>
                    </a:lnTo>
                    <a:lnTo>
                      <a:pt x="348" y="373"/>
                    </a:lnTo>
                    <a:lnTo>
                      <a:pt x="350" y="374"/>
                    </a:lnTo>
                    <a:lnTo>
                      <a:pt x="352" y="375"/>
                    </a:lnTo>
                    <a:lnTo>
                      <a:pt x="353" y="376"/>
                    </a:lnTo>
                    <a:lnTo>
                      <a:pt x="354" y="377"/>
                    </a:lnTo>
                    <a:lnTo>
                      <a:pt x="355" y="377"/>
                    </a:lnTo>
                    <a:lnTo>
                      <a:pt x="356" y="377"/>
                    </a:lnTo>
                    <a:lnTo>
                      <a:pt x="357" y="376"/>
                    </a:lnTo>
                    <a:lnTo>
                      <a:pt x="358" y="376"/>
                    </a:lnTo>
                    <a:lnTo>
                      <a:pt x="359" y="376"/>
                    </a:lnTo>
                    <a:lnTo>
                      <a:pt x="361" y="376"/>
                    </a:lnTo>
                    <a:lnTo>
                      <a:pt x="362" y="376"/>
                    </a:lnTo>
                    <a:lnTo>
                      <a:pt x="365" y="376"/>
                    </a:lnTo>
                    <a:lnTo>
                      <a:pt x="367" y="376"/>
                    </a:lnTo>
                    <a:lnTo>
                      <a:pt x="368" y="376"/>
                    </a:lnTo>
                    <a:lnTo>
                      <a:pt x="371" y="376"/>
                    </a:lnTo>
                    <a:lnTo>
                      <a:pt x="373" y="376"/>
                    </a:lnTo>
                    <a:lnTo>
                      <a:pt x="374" y="376"/>
                    </a:lnTo>
                    <a:lnTo>
                      <a:pt x="382" y="376"/>
                    </a:lnTo>
                    <a:lnTo>
                      <a:pt x="383" y="376"/>
                    </a:lnTo>
                    <a:lnTo>
                      <a:pt x="384" y="376"/>
                    </a:lnTo>
                    <a:lnTo>
                      <a:pt x="387" y="376"/>
                    </a:lnTo>
                    <a:lnTo>
                      <a:pt x="388" y="375"/>
                    </a:lnTo>
                    <a:lnTo>
                      <a:pt x="389" y="375"/>
                    </a:lnTo>
                    <a:lnTo>
                      <a:pt x="389" y="374"/>
                    </a:lnTo>
                    <a:lnTo>
                      <a:pt x="390" y="373"/>
                    </a:lnTo>
                    <a:lnTo>
                      <a:pt x="391" y="372"/>
                    </a:lnTo>
                    <a:lnTo>
                      <a:pt x="392" y="370"/>
                    </a:lnTo>
                    <a:lnTo>
                      <a:pt x="392" y="369"/>
                    </a:lnTo>
                    <a:lnTo>
                      <a:pt x="393" y="369"/>
                    </a:lnTo>
                    <a:lnTo>
                      <a:pt x="395" y="369"/>
                    </a:lnTo>
                    <a:lnTo>
                      <a:pt x="396" y="369"/>
                    </a:lnTo>
                    <a:lnTo>
                      <a:pt x="396" y="368"/>
                    </a:lnTo>
                    <a:lnTo>
                      <a:pt x="397" y="368"/>
                    </a:lnTo>
                    <a:lnTo>
                      <a:pt x="398" y="368"/>
                    </a:lnTo>
                    <a:lnTo>
                      <a:pt x="399" y="368"/>
                    </a:lnTo>
                    <a:lnTo>
                      <a:pt x="400" y="368"/>
                    </a:lnTo>
                    <a:lnTo>
                      <a:pt x="401" y="367"/>
                    </a:lnTo>
                    <a:lnTo>
                      <a:pt x="402" y="367"/>
                    </a:lnTo>
                    <a:lnTo>
                      <a:pt x="404" y="366"/>
                    </a:lnTo>
                    <a:lnTo>
                      <a:pt x="405" y="366"/>
                    </a:lnTo>
                    <a:lnTo>
                      <a:pt x="407" y="366"/>
                    </a:lnTo>
                    <a:lnTo>
                      <a:pt x="413" y="366"/>
                    </a:lnTo>
                    <a:lnTo>
                      <a:pt x="415" y="366"/>
                    </a:lnTo>
                    <a:lnTo>
                      <a:pt x="417" y="366"/>
                    </a:lnTo>
                    <a:lnTo>
                      <a:pt x="418" y="366"/>
                    </a:lnTo>
                    <a:lnTo>
                      <a:pt x="419" y="366"/>
                    </a:lnTo>
                    <a:lnTo>
                      <a:pt x="423" y="366"/>
                    </a:lnTo>
                    <a:lnTo>
                      <a:pt x="424" y="366"/>
                    </a:lnTo>
                    <a:lnTo>
                      <a:pt x="424" y="367"/>
                    </a:lnTo>
                    <a:lnTo>
                      <a:pt x="424" y="366"/>
                    </a:lnTo>
                    <a:lnTo>
                      <a:pt x="424" y="367"/>
                    </a:lnTo>
                    <a:lnTo>
                      <a:pt x="424" y="368"/>
                    </a:lnTo>
                    <a:lnTo>
                      <a:pt x="424" y="372"/>
                    </a:lnTo>
                    <a:lnTo>
                      <a:pt x="424" y="373"/>
                    </a:lnTo>
                    <a:lnTo>
                      <a:pt x="424" y="374"/>
                    </a:lnTo>
                    <a:lnTo>
                      <a:pt x="424" y="375"/>
                    </a:lnTo>
                    <a:lnTo>
                      <a:pt x="423" y="375"/>
                    </a:lnTo>
                    <a:lnTo>
                      <a:pt x="422" y="375"/>
                    </a:lnTo>
                    <a:lnTo>
                      <a:pt x="418" y="375"/>
                    </a:lnTo>
                    <a:lnTo>
                      <a:pt x="417" y="375"/>
                    </a:lnTo>
                    <a:lnTo>
                      <a:pt x="415" y="375"/>
                    </a:lnTo>
                    <a:lnTo>
                      <a:pt x="411" y="377"/>
                    </a:lnTo>
                    <a:lnTo>
                      <a:pt x="413" y="377"/>
                    </a:lnTo>
                    <a:lnTo>
                      <a:pt x="413" y="378"/>
                    </a:lnTo>
                    <a:lnTo>
                      <a:pt x="414" y="378"/>
                    </a:lnTo>
                    <a:lnTo>
                      <a:pt x="415" y="378"/>
                    </a:lnTo>
                    <a:lnTo>
                      <a:pt x="416" y="380"/>
                    </a:lnTo>
                    <a:lnTo>
                      <a:pt x="417" y="381"/>
                    </a:lnTo>
                    <a:lnTo>
                      <a:pt x="417" y="382"/>
                    </a:lnTo>
                    <a:lnTo>
                      <a:pt x="418" y="382"/>
                    </a:lnTo>
                    <a:lnTo>
                      <a:pt x="418" y="383"/>
                    </a:lnTo>
                    <a:lnTo>
                      <a:pt x="418" y="384"/>
                    </a:lnTo>
                    <a:lnTo>
                      <a:pt x="418" y="385"/>
                    </a:lnTo>
                    <a:lnTo>
                      <a:pt x="418" y="386"/>
                    </a:lnTo>
                    <a:lnTo>
                      <a:pt x="419" y="386"/>
                    </a:lnTo>
                    <a:lnTo>
                      <a:pt x="419" y="388"/>
                    </a:lnTo>
                    <a:lnTo>
                      <a:pt x="419" y="389"/>
                    </a:lnTo>
                    <a:lnTo>
                      <a:pt x="419" y="390"/>
                    </a:lnTo>
                    <a:lnTo>
                      <a:pt x="421" y="391"/>
                    </a:lnTo>
                    <a:lnTo>
                      <a:pt x="421" y="392"/>
                    </a:lnTo>
                    <a:lnTo>
                      <a:pt x="421" y="393"/>
                    </a:lnTo>
                    <a:lnTo>
                      <a:pt x="421" y="394"/>
                    </a:lnTo>
                    <a:lnTo>
                      <a:pt x="422" y="394"/>
                    </a:lnTo>
                    <a:lnTo>
                      <a:pt x="421" y="395"/>
                    </a:lnTo>
                    <a:lnTo>
                      <a:pt x="422" y="395"/>
                    </a:lnTo>
                    <a:lnTo>
                      <a:pt x="422" y="397"/>
                    </a:lnTo>
                    <a:lnTo>
                      <a:pt x="423" y="397"/>
                    </a:lnTo>
                    <a:lnTo>
                      <a:pt x="423" y="398"/>
                    </a:lnTo>
                    <a:lnTo>
                      <a:pt x="423" y="399"/>
                    </a:lnTo>
                    <a:lnTo>
                      <a:pt x="422" y="399"/>
                    </a:lnTo>
                    <a:lnTo>
                      <a:pt x="422" y="400"/>
                    </a:lnTo>
                    <a:lnTo>
                      <a:pt x="422" y="401"/>
                    </a:lnTo>
                    <a:lnTo>
                      <a:pt x="422" y="402"/>
                    </a:lnTo>
                    <a:lnTo>
                      <a:pt x="421" y="402"/>
                    </a:lnTo>
                    <a:lnTo>
                      <a:pt x="422" y="402"/>
                    </a:lnTo>
                    <a:lnTo>
                      <a:pt x="422" y="403"/>
                    </a:lnTo>
                    <a:lnTo>
                      <a:pt x="422" y="405"/>
                    </a:lnTo>
                    <a:lnTo>
                      <a:pt x="422" y="406"/>
                    </a:lnTo>
                    <a:lnTo>
                      <a:pt x="421" y="406"/>
                    </a:lnTo>
                    <a:lnTo>
                      <a:pt x="421" y="407"/>
                    </a:lnTo>
                    <a:lnTo>
                      <a:pt x="421" y="408"/>
                    </a:lnTo>
                    <a:lnTo>
                      <a:pt x="421" y="409"/>
                    </a:lnTo>
                    <a:lnTo>
                      <a:pt x="421" y="410"/>
                    </a:lnTo>
                    <a:lnTo>
                      <a:pt x="422" y="410"/>
                    </a:lnTo>
                    <a:lnTo>
                      <a:pt x="422" y="411"/>
                    </a:lnTo>
                    <a:lnTo>
                      <a:pt x="423" y="411"/>
                    </a:lnTo>
                    <a:lnTo>
                      <a:pt x="423" y="413"/>
                    </a:lnTo>
                    <a:lnTo>
                      <a:pt x="424" y="413"/>
                    </a:lnTo>
                    <a:lnTo>
                      <a:pt x="424" y="414"/>
                    </a:lnTo>
                    <a:lnTo>
                      <a:pt x="425" y="415"/>
                    </a:lnTo>
                    <a:lnTo>
                      <a:pt x="426" y="416"/>
                    </a:lnTo>
                    <a:lnTo>
                      <a:pt x="426" y="417"/>
                    </a:lnTo>
                    <a:lnTo>
                      <a:pt x="426" y="418"/>
                    </a:lnTo>
                    <a:lnTo>
                      <a:pt x="425" y="418"/>
                    </a:lnTo>
                    <a:lnTo>
                      <a:pt x="425" y="419"/>
                    </a:lnTo>
                    <a:lnTo>
                      <a:pt x="424" y="419"/>
                    </a:lnTo>
                    <a:lnTo>
                      <a:pt x="423" y="419"/>
                    </a:lnTo>
                    <a:lnTo>
                      <a:pt x="422" y="419"/>
                    </a:lnTo>
                    <a:lnTo>
                      <a:pt x="422" y="420"/>
                    </a:lnTo>
                    <a:lnTo>
                      <a:pt x="421" y="420"/>
                    </a:lnTo>
                    <a:lnTo>
                      <a:pt x="421" y="422"/>
                    </a:lnTo>
                    <a:lnTo>
                      <a:pt x="419" y="423"/>
                    </a:lnTo>
                    <a:lnTo>
                      <a:pt x="419" y="424"/>
                    </a:lnTo>
                    <a:lnTo>
                      <a:pt x="418" y="424"/>
                    </a:lnTo>
                    <a:lnTo>
                      <a:pt x="418" y="425"/>
                    </a:lnTo>
                    <a:lnTo>
                      <a:pt x="418" y="426"/>
                    </a:lnTo>
                    <a:lnTo>
                      <a:pt x="418" y="427"/>
                    </a:lnTo>
                    <a:lnTo>
                      <a:pt x="418" y="428"/>
                    </a:lnTo>
                    <a:lnTo>
                      <a:pt x="419" y="428"/>
                    </a:lnTo>
                    <a:lnTo>
                      <a:pt x="418" y="428"/>
                    </a:lnTo>
                    <a:lnTo>
                      <a:pt x="419" y="428"/>
                    </a:lnTo>
                    <a:lnTo>
                      <a:pt x="419" y="430"/>
                    </a:lnTo>
                    <a:lnTo>
                      <a:pt x="418" y="430"/>
                    </a:lnTo>
                    <a:lnTo>
                      <a:pt x="417" y="430"/>
                    </a:lnTo>
                    <a:lnTo>
                      <a:pt x="416" y="430"/>
                    </a:lnTo>
                    <a:lnTo>
                      <a:pt x="415" y="430"/>
                    </a:lnTo>
                    <a:lnTo>
                      <a:pt x="414" y="430"/>
                    </a:lnTo>
                    <a:lnTo>
                      <a:pt x="413" y="431"/>
                    </a:lnTo>
                    <a:lnTo>
                      <a:pt x="411" y="432"/>
                    </a:lnTo>
                    <a:lnTo>
                      <a:pt x="410" y="432"/>
                    </a:lnTo>
                    <a:lnTo>
                      <a:pt x="410" y="433"/>
                    </a:lnTo>
                    <a:lnTo>
                      <a:pt x="409" y="433"/>
                    </a:lnTo>
                    <a:lnTo>
                      <a:pt x="409" y="434"/>
                    </a:lnTo>
                    <a:lnTo>
                      <a:pt x="408" y="434"/>
                    </a:lnTo>
                    <a:lnTo>
                      <a:pt x="407" y="434"/>
                    </a:lnTo>
                    <a:lnTo>
                      <a:pt x="407" y="433"/>
                    </a:lnTo>
                    <a:lnTo>
                      <a:pt x="406" y="433"/>
                    </a:lnTo>
                    <a:lnTo>
                      <a:pt x="405" y="433"/>
                    </a:lnTo>
                    <a:lnTo>
                      <a:pt x="404" y="433"/>
                    </a:lnTo>
                    <a:lnTo>
                      <a:pt x="402" y="433"/>
                    </a:lnTo>
                    <a:lnTo>
                      <a:pt x="401" y="433"/>
                    </a:lnTo>
                    <a:lnTo>
                      <a:pt x="400" y="433"/>
                    </a:lnTo>
                    <a:lnTo>
                      <a:pt x="399" y="433"/>
                    </a:lnTo>
                    <a:lnTo>
                      <a:pt x="398" y="433"/>
                    </a:lnTo>
                    <a:lnTo>
                      <a:pt x="397" y="433"/>
                    </a:lnTo>
                    <a:lnTo>
                      <a:pt x="397" y="434"/>
                    </a:lnTo>
                    <a:lnTo>
                      <a:pt x="396" y="434"/>
                    </a:lnTo>
                    <a:lnTo>
                      <a:pt x="395" y="434"/>
                    </a:lnTo>
                    <a:lnTo>
                      <a:pt x="393" y="434"/>
                    </a:lnTo>
                    <a:lnTo>
                      <a:pt x="392" y="434"/>
                    </a:lnTo>
                    <a:lnTo>
                      <a:pt x="391" y="434"/>
                    </a:lnTo>
                    <a:lnTo>
                      <a:pt x="390" y="434"/>
                    </a:lnTo>
                    <a:lnTo>
                      <a:pt x="389" y="434"/>
                    </a:lnTo>
                    <a:lnTo>
                      <a:pt x="389" y="433"/>
                    </a:lnTo>
                    <a:lnTo>
                      <a:pt x="388" y="432"/>
                    </a:lnTo>
                    <a:lnTo>
                      <a:pt x="387" y="432"/>
                    </a:lnTo>
                    <a:lnTo>
                      <a:pt x="385" y="432"/>
                    </a:lnTo>
                    <a:lnTo>
                      <a:pt x="384" y="432"/>
                    </a:lnTo>
                    <a:lnTo>
                      <a:pt x="383" y="432"/>
                    </a:lnTo>
                    <a:lnTo>
                      <a:pt x="382" y="433"/>
                    </a:lnTo>
                    <a:lnTo>
                      <a:pt x="381" y="434"/>
                    </a:lnTo>
                    <a:lnTo>
                      <a:pt x="380" y="434"/>
                    </a:lnTo>
                    <a:lnTo>
                      <a:pt x="379" y="434"/>
                    </a:lnTo>
                    <a:lnTo>
                      <a:pt x="379" y="435"/>
                    </a:lnTo>
                    <a:lnTo>
                      <a:pt x="378" y="435"/>
                    </a:lnTo>
                    <a:lnTo>
                      <a:pt x="378" y="436"/>
                    </a:lnTo>
                    <a:lnTo>
                      <a:pt x="378" y="437"/>
                    </a:lnTo>
                    <a:lnTo>
                      <a:pt x="376" y="437"/>
                    </a:lnTo>
                    <a:lnTo>
                      <a:pt x="376" y="439"/>
                    </a:lnTo>
                    <a:lnTo>
                      <a:pt x="375" y="439"/>
                    </a:lnTo>
                    <a:lnTo>
                      <a:pt x="375" y="440"/>
                    </a:lnTo>
                    <a:lnTo>
                      <a:pt x="374" y="440"/>
                    </a:lnTo>
                    <a:lnTo>
                      <a:pt x="373" y="439"/>
                    </a:lnTo>
                    <a:lnTo>
                      <a:pt x="372" y="439"/>
                    </a:lnTo>
                    <a:lnTo>
                      <a:pt x="372" y="440"/>
                    </a:lnTo>
                    <a:lnTo>
                      <a:pt x="371" y="440"/>
                    </a:lnTo>
                    <a:lnTo>
                      <a:pt x="370" y="440"/>
                    </a:lnTo>
                    <a:lnTo>
                      <a:pt x="368" y="441"/>
                    </a:lnTo>
                    <a:lnTo>
                      <a:pt x="367" y="441"/>
                    </a:lnTo>
                    <a:lnTo>
                      <a:pt x="366" y="442"/>
                    </a:lnTo>
                    <a:lnTo>
                      <a:pt x="366" y="443"/>
                    </a:lnTo>
                    <a:lnTo>
                      <a:pt x="365" y="443"/>
                    </a:lnTo>
                    <a:lnTo>
                      <a:pt x="364" y="444"/>
                    </a:lnTo>
                    <a:lnTo>
                      <a:pt x="363" y="444"/>
                    </a:lnTo>
                    <a:lnTo>
                      <a:pt x="362" y="445"/>
                    </a:lnTo>
                    <a:lnTo>
                      <a:pt x="361" y="447"/>
                    </a:lnTo>
                    <a:lnTo>
                      <a:pt x="359" y="447"/>
                    </a:lnTo>
                    <a:lnTo>
                      <a:pt x="359" y="448"/>
                    </a:lnTo>
                    <a:lnTo>
                      <a:pt x="358" y="448"/>
                    </a:lnTo>
                    <a:lnTo>
                      <a:pt x="357" y="448"/>
                    </a:lnTo>
                    <a:lnTo>
                      <a:pt x="356" y="448"/>
                    </a:lnTo>
                    <a:lnTo>
                      <a:pt x="356" y="447"/>
                    </a:lnTo>
                    <a:lnTo>
                      <a:pt x="355" y="447"/>
                    </a:lnTo>
                    <a:lnTo>
                      <a:pt x="354" y="447"/>
                    </a:lnTo>
                    <a:lnTo>
                      <a:pt x="353" y="447"/>
                    </a:lnTo>
                    <a:lnTo>
                      <a:pt x="352" y="447"/>
                    </a:lnTo>
                    <a:lnTo>
                      <a:pt x="352" y="445"/>
                    </a:lnTo>
                    <a:lnTo>
                      <a:pt x="350" y="445"/>
                    </a:lnTo>
                    <a:lnTo>
                      <a:pt x="349" y="445"/>
                    </a:lnTo>
                    <a:lnTo>
                      <a:pt x="348" y="444"/>
                    </a:lnTo>
                    <a:lnTo>
                      <a:pt x="347" y="443"/>
                    </a:lnTo>
                    <a:lnTo>
                      <a:pt x="347" y="442"/>
                    </a:lnTo>
                    <a:lnTo>
                      <a:pt x="346" y="442"/>
                    </a:lnTo>
                    <a:lnTo>
                      <a:pt x="346" y="441"/>
                    </a:lnTo>
                    <a:lnTo>
                      <a:pt x="345" y="440"/>
                    </a:lnTo>
                    <a:lnTo>
                      <a:pt x="345" y="439"/>
                    </a:lnTo>
                    <a:lnTo>
                      <a:pt x="345" y="437"/>
                    </a:lnTo>
                    <a:lnTo>
                      <a:pt x="344" y="436"/>
                    </a:lnTo>
                    <a:lnTo>
                      <a:pt x="344" y="435"/>
                    </a:lnTo>
                    <a:lnTo>
                      <a:pt x="342" y="435"/>
                    </a:lnTo>
                    <a:lnTo>
                      <a:pt x="341" y="435"/>
                    </a:lnTo>
                    <a:lnTo>
                      <a:pt x="341" y="434"/>
                    </a:lnTo>
                    <a:lnTo>
                      <a:pt x="340" y="434"/>
                    </a:lnTo>
                    <a:lnTo>
                      <a:pt x="339" y="434"/>
                    </a:lnTo>
                    <a:lnTo>
                      <a:pt x="338" y="434"/>
                    </a:lnTo>
                    <a:lnTo>
                      <a:pt x="337" y="434"/>
                    </a:lnTo>
                    <a:lnTo>
                      <a:pt x="336" y="434"/>
                    </a:lnTo>
                    <a:lnTo>
                      <a:pt x="336" y="435"/>
                    </a:lnTo>
                    <a:lnTo>
                      <a:pt x="335" y="434"/>
                    </a:lnTo>
                    <a:lnTo>
                      <a:pt x="335" y="433"/>
                    </a:lnTo>
                    <a:lnTo>
                      <a:pt x="333" y="433"/>
                    </a:lnTo>
                    <a:lnTo>
                      <a:pt x="333" y="432"/>
                    </a:lnTo>
                    <a:lnTo>
                      <a:pt x="332" y="432"/>
                    </a:lnTo>
                    <a:lnTo>
                      <a:pt x="331" y="432"/>
                    </a:lnTo>
                    <a:lnTo>
                      <a:pt x="330" y="431"/>
                    </a:lnTo>
                    <a:lnTo>
                      <a:pt x="329" y="431"/>
                    </a:lnTo>
                    <a:lnTo>
                      <a:pt x="328" y="431"/>
                    </a:lnTo>
                    <a:lnTo>
                      <a:pt x="328" y="430"/>
                    </a:lnTo>
                    <a:lnTo>
                      <a:pt x="327" y="430"/>
                    </a:lnTo>
                    <a:lnTo>
                      <a:pt x="326" y="430"/>
                    </a:lnTo>
                    <a:lnTo>
                      <a:pt x="326" y="428"/>
                    </a:lnTo>
                    <a:lnTo>
                      <a:pt x="324" y="428"/>
                    </a:lnTo>
                    <a:lnTo>
                      <a:pt x="323" y="428"/>
                    </a:lnTo>
                    <a:lnTo>
                      <a:pt x="322" y="428"/>
                    </a:lnTo>
                    <a:lnTo>
                      <a:pt x="321" y="428"/>
                    </a:lnTo>
                    <a:lnTo>
                      <a:pt x="320" y="428"/>
                    </a:lnTo>
                    <a:lnTo>
                      <a:pt x="318" y="428"/>
                    </a:lnTo>
                    <a:lnTo>
                      <a:pt x="316" y="428"/>
                    </a:lnTo>
                    <a:lnTo>
                      <a:pt x="315" y="428"/>
                    </a:lnTo>
                    <a:lnTo>
                      <a:pt x="313" y="428"/>
                    </a:lnTo>
                    <a:lnTo>
                      <a:pt x="312" y="428"/>
                    </a:lnTo>
                    <a:lnTo>
                      <a:pt x="311" y="428"/>
                    </a:lnTo>
                    <a:lnTo>
                      <a:pt x="310" y="428"/>
                    </a:lnTo>
                    <a:lnTo>
                      <a:pt x="309" y="428"/>
                    </a:lnTo>
                    <a:lnTo>
                      <a:pt x="307" y="428"/>
                    </a:lnTo>
                    <a:lnTo>
                      <a:pt x="304" y="428"/>
                    </a:lnTo>
                    <a:lnTo>
                      <a:pt x="303" y="428"/>
                    </a:lnTo>
                    <a:lnTo>
                      <a:pt x="302" y="428"/>
                    </a:lnTo>
                    <a:lnTo>
                      <a:pt x="301" y="428"/>
                    </a:lnTo>
                    <a:lnTo>
                      <a:pt x="299" y="428"/>
                    </a:lnTo>
                    <a:lnTo>
                      <a:pt x="297" y="428"/>
                    </a:lnTo>
                    <a:lnTo>
                      <a:pt x="296" y="428"/>
                    </a:lnTo>
                    <a:lnTo>
                      <a:pt x="295" y="428"/>
                    </a:lnTo>
                    <a:lnTo>
                      <a:pt x="293" y="428"/>
                    </a:lnTo>
                    <a:lnTo>
                      <a:pt x="292" y="428"/>
                    </a:lnTo>
                    <a:lnTo>
                      <a:pt x="290" y="428"/>
                    </a:lnTo>
                    <a:lnTo>
                      <a:pt x="289" y="428"/>
                    </a:lnTo>
                    <a:lnTo>
                      <a:pt x="288" y="428"/>
                    </a:lnTo>
                    <a:lnTo>
                      <a:pt x="287" y="428"/>
                    </a:lnTo>
                    <a:lnTo>
                      <a:pt x="284" y="428"/>
                    </a:lnTo>
                    <a:lnTo>
                      <a:pt x="283" y="428"/>
                    </a:lnTo>
                    <a:lnTo>
                      <a:pt x="281" y="428"/>
                    </a:lnTo>
                    <a:lnTo>
                      <a:pt x="280" y="428"/>
                    </a:lnTo>
                    <a:lnTo>
                      <a:pt x="279" y="430"/>
                    </a:lnTo>
                    <a:lnTo>
                      <a:pt x="276" y="430"/>
                    </a:lnTo>
                    <a:lnTo>
                      <a:pt x="275" y="430"/>
                    </a:lnTo>
                    <a:lnTo>
                      <a:pt x="273" y="430"/>
                    </a:lnTo>
                    <a:lnTo>
                      <a:pt x="269" y="430"/>
                    </a:lnTo>
                    <a:lnTo>
                      <a:pt x="267" y="430"/>
                    </a:lnTo>
                    <a:lnTo>
                      <a:pt x="263" y="430"/>
                    </a:lnTo>
                    <a:lnTo>
                      <a:pt x="262" y="430"/>
                    </a:lnTo>
                    <a:lnTo>
                      <a:pt x="261" y="430"/>
                    </a:lnTo>
                    <a:lnTo>
                      <a:pt x="260" y="430"/>
                    </a:lnTo>
                    <a:lnTo>
                      <a:pt x="259" y="430"/>
                    </a:lnTo>
                    <a:lnTo>
                      <a:pt x="258" y="430"/>
                    </a:lnTo>
                    <a:lnTo>
                      <a:pt x="254" y="430"/>
                    </a:lnTo>
                    <a:lnTo>
                      <a:pt x="253" y="430"/>
                    </a:lnTo>
                    <a:lnTo>
                      <a:pt x="252" y="430"/>
                    </a:lnTo>
                    <a:lnTo>
                      <a:pt x="250" y="430"/>
                    </a:lnTo>
                    <a:lnTo>
                      <a:pt x="249" y="430"/>
                    </a:lnTo>
                    <a:lnTo>
                      <a:pt x="247" y="430"/>
                    </a:lnTo>
                    <a:lnTo>
                      <a:pt x="246" y="430"/>
                    </a:lnTo>
                    <a:lnTo>
                      <a:pt x="244" y="430"/>
                    </a:lnTo>
                    <a:lnTo>
                      <a:pt x="243" y="430"/>
                    </a:lnTo>
                    <a:lnTo>
                      <a:pt x="242" y="430"/>
                    </a:lnTo>
                    <a:lnTo>
                      <a:pt x="238" y="430"/>
                    </a:lnTo>
                    <a:lnTo>
                      <a:pt x="237" y="430"/>
                    </a:lnTo>
                    <a:lnTo>
                      <a:pt x="236" y="430"/>
                    </a:lnTo>
                    <a:lnTo>
                      <a:pt x="235" y="430"/>
                    </a:lnTo>
                    <a:lnTo>
                      <a:pt x="234" y="430"/>
                    </a:lnTo>
                    <a:lnTo>
                      <a:pt x="233" y="430"/>
                    </a:lnTo>
                    <a:lnTo>
                      <a:pt x="232" y="430"/>
                    </a:lnTo>
                    <a:lnTo>
                      <a:pt x="229" y="430"/>
                    </a:lnTo>
                    <a:lnTo>
                      <a:pt x="228" y="430"/>
                    </a:lnTo>
                    <a:lnTo>
                      <a:pt x="226" y="430"/>
                    </a:lnTo>
                    <a:lnTo>
                      <a:pt x="225" y="430"/>
                    </a:lnTo>
                    <a:lnTo>
                      <a:pt x="223" y="430"/>
                    </a:lnTo>
                    <a:lnTo>
                      <a:pt x="221" y="430"/>
                    </a:lnTo>
                    <a:lnTo>
                      <a:pt x="220" y="430"/>
                    </a:lnTo>
                    <a:lnTo>
                      <a:pt x="219" y="430"/>
                    </a:lnTo>
                    <a:lnTo>
                      <a:pt x="218" y="430"/>
                    </a:lnTo>
                    <a:lnTo>
                      <a:pt x="217" y="430"/>
                    </a:lnTo>
                    <a:lnTo>
                      <a:pt x="215" y="430"/>
                    </a:lnTo>
                    <a:lnTo>
                      <a:pt x="214" y="430"/>
                    </a:lnTo>
                    <a:lnTo>
                      <a:pt x="212" y="430"/>
                    </a:lnTo>
                    <a:lnTo>
                      <a:pt x="211" y="430"/>
                    </a:lnTo>
                    <a:lnTo>
                      <a:pt x="210" y="430"/>
                    </a:lnTo>
                    <a:lnTo>
                      <a:pt x="209" y="430"/>
                    </a:lnTo>
                    <a:lnTo>
                      <a:pt x="208" y="430"/>
                    </a:lnTo>
                    <a:lnTo>
                      <a:pt x="207" y="428"/>
                    </a:lnTo>
                    <a:lnTo>
                      <a:pt x="207" y="430"/>
                    </a:lnTo>
                    <a:lnTo>
                      <a:pt x="206" y="430"/>
                    </a:lnTo>
                    <a:lnTo>
                      <a:pt x="204" y="430"/>
                    </a:lnTo>
                    <a:lnTo>
                      <a:pt x="202" y="428"/>
                    </a:lnTo>
                    <a:lnTo>
                      <a:pt x="201" y="428"/>
                    </a:lnTo>
                    <a:lnTo>
                      <a:pt x="200" y="428"/>
                    </a:lnTo>
                    <a:lnTo>
                      <a:pt x="199" y="428"/>
                    </a:lnTo>
                    <a:lnTo>
                      <a:pt x="197" y="428"/>
                    </a:lnTo>
                    <a:lnTo>
                      <a:pt x="194" y="428"/>
                    </a:lnTo>
                    <a:lnTo>
                      <a:pt x="193" y="428"/>
                    </a:lnTo>
                    <a:lnTo>
                      <a:pt x="192" y="430"/>
                    </a:lnTo>
                    <a:lnTo>
                      <a:pt x="191" y="430"/>
                    </a:lnTo>
                    <a:lnTo>
                      <a:pt x="190" y="430"/>
                    </a:lnTo>
                    <a:lnTo>
                      <a:pt x="189" y="430"/>
                    </a:lnTo>
                    <a:lnTo>
                      <a:pt x="188" y="430"/>
                    </a:lnTo>
                    <a:lnTo>
                      <a:pt x="186" y="430"/>
                    </a:lnTo>
                    <a:lnTo>
                      <a:pt x="185" y="430"/>
                    </a:lnTo>
                    <a:lnTo>
                      <a:pt x="184" y="430"/>
                    </a:lnTo>
                    <a:lnTo>
                      <a:pt x="183" y="430"/>
                    </a:lnTo>
                    <a:lnTo>
                      <a:pt x="182" y="428"/>
                    </a:lnTo>
                    <a:lnTo>
                      <a:pt x="181" y="428"/>
                    </a:lnTo>
                    <a:lnTo>
                      <a:pt x="180" y="428"/>
                    </a:lnTo>
                    <a:lnTo>
                      <a:pt x="178" y="428"/>
                    </a:lnTo>
                    <a:lnTo>
                      <a:pt x="176" y="428"/>
                    </a:lnTo>
                    <a:lnTo>
                      <a:pt x="173" y="428"/>
                    </a:lnTo>
                    <a:lnTo>
                      <a:pt x="172" y="428"/>
                    </a:lnTo>
                    <a:lnTo>
                      <a:pt x="172" y="430"/>
                    </a:lnTo>
                    <a:lnTo>
                      <a:pt x="171" y="430"/>
                    </a:lnTo>
                    <a:lnTo>
                      <a:pt x="168" y="430"/>
                    </a:lnTo>
                    <a:lnTo>
                      <a:pt x="167" y="430"/>
                    </a:lnTo>
                    <a:lnTo>
                      <a:pt x="166" y="430"/>
                    </a:lnTo>
                    <a:lnTo>
                      <a:pt x="166" y="428"/>
                    </a:lnTo>
                    <a:lnTo>
                      <a:pt x="166" y="427"/>
                    </a:lnTo>
                    <a:lnTo>
                      <a:pt x="166" y="426"/>
                    </a:lnTo>
                    <a:lnTo>
                      <a:pt x="165" y="426"/>
                    </a:lnTo>
                    <a:lnTo>
                      <a:pt x="165" y="425"/>
                    </a:lnTo>
                    <a:lnTo>
                      <a:pt x="164" y="425"/>
                    </a:lnTo>
                    <a:lnTo>
                      <a:pt x="164" y="424"/>
                    </a:lnTo>
                    <a:lnTo>
                      <a:pt x="165" y="424"/>
                    </a:lnTo>
                    <a:lnTo>
                      <a:pt x="165" y="423"/>
                    </a:lnTo>
                    <a:lnTo>
                      <a:pt x="164" y="423"/>
                    </a:lnTo>
                    <a:lnTo>
                      <a:pt x="164" y="422"/>
                    </a:lnTo>
                    <a:lnTo>
                      <a:pt x="163" y="422"/>
                    </a:lnTo>
                    <a:lnTo>
                      <a:pt x="163" y="420"/>
                    </a:lnTo>
                    <a:lnTo>
                      <a:pt x="163" y="419"/>
                    </a:lnTo>
                    <a:lnTo>
                      <a:pt x="163" y="418"/>
                    </a:lnTo>
                    <a:lnTo>
                      <a:pt x="160" y="417"/>
                    </a:lnTo>
                    <a:lnTo>
                      <a:pt x="158" y="417"/>
                    </a:lnTo>
                    <a:lnTo>
                      <a:pt x="157" y="417"/>
                    </a:lnTo>
                    <a:lnTo>
                      <a:pt x="157" y="416"/>
                    </a:lnTo>
                    <a:lnTo>
                      <a:pt x="156" y="416"/>
                    </a:lnTo>
                    <a:lnTo>
                      <a:pt x="155" y="416"/>
                    </a:lnTo>
                    <a:lnTo>
                      <a:pt x="155" y="415"/>
                    </a:lnTo>
                    <a:lnTo>
                      <a:pt x="155" y="414"/>
                    </a:lnTo>
                    <a:lnTo>
                      <a:pt x="154" y="414"/>
                    </a:lnTo>
                    <a:lnTo>
                      <a:pt x="152" y="414"/>
                    </a:lnTo>
                    <a:lnTo>
                      <a:pt x="152" y="413"/>
                    </a:lnTo>
                    <a:lnTo>
                      <a:pt x="151" y="411"/>
                    </a:lnTo>
                    <a:lnTo>
                      <a:pt x="150" y="411"/>
                    </a:lnTo>
                    <a:lnTo>
                      <a:pt x="149" y="411"/>
                    </a:lnTo>
                    <a:lnTo>
                      <a:pt x="148" y="411"/>
                    </a:lnTo>
                    <a:lnTo>
                      <a:pt x="147" y="411"/>
                    </a:lnTo>
                    <a:lnTo>
                      <a:pt x="146" y="411"/>
                    </a:lnTo>
                    <a:lnTo>
                      <a:pt x="146" y="410"/>
                    </a:lnTo>
                    <a:lnTo>
                      <a:pt x="145" y="410"/>
                    </a:lnTo>
                    <a:lnTo>
                      <a:pt x="143" y="410"/>
                    </a:lnTo>
                    <a:lnTo>
                      <a:pt x="143" y="409"/>
                    </a:lnTo>
                    <a:lnTo>
                      <a:pt x="142" y="408"/>
                    </a:lnTo>
                    <a:lnTo>
                      <a:pt x="142" y="407"/>
                    </a:lnTo>
                    <a:lnTo>
                      <a:pt x="141" y="407"/>
                    </a:lnTo>
                    <a:lnTo>
                      <a:pt x="140" y="406"/>
                    </a:lnTo>
                    <a:lnTo>
                      <a:pt x="139" y="405"/>
                    </a:lnTo>
                    <a:lnTo>
                      <a:pt x="139" y="403"/>
                    </a:lnTo>
                    <a:lnTo>
                      <a:pt x="138" y="405"/>
                    </a:lnTo>
                    <a:lnTo>
                      <a:pt x="137" y="405"/>
                    </a:lnTo>
                    <a:lnTo>
                      <a:pt x="135" y="405"/>
                    </a:lnTo>
                    <a:lnTo>
                      <a:pt x="134" y="405"/>
                    </a:lnTo>
                    <a:lnTo>
                      <a:pt x="133" y="405"/>
                    </a:lnTo>
                    <a:lnTo>
                      <a:pt x="133" y="403"/>
                    </a:lnTo>
                    <a:lnTo>
                      <a:pt x="132" y="403"/>
                    </a:lnTo>
                    <a:lnTo>
                      <a:pt x="131" y="403"/>
                    </a:lnTo>
                    <a:lnTo>
                      <a:pt x="131" y="402"/>
                    </a:lnTo>
                    <a:lnTo>
                      <a:pt x="130" y="402"/>
                    </a:lnTo>
                    <a:lnTo>
                      <a:pt x="130" y="401"/>
                    </a:lnTo>
                    <a:lnTo>
                      <a:pt x="129" y="401"/>
                    </a:lnTo>
                    <a:lnTo>
                      <a:pt x="128" y="399"/>
                    </a:lnTo>
                    <a:lnTo>
                      <a:pt x="126" y="398"/>
                    </a:lnTo>
                    <a:lnTo>
                      <a:pt x="125" y="394"/>
                    </a:lnTo>
                    <a:lnTo>
                      <a:pt x="122" y="393"/>
                    </a:lnTo>
                    <a:lnTo>
                      <a:pt x="121" y="393"/>
                    </a:lnTo>
                    <a:lnTo>
                      <a:pt x="121" y="392"/>
                    </a:lnTo>
                    <a:lnTo>
                      <a:pt x="120" y="392"/>
                    </a:lnTo>
                    <a:lnTo>
                      <a:pt x="120" y="391"/>
                    </a:lnTo>
                    <a:lnTo>
                      <a:pt x="119" y="391"/>
                    </a:lnTo>
                    <a:lnTo>
                      <a:pt x="117" y="391"/>
                    </a:lnTo>
                    <a:lnTo>
                      <a:pt x="117" y="390"/>
                    </a:lnTo>
                    <a:lnTo>
                      <a:pt x="119" y="390"/>
                    </a:lnTo>
                    <a:lnTo>
                      <a:pt x="119" y="389"/>
                    </a:lnTo>
                    <a:lnTo>
                      <a:pt x="120" y="389"/>
                    </a:lnTo>
                    <a:lnTo>
                      <a:pt x="120" y="388"/>
                    </a:lnTo>
                    <a:lnTo>
                      <a:pt x="120" y="386"/>
                    </a:lnTo>
                    <a:lnTo>
                      <a:pt x="120" y="385"/>
                    </a:lnTo>
                    <a:lnTo>
                      <a:pt x="120" y="384"/>
                    </a:lnTo>
                    <a:lnTo>
                      <a:pt x="119" y="384"/>
                    </a:lnTo>
                    <a:lnTo>
                      <a:pt x="119" y="383"/>
                    </a:lnTo>
                    <a:lnTo>
                      <a:pt x="117" y="383"/>
                    </a:lnTo>
                    <a:lnTo>
                      <a:pt x="115" y="382"/>
                    </a:lnTo>
                    <a:lnTo>
                      <a:pt x="114" y="382"/>
                    </a:lnTo>
                    <a:lnTo>
                      <a:pt x="113" y="382"/>
                    </a:lnTo>
                    <a:lnTo>
                      <a:pt x="112" y="382"/>
                    </a:lnTo>
                    <a:lnTo>
                      <a:pt x="111" y="383"/>
                    </a:lnTo>
                    <a:lnTo>
                      <a:pt x="109" y="383"/>
                    </a:lnTo>
                    <a:lnTo>
                      <a:pt x="108" y="383"/>
                    </a:lnTo>
                    <a:lnTo>
                      <a:pt x="108" y="382"/>
                    </a:lnTo>
                    <a:lnTo>
                      <a:pt x="107" y="382"/>
                    </a:lnTo>
                    <a:lnTo>
                      <a:pt x="107" y="381"/>
                    </a:lnTo>
                    <a:lnTo>
                      <a:pt x="106" y="380"/>
                    </a:lnTo>
                    <a:lnTo>
                      <a:pt x="105" y="378"/>
                    </a:lnTo>
                    <a:lnTo>
                      <a:pt x="104" y="377"/>
                    </a:lnTo>
                    <a:lnTo>
                      <a:pt x="104" y="376"/>
                    </a:lnTo>
                    <a:lnTo>
                      <a:pt x="104" y="375"/>
                    </a:lnTo>
                    <a:lnTo>
                      <a:pt x="105" y="374"/>
                    </a:lnTo>
                    <a:lnTo>
                      <a:pt x="106" y="372"/>
                    </a:lnTo>
                    <a:lnTo>
                      <a:pt x="107" y="369"/>
                    </a:lnTo>
                    <a:lnTo>
                      <a:pt x="107" y="367"/>
                    </a:lnTo>
                    <a:lnTo>
                      <a:pt x="108" y="366"/>
                    </a:lnTo>
                    <a:lnTo>
                      <a:pt x="111" y="363"/>
                    </a:lnTo>
                    <a:lnTo>
                      <a:pt x="113" y="359"/>
                    </a:lnTo>
                    <a:lnTo>
                      <a:pt x="113" y="353"/>
                    </a:lnTo>
                    <a:lnTo>
                      <a:pt x="113" y="352"/>
                    </a:lnTo>
                    <a:lnTo>
                      <a:pt x="112" y="349"/>
                    </a:lnTo>
                    <a:lnTo>
                      <a:pt x="112" y="348"/>
                    </a:lnTo>
                    <a:lnTo>
                      <a:pt x="111" y="348"/>
                    </a:lnTo>
                    <a:lnTo>
                      <a:pt x="109" y="348"/>
                    </a:lnTo>
                    <a:lnTo>
                      <a:pt x="108" y="348"/>
                    </a:lnTo>
                    <a:lnTo>
                      <a:pt x="108" y="347"/>
                    </a:lnTo>
                    <a:lnTo>
                      <a:pt x="106" y="347"/>
                    </a:lnTo>
                    <a:lnTo>
                      <a:pt x="106" y="348"/>
                    </a:lnTo>
                    <a:lnTo>
                      <a:pt x="105" y="348"/>
                    </a:lnTo>
                    <a:lnTo>
                      <a:pt x="104" y="348"/>
                    </a:lnTo>
                    <a:lnTo>
                      <a:pt x="103" y="348"/>
                    </a:lnTo>
                    <a:lnTo>
                      <a:pt x="102" y="348"/>
                    </a:lnTo>
                    <a:lnTo>
                      <a:pt x="100" y="349"/>
                    </a:lnTo>
                    <a:lnTo>
                      <a:pt x="99" y="349"/>
                    </a:lnTo>
                    <a:lnTo>
                      <a:pt x="98" y="349"/>
                    </a:lnTo>
                    <a:lnTo>
                      <a:pt x="97" y="348"/>
                    </a:lnTo>
                    <a:lnTo>
                      <a:pt x="96" y="348"/>
                    </a:lnTo>
                    <a:lnTo>
                      <a:pt x="95" y="348"/>
                    </a:lnTo>
                    <a:lnTo>
                      <a:pt x="94" y="348"/>
                    </a:lnTo>
                    <a:lnTo>
                      <a:pt x="92" y="348"/>
                    </a:lnTo>
                    <a:lnTo>
                      <a:pt x="92" y="347"/>
                    </a:lnTo>
                    <a:lnTo>
                      <a:pt x="91" y="347"/>
                    </a:lnTo>
                    <a:lnTo>
                      <a:pt x="90" y="347"/>
                    </a:lnTo>
                    <a:lnTo>
                      <a:pt x="90" y="346"/>
                    </a:lnTo>
                    <a:lnTo>
                      <a:pt x="89" y="346"/>
                    </a:lnTo>
                    <a:lnTo>
                      <a:pt x="88" y="344"/>
                    </a:lnTo>
                    <a:lnTo>
                      <a:pt x="87" y="344"/>
                    </a:lnTo>
                    <a:lnTo>
                      <a:pt x="87" y="343"/>
                    </a:lnTo>
                    <a:lnTo>
                      <a:pt x="87" y="342"/>
                    </a:lnTo>
                    <a:lnTo>
                      <a:pt x="87" y="341"/>
                    </a:lnTo>
                    <a:lnTo>
                      <a:pt x="87" y="340"/>
                    </a:lnTo>
                    <a:lnTo>
                      <a:pt x="87" y="339"/>
                    </a:lnTo>
                    <a:lnTo>
                      <a:pt x="87" y="338"/>
                    </a:lnTo>
                    <a:lnTo>
                      <a:pt x="87" y="336"/>
                    </a:lnTo>
                    <a:lnTo>
                      <a:pt x="87" y="335"/>
                    </a:lnTo>
                    <a:lnTo>
                      <a:pt x="87" y="334"/>
                    </a:lnTo>
                    <a:lnTo>
                      <a:pt x="87" y="333"/>
                    </a:lnTo>
                    <a:lnTo>
                      <a:pt x="86" y="333"/>
                    </a:lnTo>
                    <a:lnTo>
                      <a:pt x="86" y="332"/>
                    </a:lnTo>
                    <a:lnTo>
                      <a:pt x="85" y="332"/>
                    </a:lnTo>
                    <a:lnTo>
                      <a:pt x="85" y="331"/>
                    </a:lnTo>
                    <a:lnTo>
                      <a:pt x="83" y="331"/>
                    </a:lnTo>
                    <a:lnTo>
                      <a:pt x="83" y="330"/>
                    </a:lnTo>
                    <a:lnTo>
                      <a:pt x="83" y="328"/>
                    </a:lnTo>
                    <a:lnTo>
                      <a:pt x="83" y="327"/>
                    </a:lnTo>
                    <a:lnTo>
                      <a:pt x="83" y="326"/>
                    </a:lnTo>
                    <a:lnTo>
                      <a:pt x="82" y="326"/>
                    </a:lnTo>
                    <a:lnTo>
                      <a:pt x="81" y="326"/>
                    </a:lnTo>
                    <a:lnTo>
                      <a:pt x="80" y="326"/>
                    </a:lnTo>
                    <a:lnTo>
                      <a:pt x="79" y="326"/>
                    </a:lnTo>
                    <a:lnTo>
                      <a:pt x="78" y="326"/>
                    </a:lnTo>
                    <a:lnTo>
                      <a:pt x="77" y="326"/>
                    </a:lnTo>
                    <a:lnTo>
                      <a:pt x="76" y="326"/>
                    </a:lnTo>
                    <a:lnTo>
                      <a:pt x="74" y="326"/>
                    </a:lnTo>
                    <a:lnTo>
                      <a:pt x="74" y="325"/>
                    </a:lnTo>
                    <a:lnTo>
                      <a:pt x="74" y="324"/>
                    </a:lnTo>
                    <a:lnTo>
                      <a:pt x="74" y="323"/>
                    </a:lnTo>
                    <a:lnTo>
                      <a:pt x="74" y="322"/>
                    </a:lnTo>
                    <a:lnTo>
                      <a:pt x="73" y="322"/>
                    </a:lnTo>
                    <a:lnTo>
                      <a:pt x="73" y="323"/>
                    </a:lnTo>
                    <a:lnTo>
                      <a:pt x="71" y="323"/>
                    </a:lnTo>
                    <a:lnTo>
                      <a:pt x="70" y="324"/>
                    </a:lnTo>
                    <a:lnTo>
                      <a:pt x="69" y="324"/>
                    </a:lnTo>
                    <a:lnTo>
                      <a:pt x="68" y="325"/>
                    </a:lnTo>
                    <a:lnTo>
                      <a:pt x="66" y="325"/>
                    </a:lnTo>
                    <a:lnTo>
                      <a:pt x="65" y="326"/>
                    </a:lnTo>
                    <a:lnTo>
                      <a:pt x="64" y="327"/>
                    </a:lnTo>
                    <a:lnTo>
                      <a:pt x="63" y="327"/>
                    </a:lnTo>
                    <a:lnTo>
                      <a:pt x="62" y="328"/>
                    </a:lnTo>
                    <a:lnTo>
                      <a:pt x="61" y="328"/>
                    </a:lnTo>
                    <a:lnTo>
                      <a:pt x="60" y="330"/>
                    </a:lnTo>
                    <a:lnTo>
                      <a:pt x="59" y="330"/>
                    </a:lnTo>
                    <a:lnTo>
                      <a:pt x="57" y="330"/>
                    </a:lnTo>
                    <a:lnTo>
                      <a:pt x="56" y="331"/>
                    </a:lnTo>
                    <a:lnTo>
                      <a:pt x="54" y="331"/>
                    </a:lnTo>
                    <a:lnTo>
                      <a:pt x="53" y="331"/>
                    </a:lnTo>
                    <a:lnTo>
                      <a:pt x="52" y="332"/>
                    </a:lnTo>
                    <a:lnTo>
                      <a:pt x="51" y="332"/>
                    </a:lnTo>
                    <a:lnTo>
                      <a:pt x="51" y="333"/>
                    </a:lnTo>
                    <a:lnTo>
                      <a:pt x="50" y="333"/>
                    </a:lnTo>
                    <a:lnTo>
                      <a:pt x="48" y="334"/>
                    </a:lnTo>
                    <a:lnTo>
                      <a:pt x="47" y="335"/>
                    </a:lnTo>
                    <a:lnTo>
                      <a:pt x="47" y="336"/>
                    </a:lnTo>
                    <a:lnTo>
                      <a:pt x="46" y="335"/>
                    </a:lnTo>
                    <a:lnTo>
                      <a:pt x="45" y="334"/>
                    </a:lnTo>
                    <a:lnTo>
                      <a:pt x="45" y="333"/>
                    </a:lnTo>
                    <a:lnTo>
                      <a:pt x="44" y="333"/>
                    </a:lnTo>
                    <a:lnTo>
                      <a:pt x="43" y="333"/>
                    </a:lnTo>
                    <a:lnTo>
                      <a:pt x="43" y="332"/>
                    </a:lnTo>
                    <a:lnTo>
                      <a:pt x="43" y="331"/>
                    </a:lnTo>
                    <a:lnTo>
                      <a:pt x="43" y="330"/>
                    </a:lnTo>
                    <a:lnTo>
                      <a:pt x="43" y="328"/>
                    </a:lnTo>
                    <a:lnTo>
                      <a:pt x="44" y="328"/>
                    </a:lnTo>
                    <a:lnTo>
                      <a:pt x="44" y="327"/>
                    </a:lnTo>
                    <a:lnTo>
                      <a:pt x="43" y="327"/>
                    </a:lnTo>
                    <a:lnTo>
                      <a:pt x="43" y="326"/>
                    </a:lnTo>
                    <a:lnTo>
                      <a:pt x="43" y="325"/>
                    </a:lnTo>
                    <a:lnTo>
                      <a:pt x="43" y="324"/>
                    </a:lnTo>
                    <a:lnTo>
                      <a:pt x="43" y="323"/>
                    </a:lnTo>
                    <a:lnTo>
                      <a:pt x="43" y="322"/>
                    </a:lnTo>
                    <a:lnTo>
                      <a:pt x="43" y="321"/>
                    </a:lnTo>
                    <a:lnTo>
                      <a:pt x="42" y="321"/>
                    </a:lnTo>
                    <a:lnTo>
                      <a:pt x="42" y="319"/>
                    </a:lnTo>
                    <a:lnTo>
                      <a:pt x="40" y="319"/>
                    </a:lnTo>
                    <a:lnTo>
                      <a:pt x="39" y="318"/>
                    </a:lnTo>
                    <a:lnTo>
                      <a:pt x="39" y="317"/>
                    </a:lnTo>
                    <a:lnTo>
                      <a:pt x="38" y="317"/>
                    </a:lnTo>
                    <a:lnTo>
                      <a:pt x="37" y="317"/>
                    </a:lnTo>
                    <a:lnTo>
                      <a:pt x="36" y="317"/>
                    </a:lnTo>
                    <a:lnTo>
                      <a:pt x="35" y="317"/>
                    </a:lnTo>
                    <a:lnTo>
                      <a:pt x="35" y="316"/>
                    </a:lnTo>
                    <a:lnTo>
                      <a:pt x="34" y="316"/>
                    </a:lnTo>
                    <a:lnTo>
                      <a:pt x="34" y="315"/>
                    </a:lnTo>
                    <a:lnTo>
                      <a:pt x="34" y="314"/>
                    </a:lnTo>
                    <a:lnTo>
                      <a:pt x="34" y="313"/>
                    </a:lnTo>
                    <a:lnTo>
                      <a:pt x="34" y="311"/>
                    </a:lnTo>
                    <a:lnTo>
                      <a:pt x="35" y="311"/>
                    </a:lnTo>
                    <a:lnTo>
                      <a:pt x="35" y="310"/>
                    </a:lnTo>
                    <a:lnTo>
                      <a:pt x="35" y="309"/>
                    </a:lnTo>
                    <a:lnTo>
                      <a:pt x="34" y="309"/>
                    </a:lnTo>
                    <a:lnTo>
                      <a:pt x="35" y="309"/>
                    </a:lnTo>
                    <a:lnTo>
                      <a:pt x="35" y="308"/>
                    </a:lnTo>
                    <a:lnTo>
                      <a:pt x="36" y="308"/>
                    </a:lnTo>
                    <a:lnTo>
                      <a:pt x="36" y="307"/>
                    </a:lnTo>
                    <a:lnTo>
                      <a:pt x="36" y="306"/>
                    </a:lnTo>
                    <a:lnTo>
                      <a:pt x="36" y="305"/>
                    </a:lnTo>
                    <a:lnTo>
                      <a:pt x="37" y="305"/>
                    </a:lnTo>
                    <a:lnTo>
                      <a:pt x="37" y="303"/>
                    </a:lnTo>
                    <a:lnTo>
                      <a:pt x="38" y="303"/>
                    </a:lnTo>
                    <a:lnTo>
                      <a:pt x="38" y="302"/>
                    </a:lnTo>
                    <a:lnTo>
                      <a:pt x="37" y="301"/>
                    </a:lnTo>
                    <a:lnTo>
                      <a:pt x="37" y="300"/>
                    </a:lnTo>
                    <a:lnTo>
                      <a:pt x="37" y="299"/>
                    </a:lnTo>
                    <a:lnTo>
                      <a:pt x="37" y="298"/>
                    </a:lnTo>
                    <a:lnTo>
                      <a:pt x="36" y="297"/>
                    </a:lnTo>
                    <a:lnTo>
                      <a:pt x="36" y="296"/>
                    </a:lnTo>
                    <a:lnTo>
                      <a:pt x="36" y="294"/>
                    </a:lnTo>
                    <a:lnTo>
                      <a:pt x="35" y="294"/>
                    </a:lnTo>
                    <a:lnTo>
                      <a:pt x="35" y="293"/>
                    </a:lnTo>
                    <a:lnTo>
                      <a:pt x="34" y="293"/>
                    </a:lnTo>
                    <a:lnTo>
                      <a:pt x="34" y="292"/>
                    </a:lnTo>
                    <a:lnTo>
                      <a:pt x="34" y="291"/>
                    </a:lnTo>
                    <a:lnTo>
                      <a:pt x="33" y="291"/>
                    </a:lnTo>
                    <a:lnTo>
                      <a:pt x="33" y="290"/>
                    </a:lnTo>
                    <a:lnTo>
                      <a:pt x="30" y="286"/>
                    </a:lnTo>
                    <a:lnTo>
                      <a:pt x="29" y="286"/>
                    </a:lnTo>
                    <a:lnTo>
                      <a:pt x="28" y="285"/>
                    </a:lnTo>
                    <a:lnTo>
                      <a:pt x="28" y="284"/>
                    </a:lnTo>
                    <a:lnTo>
                      <a:pt x="27" y="282"/>
                    </a:lnTo>
                    <a:lnTo>
                      <a:pt x="26" y="282"/>
                    </a:lnTo>
                    <a:lnTo>
                      <a:pt x="26" y="281"/>
                    </a:lnTo>
                    <a:lnTo>
                      <a:pt x="26" y="280"/>
                    </a:lnTo>
                    <a:lnTo>
                      <a:pt x="26" y="278"/>
                    </a:lnTo>
                    <a:lnTo>
                      <a:pt x="26" y="277"/>
                    </a:lnTo>
                    <a:lnTo>
                      <a:pt x="27" y="277"/>
                    </a:lnTo>
                    <a:lnTo>
                      <a:pt x="27" y="276"/>
                    </a:lnTo>
                    <a:lnTo>
                      <a:pt x="27" y="275"/>
                    </a:lnTo>
                    <a:lnTo>
                      <a:pt x="26" y="275"/>
                    </a:lnTo>
                    <a:lnTo>
                      <a:pt x="26" y="274"/>
                    </a:lnTo>
                    <a:lnTo>
                      <a:pt x="25" y="273"/>
                    </a:lnTo>
                    <a:lnTo>
                      <a:pt x="25" y="272"/>
                    </a:lnTo>
                    <a:lnTo>
                      <a:pt x="25" y="271"/>
                    </a:lnTo>
                    <a:lnTo>
                      <a:pt x="23" y="271"/>
                    </a:lnTo>
                    <a:lnTo>
                      <a:pt x="23" y="269"/>
                    </a:lnTo>
                    <a:lnTo>
                      <a:pt x="23" y="268"/>
                    </a:lnTo>
                    <a:lnTo>
                      <a:pt x="23" y="267"/>
                    </a:lnTo>
                    <a:lnTo>
                      <a:pt x="23" y="266"/>
                    </a:lnTo>
                    <a:lnTo>
                      <a:pt x="23" y="265"/>
                    </a:lnTo>
                    <a:lnTo>
                      <a:pt x="22" y="265"/>
                    </a:lnTo>
                    <a:lnTo>
                      <a:pt x="21" y="264"/>
                    </a:lnTo>
                    <a:lnTo>
                      <a:pt x="21" y="263"/>
                    </a:lnTo>
                    <a:lnTo>
                      <a:pt x="21" y="261"/>
                    </a:lnTo>
                    <a:lnTo>
                      <a:pt x="20" y="261"/>
                    </a:lnTo>
                    <a:lnTo>
                      <a:pt x="20" y="260"/>
                    </a:lnTo>
                    <a:lnTo>
                      <a:pt x="20" y="259"/>
                    </a:lnTo>
                    <a:lnTo>
                      <a:pt x="21" y="258"/>
                    </a:lnTo>
                    <a:lnTo>
                      <a:pt x="22" y="257"/>
                    </a:lnTo>
                    <a:lnTo>
                      <a:pt x="22" y="256"/>
                    </a:lnTo>
                    <a:lnTo>
                      <a:pt x="23" y="257"/>
                    </a:lnTo>
                    <a:lnTo>
                      <a:pt x="25" y="257"/>
                    </a:lnTo>
                    <a:lnTo>
                      <a:pt x="26" y="256"/>
                    </a:lnTo>
                    <a:lnTo>
                      <a:pt x="27" y="256"/>
                    </a:lnTo>
                    <a:lnTo>
                      <a:pt x="27" y="255"/>
                    </a:lnTo>
                    <a:lnTo>
                      <a:pt x="28" y="255"/>
                    </a:lnTo>
                    <a:lnTo>
                      <a:pt x="29" y="254"/>
                    </a:lnTo>
                    <a:lnTo>
                      <a:pt x="30" y="254"/>
                    </a:lnTo>
                    <a:lnTo>
                      <a:pt x="30" y="252"/>
                    </a:lnTo>
                    <a:lnTo>
                      <a:pt x="30" y="251"/>
                    </a:lnTo>
                    <a:lnTo>
                      <a:pt x="30" y="250"/>
                    </a:lnTo>
                    <a:lnTo>
                      <a:pt x="30" y="249"/>
                    </a:lnTo>
                    <a:lnTo>
                      <a:pt x="31" y="249"/>
                    </a:lnTo>
                    <a:lnTo>
                      <a:pt x="31" y="248"/>
                    </a:lnTo>
                    <a:lnTo>
                      <a:pt x="30" y="248"/>
                    </a:lnTo>
                    <a:lnTo>
                      <a:pt x="30" y="247"/>
                    </a:lnTo>
                    <a:lnTo>
                      <a:pt x="31" y="247"/>
                    </a:lnTo>
                    <a:lnTo>
                      <a:pt x="31" y="246"/>
                    </a:lnTo>
                    <a:lnTo>
                      <a:pt x="31" y="244"/>
                    </a:lnTo>
                    <a:lnTo>
                      <a:pt x="30" y="244"/>
                    </a:lnTo>
                    <a:lnTo>
                      <a:pt x="29" y="244"/>
                    </a:lnTo>
                    <a:lnTo>
                      <a:pt x="29" y="243"/>
                    </a:lnTo>
                    <a:lnTo>
                      <a:pt x="29" y="242"/>
                    </a:lnTo>
                    <a:lnTo>
                      <a:pt x="29" y="241"/>
                    </a:lnTo>
                    <a:lnTo>
                      <a:pt x="29" y="240"/>
                    </a:lnTo>
                    <a:lnTo>
                      <a:pt x="30" y="240"/>
                    </a:lnTo>
                    <a:lnTo>
                      <a:pt x="30" y="239"/>
                    </a:lnTo>
                    <a:lnTo>
                      <a:pt x="30" y="238"/>
                    </a:lnTo>
                    <a:lnTo>
                      <a:pt x="30" y="236"/>
                    </a:lnTo>
                    <a:lnTo>
                      <a:pt x="30" y="235"/>
                    </a:lnTo>
                    <a:lnTo>
                      <a:pt x="31" y="234"/>
                    </a:lnTo>
                    <a:lnTo>
                      <a:pt x="31" y="233"/>
                    </a:lnTo>
                    <a:lnTo>
                      <a:pt x="31" y="232"/>
                    </a:lnTo>
                    <a:lnTo>
                      <a:pt x="30" y="232"/>
                    </a:lnTo>
                    <a:lnTo>
                      <a:pt x="29" y="232"/>
                    </a:lnTo>
                    <a:lnTo>
                      <a:pt x="28" y="232"/>
                    </a:lnTo>
                    <a:lnTo>
                      <a:pt x="27" y="232"/>
                    </a:lnTo>
                    <a:lnTo>
                      <a:pt x="26" y="231"/>
                    </a:lnTo>
                    <a:lnTo>
                      <a:pt x="25" y="231"/>
                    </a:lnTo>
                    <a:lnTo>
                      <a:pt x="23" y="230"/>
                    </a:lnTo>
                    <a:lnTo>
                      <a:pt x="22" y="230"/>
                    </a:lnTo>
                    <a:lnTo>
                      <a:pt x="21" y="230"/>
                    </a:lnTo>
                    <a:lnTo>
                      <a:pt x="20" y="230"/>
                    </a:lnTo>
                    <a:lnTo>
                      <a:pt x="19" y="230"/>
                    </a:lnTo>
                    <a:lnTo>
                      <a:pt x="19" y="229"/>
                    </a:lnTo>
                    <a:lnTo>
                      <a:pt x="18" y="227"/>
                    </a:lnTo>
                    <a:lnTo>
                      <a:pt x="18" y="226"/>
                    </a:lnTo>
                    <a:lnTo>
                      <a:pt x="18" y="225"/>
                    </a:lnTo>
                    <a:lnTo>
                      <a:pt x="19" y="225"/>
                    </a:lnTo>
                    <a:lnTo>
                      <a:pt x="19" y="224"/>
                    </a:lnTo>
                    <a:lnTo>
                      <a:pt x="20" y="224"/>
                    </a:lnTo>
                    <a:lnTo>
                      <a:pt x="20" y="223"/>
                    </a:lnTo>
                    <a:lnTo>
                      <a:pt x="20" y="222"/>
                    </a:lnTo>
                    <a:lnTo>
                      <a:pt x="21" y="222"/>
                    </a:lnTo>
                    <a:lnTo>
                      <a:pt x="21" y="221"/>
                    </a:lnTo>
                    <a:lnTo>
                      <a:pt x="21" y="218"/>
                    </a:lnTo>
                    <a:lnTo>
                      <a:pt x="21" y="217"/>
                    </a:lnTo>
                    <a:lnTo>
                      <a:pt x="21" y="216"/>
                    </a:lnTo>
                    <a:lnTo>
                      <a:pt x="21" y="215"/>
                    </a:lnTo>
                    <a:lnTo>
                      <a:pt x="21" y="214"/>
                    </a:lnTo>
                    <a:lnTo>
                      <a:pt x="21" y="213"/>
                    </a:lnTo>
                    <a:lnTo>
                      <a:pt x="20" y="213"/>
                    </a:lnTo>
                    <a:lnTo>
                      <a:pt x="19" y="213"/>
                    </a:lnTo>
                    <a:lnTo>
                      <a:pt x="18" y="213"/>
                    </a:lnTo>
                    <a:lnTo>
                      <a:pt x="17" y="211"/>
                    </a:lnTo>
                    <a:lnTo>
                      <a:pt x="16" y="211"/>
                    </a:lnTo>
                    <a:lnTo>
                      <a:pt x="14" y="211"/>
                    </a:lnTo>
                    <a:lnTo>
                      <a:pt x="13" y="211"/>
                    </a:lnTo>
                    <a:lnTo>
                      <a:pt x="12" y="211"/>
                    </a:lnTo>
                    <a:lnTo>
                      <a:pt x="12" y="213"/>
                    </a:lnTo>
                    <a:lnTo>
                      <a:pt x="11" y="213"/>
                    </a:lnTo>
                    <a:lnTo>
                      <a:pt x="11" y="214"/>
                    </a:lnTo>
                    <a:lnTo>
                      <a:pt x="10" y="214"/>
                    </a:lnTo>
                    <a:lnTo>
                      <a:pt x="9" y="214"/>
                    </a:lnTo>
                    <a:lnTo>
                      <a:pt x="8" y="214"/>
                    </a:lnTo>
                    <a:lnTo>
                      <a:pt x="8" y="215"/>
                    </a:lnTo>
                    <a:lnTo>
                      <a:pt x="7" y="215"/>
                    </a:lnTo>
                    <a:lnTo>
                      <a:pt x="5" y="215"/>
                    </a:lnTo>
                    <a:lnTo>
                      <a:pt x="4" y="215"/>
                    </a:lnTo>
                    <a:lnTo>
                      <a:pt x="4" y="214"/>
                    </a:lnTo>
                    <a:lnTo>
                      <a:pt x="4" y="213"/>
                    </a:lnTo>
                    <a:lnTo>
                      <a:pt x="4" y="211"/>
                    </a:lnTo>
                    <a:lnTo>
                      <a:pt x="4" y="210"/>
                    </a:lnTo>
                    <a:lnTo>
                      <a:pt x="4" y="209"/>
                    </a:lnTo>
                    <a:lnTo>
                      <a:pt x="4" y="207"/>
                    </a:lnTo>
                    <a:lnTo>
                      <a:pt x="4" y="206"/>
                    </a:lnTo>
                    <a:lnTo>
                      <a:pt x="4" y="204"/>
                    </a:lnTo>
                    <a:lnTo>
                      <a:pt x="4" y="202"/>
                    </a:lnTo>
                    <a:lnTo>
                      <a:pt x="4" y="201"/>
                    </a:lnTo>
                    <a:lnTo>
                      <a:pt x="3" y="201"/>
                    </a:lnTo>
                    <a:lnTo>
                      <a:pt x="3" y="200"/>
                    </a:lnTo>
                    <a:lnTo>
                      <a:pt x="3" y="199"/>
                    </a:lnTo>
                    <a:lnTo>
                      <a:pt x="3" y="198"/>
                    </a:lnTo>
                    <a:lnTo>
                      <a:pt x="3" y="197"/>
                    </a:lnTo>
                    <a:lnTo>
                      <a:pt x="4" y="197"/>
                    </a:lnTo>
                    <a:lnTo>
                      <a:pt x="4" y="196"/>
                    </a:lnTo>
                    <a:lnTo>
                      <a:pt x="4" y="194"/>
                    </a:lnTo>
                    <a:lnTo>
                      <a:pt x="4" y="193"/>
                    </a:lnTo>
                    <a:lnTo>
                      <a:pt x="5" y="193"/>
                    </a:lnTo>
                    <a:lnTo>
                      <a:pt x="5" y="192"/>
                    </a:lnTo>
                    <a:lnTo>
                      <a:pt x="5" y="191"/>
                    </a:lnTo>
                    <a:lnTo>
                      <a:pt x="5" y="190"/>
                    </a:lnTo>
                    <a:lnTo>
                      <a:pt x="5" y="189"/>
                    </a:lnTo>
                    <a:lnTo>
                      <a:pt x="5" y="188"/>
                    </a:lnTo>
                    <a:lnTo>
                      <a:pt x="5" y="186"/>
                    </a:lnTo>
                    <a:lnTo>
                      <a:pt x="5" y="184"/>
                    </a:lnTo>
                    <a:lnTo>
                      <a:pt x="5" y="183"/>
                    </a:lnTo>
                    <a:lnTo>
                      <a:pt x="5" y="182"/>
                    </a:lnTo>
                    <a:lnTo>
                      <a:pt x="5" y="181"/>
                    </a:lnTo>
                    <a:lnTo>
                      <a:pt x="5" y="179"/>
                    </a:lnTo>
                    <a:lnTo>
                      <a:pt x="5" y="177"/>
                    </a:lnTo>
                    <a:lnTo>
                      <a:pt x="5" y="176"/>
                    </a:lnTo>
                    <a:lnTo>
                      <a:pt x="4" y="175"/>
                    </a:lnTo>
                    <a:lnTo>
                      <a:pt x="3" y="174"/>
                    </a:lnTo>
                    <a:lnTo>
                      <a:pt x="3" y="173"/>
                    </a:lnTo>
                    <a:lnTo>
                      <a:pt x="3" y="172"/>
                    </a:lnTo>
                    <a:lnTo>
                      <a:pt x="3" y="171"/>
                    </a:lnTo>
                    <a:lnTo>
                      <a:pt x="3" y="169"/>
                    </a:lnTo>
                    <a:lnTo>
                      <a:pt x="3" y="168"/>
                    </a:lnTo>
                    <a:lnTo>
                      <a:pt x="3" y="167"/>
                    </a:lnTo>
                    <a:lnTo>
                      <a:pt x="3" y="166"/>
                    </a:lnTo>
                    <a:lnTo>
                      <a:pt x="2" y="166"/>
                    </a:lnTo>
                    <a:lnTo>
                      <a:pt x="2" y="165"/>
                    </a:lnTo>
                    <a:lnTo>
                      <a:pt x="1" y="165"/>
                    </a:lnTo>
                    <a:lnTo>
                      <a:pt x="1" y="164"/>
                    </a:lnTo>
                    <a:lnTo>
                      <a:pt x="0" y="164"/>
                    </a:lnTo>
                    <a:lnTo>
                      <a:pt x="0" y="163"/>
                    </a:lnTo>
                    <a:lnTo>
                      <a:pt x="0" y="162"/>
                    </a:lnTo>
                    <a:lnTo>
                      <a:pt x="0" y="160"/>
                    </a:lnTo>
                    <a:lnTo>
                      <a:pt x="0" y="159"/>
                    </a:lnTo>
                    <a:lnTo>
                      <a:pt x="0" y="158"/>
                    </a:lnTo>
                    <a:lnTo>
                      <a:pt x="0" y="157"/>
                    </a:lnTo>
                    <a:lnTo>
                      <a:pt x="0" y="156"/>
                    </a:lnTo>
                    <a:lnTo>
                      <a:pt x="1" y="156"/>
                    </a:lnTo>
                    <a:lnTo>
                      <a:pt x="1" y="155"/>
                    </a:lnTo>
                    <a:lnTo>
                      <a:pt x="2" y="155"/>
                    </a:lnTo>
                    <a:lnTo>
                      <a:pt x="3" y="154"/>
                    </a:lnTo>
                    <a:lnTo>
                      <a:pt x="4" y="154"/>
                    </a:lnTo>
                    <a:lnTo>
                      <a:pt x="5" y="152"/>
                    </a:lnTo>
                    <a:lnTo>
                      <a:pt x="7" y="152"/>
                    </a:lnTo>
                    <a:lnTo>
                      <a:pt x="8" y="152"/>
                    </a:lnTo>
                    <a:lnTo>
                      <a:pt x="9" y="152"/>
                    </a:lnTo>
                    <a:lnTo>
                      <a:pt x="10" y="152"/>
                    </a:lnTo>
                    <a:lnTo>
                      <a:pt x="11" y="152"/>
                    </a:lnTo>
                    <a:lnTo>
                      <a:pt x="12" y="152"/>
                    </a:lnTo>
                    <a:lnTo>
                      <a:pt x="12" y="151"/>
                    </a:lnTo>
                    <a:lnTo>
                      <a:pt x="13" y="151"/>
                    </a:lnTo>
                    <a:lnTo>
                      <a:pt x="14" y="150"/>
                    </a:lnTo>
                    <a:lnTo>
                      <a:pt x="16" y="150"/>
                    </a:lnTo>
                    <a:lnTo>
                      <a:pt x="17" y="149"/>
                    </a:lnTo>
                    <a:lnTo>
                      <a:pt x="18" y="149"/>
                    </a:lnTo>
                    <a:lnTo>
                      <a:pt x="19" y="149"/>
                    </a:lnTo>
                    <a:lnTo>
                      <a:pt x="20" y="149"/>
                    </a:lnTo>
                    <a:lnTo>
                      <a:pt x="21" y="149"/>
                    </a:lnTo>
                    <a:lnTo>
                      <a:pt x="25" y="149"/>
                    </a:lnTo>
                    <a:lnTo>
                      <a:pt x="26" y="149"/>
                    </a:lnTo>
                    <a:lnTo>
                      <a:pt x="27" y="149"/>
                    </a:lnTo>
                    <a:lnTo>
                      <a:pt x="28" y="149"/>
                    </a:lnTo>
                    <a:lnTo>
                      <a:pt x="29" y="149"/>
                    </a:lnTo>
                    <a:lnTo>
                      <a:pt x="30" y="149"/>
                    </a:lnTo>
                    <a:lnTo>
                      <a:pt x="31" y="149"/>
                    </a:lnTo>
                    <a:lnTo>
                      <a:pt x="36" y="149"/>
                    </a:lnTo>
                    <a:lnTo>
                      <a:pt x="37" y="149"/>
                    </a:lnTo>
                    <a:lnTo>
                      <a:pt x="38" y="149"/>
                    </a:lnTo>
                    <a:lnTo>
                      <a:pt x="40" y="149"/>
                    </a:lnTo>
                    <a:lnTo>
                      <a:pt x="43" y="149"/>
                    </a:lnTo>
                    <a:lnTo>
                      <a:pt x="44" y="149"/>
                    </a:lnTo>
                    <a:lnTo>
                      <a:pt x="45" y="149"/>
                    </a:lnTo>
                    <a:lnTo>
                      <a:pt x="45" y="148"/>
                    </a:lnTo>
                    <a:lnTo>
                      <a:pt x="46" y="148"/>
                    </a:lnTo>
                    <a:lnTo>
                      <a:pt x="47" y="148"/>
                    </a:lnTo>
                    <a:lnTo>
                      <a:pt x="48" y="148"/>
                    </a:lnTo>
                    <a:lnTo>
                      <a:pt x="50" y="148"/>
                    </a:lnTo>
                    <a:lnTo>
                      <a:pt x="52" y="148"/>
                    </a:lnTo>
                    <a:lnTo>
                      <a:pt x="55" y="148"/>
                    </a:lnTo>
                    <a:lnTo>
                      <a:pt x="56" y="148"/>
                    </a:lnTo>
                    <a:lnTo>
                      <a:pt x="57" y="148"/>
                    </a:lnTo>
                    <a:lnTo>
                      <a:pt x="59" y="148"/>
                    </a:lnTo>
                    <a:lnTo>
                      <a:pt x="60" y="148"/>
                    </a:lnTo>
                    <a:lnTo>
                      <a:pt x="61" y="148"/>
                    </a:lnTo>
                    <a:lnTo>
                      <a:pt x="63" y="148"/>
                    </a:lnTo>
                    <a:lnTo>
                      <a:pt x="64" y="148"/>
                    </a:lnTo>
                    <a:lnTo>
                      <a:pt x="68" y="148"/>
                    </a:lnTo>
                    <a:lnTo>
                      <a:pt x="69" y="148"/>
                    </a:lnTo>
                    <a:lnTo>
                      <a:pt x="70" y="148"/>
                    </a:lnTo>
                    <a:lnTo>
                      <a:pt x="72" y="148"/>
                    </a:lnTo>
                    <a:lnTo>
                      <a:pt x="73" y="148"/>
                    </a:lnTo>
                    <a:lnTo>
                      <a:pt x="74" y="148"/>
                    </a:lnTo>
                    <a:lnTo>
                      <a:pt x="76" y="148"/>
                    </a:lnTo>
                    <a:lnTo>
                      <a:pt x="78" y="148"/>
                    </a:lnTo>
                    <a:lnTo>
                      <a:pt x="79" y="148"/>
                    </a:lnTo>
                    <a:lnTo>
                      <a:pt x="80" y="148"/>
                    </a:lnTo>
                    <a:lnTo>
                      <a:pt x="81" y="148"/>
                    </a:lnTo>
                    <a:lnTo>
                      <a:pt x="83" y="148"/>
                    </a:lnTo>
                    <a:lnTo>
                      <a:pt x="85" y="148"/>
                    </a:lnTo>
                    <a:lnTo>
                      <a:pt x="88" y="148"/>
                    </a:lnTo>
                    <a:lnTo>
                      <a:pt x="89" y="148"/>
                    </a:lnTo>
                    <a:lnTo>
                      <a:pt x="90" y="148"/>
                    </a:lnTo>
                    <a:lnTo>
                      <a:pt x="94" y="148"/>
                    </a:lnTo>
                    <a:lnTo>
                      <a:pt x="95" y="148"/>
                    </a:lnTo>
                    <a:lnTo>
                      <a:pt x="96" y="148"/>
                    </a:lnTo>
                    <a:lnTo>
                      <a:pt x="97" y="148"/>
                    </a:lnTo>
                    <a:lnTo>
                      <a:pt x="99" y="148"/>
                    </a:lnTo>
                    <a:lnTo>
                      <a:pt x="103" y="148"/>
                    </a:lnTo>
                    <a:lnTo>
                      <a:pt x="104" y="148"/>
                    </a:lnTo>
                    <a:lnTo>
                      <a:pt x="109" y="148"/>
                    </a:lnTo>
                    <a:lnTo>
                      <a:pt x="113" y="148"/>
                    </a:lnTo>
                    <a:lnTo>
                      <a:pt x="115" y="148"/>
                    </a:lnTo>
                    <a:lnTo>
                      <a:pt x="116" y="148"/>
                    </a:lnTo>
                    <a:lnTo>
                      <a:pt x="120" y="148"/>
                    </a:lnTo>
                    <a:lnTo>
                      <a:pt x="121" y="148"/>
                    </a:lnTo>
                    <a:lnTo>
                      <a:pt x="122" y="148"/>
                    </a:lnTo>
                    <a:lnTo>
                      <a:pt x="123" y="148"/>
                    </a:lnTo>
                    <a:lnTo>
                      <a:pt x="124" y="148"/>
                    </a:lnTo>
                    <a:lnTo>
                      <a:pt x="125" y="148"/>
                    </a:lnTo>
                    <a:lnTo>
                      <a:pt x="128" y="148"/>
                    </a:lnTo>
                    <a:lnTo>
                      <a:pt x="129" y="148"/>
                    </a:lnTo>
                    <a:lnTo>
                      <a:pt x="130" y="148"/>
                    </a:lnTo>
                    <a:lnTo>
                      <a:pt x="131" y="148"/>
                    </a:lnTo>
                    <a:lnTo>
                      <a:pt x="132" y="148"/>
                    </a:lnTo>
                    <a:lnTo>
                      <a:pt x="132" y="147"/>
                    </a:lnTo>
                    <a:lnTo>
                      <a:pt x="133" y="147"/>
                    </a:lnTo>
                    <a:lnTo>
                      <a:pt x="134" y="147"/>
                    </a:lnTo>
                    <a:lnTo>
                      <a:pt x="135" y="147"/>
                    </a:lnTo>
                    <a:lnTo>
                      <a:pt x="135" y="146"/>
                    </a:lnTo>
                    <a:lnTo>
                      <a:pt x="134" y="144"/>
                    </a:lnTo>
                    <a:lnTo>
                      <a:pt x="134" y="143"/>
                    </a:lnTo>
                    <a:lnTo>
                      <a:pt x="134" y="142"/>
                    </a:lnTo>
                    <a:lnTo>
                      <a:pt x="134" y="141"/>
                    </a:lnTo>
                    <a:lnTo>
                      <a:pt x="133" y="140"/>
                    </a:lnTo>
                    <a:lnTo>
                      <a:pt x="133" y="139"/>
                    </a:lnTo>
                    <a:lnTo>
                      <a:pt x="133" y="138"/>
                    </a:lnTo>
                    <a:lnTo>
                      <a:pt x="133" y="137"/>
                    </a:lnTo>
                    <a:lnTo>
                      <a:pt x="132" y="137"/>
                    </a:lnTo>
                    <a:lnTo>
                      <a:pt x="132" y="135"/>
                    </a:lnTo>
                    <a:lnTo>
                      <a:pt x="132" y="134"/>
                    </a:lnTo>
                    <a:lnTo>
                      <a:pt x="131" y="134"/>
                    </a:lnTo>
                    <a:lnTo>
                      <a:pt x="131" y="133"/>
                    </a:lnTo>
                    <a:lnTo>
                      <a:pt x="130" y="132"/>
                    </a:lnTo>
                    <a:lnTo>
                      <a:pt x="130" y="131"/>
                    </a:lnTo>
                    <a:lnTo>
                      <a:pt x="130" y="130"/>
                    </a:lnTo>
                    <a:lnTo>
                      <a:pt x="129" y="127"/>
                    </a:lnTo>
                    <a:lnTo>
                      <a:pt x="128" y="126"/>
                    </a:lnTo>
                    <a:lnTo>
                      <a:pt x="128" y="124"/>
                    </a:lnTo>
                    <a:lnTo>
                      <a:pt x="126" y="122"/>
                    </a:lnTo>
                    <a:lnTo>
                      <a:pt x="125" y="119"/>
                    </a:lnTo>
                    <a:lnTo>
                      <a:pt x="124" y="117"/>
                    </a:lnTo>
                    <a:lnTo>
                      <a:pt x="124" y="116"/>
                    </a:lnTo>
                    <a:lnTo>
                      <a:pt x="123" y="112"/>
                    </a:lnTo>
                    <a:lnTo>
                      <a:pt x="122" y="110"/>
                    </a:lnTo>
                    <a:lnTo>
                      <a:pt x="121" y="107"/>
                    </a:lnTo>
                    <a:lnTo>
                      <a:pt x="121" y="106"/>
                    </a:lnTo>
                    <a:lnTo>
                      <a:pt x="120" y="104"/>
                    </a:lnTo>
                    <a:lnTo>
                      <a:pt x="119" y="101"/>
                    </a:lnTo>
                    <a:lnTo>
                      <a:pt x="120" y="101"/>
                    </a:lnTo>
                    <a:lnTo>
                      <a:pt x="120" y="100"/>
                    </a:lnTo>
                    <a:lnTo>
                      <a:pt x="126" y="100"/>
                    </a:lnTo>
                    <a:lnTo>
                      <a:pt x="126" y="101"/>
                    </a:lnTo>
                    <a:lnTo>
                      <a:pt x="128" y="101"/>
                    </a:lnTo>
                    <a:lnTo>
                      <a:pt x="129" y="101"/>
                    </a:lnTo>
                    <a:lnTo>
                      <a:pt x="130" y="102"/>
                    </a:lnTo>
                    <a:lnTo>
                      <a:pt x="131" y="106"/>
                    </a:lnTo>
                    <a:lnTo>
                      <a:pt x="131" y="107"/>
                    </a:lnTo>
                    <a:lnTo>
                      <a:pt x="132" y="107"/>
                    </a:lnTo>
                    <a:lnTo>
                      <a:pt x="132" y="108"/>
                    </a:lnTo>
                    <a:lnTo>
                      <a:pt x="134" y="112"/>
                    </a:lnTo>
                    <a:lnTo>
                      <a:pt x="134" y="113"/>
                    </a:lnTo>
                    <a:lnTo>
                      <a:pt x="132" y="113"/>
                    </a:lnTo>
                    <a:lnTo>
                      <a:pt x="133" y="114"/>
                    </a:lnTo>
                    <a:lnTo>
                      <a:pt x="134" y="114"/>
                    </a:lnTo>
                    <a:lnTo>
                      <a:pt x="134" y="116"/>
                    </a:lnTo>
                    <a:lnTo>
                      <a:pt x="135" y="116"/>
                    </a:lnTo>
                    <a:lnTo>
                      <a:pt x="135" y="118"/>
                    </a:lnTo>
                    <a:lnTo>
                      <a:pt x="137" y="119"/>
                    </a:lnTo>
                    <a:lnTo>
                      <a:pt x="137" y="121"/>
                    </a:lnTo>
                    <a:lnTo>
                      <a:pt x="138" y="122"/>
                    </a:lnTo>
                    <a:lnTo>
                      <a:pt x="141" y="119"/>
                    </a:lnTo>
                    <a:lnTo>
                      <a:pt x="141" y="118"/>
                    </a:lnTo>
                    <a:lnTo>
                      <a:pt x="141" y="117"/>
                    </a:lnTo>
                    <a:lnTo>
                      <a:pt x="141" y="116"/>
                    </a:lnTo>
                    <a:lnTo>
                      <a:pt x="141" y="115"/>
                    </a:lnTo>
                    <a:lnTo>
                      <a:pt x="141" y="110"/>
                    </a:lnTo>
                    <a:lnTo>
                      <a:pt x="141" y="108"/>
                    </a:lnTo>
                    <a:lnTo>
                      <a:pt x="141" y="107"/>
                    </a:lnTo>
                    <a:lnTo>
                      <a:pt x="141" y="106"/>
                    </a:lnTo>
                    <a:lnTo>
                      <a:pt x="142" y="106"/>
                    </a:lnTo>
                    <a:lnTo>
                      <a:pt x="147" y="106"/>
                    </a:lnTo>
                    <a:lnTo>
                      <a:pt x="148" y="106"/>
                    </a:lnTo>
                    <a:lnTo>
                      <a:pt x="149" y="106"/>
                    </a:lnTo>
                    <a:lnTo>
                      <a:pt x="150" y="106"/>
                    </a:lnTo>
                    <a:lnTo>
                      <a:pt x="151" y="106"/>
                    </a:lnTo>
                    <a:lnTo>
                      <a:pt x="152" y="106"/>
                    </a:lnTo>
                    <a:lnTo>
                      <a:pt x="154" y="106"/>
                    </a:lnTo>
                    <a:lnTo>
                      <a:pt x="155" y="106"/>
                    </a:lnTo>
                    <a:lnTo>
                      <a:pt x="156" y="106"/>
                    </a:lnTo>
                    <a:lnTo>
                      <a:pt x="157" y="106"/>
                    </a:lnTo>
                    <a:lnTo>
                      <a:pt x="161" y="106"/>
                    </a:lnTo>
                    <a:lnTo>
                      <a:pt x="163" y="106"/>
                    </a:lnTo>
                    <a:lnTo>
                      <a:pt x="163" y="105"/>
                    </a:lnTo>
                    <a:lnTo>
                      <a:pt x="163" y="102"/>
                    </a:lnTo>
                    <a:lnTo>
                      <a:pt x="163" y="101"/>
                    </a:lnTo>
                    <a:lnTo>
                      <a:pt x="163" y="100"/>
                    </a:lnTo>
                    <a:lnTo>
                      <a:pt x="163" y="98"/>
                    </a:lnTo>
                    <a:lnTo>
                      <a:pt x="163" y="97"/>
                    </a:lnTo>
                    <a:lnTo>
                      <a:pt x="163" y="96"/>
                    </a:lnTo>
                    <a:lnTo>
                      <a:pt x="163" y="95"/>
                    </a:lnTo>
                    <a:lnTo>
                      <a:pt x="163" y="93"/>
                    </a:lnTo>
                    <a:lnTo>
                      <a:pt x="163" y="92"/>
                    </a:lnTo>
                    <a:lnTo>
                      <a:pt x="163" y="90"/>
                    </a:lnTo>
                    <a:lnTo>
                      <a:pt x="163" y="89"/>
                    </a:lnTo>
                    <a:lnTo>
                      <a:pt x="163" y="85"/>
                    </a:lnTo>
                    <a:lnTo>
                      <a:pt x="163" y="84"/>
                    </a:lnTo>
                    <a:lnTo>
                      <a:pt x="163" y="83"/>
                    </a:lnTo>
                    <a:lnTo>
                      <a:pt x="163" y="81"/>
                    </a:lnTo>
                    <a:lnTo>
                      <a:pt x="163" y="80"/>
                    </a:lnTo>
                    <a:lnTo>
                      <a:pt x="163" y="79"/>
                    </a:lnTo>
                    <a:lnTo>
                      <a:pt x="163" y="75"/>
                    </a:lnTo>
                    <a:lnTo>
                      <a:pt x="163" y="74"/>
                    </a:lnTo>
                    <a:lnTo>
                      <a:pt x="163" y="73"/>
                    </a:lnTo>
                    <a:lnTo>
                      <a:pt x="163" y="71"/>
                    </a:lnTo>
                    <a:lnTo>
                      <a:pt x="163" y="70"/>
                    </a:lnTo>
                    <a:lnTo>
                      <a:pt x="163" y="68"/>
                    </a:lnTo>
                    <a:lnTo>
                      <a:pt x="163" y="66"/>
                    </a:lnTo>
                    <a:lnTo>
                      <a:pt x="163" y="65"/>
                    </a:lnTo>
                    <a:lnTo>
                      <a:pt x="163" y="64"/>
                    </a:lnTo>
                    <a:lnTo>
                      <a:pt x="163" y="63"/>
                    </a:lnTo>
                    <a:lnTo>
                      <a:pt x="163" y="62"/>
                    </a:lnTo>
                    <a:lnTo>
                      <a:pt x="163" y="60"/>
                    </a:lnTo>
                    <a:lnTo>
                      <a:pt x="163" y="59"/>
                    </a:lnTo>
                    <a:lnTo>
                      <a:pt x="163" y="57"/>
                    </a:lnTo>
                    <a:lnTo>
                      <a:pt x="163" y="56"/>
                    </a:lnTo>
                    <a:lnTo>
                      <a:pt x="163" y="54"/>
                    </a:lnTo>
                    <a:lnTo>
                      <a:pt x="163" y="52"/>
                    </a:lnTo>
                    <a:lnTo>
                      <a:pt x="163" y="51"/>
                    </a:lnTo>
                    <a:lnTo>
                      <a:pt x="163" y="50"/>
                    </a:lnTo>
                    <a:lnTo>
                      <a:pt x="163" y="49"/>
                    </a:lnTo>
                    <a:lnTo>
                      <a:pt x="163" y="48"/>
                    </a:lnTo>
                    <a:lnTo>
                      <a:pt x="165" y="48"/>
                    </a:lnTo>
                    <a:lnTo>
                      <a:pt x="166" y="48"/>
                    </a:lnTo>
                    <a:lnTo>
                      <a:pt x="167" y="48"/>
                    </a:lnTo>
                    <a:lnTo>
                      <a:pt x="168" y="48"/>
                    </a:lnTo>
                    <a:lnTo>
                      <a:pt x="169" y="48"/>
                    </a:lnTo>
                    <a:lnTo>
                      <a:pt x="171" y="48"/>
                    </a:lnTo>
                    <a:lnTo>
                      <a:pt x="172" y="48"/>
                    </a:lnTo>
                    <a:lnTo>
                      <a:pt x="173" y="48"/>
                    </a:lnTo>
                    <a:lnTo>
                      <a:pt x="174" y="48"/>
                    </a:lnTo>
                    <a:lnTo>
                      <a:pt x="175" y="48"/>
                    </a:lnTo>
                    <a:lnTo>
                      <a:pt x="176" y="48"/>
                    </a:lnTo>
                    <a:lnTo>
                      <a:pt x="177" y="48"/>
                    </a:lnTo>
                    <a:lnTo>
                      <a:pt x="178" y="48"/>
                    </a:lnTo>
                    <a:lnTo>
                      <a:pt x="181" y="48"/>
                    </a:lnTo>
                    <a:lnTo>
                      <a:pt x="182" y="48"/>
                    </a:lnTo>
                    <a:lnTo>
                      <a:pt x="183" y="48"/>
                    </a:lnTo>
                    <a:lnTo>
                      <a:pt x="183" y="47"/>
                    </a:lnTo>
                    <a:lnTo>
                      <a:pt x="183" y="46"/>
                    </a:lnTo>
                    <a:lnTo>
                      <a:pt x="183" y="43"/>
                    </a:lnTo>
                    <a:lnTo>
                      <a:pt x="183" y="42"/>
                    </a:lnTo>
                    <a:lnTo>
                      <a:pt x="183" y="41"/>
                    </a:lnTo>
                    <a:lnTo>
                      <a:pt x="183" y="40"/>
                    </a:lnTo>
                    <a:lnTo>
                      <a:pt x="183" y="39"/>
                    </a:lnTo>
                    <a:lnTo>
                      <a:pt x="183" y="38"/>
                    </a:lnTo>
                    <a:lnTo>
                      <a:pt x="183" y="35"/>
                    </a:lnTo>
                    <a:lnTo>
                      <a:pt x="183" y="34"/>
                    </a:lnTo>
                    <a:lnTo>
                      <a:pt x="183" y="33"/>
                    </a:lnTo>
                    <a:lnTo>
                      <a:pt x="183" y="32"/>
                    </a:lnTo>
                    <a:lnTo>
                      <a:pt x="183" y="31"/>
                    </a:lnTo>
                    <a:lnTo>
                      <a:pt x="183" y="30"/>
                    </a:lnTo>
                    <a:lnTo>
                      <a:pt x="183" y="27"/>
                    </a:lnTo>
                    <a:lnTo>
                      <a:pt x="183" y="26"/>
                    </a:lnTo>
                    <a:lnTo>
                      <a:pt x="183" y="25"/>
                    </a:lnTo>
                    <a:lnTo>
                      <a:pt x="183" y="24"/>
                    </a:lnTo>
                    <a:lnTo>
                      <a:pt x="183" y="23"/>
                    </a:lnTo>
                    <a:lnTo>
                      <a:pt x="183" y="22"/>
                    </a:lnTo>
                    <a:lnTo>
                      <a:pt x="183" y="21"/>
                    </a:lnTo>
                    <a:lnTo>
                      <a:pt x="183" y="20"/>
                    </a:lnTo>
                    <a:lnTo>
                      <a:pt x="183" y="17"/>
                    </a:lnTo>
                    <a:lnTo>
                      <a:pt x="183" y="16"/>
                    </a:lnTo>
                    <a:lnTo>
                      <a:pt x="183" y="15"/>
                    </a:lnTo>
                    <a:lnTo>
                      <a:pt x="183" y="14"/>
                    </a:lnTo>
                    <a:lnTo>
                      <a:pt x="183" y="13"/>
                    </a:lnTo>
                    <a:lnTo>
                      <a:pt x="183" y="12"/>
                    </a:lnTo>
                    <a:lnTo>
                      <a:pt x="183" y="10"/>
                    </a:lnTo>
                    <a:lnTo>
                      <a:pt x="183" y="7"/>
                    </a:lnTo>
                    <a:lnTo>
                      <a:pt x="183" y="6"/>
                    </a:lnTo>
                    <a:lnTo>
                      <a:pt x="183" y="3"/>
                    </a:lnTo>
                    <a:lnTo>
                      <a:pt x="183" y="1"/>
                    </a:lnTo>
                    <a:lnTo>
                      <a:pt x="184" y="1"/>
                    </a:lnTo>
                    <a:lnTo>
                      <a:pt x="185" y="1"/>
                    </a:lnTo>
                    <a:lnTo>
                      <a:pt x="186" y="1"/>
                    </a:lnTo>
                    <a:lnTo>
                      <a:pt x="189" y="1"/>
                    </a:lnTo>
                    <a:lnTo>
                      <a:pt x="190" y="1"/>
                    </a:lnTo>
                    <a:lnTo>
                      <a:pt x="191" y="1"/>
                    </a:lnTo>
                    <a:lnTo>
                      <a:pt x="192" y="1"/>
                    </a:lnTo>
                    <a:lnTo>
                      <a:pt x="193" y="1"/>
                    </a:lnTo>
                    <a:lnTo>
                      <a:pt x="201" y="1"/>
                    </a:lnTo>
                    <a:lnTo>
                      <a:pt x="202" y="1"/>
                    </a:lnTo>
                    <a:lnTo>
                      <a:pt x="203" y="1"/>
                    </a:lnTo>
                    <a:lnTo>
                      <a:pt x="206" y="1"/>
                    </a:lnTo>
                    <a:lnTo>
                      <a:pt x="207" y="1"/>
                    </a:lnTo>
                    <a:lnTo>
                      <a:pt x="208" y="1"/>
                    </a:lnTo>
                    <a:lnTo>
                      <a:pt x="209" y="1"/>
                    </a:lnTo>
                    <a:lnTo>
                      <a:pt x="211" y="1"/>
                    </a:lnTo>
                    <a:lnTo>
                      <a:pt x="216" y="1"/>
                    </a:lnTo>
                    <a:lnTo>
                      <a:pt x="217" y="1"/>
                    </a:lnTo>
                    <a:lnTo>
                      <a:pt x="218" y="1"/>
                    </a:lnTo>
                    <a:lnTo>
                      <a:pt x="219" y="1"/>
                    </a:lnTo>
                    <a:lnTo>
                      <a:pt x="223" y="1"/>
                    </a:lnTo>
                    <a:lnTo>
                      <a:pt x="225" y="1"/>
                    </a:lnTo>
                    <a:lnTo>
                      <a:pt x="226" y="1"/>
                    </a:lnTo>
                    <a:lnTo>
                      <a:pt x="229" y="1"/>
                    </a:lnTo>
                    <a:lnTo>
                      <a:pt x="233" y="1"/>
                    </a:lnTo>
                    <a:lnTo>
                      <a:pt x="235" y="1"/>
                    </a:lnTo>
                    <a:lnTo>
                      <a:pt x="236" y="1"/>
                    </a:lnTo>
                    <a:lnTo>
                      <a:pt x="242" y="1"/>
                    </a:lnTo>
                    <a:lnTo>
                      <a:pt x="243" y="1"/>
                    </a:lnTo>
                    <a:lnTo>
                      <a:pt x="244" y="1"/>
                    </a:lnTo>
                    <a:lnTo>
                      <a:pt x="245" y="1"/>
                    </a:lnTo>
                    <a:lnTo>
                      <a:pt x="247" y="1"/>
                    </a:lnTo>
                    <a:lnTo>
                      <a:pt x="249" y="1"/>
                    </a:lnTo>
                    <a:lnTo>
                      <a:pt x="251" y="1"/>
                    </a:lnTo>
                    <a:lnTo>
                      <a:pt x="255" y="0"/>
                    </a:lnTo>
                    <a:lnTo>
                      <a:pt x="258" y="0"/>
                    </a:lnTo>
                    <a:lnTo>
                      <a:pt x="260" y="1"/>
                    </a:lnTo>
                    <a:lnTo>
                      <a:pt x="262" y="1"/>
                    </a:lnTo>
                    <a:lnTo>
                      <a:pt x="263" y="1"/>
                    </a:lnTo>
                    <a:lnTo>
                      <a:pt x="266" y="1"/>
                    </a:lnTo>
                    <a:lnTo>
                      <a:pt x="267" y="1"/>
                    </a:lnTo>
                    <a:lnTo>
                      <a:pt x="268" y="1"/>
                    </a:lnTo>
                    <a:lnTo>
                      <a:pt x="269" y="1"/>
                    </a:lnTo>
                    <a:lnTo>
                      <a:pt x="271" y="1"/>
                    </a:lnTo>
                    <a:lnTo>
                      <a:pt x="271" y="3"/>
                    </a:lnTo>
                    <a:lnTo>
                      <a:pt x="272" y="3"/>
                    </a:lnTo>
                    <a:lnTo>
                      <a:pt x="273" y="3"/>
                    </a:lnTo>
                    <a:lnTo>
                      <a:pt x="276" y="3"/>
                    </a:lnTo>
                    <a:lnTo>
                      <a:pt x="278" y="3"/>
                    </a:lnTo>
                    <a:lnTo>
                      <a:pt x="279" y="3"/>
                    </a:lnTo>
                    <a:lnTo>
                      <a:pt x="280" y="3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32" name="Freeform 143">
                <a:extLst>
                  <a:ext uri="{FF2B5EF4-FFF2-40B4-BE49-F238E27FC236}">
                    <a16:creationId xmlns:a16="http://schemas.microsoft.com/office/drawing/2014/main" id="{288384CC-9D11-F257-E6E5-52033AC760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7513" y="2478088"/>
                <a:ext cx="811213" cy="374650"/>
              </a:xfrm>
              <a:custGeom>
                <a:avLst/>
                <a:gdLst>
                  <a:gd name="T0" fmla="*/ 410 w 511"/>
                  <a:gd name="T1" fmla="*/ 44 h 236"/>
                  <a:gd name="T2" fmla="*/ 451 w 511"/>
                  <a:gd name="T3" fmla="*/ 55 h 236"/>
                  <a:gd name="T4" fmla="*/ 468 w 511"/>
                  <a:gd name="T5" fmla="*/ 71 h 236"/>
                  <a:gd name="T6" fmla="*/ 491 w 511"/>
                  <a:gd name="T7" fmla="*/ 84 h 236"/>
                  <a:gd name="T8" fmla="*/ 508 w 511"/>
                  <a:gd name="T9" fmla="*/ 107 h 236"/>
                  <a:gd name="T10" fmla="*/ 508 w 511"/>
                  <a:gd name="T11" fmla="*/ 118 h 236"/>
                  <a:gd name="T12" fmla="*/ 494 w 511"/>
                  <a:gd name="T13" fmla="*/ 120 h 236"/>
                  <a:gd name="T14" fmla="*/ 478 w 511"/>
                  <a:gd name="T15" fmla="*/ 117 h 236"/>
                  <a:gd name="T16" fmla="*/ 456 w 511"/>
                  <a:gd name="T17" fmla="*/ 114 h 236"/>
                  <a:gd name="T18" fmla="*/ 421 w 511"/>
                  <a:gd name="T19" fmla="*/ 115 h 236"/>
                  <a:gd name="T20" fmla="*/ 389 w 511"/>
                  <a:gd name="T21" fmla="*/ 115 h 236"/>
                  <a:gd name="T22" fmla="*/ 381 w 511"/>
                  <a:gd name="T23" fmla="*/ 130 h 236"/>
                  <a:gd name="T24" fmla="*/ 381 w 511"/>
                  <a:gd name="T25" fmla="*/ 149 h 236"/>
                  <a:gd name="T26" fmla="*/ 373 w 511"/>
                  <a:gd name="T27" fmla="*/ 162 h 236"/>
                  <a:gd name="T28" fmla="*/ 361 w 511"/>
                  <a:gd name="T29" fmla="*/ 168 h 236"/>
                  <a:gd name="T30" fmla="*/ 361 w 511"/>
                  <a:gd name="T31" fmla="*/ 189 h 236"/>
                  <a:gd name="T32" fmla="*/ 361 w 511"/>
                  <a:gd name="T33" fmla="*/ 214 h 236"/>
                  <a:gd name="T34" fmla="*/ 345 w 511"/>
                  <a:gd name="T35" fmla="*/ 220 h 236"/>
                  <a:gd name="T36" fmla="*/ 333 w 511"/>
                  <a:gd name="T37" fmla="*/ 230 h 236"/>
                  <a:gd name="T38" fmla="*/ 324 w 511"/>
                  <a:gd name="T39" fmla="*/ 214 h 236"/>
                  <a:gd name="T40" fmla="*/ 306 w 511"/>
                  <a:gd name="T41" fmla="*/ 220 h 236"/>
                  <a:gd name="T42" fmla="*/ 281 w 511"/>
                  <a:gd name="T43" fmla="*/ 221 h 236"/>
                  <a:gd name="T44" fmla="*/ 257 w 511"/>
                  <a:gd name="T45" fmla="*/ 211 h 236"/>
                  <a:gd name="T46" fmla="*/ 245 w 511"/>
                  <a:gd name="T47" fmla="*/ 201 h 236"/>
                  <a:gd name="T48" fmla="*/ 229 w 511"/>
                  <a:gd name="T49" fmla="*/ 205 h 236"/>
                  <a:gd name="T50" fmla="*/ 225 w 511"/>
                  <a:gd name="T51" fmla="*/ 227 h 236"/>
                  <a:gd name="T52" fmla="*/ 207 w 511"/>
                  <a:gd name="T53" fmla="*/ 232 h 236"/>
                  <a:gd name="T54" fmla="*/ 183 w 511"/>
                  <a:gd name="T55" fmla="*/ 232 h 236"/>
                  <a:gd name="T56" fmla="*/ 169 w 511"/>
                  <a:gd name="T57" fmla="*/ 216 h 236"/>
                  <a:gd name="T58" fmla="*/ 158 w 511"/>
                  <a:gd name="T59" fmla="*/ 206 h 236"/>
                  <a:gd name="T60" fmla="*/ 147 w 511"/>
                  <a:gd name="T61" fmla="*/ 195 h 236"/>
                  <a:gd name="T62" fmla="*/ 132 w 511"/>
                  <a:gd name="T63" fmla="*/ 190 h 236"/>
                  <a:gd name="T64" fmla="*/ 98 w 511"/>
                  <a:gd name="T65" fmla="*/ 189 h 236"/>
                  <a:gd name="T66" fmla="*/ 86 w 511"/>
                  <a:gd name="T67" fmla="*/ 184 h 236"/>
                  <a:gd name="T68" fmla="*/ 72 w 511"/>
                  <a:gd name="T69" fmla="*/ 193 h 236"/>
                  <a:gd name="T70" fmla="*/ 61 w 511"/>
                  <a:gd name="T71" fmla="*/ 191 h 236"/>
                  <a:gd name="T72" fmla="*/ 52 w 511"/>
                  <a:gd name="T73" fmla="*/ 186 h 236"/>
                  <a:gd name="T74" fmla="*/ 41 w 511"/>
                  <a:gd name="T75" fmla="*/ 191 h 236"/>
                  <a:gd name="T76" fmla="*/ 30 w 511"/>
                  <a:gd name="T77" fmla="*/ 177 h 236"/>
                  <a:gd name="T78" fmla="*/ 20 w 511"/>
                  <a:gd name="T79" fmla="*/ 159 h 236"/>
                  <a:gd name="T80" fmla="*/ 18 w 511"/>
                  <a:gd name="T81" fmla="*/ 141 h 236"/>
                  <a:gd name="T82" fmla="*/ 20 w 511"/>
                  <a:gd name="T83" fmla="*/ 118 h 236"/>
                  <a:gd name="T84" fmla="*/ 7 w 511"/>
                  <a:gd name="T85" fmla="*/ 98 h 236"/>
                  <a:gd name="T86" fmla="*/ 2 w 511"/>
                  <a:gd name="T87" fmla="*/ 87 h 236"/>
                  <a:gd name="T88" fmla="*/ 28 w 511"/>
                  <a:gd name="T89" fmla="*/ 69 h 236"/>
                  <a:gd name="T90" fmla="*/ 38 w 511"/>
                  <a:gd name="T91" fmla="*/ 72 h 236"/>
                  <a:gd name="T92" fmla="*/ 56 w 511"/>
                  <a:gd name="T93" fmla="*/ 77 h 236"/>
                  <a:gd name="T94" fmla="*/ 79 w 511"/>
                  <a:gd name="T95" fmla="*/ 79 h 236"/>
                  <a:gd name="T96" fmla="*/ 98 w 511"/>
                  <a:gd name="T97" fmla="*/ 77 h 236"/>
                  <a:gd name="T98" fmla="*/ 122 w 511"/>
                  <a:gd name="T99" fmla="*/ 72 h 236"/>
                  <a:gd name="T100" fmla="*/ 145 w 511"/>
                  <a:gd name="T101" fmla="*/ 62 h 236"/>
                  <a:gd name="T102" fmla="*/ 157 w 511"/>
                  <a:gd name="T103" fmla="*/ 50 h 236"/>
                  <a:gd name="T104" fmla="*/ 165 w 511"/>
                  <a:gd name="T105" fmla="*/ 36 h 236"/>
                  <a:gd name="T106" fmla="*/ 176 w 511"/>
                  <a:gd name="T107" fmla="*/ 17 h 236"/>
                  <a:gd name="T108" fmla="*/ 190 w 511"/>
                  <a:gd name="T109" fmla="*/ 0 h 236"/>
                  <a:gd name="T110" fmla="*/ 231 w 511"/>
                  <a:gd name="T111" fmla="*/ 0 h 236"/>
                  <a:gd name="T112" fmla="*/ 257 w 511"/>
                  <a:gd name="T113" fmla="*/ 0 h 236"/>
                  <a:gd name="T114" fmla="*/ 286 w 511"/>
                  <a:gd name="T115" fmla="*/ 0 h 236"/>
                  <a:gd name="T116" fmla="*/ 304 w 511"/>
                  <a:gd name="T117" fmla="*/ 1 h 236"/>
                  <a:gd name="T118" fmla="*/ 345 w 511"/>
                  <a:gd name="T119" fmla="*/ 1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1" h="236">
                    <a:moveTo>
                      <a:pt x="376" y="21"/>
                    </a:moveTo>
                    <a:lnTo>
                      <a:pt x="380" y="25"/>
                    </a:lnTo>
                    <a:lnTo>
                      <a:pt x="381" y="27"/>
                    </a:lnTo>
                    <a:lnTo>
                      <a:pt x="384" y="30"/>
                    </a:lnTo>
                    <a:lnTo>
                      <a:pt x="384" y="31"/>
                    </a:lnTo>
                    <a:lnTo>
                      <a:pt x="387" y="35"/>
                    </a:lnTo>
                    <a:lnTo>
                      <a:pt x="389" y="37"/>
                    </a:lnTo>
                    <a:lnTo>
                      <a:pt x="391" y="38"/>
                    </a:lnTo>
                    <a:lnTo>
                      <a:pt x="392" y="39"/>
                    </a:lnTo>
                    <a:lnTo>
                      <a:pt x="395" y="40"/>
                    </a:lnTo>
                    <a:lnTo>
                      <a:pt x="398" y="42"/>
                    </a:lnTo>
                    <a:lnTo>
                      <a:pt x="398" y="43"/>
                    </a:lnTo>
                    <a:lnTo>
                      <a:pt x="399" y="43"/>
                    </a:lnTo>
                    <a:lnTo>
                      <a:pt x="402" y="43"/>
                    </a:lnTo>
                    <a:lnTo>
                      <a:pt x="410" y="44"/>
                    </a:lnTo>
                    <a:lnTo>
                      <a:pt x="415" y="45"/>
                    </a:lnTo>
                    <a:lnTo>
                      <a:pt x="416" y="45"/>
                    </a:lnTo>
                    <a:lnTo>
                      <a:pt x="418" y="46"/>
                    </a:lnTo>
                    <a:lnTo>
                      <a:pt x="422" y="47"/>
                    </a:lnTo>
                    <a:lnTo>
                      <a:pt x="423" y="47"/>
                    </a:lnTo>
                    <a:lnTo>
                      <a:pt x="424" y="47"/>
                    </a:lnTo>
                    <a:lnTo>
                      <a:pt x="427" y="50"/>
                    </a:lnTo>
                    <a:lnTo>
                      <a:pt x="440" y="53"/>
                    </a:lnTo>
                    <a:lnTo>
                      <a:pt x="442" y="54"/>
                    </a:lnTo>
                    <a:lnTo>
                      <a:pt x="444" y="54"/>
                    </a:lnTo>
                    <a:lnTo>
                      <a:pt x="445" y="54"/>
                    </a:lnTo>
                    <a:lnTo>
                      <a:pt x="447" y="54"/>
                    </a:lnTo>
                    <a:lnTo>
                      <a:pt x="449" y="55"/>
                    </a:lnTo>
                    <a:lnTo>
                      <a:pt x="450" y="55"/>
                    </a:lnTo>
                    <a:lnTo>
                      <a:pt x="451" y="55"/>
                    </a:lnTo>
                    <a:lnTo>
                      <a:pt x="452" y="56"/>
                    </a:lnTo>
                    <a:lnTo>
                      <a:pt x="453" y="56"/>
                    </a:lnTo>
                    <a:lnTo>
                      <a:pt x="455" y="57"/>
                    </a:lnTo>
                    <a:lnTo>
                      <a:pt x="455" y="59"/>
                    </a:lnTo>
                    <a:lnTo>
                      <a:pt x="456" y="59"/>
                    </a:lnTo>
                    <a:lnTo>
                      <a:pt x="456" y="60"/>
                    </a:lnTo>
                    <a:lnTo>
                      <a:pt x="457" y="61"/>
                    </a:lnTo>
                    <a:lnTo>
                      <a:pt x="458" y="62"/>
                    </a:lnTo>
                    <a:lnTo>
                      <a:pt x="459" y="63"/>
                    </a:lnTo>
                    <a:lnTo>
                      <a:pt x="460" y="64"/>
                    </a:lnTo>
                    <a:lnTo>
                      <a:pt x="462" y="67"/>
                    </a:lnTo>
                    <a:lnTo>
                      <a:pt x="464" y="68"/>
                    </a:lnTo>
                    <a:lnTo>
                      <a:pt x="465" y="69"/>
                    </a:lnTo>
                    <a:lnTo>
                      <a:pt x="466" y="70"/>
                    </a:lnTo>
                    <a:lnTo>
                      <a:pt x="468" y="71"/>
                    </a:lnTo>
                    <a:lnTo>
                      <a:pt x="470" y="72"/>
                    </a:lnTo>
                    <a:lnTo>
                      <a:pt x="470" y="73"/>
                    </a:lnTo>
                    <a:lnTo>
                      <a:pt x="471" y="73"/>
                    </a:lnTo>
                    <a:lnTo>
                      <a:pt x="474" y="74"/>
                    </a:lnTo>
                    <a:lnTo>
                      <a:pt x="477" y="77"/>
                    </a:lnTo>
                    <a:lnTo>
                      <a:pt x="479" y="78"/>
                    </a:lnTo>
                    <a:lnTo>
                      <a:pt x="481" y="79"/>
                    </a:lnTo>
                    <a:lnTo>
                      <a:pt x="483" y="80"/>
                    </a:lnTo>
                    <a:lnTo>
                      <a:pt x="484" y="80"/>
                    </a:lnTo>
                    <a:lnTo>
                      <a:pt x="485" y="80"/>
                    </a:lnTo>
                    <a:lnTo>
                      <a:pt x="486" y="81"/>
                    </a:lnTo>
                    <a:lnTo>
                      <a:pt x="487" y="81"/>
                    </a:lnTo>
                    <a:lnTo>
                      <a:pt x="487" y="82"/>
                    </a:lnTo>
                    <a:lnTo>
                      <a:pt x="488" y="82"/>
                    </a:lnTo>
                    <a:lnTo>
                      <a:pt x="491" y="84"/>
                    </a:lnTo>
                    <a:lnTo>
                      <a:pt x="491" y="85"/>
                    </a:lnTo>
                    <a:lnTo>
                      <a:pt x="493" y="88"/>
                    </a:lnTo>
                    <a:lnTo>
                      <a:pt x="494" y="88"/>
                    </a:lnTo>
                    <a:lnTo>
                      <a:pt x="494" y="89"/>
                    </a:lnTo>
                    <a:lnTo>
                      <a:pt x="495" y="90"/>
                    </a:lnTo>
                    <a:lnTo>
                      <a:pt x="495" y="92"/>
                    </a:lnTo>
                    <a:lnTo>
                      <a:pt x="496" y="93"/>
                    </a:lnTo>
                    <a:lnTo>
                      <a:pt x="497" y="93"/>
                    </a:lnTo>
                    <a:lnTo>
                      <a:pt x="497" y="94"/>
                    </a:lnTo>
                    <a:lnTo>
                      <a:pt x="499" y="96"/>
                    </a:lnTo>
                    <a:lnTo>
                      <a:pt x="501" y="98"/>
                    </a:lnTo>
                    <a:lnTo>
                      <a:pt x="502" y="102"/>
                    </a:lnTo>
                    <a:lnTo>
                      <a:pt x="504" y="104"/>
                    </a:lnTo>
                    <a:lnTo>
                      <a:pt x="507" y="106"/>
                    </a:lnTo>
                    <a:lnTo>
                      <a:pt x="508" y="107"/>
                    </a:lnTo>
                    <a:lnTo>
                      <a:pt x="509" y="107"/>
                    </a:lnTo>
                    <a:lnTo>
                      <a:pt x="509" y="109"/>
                    </a:lnTo>
                    <a:lnTo>
                      <a:pt x="510" y="109"/>
                    </a:lnTo>
                    <a:lnTo>
                      <a:pt x="510" y="110"/>
                    </a:lnTo>
                    <a:lnTo>
                      <a:pt x="511" y="111"/>
                    </a:lnTo>
                    <a:lnTo>
                      <a:pt x="511" y="112"/>
                    </a:lnTo>
                    <a:lnTo>
                      <a:pt x="511" y="113"/>
                    </a:lnTo>
                    <a:lnTo>
                      <a:pt x="511" y="114"/>
                    </a:lnTo>
                    <a:lnTo>
                      <a:pt x="511" y="117"/>
                    </a:lnTo>
                    <a:lnTo>
                      <a:pt x="511" y="118"/>
                    </a:lnTo>
                    <a:lnTo>
                      <a:pt x="510" y="118"/>
                    </a:lnTo>
                    <a:lnTo>
                      <a:pt x="510" y="119"/>
                    </a:lnTo>
                    <a:lnTo>
                      <a:pt x="509" y="119"/>
                    </a:lnTo>
                    <a:lnTo>
                      <a:pt x="508" y="119"/>
                    </a:lnTo>
                    <a:lnTo>
                      <a:pt x="508" y="118"/>
                    </a:lnTo>
                    <a:lnTo>
                      <a:pt x="507" y="118"/>
                    </a:lnTo>
                    <a:lnTo>
                      <a:pt x="505" y="118"/>
                    </a:lnTo>
                    <a:lnTo>
                      <a:pt x="505" y="119"/>
                    </a:lnTo>
                    <a:lnTo>
                      <a:pt x="504" y="119"/>
                    </a:lnTo>
                    <a:lnTo>
                      <a:pt x="503" y="119"/>
                    </a:lnTo>
                    <a:lnTo>
                      <a:pt x="502" y="120"/>
                    </a:lnTo>
                    <a:lnTo>
                      <a:pt x="501" y="120"/>
                    </a:lnTo>
                    <a:lnTo>
                      <a:pt x="501" y="121"/>
                    </a:lnTo>
                    <a:lnTo>
                      <a:pt x="500" y="121"/>
                    </a:lnTo>
                    <a:lnTo>
                      <a:pt x="499" y="121"/>
                    </a:lnTo>
                    <a:lnTo>
                      <a:pt x="497" y="121"/>
                    </a:lnTo>
                    <a:lnTo>
                      <a:pt x="496" y="121"/>
                    </a:lnTo>
                    <a:lnTo>
                      <a:pt x="496" y="120"/>
                    </a:lnTo>
                    <a:lnTo>
                      <a:pt x="495" y="120"/>
                    </a:lnTo>
                    <a:lnTo>
                      <a:pt x="494" y="120"/>
                    </a:lnTo>
                    <a:lnTo>
                      <a:pt x="493" y="120"/>
                    </a:lnTo>
                    <a:lnTo>
                      <a:pt x="492" y="120"/>
                    </a:lnTo>
                    <a:lnTo>
                      <a:pt x="491" y="120"/>
                    </a:lnTo>
                    <a:lnTo>
                      <a:pt x="490" y="120"/>
                    </a:lnTo>
                    <a:lnTo>
                      <a:pt x="488" y="120"/>
                    </a:lnTo>
                    <a:lnTo>
                      <a:pt x="488" y="119"/>
                    </a:lnTo>
                    <a:lnTo>
                      <a:pt x="487" y="119"/>
                    </a:lnTo>
                    <a:lnTo>
                      <a:pt x="486" y="119"/>
                    </a:lnTo>
                    <a:lnTo>
                      <a:pt x="485" y="119"/>
                    </a:lnTo>
                    <a:lnTo>
                      <a:pt x="484" y="118"/>
                    </a:lnTo>
                    <a:lnTo>
                      <a:pt x="483" y="118"/>
                    </a:lnTo>
                    <a:lnTo>
                      <a:pt x="482" y="117"/>
                    </a:lnTo>
                    <a:lnTo>
                      <a:pt x="481" y="117"/>
                    </a:lnTo>
                    <a:lnTo>
                      <a:pt x="479" y="117"/>
                    </a:lnTo>
                    <a:lnTo>
                      <a:pt x="478" y="117"/>
                    </a:lnTo>
                    <a:lnTo>
                      <a:pt x="477" y="117"/>
                    </a:lnTo>
                    <a:lnTo>
                      <a:pt x="476" y="117"/>
                    </a:lnTo>
                    <a:lnTo>
                      <a:pt x="474" y="117"/>
                    </a:lnTo>
                    <a:lnTo>
                      <a:pt x="471" y="117"/>
                    </a:lnTo>
                    <a:lnTo>
                      <a:pt x="470" y="117"/>
                    </a:lnTo>
                    <a:lnTo>
                      <a:pt x="469" y="117"/>
                    </a:lnTo>
                    <a:lnTo>
                      <a:pt x="469" y="115"/>
                    </a:lnTo>
                    <a:lnTo>
                      <a:pt x="467" y="115"/>
                    </a:lnTo>
                    <a:lnTo>
                      <a:pt x="466" y="115"/>
                    </a:lnTo>
                    <a:lnTo>
                      <a:pt x="465" y="115"/>
                    </a:lnTo>
                    <a:lnTo>
                      <a:pt x="464" y="115"/>
                    </a:lnTo>
                    <a:lnTo>
                      <a:pt x="461" y="115"/>
                    </a:lnTo>
                    <a:lnTo>
                      <a:pt x="460" y="115"/>
                    </a:lnTo>
                    <a:lnTo>
                      <a:pt x="458" y="115"/>
                    </a:lnTo>
                    <a:lnTo>
                      <a:pt x="456" y="114"/>
                    </a:lnTo>
                    <a:lnTo>
                      <a:pt x="453" y="114"/>
                    </a:lnTo>
                    <a:lnTo>
                      <a:pt x="449" y="115"/>
                    </a:lnTo>
                    <a:lnTo>
                      <a:pt x="447" y="115"/>
                    </a:lnTo>
                    <a:lnTo>
                      <a:pt x="445" y="115"/>
                    </a:lnTo>
                    <a:lnTo>
                      <a:pt x="443" y="115"/>
                    </a:lnTo>
                    <a:lnTo>
                      <a:pt x="442" y="115"/>
                    </a:lnTo>
                    <a:lnTo>
                      <a:pt x="441" y="115"/>
                    </a:lnTo>
                    <a:lnTo>
                      <a:pt x="440" y="115"/>
                    </a:lnTo>
                    <a:lnTo>
                      <a:pt x="434" y="115"/>
                    </a:lnTo>
                    <a:lnTo>
                      <a:pt x="433" y="115"/>
                    </a:lnTo>
                    <a:lnTo>
                      <a:pt x="431" y="115"/>
                    </a:lnTo>
                    <a:lnTo>
                      <a:pt x="427" y="115"/>
                    </a:lnTo>
                    <a:lnTo>
                      <a:pt x="424" y="115"/>
                    </a:lnTo>
                    <a:lnTo>
                      <a:pt x="423" y="115"/>
                    </a:lnTo>
                    <a:lnTo>
                      <a:pt x="421" y="115"/>
                    </a:lnTo>
                    <a:lnTo>
                      <a:pt x="417" y="115"/>
                    </a:lnTo>
                    <a:lnTo>
                      <a:pt x="416" y="115"/>
                    </a:lnTo>
                    <a:lnTo>
                      <a:pt x="415" y="115"/>
                    </a:lnTo>
                    <a:lnTo>
                      <a:pt x="414" y="115"/>
                    </a:lnTo>
                    <a:lnTo>
                      <a:pt x="409" y="115"/>
                    </a:lnTo>
                    <a:lnTo>
                      <a:pt x="407" y="115"/>
                    </a:lnTo>
                    <a:lnTo>
                      <a:pt x="406" y="115"/>
                    </a:lnTo>
                    <a:lnTo>
                      <a:pt x="405" y="115"/>
                    </a:lnTo>
                    <a:lnTo>
                      <a:pt x="404" y="115"/>
                    </a:lnTo>
                    <a:lnTo>
                      <a:pt x="401" y="115"/>
                    </a:lnTo>
                    <a:lnTo>
                      <a:pt x="400" y="115"/>
                    </a:lnTo>
                    <a:lnTo>
                      <a:pt x="399" y="115"/>
                    </a:lnTo>
                    <a:lnTo>
                      <a:pt x="391" y="115"/>
                    </a:lnTo>
                    <a:lnTo>
                      <a:pt x="390" y="115"/>
                    </a:lnTo>
                    <a:lnTo>
                      <a:pt x="389" y="115"/>
                    </a:lnTo>
                    <a:lnTo>
                      <a:pt x="388" y="115"/>
                    </a:lnTo>
                    <a:lnTo>
                      <a:pt x="387" y="115"/>
                    </a:lnTo>
                    <a:lnTo>
                      <a:pt x="384" y="115"/>
                    </a:lnTo>
                    <a:lnTo>
                      <a:pt x="383" y="115"/>
                    </a:lnTo>
                    <a:lnTo>
                      <a:pt x="382" y="115"/>
                    </a:lnTo>
                    <a:lnTo>
                      <a:pt x="381" y="115"/>
                    </a:lnTo>
                    <a:lnTo>
                      <a:pt x="381" y="117"/>
                    </a:lnTo>
                    <a:lnTo>
                      <a:pt x="381" y="120"/>
                    </a:lnTo>
                    <a:lnTo>
                      <a:pt x="381" y="121"/>
                    </a:lnTo>
                    <a:lnTo>
                      <a:pt x="381" y="124"/>
                    </a:lnTo>
                    <a:lnTo>
                      <a:pt x="381" y="126"/>
                    </a:lnTo>
                    <a:lnTo>
                      <a:pt x="381" y="127"/>
                    </a:lnTo>
                    <a:lnTo>
                      <a:pt x="381" y="128"/>
                    </a:lnTo>
                    <a:lnTo>
                      <a:pt x="381" y="129"/>
                    </a:lnTo>
                    <a:lnTo>
                      <a:pt x="381" y="130"/>
                    </a:lnTo>
                    <a:lnTo>
                      <a:pt x="381" y="131"/>
                    </a:lnTo>
                    <a:lnTo>
                      <a:pt x="381" y="134"/>
                    </a:lnTo>
                    <a:lnTo>
                      <a:pt x="381" y="135"/>
                    </a:lnTo>
                    <a:lnTo>
                      <a:pt x="381" y="136"/>
                    </a:lnTo>
                    <a:lnTo>
                      <a:pt x="381" y="137"/>
                    </a:lnTo>
                    <a:lnTo>
                      <a:pt x="381" y="138"/>
                    </a:lnTo>
                    <a:lnTo>
                      <a:pt x="381" y="139"/>
                    </a:lnTo>
                    <a:lnTo>
                      <a:pt x="381" y="140"/>
                    </a:lnTo>
                    <a:lnTo>
                      <a:pt x="381" y="141"/>
                    </a:lnTo>
                    <a:lnTo>
                      <a:pt x="381" y="144"/>
                    </a:lnTo>
                    <a:lnTo>
                      <a:pt x="381" y="145"/>
                    </a:lnTo>
                    <a:lnTo>
                      <a:pt x="381" y="146"/>
                    </a:lnTo>
                    <a:lnTo>
                      <a:pt x="381" y="147"/>
                    </a:lnTo>
                    <a:lnTo>
                      <a:pt x="381" y="148"/>
                    </a:lnTo>
                    <a:lnTo>
                      <a:pt x="381" y="149"/>
                    </a:lnTo>
                    <a:lnTo>
                      <a:pt x="381" y="152"/>
                    </a:lnTo>
                    <a:lnTo>
                      <a:pt x="381" y="153"/>
                    </a:lnTo>
                    <a:lnTo>
                      <a:pt x="381" y="154"/>
                    </a:lnTo>
                    <a:lnTo>
                      <a:pt x="381" y="155"/>
                    </a:lnTo>
                    <a:lnTo>
                      <a:pt x="381" y="156"/>
                    </a:lnTo>
                    <a:lnTo>
                      <a:pt x="381" y="157"/>
                    </a:lnTo>
                    <a:lnTo>
                      <a:pt x="381" y="160"/>
                    </a:lnTo>
                    <a:lnTo>
                      <a:pt x="381" y="161"/>
                    </a:lnTo>
                    <a:lnTo>
                      <a:pt x="381" y="162"/>
                    </a:lnTo>
                    <a:lnTo>
                      <a:pt x="380" y="162"/>
                    </a:lnTo>
                    <a:lnTo>
                      <a:pt x="379" y="162"/>
                    </a:lnTo>
                    <a:lnTo>
                      <a:pt x="376" y="162"/>
                    </a:lnTo>
                    <a:lnTo>
                      <a:pt x="375" y="162"/>
                    </a:lnTo>
                    <a:lnTo>
                      <a:pt x="374" y="162"/>
                    </a:lnTo>
                    <a:lnTo>
                      <a:pt x="373" y="162"/>
                    </a:lnTo>
                    <a:lnTo>
                      <a:pt x="372" y="162"/>
                    </a:lnTo>
                    <a:lnTo>
                      <a:pt x="371" y="162"/>
                    </a:lnTo>
                    <a:lnTo>
                      <a:pt x="370" y="162"/>
                    </a:lnTo>
                    <a:lnTo>
                      <a:pt x="369" y="162"/>
                    </a:lnTo>
                    <a:lnTo>
                      <a:pt x="367" y="162"/>
                    </a:lnTo>
                    <a:lnTo>
                      <a:pt x="366" y="162"/>
                    </a:lnTo>
                    <a:lnTo>
                      <a:pt x="365" y="162"/>
                    </a:lnTo>
                    <a:lnTo>
                      <a:pt x="364" y="162"/>
                    </a:lnTo>
                    <a:lnTo>
                      <a:pt x="363" y="162"/>
                    </a:lnTo>
                    <a:lnTo>
                      <a:pt x="361" y="162"/>
                    </a:lnTo>
                    <a:lnTo>
                      <a:pt x="361" y="163"/>
                    </a:lnTo>
                    <a:lnTo>
                      <a:pt x="361" y="164"/>
                    </a:lnTo>
                    <a:lnTo>
                      <a:pt x="361" y="165"/>
                    </a:lnTo>
                    <a:lnTo>
                      <a:pt x="361" y="166"/>
                    </a:lnTo>
                    <a:lnTo>
                      <a:pt x="361" y="168"/>
                    </a:lnTo>
                    <a:lnTo>
                      <a:pt x="361" y="170"/>
                    </a:lnTo>
                    <a:lnTo>
                      <a:pt x="361" y="171"/>
                    </a:lnTo>
                    <a:lnTo>
                      <a:pt x="361" y="173"/>
                    </a:lnTo>
                    <a:lnTo>
                      <a:pt x="361" y="174"/>
                    </a:lnTo>
                    <a:lnTo>
                      <a:pt x="361" y="176"/>
                    </a:lnTo>
                    <a:lnTo>
                      <a:pt x="361" y="177"/>
                    </a:lnTo>
                    <a:lnTo>
                      <a:pt x="361" y="178"/>
                    </a:lnTo>
                    <a:lnTo>
                      <a:pt x="361" y="179"/>
                    </a:lnTo>
                    <a:lnTo>
                      <a:pt x="361" y="180"/>
                    </a:lnTo>
                    <a:lnTo>
                      <a:pt x="361" y="182"/>
                    </a:lnTo>
                    <a:lnTo>
                      <a:pt x="361" y="184"/>
                    </a:lnTo>
                    <a:lnTo>
                      <a:pt x="361" y="185"/>
                    </a:lnTo>
                    <a:lnTo>
                      <a:pt x="361" y="187"/>
                    </a:lnTo>
                    <a:lnTo>
                      <a:pt x="361" y="188"/>
                    </a:lnTo>
                    <a:lnTo>
                      <a:pt x="361" y="189"/>
                    </a:lnTo>
                    <a:lnTo>
                      <a:pt x="361" y="193"/>
                    </a:lnTo>
                    <a:lnTo>
                      <a:pt x="361" y="194"/>
                    </a:lnTo>
                    <a:lnTo>
                      <a:pt x="361" y="195"/>
                    </a:lnTo>
                    <a:lnTo>
                      <a:pt x="361" y="197"/>
                    </a:lnTo>
                    <a:lnTo>
                      <a:pt x="361" y="198"/>
                    </a:lnTo>
                    <a:lnTo>
                      <a:pt x="361" y="199"/>
                    </a:lnTo>
                    <a:lnTo>
                      <a:pt x="361" y="203"/>
                    </a:lnTo>
                    <a:lnTo>
                      <a:pt x="361" y="204"/>
                    </a:lnTo>
                    <a:lnTo>
                      <a:pt x="361" y="206"/>
                    </a:lnTo>
                    <a:lnTo>
                      <a:pt x="361" y="207"/>
                    </a:lnTo>
                    <a:lnTo>
                      <a:pt x="361" y="209"/>
                    </a:lnTo>
                    <a:lnTo>
                      <a:pt x="361" y="210"/>
                    </a:lnTo>
                    <a:lnTo>
                      <a:pt x="361" y="211"/>
                    </a:lnTo>
                    <a:lnTo>
                      <a:pt x="361" y="212"/>
                    </a:lnTo>
                    <a:lnTo>
                      <a:pt x="361" y="214"/>
                    </a:lnTo>
                    <a:lnTo>
                      <a:pt x="361" y="215"/>
                    </a:lnTo>
                    <a:lnTo>
                      <a:pt x="361" y="216"/>
                    </a:lnTo>
                    <a:lnTo>
                      <a:pt x="361" y="219"/>
                    </a:lnTo>
                    <a:lnTo>
                      <a:pt x="361" y="220"/>
                    </a:lnTo>
                    <a:lnTo>
                      <a:pt x="359" y="220"/>
                    </a:lnTo>
                    <a:lnTo>
                      <a:pt x="355" y="220"/>
                    </a:lnTo>
                    <a:lnTo>
                      <a:pt x="354" y="220"/>
                    </a:lnTo>
                    <a:lnTo>
                      <a:pt x="353" y="220"/>
                    </a:lnTo>
                    <a:lnTo>
                      <a:pt x="352" y="220"/>
                    </a:lnTo>
                    <a:lnTo>
                      <a:pt x="350" y="220"/>
                    </a:lnTo>
                    <a:lnTo>
                      <a:pt x="349" y="220"/>
                    </a:lnTo>
                    <a:lnTo>
                      <a:pt x="348" y="220"/>
                    </a:lnTo>
                    <a:lnTo>
                      <a:pt x="347" y="220"/>
                    </a:lnTo>
                    <a:lnTo>
                      <a:pt x="346" y="220"/>
                    </a:lnTo>
                    <a:lnTo>
                      <a:pt x="345" y="220"/>
                    </a:lnTo>
                    <a:lnTo>
                      <a:pt x="340" y="220"/>
                    </a:lnTo>
                    <a:lnTo>
                      <a:pt x="339" y="220"/>
                    </a:lnTo>
                    <a:lnTo>
                      <a:pt x="339" y="221"/>
                    </a:lnTo>
                    <a:lnTo>
                      <a:pt x="339" y="222"/>
                    </a:lnTo>
                    <a:lnTo>
                      <a:pt x="339" y="224"/>
                    </a:lnTo>
                    <a:lnTo>
                      <a:pt x="339" y="229"/>
                    </a:lnTo>
                    <a:lnTo>
                      <a:pt x="339" y="230"/>
                    </a:lnTo>
                    <a:lnTo>
                      <a:pt x="339" y="231"/>
                    </a:lnTo>
                    <a:lnTo>
                      <a:pt x="339" y="232"/>
                    </a:lnTo>
                    <a:lnTo>
                      <a:pt x="339" y="233"/>
                    </a:lnTo>
                    <a:lnTo>
                      <a:pt x="336" y="236"/>
                    </a:lnTo>
                    <a:lnTo>
                      <a:pt x="335" y="235"/>
                    </a:lnTo>
                    <a:lnTo>
                      <a:pt x="335" y="233"/>
                    </a:lnTo>
                    <a:lnTo>
                      <a:pt x="333" y="232"/>
                    </a:lnTo>
                    <a:lnTo>
                      <a:pt x="333" y="230"/>
                    </a:lnTo>
                    <a:lnTo>
                      <a:pt x="332" y="230"/>
                    </a:lnTo>
                    <a:lnTo>
                      <a:pt x="332" y="228"/>
                    </a:lnTo>
                    <a:lnTo>
                      <a:pt x="331" y="228"/>
                    </a:lnTo>
                    <a:lnTo>
                      <a:pt x="330" y="227"/>
                    </a:lnTo>
                    <a:lnTo>
                      <a:pt x="332" y="227"/>
                    </a:lnTo>
                    <a:lnTo>
                      <a:pt x="332" y="226"/>
                    </a:lnTo>
                    <a:lnTo>
                      <a:pt x="330" y="222"/>
                    </a:lnTo>
                    <a:lnTo>
                      <a:pt x="330" y="221"/>
                    </a:lnTo>
                    <a:lnTo>
                      <a:pt x="329" y="221"/>
                    </a:lnTo>
                    <a:lnTo>
                      <a:pt x="329" y="220"/>
                    </a:lnTo>
                    <a:lnTo>
                      <a:pt x="328" y="216"/>
                    </a:lnTo>
                    <a:lnTo>
                      <a:pt x="327" y="215"/>
                    </a:lnTo>
                    <a:lnTo>
                      <a:pt x="326" y="215"/>
                    </a:lnTo>
                    <a:lnTo>
                      <a:pt x="324" y="215"/>
                    </a:lnTo>
                    <a:lnTo>
                      <a:pt x="324" y="214"/>
                    </a:lnTo>
                    <a:lnTo>
                      <a:pt x="318" y="214"/>
                    </a:lnTo>
                    <a:lnTo>
                      <a:pt x="318" y="215"/>
                    </a:lnTo>
                    <a:lnTo>
                      <a:pt x="317" y="215"/>
                    </a:lnTo>
                    <a:lnTo>
                      <a:pt x="318" y="218"/>
                    </a:lnTo>
                    <a:lnTo>
                      <a:pt x="319" y="220"/>
                    </a:lnTo>
                    <a:lnTo>
                      <a:pt x="319" y="221"/>
                    </a:lnTo>
                    <a:lnTo>
                      <a:pt x="318" y="221"/>
                    </a:lnTo>
                    <a:lnTo>
                      <a:pt x="318" y="220"/>
                    </a:lnTo>
                    <a:lnTo>
                      <a:pt x="317" y="220"/>
                    </a:lnTo>
                    <a:lnTo>
                      <a:pt x="315" y="220"/>
                    </a:lnTo>
                    <a:lnTo>
                      <a:pt x="313" y="220"/>
                    </a:lnTo>
                    <a:lnTo>
                      <a:pt x="312" y="220"/>
                    </a:lnTo>
                    <a:lnTo>
                      <a:pt x="310" y="220"/>
                    </a:lnTo>
                    <a:lnTo>
                      <a:pt x="309" y="220"/>
                    </a:lnTo>
                    <a:lnTo>
                      <a:pt x="306" y="220"/>
                    </a:lnTo>
                    <a:lnTo>
                      <a:pt x="300" y="220"/>
                    </a:lnTo>
                    <a:lnTo>
                      <a:pt x="298" y="220"/>
                    </a:lnTo>
                    <a:lnTo>
                      <a:pt x="297" y="220"/>
                    </a:lnTo>
                    <a:lnTo>
                      <a:pt x="296" y="220"/>
                    </a:lnTo>
                    <a:lnTo>
                      <a:pt x="294" y="220"/>
                    </a:lnTo>
                    <a:lnTo>
                      <a:pt x="293" y="220"/>
                    </a:lnTo>
                    <a:lnTo>
                      <a:pt x="292" y="221"/>
                    </a:lnTo>
                    <a:lnTo>
                      <a:pt x="290" y="221"/>
                    </a:lnTo>
                    <a:lnTo>
                      <a:pt x="288" y="221"/>
                    </a:lnTo>
                    <a:lnTo>
                      <a:pt x="287" y="221"/>
                    </a:lnTo>
                    <a:lnTo>
                      <a:pt x="286" y="221"/>
                    </a:lnTo>
                    <a:lnTo>
                      <a:pt x="285" y="221"/>
                    </a:lnTo>
                    <a:lnTo>
                      <a:pt x="284" y="221"/>
                    </a:lnTo>
                    <a:lnTo>
                      <a:pt x="283" y="221"/>
                    </a:lnTo>
                    <a:lnTo>
                      <a:pt x="281" y="221"/>
                    </a:lnTo>
                    <a:lnTo>
                      <a:pt x="278" y="221"/>
                    </a:lnTo>
                    <a:lnTo>
                      <a:pt x="277" y="221"/>
                    </a:lnTo>
                    <a:lnTo>
                      <a:pt x="275" y="221"/>
                    </a:lnTo>
                    <a:lnTo>
                      <a:pt x="272" y="221"/>
                    </a:lnTo>
                    <a:lnTo>
                      <a:pt x="269" y="221"/>
                    </a:lnTo>
                    <a:lnTo>
                      <a:pt x="267" y="221"/>
                    </a:lnTo>
                    <a:lnTo>
                      <a:pt x="266" y="221"/>
                    </a:lnTo>
                    <a:lnTo>
                      <a:pt x="264" y="221"/>
                    </a:lnTo>
                    <a:lnTo>
                      <a:pt x="258" y="221"/>
                    </a:lnTo>
                    <a:lnTo>
                      <a:pt x="257" y="221"/>
                    </a:lnTo>
                    <a:lnTo>
                      <a:pt x="257" y="220"/>
                    </a:lnTo>
                    <a:lnTo>
                      <a:pt x="257" y="215"/>
                    </a:lnTo>
                    <a:lnTo>
                      <a:pt x="257" y="214"/>
                    </a:lnTo>
                    <a:lnTo>
                      <a:pt x="257" y="213"/>
                    </a:lnTo>
                    <a:lnTo>
                      <a:pt x="257" y="211"/>
                    </a:lnTo>
                    <a:lnTo>
                      <a:pt x="257" y="210"/>
                    </a:lnTo>
                    <a:lnTo>
                      <a:pt x="257" y="206"/>
                    </a:lnTo>
                    <a:lnTo>
                      <a:pt x="257" y="205"/>
                    </a:lnTo>
                    <a:lnTo>
                      <a:pt x="257" y="204"/>
                    </a:lnTo>
                    <a:lnTo>
                      <a:pt x="257" y="201"/>
                    </a:lnTo>
                    <a:lnTo>
                      <a:pt x="257" y="199"/>
                    </a:lnTo>
                    <a:lnTo>
                      <a:pt x="255" y="199"/>
                    </a:lnTo>
                    <a:lnTo>
                      <a:pt x="253" y="199"/>
                    </a:lnTo>
                    <a:lnTo>
                      <a:pt x="252" y="201"/>
                    </a:lnTo>
                    <a:lnTo>
                      <a:pt x="251" y="201"/>
                    </a:lnTo>
                    <a:lnTo>
                      <a:pt x="250" y="201"/>
                    </a:lnTo>
                    <a:lnTo>
                      <a:pt x="249" y="201"/>
                    </a:lnTo>
                    <a:lnTo>
                      <a:pt x="248" y="201"/>
                    </a:lnTo>
                    <a:lnTo>
                      <a:pt x="246" y="201"/>
                    </a:lnTo>
                    <a:lnTo>
                      <a:pt x="245" y="201"/>
                    </a:lnTo>
                    <a:lnTo>
                      <a:pt x="244" y="201"/>
                    </a:lnTo>
                    <a:lnTo>
                      <a:pt x="243" y="201"/>
                    </a:lnTo>
                    <a:lnTo>
                      <a:pt x="242" y="201"/>
                    </a:lnTo>
                    <a:lnTo>
                      <a:pt x="240" y="201"/>
                    </a:lnTo>
                    <a:lnTo>
                      <a:pt x="238" y="201"/>
                    </a:lnTo>
                    <a:lnTo>
                      <a:pt x="237" y="201"/>
                    </a:lnTo>
                    <a:lnTo>
                      <a:pt x="236" y="201"/>
                    </a:lnTo>
                    <a:lnTo>
                      <a:pt x="235" y="201"/>
                    </a:lnTo>
                    <a:lnTo>
                      <a:pt x="235" y="203"/>
                    </a:lnTo>
                    <a:lnTo>
                      <a:pt x="235" y="204"/>
                    </a:lnTo>
                    <a:lnTo>
                      <a:pt x="235" y="205"/>
                    </a:lnTo>
                    <a:lnTo>
                      <a:pt x="234" y="205"/>
                    </a:lnTo>
                    <a:lnTo>
                      <a:pt x="231" y="206"/>
                    </a:lnTo>
                    <a:lnTo>
                      <a:pt x="229" y="206"/>
                    </a:lnTo>
                    <a:lnTo>
                      <a:pt x="229" y="205"/>
                    </a:lnTo>
                    <a:lnTo>
                      <a:pt x="228" y="205"/>
                    </a:lnTo>
                    <a:lnTo>
                      <a:pt x="226" y="205"/>
                    </a:lnTo>
                    <a:lnTo>
                      <a:pt x="225" y="205"/>
                    </a:lnTo>
                    <a:lnTo>
                      <a:pt x="225" y="207"/>
                    </a:lnTo>
                    <a:lnTo>
                      <a:pt x="225" y="210"/>
                    </a:lnTo>
                    <a:lnTo>
                      <a:pt x="225" y="211"/>
                    </a:lnTo>
                    <a:lnTo>
                      <a:pt x="225" y="213"/>
                    </a:lnTo>
                    <a:lnTo>
                      <a:pt x="225" y="214"/>
                    </a:lnTo>
                    <a:lnTo>
                      <a:pt x="225" y="215"/>
                    </a:lnTo>
                    <a:lnTo>
                      <a:pt x="225" y="216"/>
                    </a:lnTo>
                    <a:lnTo>
                      <a:pt x="225" y="219"/>
                    </a:lnTo>
                    <a:lnTo>
                      <a:pt x="225" y="220"/>
                    </a:lnTo>
                    <a:lnTo>
                      <a:pt x="225" y="221"/>
                    </a:lnTo>
                    <a:lnTo>
                      <a:pt x="225" y="224"/>
                    </a:lnTo>
                    <a:lnTo>
                      <a:pt x="225" y="227"/>
                    </a:lnTo>
                    <a:lnTo>
                      <a:pt x="225" y="229"/>
                    </a:lnTo>
                    <a:lnTo>
                      <a:pt x="225" y="232"/>
                    </a:lnTo>
                    <a:lnTo>
                      <a:pt x="223" y="232"/>
                    </a:lnTo>
                    <a:lnTo>
                      <a:pt x="221" y="232"/>
                    </a:lnTo>
                    <a:lnTo>
                      <a:pt x="220" y="232"/>
                    </a:lnTo>
                    <a:lnTo>
                      <a:pt x="219" y="232"/>
                    </a:lnTo>
                    <a:lnTo>
                      <a:pt x="218" y="232"/>
                    </a:lnTo>
                    <a:lnTo>
                      <a:pt x="217" y="232"/>
                    </a:lnTo>
                    <a:lnTo>
                      <a:pt x="216" y="232"/>
                    </a:lnTo>
                    <a:lnTo>
                      <a:pt x="215" y="232"/>
                    </a:lnTo>
                    <a:lnTo>
                      <a:pt x="214" y="232"/>
                    </a:lnTo>
                    <a:lnTo>
                      <a:pt x="210" y="232"/>
                    </a:lnTo>
                    <a:lnTo>
                      <a:pt x="209" y="232"/>
                    </a:lnTo>
                    <a:lnTo>
                      <a:pt x="208" y="232"/>
                    </a:lnTo>
                    <a:lnTo>
                      <a:pt x="207" y="232"/>
                    </a:lnTo>
                    <a:lnTo>
                      <a:pt x="205" y="232"/>
                    </a:lnTo>
                    <a:lnTo>
                      <a:pt x="203" y="232"/>
                    </a:lnTo>
                    <a:lnTo>
                      <a:pt x="201" y="232"/>
                    </a:lnTo>
                    <a:lnTo>
                      <a:pt x="200" y="232"/>
                    </a:lnTo>
                    <a:lnTo>
                      <a:pt x="199" y="232"/>
                    </a:lnTo>
                    <a:lnTo>
                      <a:pt x="198" y="232"/>
                    </a:lnTo>
                    <a:lnTo>
                      <a:pt x="197" y="232"/>
                    </a:lnTo>
                    <a:lnTo>
                      <a:pt x="194" y="232"/>
                    </a:lnTo>
                    <a:lnTo>
                      <a:pt x="193" y="232"/>
                    </a:lnTo>
                    <a:lnTo>
                      <a:pt x="192" y="232"/>
                    </a:lnTo>
                    <a:lnTo>
                      <a:pt x="189" y="232"/>
                    </a:lnTo>
                    <a:lnTo>
                      <a:pt x="188" y="232"/>
                    </a:lnTo>
                    <a:lnTo>
                      <a:pt x="186" y="232"/>
                    </a:lnTo>
                    <a:lnTo>
                      <a:pt x="184" y="232"/>
                    </a:lnTo>
                    <a:lnTo>
                      <a:pt x="183" y="232"/>
                    </a:lnTo>
                    <a:lnTo>
                      <a:pt x="182" y="231"/>
                    </a:lnTo>
                    <a:lnTo>
                      <a:pt x="181" y="231"/>
                    </a:lnTo>
                    <a:lnTo>
                      <a:pt x="180" y="231"/>
                    </a:lnTo>
                    <a:lnTo>
                      <a:pt x="179" y="231"/>
                    </a:lnTo>
                    <a:lnTo>
                      <a:pt x="179" y="229"/>
                    </a:lnTo>
                    <a:lnTo>
                      <a:pt x="177" y="229"/>
                    </a:lnTo>
                    <a:lnTo>
                      <a:pt x="177" y="227"/>
                    </a:lnTo>
                    <a:lnTo>
                      <a:pt x="176" y="226"/>
                    </a:lnTo>
                    <a:lnTo>
                      <a:pt x="175" y="223"/>
                    </a:lnTo>
                    <a:lnTo>
                      <a:pt x="175" y="222"/>
                    </a:lnTo>
                    <a:lnTo>
                      <a:pt x="174" y="221"/>
                    </a:lnTo>
                    <a:lnTo>
                      <a:pt x="172" y="218"/>
                    </a:lnTo>
                    <a:lnTo>
                      <a:pt x="171" y="218"/>
                    </a:lnTo>
                    <a:lnTo>
                      <a:pt x="171" y="216"/>
                    </a:lnTo>
                    <a:lnTo>
                      <a:pt x="169" y="216"/>
                    </a:lnTo>
                    <a:lnTo>
                      <a:pt x="169" y="215"/>
                    </a:lnTo>
                    <a:lnTo>
                      <a:pt x="168" y="215"/>
                    </a:lnTo>
                    <a:lnTo>
                      <a:pt x="168" y="214"/>
                    </a:lnTo>
                    <a:lnTo>
                      <a:pt x="167" y="214"/>
                    </a:lnTo>
                    <a:lnTo>
                      <a:pt x="167" y="213"/>
                    </a:lnTo>
                    <a:lnTo>
                      <a:pt x="166" y="213"/>
                    </a:lnTo>
                    <a:lnTo>
                      <a:pt x="165" y="212"/>
                    </a:lnTo>
                    <a:lnTo>
                      <a:pt x="165" y="211"/>
                    </a:lnTo>
                    <a:lnTo>
                      <a:pt x="164" y="211"/>
                    </a:lnTo>
                    <a:lnTo>
                      <a:pt x="163" y="210"/>
                    </a:lnTo>
                    <a:lnTo>
                      <a:pt x="162" y="210"/>
                    </a:lnTo>
                    <a:lnTo>
                      <a:pt x="160" y="209"/>
                    </a:lnTo>
                    <a:lnTo>
                      <a:pt x="159" y="207"/>
                    </a:lnTo>
                    <a:lnTo>
                      <a:pt x="159" y="206"/>
                    </a:lnTo>
                    <a:lnTo>
                      <a:pt x="158" y="206"/>
                    </a:lnTo>
                    <a:lnTo>
                      <a:pt x="157" y="206"/>
                    </a:lnTo>
                    <a:lnTo>
                      <a:pt x="156" y="205"/>
                    </a:lnTo>
                    <a:lnTo>
                      <a:pt x="155" y="205"/>
                    </a:lnTo>
                    <a:lnTo>
                      <a:pt x="155" y="204"/>
                    </a:lnTo>
                    <a:lnTo>
                      <a:pt x="154" y="203"/>
                    </a:lnTo>
                    <a:lnTo>
                      <a:pt x="153" y="202"/>
                    </a:lnTo>
                    <a:lnTo>
                      <a:pt x="151" y="201"/>
                    </a:lnTo>
                    <a:lnTo>
                      <a:pt x="151" y="199"/>
                    </a:lnTo>
                    <a:lnTo>
                      <a:pt x="150" y="199"/>
                    </a:lnTo>
                    <a:lnTo>
                      <a:pt x="150" y="198"/>
                    </a:lnTo>
                    <a:lnTo>
                      <a:pt x="149" y="197"/>
                    </a:lnTo>
                    <a:lnTo>
                      <a:pt x="148" y="196"/>
                    </a:lnTo>
                    <a:lnTo>
                      <a:pt x="147" y="195"/>
                    </a:lnTo>
                    <a:lnTo>
                      <a:pt x="148" y="195"/>
                    </a:lnTo>
                    <a:lnTo>
                      <a:pt x="147" y="195"/>
                    </a:lnTo>
                    <a:lnTo>
                      <a:pt x="147" y="194"/>
                    </a:lnTo>
                    <a:lnTo>
                      <a:pt x="147" y="193"/>
                    </a:lnTo>
                    <a:lnTo>
                      <a:pt x="146" y="193"/>
                    </a:lnTo>
                    <a:lnTo>
                      <a:pt x="145" y="193"/>
                    </a:lnTo>
                    <a:lnTo>
                      <a:pt x="145" y="191"/>
                    </a:lnTo>
                    <a:lnTo>
                      <a:pt x="143" y="191"/>
                    </a:lnTo>
                    <a:lnTo>
                      <a:pt x="142" y="190"/>
                    </a:lnTo>
                    <a:lnTo>
                      <a:pt x="141" y="190"/>
                    </a:lnTo>
                    <a:lnTo>
                      <a:pt x="140" y="190"/>
                    </a:lnTo>
                    <a:lnTo>
                      <a:pt x="139" y="190"/>
                    </a:lnTo>
                    <a:lnTo>
                      <a:pt x="138" y="190"/>
                    </a:lnTo>
                    <a:lnTo>
                      <a:pt x="137" y="190"/>
                    </a:lnTo>
                    <a:lnTo>
                      <a:pt x="136" y="190"/>
                    </a:lnTo>
                    <a:lnTo>
                      <a:pt x="134" y="190"/>
                    </a:lnTo>
                    <a:lnTo>
                      <a:pt x="132" y="190"/>
                    </a:lnTo>
                    <a:lnTo>
                      <a:pt x="131" y="190"/>
                    </a:lnTo>
                    <a:lnTo>
                      <a:pt x="125" y="190"/>
                    </a:lnTo>
                    <a:lnTo>
                      <a:pt x="122" y="190"/>
                    </a:lnTo>
                    <a:lnTo>
                      <a:pt x="116" y="190"/>
                    </a:lnTo>
                    <a:lnTo>
                      <a:pt x="114" y="190"/>
                    </a:lnTo>
                    <a:lnTo>
                      <a:pt x="112" y="190"/>
                    </a:lnTo>
                    <a:lnTo>
                      <a:pt x="111" y="190"/>
                    </a:lnTo>
                    <a:lnTo>
                      <a:pt x="110" y="190"/>
                    </a:lnTo>
                    <a:lnTo>
                      <a:pt x="107" y="190"/>
                    </a:lnTo>
                    <a:lnTo>
                      <a:pt x="105" y="190"/>
                    </a:lnTo>
                    <a:lnTo>
                      <a:pt x="102" y="190"/>
                    </a:lnTo>
                    <a:lnTo>
                      <a:pt x="100" y="190"/>
                    </a:lnTo>
                    <a:lnTo>
                      <a:pt x="99" y="190"/>
                    </a:lnTo>
                    <a:lnTo>
                      <a:pt x="98" y="190"/>
                    </a:lnTo>
                    <a:lnTo>
                      <a:pt x="98" y="189"/>
                    </a:lnTo>
                    <a:lnTo>
                      <a:pt x="97" y="189"/>
                    </a:lnTo>
                    <a:lnTo>
                      <a:pt x="97" y="188"/>
                    </a:lnTo>
                    <a:lnTo>
                      <a:pt x="96" y="187"/>
                    </a:lnTo>
                    <a:lnTo>
                      <a:pt x="95" y="186"/>
                    </a:lnTo>
                    <a:lnTo>
                      <a:pt x="95" y="185"/>
                    </a:lnTo>
                    <a:lnTo>
                      <a:pt x="94" y="184"/>
                    </a:lnTo>
                    <a:lnTo>
                      <a:pt x="93" y="182"/>
                    </a:lnTo>
                    <a:lnTo>
                      <a:pt x="91" y="181"/>
                    </a:lnTo>
                    <a:lnTo>
                      <a:pt x="91" y="180"/>
                    </a:lnTo>
                    <a:lnTo>
                      <a:pt x="90" y="180"/>
                    </a:lnTo>
                    <a:lnTo>
                      <a:pt x="90" y="181"/>
                    </a:lnTo>
                    <a:lnTo>
                      <a:pt x="89" y="181"/>
                    </a:lnTo>
                    <a:lnTo>
                      <a:pt x="87" y="182"/>
                    </a:lnTo>
                    <a:lnTo>
                      <a:pt x="87" y="184"/>
                    </a:lnTo>
                    <a:lnTo>
                      <a:pt x="86" y="184"/>
                    </a:lnTo>
                    <a:lnTo>
                      <a:pt x="85" y="184"/>
                    </a:lnTo>
                    <a:lnTo>
                      <a:pt x="85" y="185"/>
                    </a:lnTo>
                    <a:lnTo>
                      <a:pt x="82" y="186"/>
                    </a:lnTo>
                    <a:lnTo>
                      <a:pt x="81" y="187"/>
                    </a:lnTo>
                    <a:lnTo>
                      <a:pt x="80" y="187"/>
                    </a:lnTo>
                    <a:lnTo>
                      <a:pt x="80" y="188"/>
                    </a:lnTo>
                    <a:lnTo>
                      <a:pt x="79" y="189"/>
                    </a:lnTo>
                    <a:lnTo>
                      <a:pt x="78" y="189"/>
                    </a:lnTo>
                    <a:lnTo>
                      <a:pt x="77" y="189"/>
                    </a:lnTo>
                    <a:lnTo>
                      <a:pt x="77" y="190"/>
                    </a:lnTo>
                    <a:lnTo>
                      <a:pt x="76" y="190"/>
                    </a:lnTo>
                    <a:lnTo>
                      <a:pt x="76" y="191"/>
                    </a:lnTo>
                    <a:lnTo>
                      <a:pt x="74" y="191"/>
                    </a:lnTo>
                    <a:lnTo>
                      <a:pt x="73" y="193"/>
                    </a:lnTo>
                    <a:lnTo>
                      <a:pt x="72" y="193"/>
                    </a:lnTo>
                    <a:lnTo>
                      <a:pt x="71" y="193"/>
                    </a:lnTo>
                    <a:lnTo>
                      <a:pt x="70" y="193"/>
                    </a:lnTo>
                    <a:lnTo>
                      <a:pt x="69" y="193"/>
                    </a:lnTo>
                    <a:lnTo>
                      <a:pt x="69" y="194"/>
                    </a:lnTo>
                    <a:lnTo>
                      <a:pt x="68" y="194"/>
                    </a:lnTo>
                    <a:lnTo>
                      <a:pt x="68" y="193"/>
                    </a:lnTo>
                    <a:lnTo>
                      <a:pt x="67" y="191"/>
                    </a:lnTo>
                    <a:lnTo>
                      <a:pt x="67" y="190"/>
                    </a:lnTo>
                    <a:lnTo>
                      <a:pt x="65" y="190"/>
                    </a:lnTo>
                    <a:lnTo>
                      <a:pt x="65" y="189"/>
                    </a:lnTo>
                    <a:lnTo>
                      <a:pt x="64" y="189"/>
                    </a:lnTo>
                    <a:lnTo>
                      <a:pt x="63" y="190"/>
                    </a:lnTo>
                    <a:lnTo>
                      <a:pt x="62" y="190"/>
                    </a:lnTo>
                    <a:lnTo>
                      <a:pt x="62" y="191"/>
                    </a:lnTo>
                    <a:lnTo>
                      <a:pt x="61" y="191"/>
                    </a:lnTo>
                    <a:lnTo>
                      <a:pt x="61" y="190"/>
                    </a:lnTo>
                    <a:lnTo>
                      <a:pt x="60" y="190"/>
                    </a:lnTo>
                    <a:lnTo>
                      <a:pt x="60" y="189"/>
                    </a:lnTo>
                    <a:lnTo>
                      <a:pt x="59" y="189"/>
                    </a:lnTo>
                    <a:lnTo>
                      <a:pt x="57" y="189"/>
                    </a:lnTo>
                    <a:lnTo>
                      <a:pt x="59" y="188"/>
                    </a:lnTo>
                    <a:lnTo>
                      <a:pt x="57" y="187"/>
                    </a:lnTo>
                    <a:lnTo>
                      <a:pt x="57" y="186"/>
                    </a:lnTo>
                    <a:lnTo>
                      <a:pt x="55" y="186"/>
                    </a:lnTo>
                    <a:lnTo>
                      <a:pt x="55" y="185"/>
                    </a:lnTo>
                    <a:lnTo>
                      <a:pt x="55" y="184"/>
                    </a:lnTo>
                    <a:lnTo>
                      <a:pt x="54" y="184"/>
                    </a:lnTo>
                    <a:lnTo>
                      <a:pt x="53" y="185"/>
                    </a:lnTo>
                    <a:lnTo>
                      <a:pt x="52" y="185"/>
                    </a:lnTo>
                    <a:lnTo>
                      <a:pt x="52" y="186"/>
                    </a:lnTo>
                    <a:lnTo>
                      <a:pt x="51" y="186"/>
                    </a:lnTo>
                    <a:lnTo>
                      <a:pt x="50" y="186"/>
                    </a:lnTo>
                    <a:lnTo>
                      <a:pt x="50" y="187"/>
                    </a:lnTo>
                    <a:lnTo>
                      <a:pt x="48" y="187"/>
                    </a:lnTo>
                    <a:lnTo>
                      <a:pt x="47" y="187"/>
                    </a:lnTo>
                    <a:lnTo>
                      <a:pt x="46" y="187"/>
                    </a:lnTo>
                    <a:lnTo>
                      <a:pt x="46" y="188"/>
                    </a:lnTo>
                    <a:lnTo>
                      <a:pt x="45" y="188"/>
                    </a:lnTo>
                    <a:lnTo>
                      <a:pt x="45" y="189"/>
                    </a:lnTo>
                    <a:lnTo>
                      <a:pt x="44" y="189"/>
                    </a:lnTo>
                    <a:lnTo>
                      <a:pt x="44" y="190"/>
                    </a:lnTo>
                    <a:lnTo>
                      <a:pt x="43" y="190"/>
                    </a:lnTo>
                    <a:lnTo>
                      <a:pt x="42" y="190"/>
                    </a:lnTo>
                    <a:lnTo>
                      <a:pt x="42" y="191"/>
                    </a:lnTo>
                    <a:lnTo>
                      <a:pt x="41" y="191"/>
                    </a:lnTo>
                    <a:lnTo>
                      <a:pt x="41" y="190"/>
                    </a:lnTo>
                    <a:lnTo>
                      <a:pt x="39" y="189"/>
                    </a:lnTo>
                    <a:lnTo>
                      <a:pt x="38" y="188"/>
                    </a:lnTo>
                    <a:lnTo>
                      <a:pt x="37" y="187"/>
                    </a:lnTo>
                    <a:lnTo>
                      <a:pt x="37" y="186"/>
                    </a:lnTo>
                    <a:lnTo>
                      <a:pt x="36" y="185"/>
                    </a:lnTo>
                    <a:lnTo>
                      <a:pt x="36" y="184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4" y="181"/>
                    </a:lnTo>
                    <a:lnTo>
                      <a:pt x="33" y="180"/>
                    </a:lnTo>
                    <a:lnTo>
                      <a:pt x="33" y="179"/>
                    </a:lnTo>
                    <a:lnTo>
                      <a:pt x="31" y="178"/>
                    </a:lnTo>
                    <a:lnTo>
                      <a:pt x="31" y="177"/>
                    </a:lnTo>
                    <a:lnTo>
                      <a:pt x="30" y="177"/>
                    </a:lnTo>
                    <a:lnTo>
                      <a:pt x="30" y="176"/>
                    </a:lnTo>
                    <a:lnTo>
                      <a:pt x="29" y="174"/>
                    </a:lnTo>
                    <a:lnTo>
                      <a:pt x="29" y="173"/>
                    </a:lnTo>
                    <a:lnTo>
                      <a:pt x="28" y="173"/>
                    </a:lnTo>
                    <a:lnTo>
                      <a:pt x="28" y="172"/>
                    </a:lnTo>
                    <a:lnTo>
                      <a:pt x="27" y="172"/>
                    </a:lnTo>
                    <a:lnTo>
                      <a:pt x="27" y="171"/>
                    </a:lnTo>
                    <a:lnTo>
                      <a:pt x="27" y="170"/>
                    </a:lnTo>
                    <a:lnTo>
                      <a:pt x="26" y="170"/>
                    </a:lnTo>
                    <a:lnTo>
                      <a:pt x="26" y="169"/>
                    </a:lnTo>
                    <a:lnTo>
                      <a:pt x="25" y="169"/>
                    </a:lnTo>
                    <a:lnTo>
                      <a:pt x="24" y="169"/>
                    </a:lnTo>
                    <a:lnTo>
                      <a:pt x="22" y="169"/>
                    </a:lnTo>
                    <a:lnTo>
                      <a:pt x="21" y="159"/>
                    </a:lnTo>
                    <a:lnTo>
                      <a:pt x="20" y="159"/>
                    </a:lnTo>
                    <a:lnTo>
                      <a:pt x="18" y="159"/>
                    </a:lnTo>
                    <a:lnTo>
                      <a:pt x="18" y="157"/>
                    </a:lnTo>
                    <a:lnTo>
                      <a:pt x="18" y="156"/>
                    </a:lnTo>
                    <a:lnTo>
                      <a:pt x="19" y="155"/>
                    </a:lnTo>
                    <a:lnTo>
                      <a:pt x="20" y="154"/>
                    </a:lnTo>
                    <a:lnTo>
                      <a:pt x="20" y="152"/>
                    </a:lnTo>
                    <a:lnTo>
                      <a:pt x="20" y="151"/>
                    </a:lnTo>
                    <a:lnTo>
                      <a:pt x="20" y="148"/>
                    </a:lnTo>
                    <a:lnTo>
                      <a:pt x="19" y="147"/>
                    </a:lnTo>
                    <a:lnTo>
                      <a:pt x="19" y="146"/>
                    </a:lnTo>
                    <a:lnTo>
                      <a:pt x="19" y="145"/>
                    </a:lnTo>
                    <a:lnTo>
                      <a:pt x="18" y="145"/>
                    </a:lnTo>
                    <a:lnTo>
                      <a:pt x="18" y="144"/>
                    </a:lnTo>
                    <a:lnTo>
                      <a:pt x="18" y="143"/>
                    </a:lnTo>
                    <a:lnTo>
                      <a:pt x="18" y="141"/>
                    </a:lnTo>
                    <a:lnTo>
                      <a:pt x="17" y="141"/>
                    </a:lnTo>
                    <a:lnTo>
                      <a:pt x="17" y="140"/>
                    </a:lnTo>
                    <a:lnTo>
                      <a:pt x="17" y="138"/>
                    </a:lnTo>
                    <a:lnTo>
                      <a:pt x="16" y="137"/>
                    </a:lnTo>
                    <a:lnTo>
                      <a:pt x="16" y="134"/>
                    </a:lnTo>
                    <a:lnTo>
                      <a:pt x="15" y="132"/>
                    </a:lnTo>
                    <a:lnTo>
                      <a:pt x="15" y="131"/>
                    </a:lnTo>
                    <a:lnTo>
                      <a:pt x="16" y="131"/>
                    </a:lnTo>
                    <a:lnTo>
                      <a:pt x="15" y="129"/>
                    </a:lnTo>
                    <a:lnTo>
                      <a:pt x="13" y="128"/>
                    </a:lnTo>
                    <a:lnTo>
                      <a:pt x="17" y="123"/>
                    </a:lnTo>
                    <a:lnTo>
                      <a:pt x="17" y="122"/>
                    </a:lnTo>
                    <a:lnTo>
                      <a:pt x="17" y="120"/>
                    </a:lnTo>
                    <a:lnTo>
                      <a:pt x="18" y="120"/>
                    </a:lnTo>
                    <a:lnTo>
                      <a:pt x="20" y="118"/>
                    </a:lnTo>
                    <a:lnTo>
                      <a:pt x="20" y="112"/>
                    </a:lnTo>
                    <a:lnTo>
                      <a:pt x="19" y="110"/>
                    </a:lnTo>
                    <a:lnTo>
                      <a:pt x="19" y="109"/>
                    </a:lnTo>
                    <a:lnTo>
                      <a:pt x="18" y="109"/>
                    </a:lnTo>
                    <a:lnTo>
                      <a:pt x="18" y="107"/>
                    </a:lnTo>
                    <a:lnTo>
                      <a:pt x="17" y="107"/>
                    </a:lnTo>
                    <a:lnTo>
                      <a:pt x="17" y="106"/>
                    </a:lnTo>
                    <a:lnTo>
                      <a:pt x="16" y="106"/>
                    </a:lnTo>
                    <a:lnTo>
                      <a:pt x="15" y="105"/>
                    </a:lnTo>
                    <a:lnTo>
                      <a:pt x="12" y="105"/>
                    </a:lnTo>
                    <a:lnTo>
                      <a:pt x="7" y="105"/>
                    </a:lnTo>
                    <a:lnTo>
                      <a:pt x="7" y="102"/>
                    </a:lnTo>
                    <a:lnTo>
                      <a:pt x="7" y="101"/>
                    </a:lnTo>
                    <a:lnTo>
                      <a:pt x="7" y="99"/>
                    </a:lnTo>
                    <a:lnTo>
                      <a:pt x="7" y="98"/>
                    </a:lnTo>
                    <a:lnTo>
                      <a:pt x="7" y="97"/>
                    </a:lnTo>
                    <a:lnTo>
                      <a:pt x="7" y="96"/>
                    </a:lnTo>
                    <a:lnTo>
                      <a:pt x="7" y="95"/>
                    </a:lnTo>
                    <a:lnTo>
                      <a:pt x="7" y="94"/>
                    </a:lnTo>
                    <a:lnTo>
                      <a:pt x="5" y="94"/>
                    </a:lnTo>
                    <a:lnTo>
                      <a:pt x="5" y="93"/>
                    </a:lnTo>
                    <a:lnTo>
                      <a:pt x="4" y="93"/>
                    </a:lnTo>
                    <a:lnTo>
                      <a:pt x="3" y="93"/>
                    </a:lnTo>
                    <a:lnTo>
                      <a:pt x="3" y="90"/>
                    </a:lnTo>
                    <a:lnTo>
                      <a:pt x="3" y="89"/>
                    </a:lnTo>
                    <a:lnTo>
                      <a:pt x="2" y="89"/>
                    </a:lnTo>
                    <a:lnTo>
                      <a:pt x="1" y="89"/>
                    </a:lnTo>
                    <a:lnTo>
                      <a:pt x="0" y="88"/>
                    </a:lnTo>
                    <a:lnTo>
                      <a:pt x="1" y="88"/>
                    </a:lnTo>
                    <a:lnTo>
                      <a:pt x="2" y="87"/>
                    </a:lnTo>
                    <a:lnTo>
                      <a:pt x="3" y="84"/>
                    </a:lnTo>
                    <a:lnTo>
                      <a:pt x="4" y="79"/>
                    </a:lnTo>
                    <a:lnTo>
                      <a:pt x="7" y="79"/>
                    </a:lnTo>
                    <a:lnTo>
                      <a:pt x="7" y="78"/>
                    </a:lnTo>
                    <a:lnTo>
                      <a:pt x="7" y="77"/>
                    </a:lnTo>
                    <a:lnTo>
                      <a:pt x="8" y="77"/>
                    </a:lnTo>
                    <a:lnTo>
                      <a:pt x="10" y="74"/>
                    </a:lnTo>
                    <a:lnTo>
                      <a:pt x="12" y="73"/>
                    </a:lnTo>
                    <a:lnTo>
                      <a:pt x="15" y="71"/>
                    </a:lnTo>
                    <a:lnTo>
                      <a:pt x="19" y="69"/>
                    </a:lnTo>
                    <a:lnTo>
                      <a:pt x="20" y="69"/>
                    </a:lnTo>
                    <a:lnTo>
                      <a:pt x="22" y="69"/>
                    </a:lnTo>
                    <a:lnTo>
                      <a:pt x="25" y="70"/>
                    </a:lnTo>
                    <a:lnTo>
                      <a:pt x="28" y="70"/>
                    </a:lnTo>
                    <a:lnTo>
                      <a:pt x="28" y="69"/>
                    </a:lnTo>
                    <a:lnTo>
                      <a:pt x="28" y="68"/>
                    </a:lnTo>
                    <a:lnTo>
                      <a:pt x="28" y="67"/>
                    </a:lnTo>
                    <a:lnTo>
                      <a:pt x="29" y="67"/>
                    </a:lnTo>
                    <a:lnTo>
                      <a:pt x="29" y="68"/>
                    </a:lnTo>
                    <a:lnTo>
                      <a:pt x="30" y="68"/>
                    </a:lnTo>
                    <a:lnTo>
                      <a:pt x="30" y="69"/>
                    </a:lnTo>
                    <a:lnTo>
                      <a:pt x="31" y="69"/>
                    </a:lnTo>
                    <a:lnTo>
                      <a:pt x="31" y="70"/>
                    </a:lnTo>
                    <a:lnTo>
                      <a:pt x="33" y="70"/>
                    </a:lnTo>
                    <a:lnTo>
                      <a:pt x="34" y="71"/>
                    </a:lnTo>
                    <a:lnTo>
                      <a:pt x="35" y="71"/>
                    </a:lnTo>
                    <a:lnTo>
                      <a:pt x="35" y="72"/>
                    </a:lnTo>
                    <a:lnTo>
                      <a:pt x="36" y="72"/>
                    </a:lnTo>
                    <a:lnTo>
                      <a:pt x="37" y="72"/>
                    </a:lnTo>
                    <a:lnTo>
                      <a:pt x="38" y="72"/>
                    </a:lnTo>
                    <a:lnTo>
                      <a:pt x="39" y="72"/>
                    </a:lnTo>
                    <a:lnTo>
                      <a:pt x="42" y="71"/>
                    </a:lnTo>
                    <a:lnTo>
                      <a:pt x="43" y="71"/>
                    </a:lnTo>
                    <a:lnTo>
                      <a:pt x="44" y="71"/>
                    </a:lnTo>
                    <a:lnTo>
                      <a:pt x="46" y="72"/>
                    </a:lnTo>
                    <a:lnTo>
                      <a:pt x="48" y="72"/>
                    </a:lnTo>
                    <a:lnTo>
                      <a:pt x="50" y="72"/>
                    </a:lnTo>
                    <a:lnTo>
                      <a:pt x="50" y="73"/>
                    </a:lnTo>
                    <a:lnTo>
                      <a:pt x="51" y="73"/>
                    </a:lnTo>
                    <a:lnTo>
                      <a:pt x="52" y="73"/>
                    </a:lnTo>
                    <a:lnTo>
                      <a:pt x="52" y="74"/>
                    </a:lnTo>
                    <a:lnTo>
                      <a:pt x="53" y="74"/>
                    </a:lnTo>
                    <a:lnTo>
                      <a:pt x="54" y="76"/>
                    </a:lnTo>
                    <a:lnTo>
                      <a:pt x="56" y="76"/>
                    </a:lnTo>
                    <a:lnTo>
                      <a:pt x="56" y="77"/>
                    </a:lnTo>
                    <a:lnTo>
                      <a:pt x="57" y="77"/>
                    </a:lnTo>
                    <a:lnTo>
                      <a:pt x="59" y="77"/>
                    </a:lnTo>
                    <a:lnTo>
                      <a:pt x="60" y="77"/>
                    </a:lnTo>
                    <a:lnTo>
                      <a:pt x="61" y="78"/>
                    </a:lnTo>
                    <a:lnTo>
                      <a:pt x="62" y="78"/>
                    </a:lnTo>
                    <a:lnTo>
                      <a:pt x="63" y="78"/>
                    </a:lnTo>
                    <a:lnTo>
                      <a:pt x="67" y="78"/>
                    </a:lnTo>
                    <a:lnTo>
                      <a:pt x="69" y="78"/>
                    </a:lnTo>
                    <a:lnTo>
                      <a:pt x="71" y="79"/>
                    </a:lnTo>
                    <a:lnTo>
                      <a:pt x="72" y="79"/>
                    </a:lnTo>
                    <a:lnTo>
                      <a:pt x="73" y="79"/>
                    </a:lnTo>
                    <a:lnTo>
                      <a:pt x="74" y="79"/>
                    </a:lnTo>
                    <a:lnTo>
                      <a:pt x="76" y="79"/>
                    </a:lnTo>
                    <a:lnTo>
                      <a:pt x="77" y="79"/>
                    </a:lnTo>
                    <a:lnTo>
                      <a:pt x="79" y="79"/>
                    </a:lnTo>
                    <a:lnTo>
                      <a:pt x="81" y="79"/>
                    </a:lnTo>
                    <a:lnTo>
                      <a:pt x="81" y="78"/>
                    </a:lnTo>
                    <a:lnTo>
                      <a:pt x="82" y="78"/>
                    </a:lnTo>
                    <a:lnTo>
                      <a:pt x="84" y="78"/>
                    </a:lnTo>
                    <a:lnTo>
                      <a:pt x="86" y="77"/>
                    </a:lnTo>
                    <a:lnTo>
                      <a:pt x="87" y="77"/>
                    </a:lnTo>
                    <a:lnTo>
                      <a:pt x="89" y="76"/>
                    </a:lnTo>
                    <a:lnTo>
                      <a:pt x="89" y="77"/>
                    </a:lnTo>
                    <a:lnTo>
                      <a:pt x="90" y="77"/>
                    </a:lnTo>
                    <a:lnTo>
                      <a:pt x="90" y="78"/>
                    </a:lnTo>
                    <a:lnTo>
                      <a:pt x="95" y="78"/>
                    </a:lnTo>
                    <a:lnTo>
                      <a:pt x="95" y="77"/>
                    </a:lnTo>
                    <a:lnTo>
                      <a:pt x="96" y="77"/>
                    </a:lnTo>
                    <a:lnTo>
                      <a:pt x="97" y="77"/>
                    </a:lnTo>
                    <a:lnTo>
                      <a:pt x="98" y="77"/>
                    </a:lnTo>
                    <a:lnTo>
                      <a:pt x="98" y="76"/>
                    </a:lnTo>
                    <a:lnTo>
                      <a:pt x="99" y="76"/>
                    </a:lnTo>
                    <a:lnTo>
                      <a:pt x="108" y="76"/>
                    </a:lnTo>
                    <a:lnTo>
                      <a:pt x="111" y="76"/>
                    </a:lnTo>
                    <a:lnTo>
                      <a:pt x="111" y="74"/>
                    </a:lnTo>
                    <a:lnTo>
                      <a:pt x="111" y="73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5" y="74"/>
                    </a:lnTo>
                    <a:lnTo>
                      <a:pt x="116" y="74"/>
                    </a:lnTo>
                    <a:lnTo>
                      <a:pt x="117" y="73"/>
                    </a:lnTo>
                    <a:lnTo>
                      <a:pt x="119" y="73"/>
                    </a:lnTo>
                    <a:lnTo>
                      <a:pt x="120" y="73"/>
                    </a:lnTo>
                    <a:lnTo>
                      <a:pt x="121" y="73"/>
                    </a:lnTo>
                    <a:lnTo>
                      <a:pt x="122" y="72"/>
                    </a:lnTo>
                    <a:lnTo>
                      <a:pt x="123" y="72"/>
                    </a:lnTo>
                    <a:lnTo>
                      <a:pt x="124" y="72"/>
                    </a:lnTo>
                    <a:lnTo>
                      <a:pt x="125" y="71"/>
                    </a:lnTo>
                    <a:lnTo>
                      <a:pt x="126" y="71"/>
                    </a:lnTo>
                    <a:lnTo>
                      <a:pt x="128" y="70"/>
                    </a:lnTo>
                    <a:lnTo>
                      <a:pt x="129" y="70"/>
                    </a:lnTo>
                    <a:lnTo>
                      <a:pt x="130" y="69"/>
                    </a:lnTo>
                    <a:lnTo>
                      <a:pt x="133" y="68"/>
                    </a:lnTo>
                    <a:lnTo>
                      <a:pt x="134" y="67"/>
                    </a:lnTo>
                    <a:lnTo>
                      <a:pt x="134" y="65"/>
                    </a:lnTo>
                    <a:lnTo>
                      <a:pt x="138" y="64"/>
                    </a:lnTo>
                    <a:lnTo>
                      <a:pt x="141" y="63"/>
                    </a:lnTo>
                    <a:lnTo>
                      <a:pt x="142" y="63"/>
                    </a:lnTo>
                    <a:lnTo>
                      <a:pt x="143" y="63"/>
                    </a:lnTo>
                    <a:lnTo>
                      <a:pt x="145" y="62"/>
                    </a:lnTo>
                    <a:lnTo>
                      <a:pt x="147" y="61"/>
                    </a:lnTo>
                    <a:lnTo>
                      <a:pt x="148" y="61"/>
                    </a:lnTo>
                    <a:lnTo>
                      <a:pt x="149" y="61"/>
                    </a:lnTo>
                    <a:lnTo>
                      <a:pt x="150" y="61"/>
                    </a:lnTo>
                    <a:lnTo>
                      <a:pt x="150" y="60"/>
                    </a:lnTo>
                    <a:lnTo>
                      <a:pt x="151" y="60"/>
                    </a:lnTo>
                    <a:lnTo>
                      <a:pt x="153" y="59"/>
                    </a:lnTo>
                    <a:lnTo>
                      <a:pt x="153" y="57"/>
                    </a:lnTo>
                    <a:lnTo>
                      <a:pt x="154" y="56"/>
                    </a:lnTo>
                    <a:lnTo>
                      <a:pt x="154" y="55"/>
                    </a:lnTo>
                    <a:lnTo>
                      <a:pt x="154" y="54"/>
                    </a:lnTo>
                    <a:lnTo>
                      <a:pt x="155" y="53"/>
                    </a:lnTo>
                    <a:lnTo>
                      <a:pt x="156" y="52"/>
                    </a:lnTo>
                    <a:lnTo>
                      <a:pt x="156" y="51"/>
                    </a:lnTo>
                    <a:lnTo>
                      <a:pt x="157" y="50"/>
                    </a:lnTo>
                    <a:lnTo>
                      <a:pt x="158" y="48"/>
                    </a:lnTo>
                    <a:lnTo>
                      <a:pt x="159" y="46"/>
                    </a:lnTo>
                    <a:lnTo>
                      <a:pt x="160" y="46"/>
                    </a:lnTo>
                    <a:lnTo>
                      <a:pt x="160" y="45"/>
                    </a:lnTo>
                    <a:lnTo>
                      <a:pt x="162" y="44"/>
                    </a:lnTo>
                    <a:lnTo>
                      <a:pt x="162" y="43"/>
                    </a:lnTo>
                    <a:lnTo>
                      <a:pt x="163" y="43"/>
                    </a:lnTo>
                    <a:lnTo>
                      <a:pt x="163" y="42"/>
                    </a:lnTo>
                    <a:lnTo>
                      <a:pt x="162" y="42"/>
                    </a:lnTo>
                    <a:lnTo>
                      <a:pt x="162" y="40"/>
                    </a:lnTo>
                    <a:lnTo>
                      <a:pt x="163" y="39"/>
                    </a:lnTo>
                    <a:lnTo>
                      <a:pt x="163" y="38"/>
                    </a:lnTo>
                    <a:lnTo>
                      <a:pt x="164" y="37"/>
                    </a:lnTo>
                    <a:lnTo>
                      <a:pt x="165" y="37"/>
                    </a:lnTo>
                    <a:lnTo>
                      <a:pt x="165" y="36"/>
                    </a:lnTo>
                    <a:lnTo>
                      <a:pt x="165" y="35"/>
                    </a:lnTo>
                    <a:lnTo>
                      <a:pt x="166" y="34"/>
                    </a:lnTo>
                    <a:lnTo>
                      <a:pt x="166" y="32"/>
                    </a:lnTo>
                    <a:lnTo>
                      <a:pt x="168" y="28"/>
                    </a:lnTo>
                    <a:lnTo>
                      <a:pt x="169" y="26"/>
                    </a:lnTo>
                    <a:lnTo>
                      <a:pt x="171" y="25"/>
                    </a:lnTo>
                    <a:lnTo>
                      <a:pt x="171" y="23"/>
                    </a:lnTo>
                    <a:lnTo>
                      <a:pt x="171" y="22"/>
                    </a:lnTo>
                    <a:lnTo>
                      <a:pt x="172" y="22"/>
                    </a:lnTo>
                    <a:lnTo>
                      <a:pt x="172" y="21"/>
                    </a:lnTo>
                    <a:lnTo>
                      <a:pt x="173" y="20"/>
                    </a:lnTo>
                    <a:lnTo>
                      <a:pt x="174" y="19"/>
                    </a:lnTo>
                    <a:lnTo>
                      <a:pt x="175" y="18"/>
                    </a:lnTo>
                    <a:lnTo>
                      <a:pt x="175" y="17"/>
                    </a:lnTo>
                    <a:lnTo>
                      <a:pt x="176" y="17"/>
                    </a:lnTo>
                    <a:lnTo>
                      <a:pt x="177" y="17"/>
                    </a:lnTo>
                    <a:lnTo>
                      <a:pt x="177" y="18"/>
                    </a:lnTo>
                    <a:lnTo>
                      <a:pt x="180" y="14"/>
                    </a:lnTo>
                    <a:lnTo>
                      <a:pt x="181" y="13"/>
                    </a:lnTo>
                    <a:lnTo>
                      <a:pt x="182" y="12"/>
                    </a:lnTo>
                    <a:lnTo>
                      <a:pt x="184" y="10"/>
                    </a:lnTo>
                    <a:lnTo>
                      <a:pt x="185" y="9"/>
                    </a:lnTo>
                    <a:lnTo>
                      <a:pt x="188" y="6"/>
                    </a:lnTo>
                    <a:lnTo>
                      <a:pt x="189" y="5"/>
                    </a:lnTo>
                    <a:lnTo>
                      <a:pt x="189" y="4"/>
                    </a:lnTo>
                    <a:lnTo>
                      <a:pt x="191" y="2"/>
                    </a:lnTo>
                    <a:lnTo>
                      <a:pt x="191" y="1"/>
                    </a:lnTo>
                    <a:lnTo>
                      <a:pt x="190" y="0"/>
                    </a:lnTo>
                    <a:lnTo>
                      <a:pt x="189" y="0"/>
                    </a:lnTo>
                    <a:lnTo>
                      <a:pt x="190" y="0"/>
                    </a:lnTo>
                    <a:lnTo>
                      <a:pt x="191" y="0"/>
                    </a:lnTo>
                    <a:lnTo>
                      <a:pt x="192" y="0"/>
                    </a:lnTo>
                    <a:lnTo>
                      <a:pt x="193" y="0"/>
                    </a:lnTo>
                    <a:lnTo>
                      <a:pt x="194" y="0"/>
                    </a:lnTo>
                    <a:lnTo>
                      <a:pt x="195" y="0"/>
                    </a:lnTo>
                    <a:lnTo>
                      <a:pt x="198" y="0"/>
                    </a:lnTo>
                    <a:lnTo>
                      <a:pt x="202" y="0"/>
                    </a:lnTo>
                    <a:lnTo>
                      <a:pt x="214" y="0"/>
                    </a:lnTo>
                    <a:lnTo>
                      <a:pt x="216" y="0"/>
                    </a:lnTo>
                    <a:lnTo>
                      <a:pt x="217" y="0"/>
                    </a:lnTo>
                    <a:lnTo>
                      <a:pt x="218" y="0"/>
                    </a:lnTo>
                    <a:lnTo>
                      <a:pt x="225" y="0"/>
                    </a:lnTo>
                    <a:lnTo>
                      <a:pt x="226" y="0"/>
                    </a:lnTo>
                    <a:lnTo>
                      <a:pt x="229" y="0"/>
                    </a:lnTo>
                    <a:lnTo>
                      <a:pt x="231" y="0"/>
                    </a:lnTo>
                    <a:lnTo>
                      <a:pt x="232" y="0"/>
                    </a:lnTo>
                    <a:lnTo>
                      <a:pt x="233" y="0"/>
                    </a:lnTo>
                    <a:lnTo>
                      <a:pt x="234" y="0"/>
                    </a:lnTo>
                    <a:lnTo>
                      <a:pt x="235" y="0"/>
                    </a:lnTo>
                    <a:lnTo>
                      <a:pt x="236" y="0"/>
                    </a:lnTo>
                    <a:lnTo>
                      <a:pt x="237" y="0"/>
                    </a:lnTo>
                    <a:lnTo>
                      <a:pt x="246" y="0"/>
                    </a:lnTo>
                    <a:lnTo>
                      <a:pt x="248" y="0"/>
                    </a:lnTo>
                    <a:lnTo>
                      <a:pt x="249" y="0"/>
                    </a:lnTo>
                    <a:lnTo>
                      <a:pt x="250" y="0"/>
                    </a:lnTo>
                    <a:lnTo>
                      <a:pt x="252" y="0"/>
                    </a:lnTo>
                    <a:lnTo>
                      <a:pt x="253" y="0"/>
                    </a:lnTo>
                    <a:lnTo>
                      <a:pt x="254" y="0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58" y="0"/>
                    </a:lnTo>
                    <a:lnTo>
                      <a:pt x="260" y="0"/>
                    </a:lnTo>
                    <a:lnTo>
                      <a:pt x="261" y="0"/>
                    </a:lnTo>
                    <a:lnTo>
                      <a:pt x="262" y="0"/>
                    </a:lnTo>
                    <a:lnTo>
                      <a:pt x="263" y="0"/>
                    </a:lnTo>
                    <a:lnTo>
                      <a:pt x="264" y="0"/>
                    </a:lnTo>
                    <a:lnTo>
                      <a:pt x="266" y="0"/>
                    </a:lnTo>
                    <a:lnTo>
                      <a:pt x="267" y="0"/>
                    </a:lnTo>
                    <a:lnTo>
                      <a:pt x="268" y="0"/>
                    </a:lnTo>
                    <a:lnTo>
                      <a:pt x="275" y="0"/>
                    </a:lnTo>
                    <a:lnTo>
                      <a:pt x="277" y="0"/>
                    </a:lnTo>
                    <a:lnTo>
                      <a:pt x="278" y="0"/>
                    </a:lnTo>
                    <a:lnTo>
                      <a:pt x="279" y="0"/>
                    </a:lnTo>
                    <a:lnTo>
                      <a:pt x="285" y="0"/>
                    </a:lnTo>
                    <a:lnTo>
                      <a:pt x="286" y="0"/>
                    </a:lnTo>
                    <a:lnTo>
                      <a:pt x="287" y="0"/>
                    </a:lnTo>
                    <a:lnTo>
                      <a:pt x="288" y="0"/>
                    </a:lnTo>
                    <a:lnTo>
                      <a:pt x="289" y="0"/>
                    </a:lnTo>
                    <a:lnTo>
                      <a:pt x="290" y="1"/>
                    </a:lnTo>
                    <a:lnTo>
                      <a:pt x="292" y="1"/>
                    </a:lnTo>
                    <a:lnTo>
                      <a:pt x="293" y="1"/>
                    </a:lnTo>
                    <a:lnTo>
                      <a:pt x="294" y="1"/>
                    </a:lnTo>
                    <a:lnTo>
                      <a:pt x="295" y="1"/>
                    </a:lnTo>
                    <a:lnTo>
                      <a:pt x="296" y="1"/>
                    </a:lnTo>
                    <a:lnTo>
                      <a:pt x="298" y="1"/>
                    </a:lnTo>
                    <a:lnTo>
                      <a:pt x="300" y="1"/>
                    </a:lnTo>
                    <a:lnTo>
                      <a:pt x="301" y="1"/>
                    </a:lnTo>
                    <a:lnTo>
                      <a:pt x="302" y="1"/>
                    </a:lnTo>
                    <a:lnTo>
                      <a:pt x="303" y="1"/>
                    </a:lnTo>
                    <a:lnTo>
                      <a:pt x="304" y="1"/>
                    </a:lnTo>
                    <a:lnTo>
                      <a:pt x="305" y="1"/>
                    </a:lnTo>
                    <a:lnTo>
                      <a:pt x="307" y="1"/>
                    </a:lnTo>
                    <a:lnTo>
                      <a:pt x="309" y="1"/>
                    </a:lnTo>
                    <a:lnTo>
                      <a:pt x="310" y="1"/>
                    </a:lnTo>
                    <a:lnTo>
                      <a:pt x="311" y="1"/>
                    </a:lnTo>
                    <a:lnTo>
                      <a:pt x="312" y="1"/>
                    </a:lnTo>
                    <a:lnTo>
                      <a:pt x="313" y="1"/>
                    </a:lnTo>
                    <a:lnTo>
                      <a:pt x="317" y="1"/>
                    </a:lnTo>
                    <a:lnTo>
                      <a:pt x="318" y="1"/>
                    </a:lnTo>
                    <a:lnTo>
                      <a:pt x="322" y="1"/>
                    </a:lnTo>
                    <a:lnTo>
                      <a:pt x="335" y="1"/>
                    </a:lnTo>
                    <a:lnTo>
                      <a:pt x="337" y="1"/>
                    </a:lnTo>
                    <a:lnTo>
                      <a:pt x="339" y="1"/>
                    </a:lnTo>
                    <a:lnTo>
                      <a:pt x="344" y="1"/>
                    </a:lnTo>
                    <a:lnTo>
                      <a:pt x="345" y="1"/>
                    </a:lnTo>
                    <a:lnTo>
                      <a:pt x="348" y="1"/>
                    </a:lnTo>
                    <a:lnTo>
                      <a:pt x="357" y="1"/>
                    </a:lnTo>
                    <a:lnTo>
                      <a:pt x="361" y="1"/>
                    </a:lnTo>
                    <a:lnTo>
                      <a:pt x="362" y="1"/>
                    </a:lnTo>
                    <a:lnTo>
                      <a:pt x="362" y="2"/>
                    </a:lnTo>
                    <a:lnTo>
                      <a:pt x="362" y="4"/>
                    </a:lnTo>
                    <a:lnTo>
                      <a:pt x="362" y="9"/>
                    </a:lnTo>
                    <a:lnTo>
                      <a:pt x="362" y="10"/>
                    </a:lnTo>
                    <a:lnTo>
                      <a:pt x="362" y="15"/>
                    </a:lnTo>
                    <a:lnTo>
                      <a:pt x="362" y="19"/>
                    </a:lnTo>
                    <a:lnTo>
                      <a:pt x="362" y="20"/>
                    </a:lnTo>
                    <a:lnTo>
                      <a:pt x="362" y="21"/>
                    </a:lnTo>
                    <a:lnTo>
                      <a:pt x="376" y="21"/>
                    </a:lnTo>
                    <a:close/>
                  </a:path>
                </a:pathLst>
              </a:custGeom>
              <a:solidFill>
                <a:srgbClr val="F5B90F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 dirty="0"/>
              </a:p>
            </p:txBody>
          </p:sp>
          <p:sp>
            <p:nvSpPr>
              <p:cNvPr id="223" name="Freeform 134">
                <a:extLst>
                  <a:ext uri="{FF2B5EF4-FFF2-40B4-BE49-F238E27FC236}">
                    <a16:creationId xmlns:a16="http://schemas.microsoft.com/office/drawing/2014/main" id="{4FB42BAE-101E-CDC8-8B35-7AFFF39391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963" y="2779713"/>
                <a:ext cx="484188" cy="411163"/>
              </a:xfrm>
              <a:custGeom>
                <a:avLst/>
                <a:gdLst>
                  <a:gd name="T0" fmla="*/ 301 w 305"/>
                  <a:gd name="T1" fmla="*/ 57 h 259"/>
                  <a:gd name="T2" fmla="*/ 304 w 305"/>
                  <a:gd name="T3" fmla="*/ 71 h 259"/>
                  <a:gd name="T4" fmla="*/ 285 w 305"/>
                  <a:gd name="T5" fmla="*/ 72 h 259"/>
                  <a:gd name="T6" fmla="*/ 251 w 305"/>
                  <a:gd name="T7" fmla="*/ 72 h 259"/>
                  <a:gd name="T8" fmla="*/ 229 w 305"/>
                  <a:gd name="T9" fmla="*/ 72 h 259"/>
                  <a:gd name="T10" fmla="*/ 207 w 305"/>
                  <a:gd name="T11" fmla="*/ 73 h 259"/>
                  <a:gd name="T12" fmla="*/ 184 w 305"/>
                  <a:gd name="T13" fmla="*/ 74 h 259"/>
                  <a:gd name="T14" fmla="*/ 170 w 305"/>
                  <a:gd name="T15" fmla="*/ 80 h 259"/>
                  <a:gd name="T16" fmla="*/ 173 w 305"/>
                  <a:gd name="T17" fmla="*/ 93 h 259"/>
                  <a:gd name="T18" fmla="*/ 175 w 305"/>
                  <a:gd name="T19" fmla="*/ 113 h 259"/>
                  <a:gd name="T20" fmla="*/ 174 w 305"/>
                  <a:gd name="T21" fmla="*/ 126 h 259"/>
                  <a:gd name="T22" fmla="*/ 180 w 305"/>
                  <a:gd name="T23" fmla="*/ 138 h 259"/>
                  <a:gd name="T24" fmla="*/ 191 w 305"/>
                  <a:gd name="T25" fmla="*/ 140 h 259"/>
                  <a:gd name="T26" fmla="*/ 190 w 305"/>
                  <a:gd name="T27" fmla="*/ 154 h 259"/>
                  <a:gd name="T28" fmla="*/ 200 w 305"/>
                  <a:gd name="T29" fmla="*/ 162 h 259"/>
                  <a:gd name="T30" fmla="*/ 201 w 305"/>
                  <a:gd name="T31" fmla="*/ 173 h 259"/>
                  <a:gd name="T32" fmla="*/ 191 w 305"/>
                  <a:gd name="T33" fmla="*/ 182 h 259"/>
                  <a:gd name="T34" fmla="*/ 195 w 305"/>
                  <a:gd name="T35" fmla="*/ 196 h 259"/>
                  <a:gd name="T36" fmla="*/ 199 w 305"/>
                  <a:gd name="T37" fmla="*/ 210 h 259"/>
                  <a:gd name="T38" fmla="*/ 207 w 305"/>
                  <a:gd name="T39" fmla="*/ 225 h 259"/>
                  <a:gd name="T40" fmla="*/ 204 w 305"/>
                  <a:gd name="T41" fmla="*/ 235 h 259"/>
                  <a:gd name="T42" fmla="*/ 199 w 305"/>
                  <a:gd name="T43" fmla="*/ 248 h 259"/>
                  <a:gd name="T44" fmla="*/ 190 w 305"/>
                  <a:gd name="T45" fmla="*/ 258 h 259"/>
                  <a:gd name="T46" fmla="*/ 174 w 305"/>
                  <a:gd name="T47" fmla="*/ 257 h 259"/>
                  <a:gd name="T48" fmla="*/ 169 w 305"/>
                  <a:gd name="T49" fmla="*/ 242 h 259"/>
                  <a:gd name="T50" fmla="*/ 154 w 305"/>
                  <a:gd name="T51" fmla="*/ 230 h 259"/>
                  <a:gd name="T52" fmla="*/ 130 w 305"/>
                  <a:gd name="T53" fmla="*/ 226 h 259"/>
                  <a:gd name="T54" fmla="*/ 117 w 305"/>
                  <a:gd name="T55" fmla="*/ 222 h 259"/>
                  <a:gd name="T56" fmla="*/ 100 w 305"/>
                  <a:gd name="T57" fmla="*/ 218 h 259"/>
                  <a:gd name="T58" fmla="*/ 82 w 305"/>
                  <a:gd name="T59" fmla="*/ 208 h 259"/>
                  <a:gd name="T60" fmla="*/ 62 w 305"/>
                  <a:gd name="T61" fmla="*/ 199 h 259"/>
                  <a:gd name="T62" fmla="*/ 46 w 305"/>
                  <a:gd name="T63" fmla="*/ 183 h 259"/>
                  <a:gd name="T64" fmla="*/ 41 w 305"/>
                  <a:gd name="T65" fmla="*/ 172 h 259"/>
                  <a:gd name="T66" fmla="*/ 39 w 305"/>
                  <a:gd name="T67" fmla="*/ 155 h 259"/>
                  <a:gd name="T68" fmla="*/ 26 w 305"/>
                  <a:gd name="T69" fmla="*/ 149 h 259"/>
                  <a:gd name="T70" fmla="*/ 17 w 305"/>
                  <a:gd name="T71" fmla="*/ 137 h 259"/>
                  <a:gd name="T72" fmla="*/ 11 w 305"/>
                  <a:gd name="T73" fmla="*/ 122 h 259"/>
                  <a:gd name="T74" fmla="*/ 7 w 305"/>
                  <a:gd name="T75" fmla="*/ 107 h 259"/>
                  <a:gd name="T76" fmla="*/ 6 w 305"/>
                  <a:gd name="T77" fmla="*/ 96 h 259"/>
                  <a:gd name="T78" fmla="*/ 11 w 305"/>
                  <a:gd name="T79" fmla="*/ 88 h 259"/>
                  <a:gd name="T80" fmla="*/ 26 w 305"/>
                  <a:gd name="T81" fmla="*/ 86 h 259"/>
                  <a:gd name="T82" fmla="*/ 40 w 305"/>
                  <a:gd name="T83" fmla="*/ 86 h 259"/>
                  <a:gd name="T84" fmla="*/ 52 w 305"/>
                  <a:gd name="T85" fmla="*/ 83 h 259"/>
                  <a:gd name="T86" fmla="*/ 52 w 305"/>
                  <a:gd name="T87" fmla="*/ 72 h 259"/>
                  <a:gd name="T88" fmla="*/ 52 w 305"/>
                  <a:gd name="T89" fmla="*/ 57 h 259"/>
                  <a:gd name="T90" fmla="*/ 61 w 305"/>
                  <a:gd name="T91" fmla="*/ 46 h 259"/>
                  <a:gd name="T92" fmla="*/ 79 w 305"/>
                  <a:gd name="T93" fmla="*/ 41 h 259"/>
                  <a:gd name="T94" fmla="*/ 83 w 305"/>
                  <a:gd name="T95" fmla="*/ 15 h 259"/>
                  <a:gd name="T96" fmla="*/ 80 w 305"/>
                  <a:gd name="T97" fmla="*/ 5 h 259"/>
                  <a:gd name="T98" fmla="*/ 109 w 305"/>
                  <a:gd name="T99" fmla="*/ 0 h 259"/>
                  <a:gd name="T100" fmla="*/ 120 w 305"/>
                  <a:gd name="T101" fmla="*/ 6 h 259"/>
                  <a:gd name="T102" fmla="*/ 132 w 305"/>
                  <a:gd name="T103" fmla="*/ 19 h 259"/>
                  <a:gd name="T104" fmla="*/ 144 w 305"/>
                  <a:gd name="T105" fmla="*/ 28 h 259"/>
                  <a:gd name="T106" fmla="*/ 160 w 305"/>
                  <a:gd name="T107" fmla="*/ 42 h 259"/>
                  <a:gd name="T108" fmla="*/ 182 w 305"/>
                  <a:gd name="T109" fmla="*/ 42 h 259"/>
                  <a:gd name="T110" fmla="*/ 197 w 305"/>
                  <a:gd name="T111" fmla="*/ 30 h 259"/>
                  <a:gd name="T112" fmla="*/ 206 w 305"/>
                  <a:gd name="T113" fmla="*/ 15 h 259"/>
                  <a:gd name="T114" fmla="*/ 221 w 305"/>
                  <a:gd name="T115" fmla="*/ 11 h 259"/>
                  <a:gd name="T116" fmla="*/ 229 w 305"/>
                  <a:gd name="T117" fmla="*/ 25 h 259"/>
                  <a:gd name="T118" fmla="*/ 257 w 305"/>
                  <a:gd name="T119" fmla="*/ 31 h 259"/>
                  <a:gd name="T120" fmla="*/ 284 w 305"/>
                  <a:gd name="T121" fmla="*/ 30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05" h="259">
                    <a:moveTo>
                      <a:pt x="291" y="30"/>
                    </a:moveTo>
                    <a:lnTo>
                      <a:pt x="291" y="31"/>
                    </a:lnTo>
                    <a:lnTo>
                      <a:pt x="292" y="34"/>
                    </a:lnTo>
                    <a:lnTo>
                      <a:pt x="293" y="36"/>
                    </a:lnTo>
                    <a:lnTo>
                      <a:pt x="294" y="40"/>
                    </a:lnTo>
                    <a:lnTo>
                      <a:pt x="294" y="41"/>
                    </a:lnTo>
                    <a:lnTo>
                      <a:pt x="295" y="43"/>
                    </a:lnTo>
                    <a:lnTo>
                      <a:pt x="296" y="46"/>
                    </a:lnTo>
                    <a:lnTo>
                      <a:pt x="298" y="48"/>
                    </a:lnTo>
                    <a:lnTo>
                      <a:pt x="298" y="50"/>
                    </a:lnTo>
                    <a:lnTo>
                      <a:pt x="299" y="51"/>
                    </a:lnTo>
                    <a:lnTo>
                      <a:pt x="300" y="54"/>
                    </a:lnTo>
                    <a:lnTo>
                      <a:pt x="300" y="55"/>
                    </a:lnTo>
                    <a:lnTo>
                      <a:pt x="300" y="56"/>
                    </a:lnTo>
                    <a:lnTo>
                      <a:pt x="301" y="57"/>
                    </a:lnTo>
                    <a:lnTo>
                      <a:pt x="301" y="58"/>
                    </a:lnTo>
                    <a:lnTo>
                      <a:pt x="302" y="58"/>
                    </a:lnTo>
                    <a:lnTo>
                      <a:pt x="302" y="59"/>
                    </a:lnTo>
                    <a:lnTo>
                      <a:pt x="302" y="61"/>
                    </a:lnTo>
                    <a:lnTo>
                      <a:pt x="303" y="61"/>
                    </a:lnTo>
                    <a:lnTo>
                      <a:pt x="303" y="62"/>
                    </a:lnTo>
                    <a:lnTo>
                      <a:pt x="303" y="63"/>
                    </a:lnTo>
                    <a:lnTo>
                      <a:pt x="303" y="64"/>
                    </a:lnTo>
                    <a:lnTo>
                      <a:pt x="304" y="65"/>
                    </a:lnTo>
                    <a:lnTo>
                      <a:pt x="304" y="66"/>
                    </a:lnTo>
                    <a:lnTo>
                      <a:pt x="304" y="67"/>
                    </a:lnTo>
                    <a:lnTo>
                      <a:pt x="304" y="68"/>
                    </a:lnTo>
                    <a:lnTo>
                      <a:pt x="305" y="70"/>
                    </a:lnTo>
                    <a:lnTo>
                      <a:pt x="305" y="71"/>
                    </a:lnTo>
                    <a:lnTo>
                      <a:pt x="304" y="71"/>
                    </a:lnTo>
                    <a:lnTo>
                      <a:pt x="303" y="71"/>
                    </a:lnTo>
                    <a:lnTo>
                      <a:pt x="302" y="71"/>
                    </a:lnTo>
                    <a:lnTo>
                      <a:pt x="302" y="72"/>
                    </a:lnTo>
                    <a:lnTo>
                      <a:pt x="301" y="72"/>
                    </a:lnTo>
                    <a:lnTo>
                      <a:pt x="300" y="72"/>
                    </a:lnTo>
                    <a:lnTo>
                      <a:pt x="299" y="72"/>
                    </a:lnTo>
                    <a:lnTo>
                      <a:pt x="298" y="72"/>
                    </a:lnTo>
                    <a:lnTo>
                      <a:pt x="295" y="72"/>
                    </a:lnTo>
                    <a:lnTo>
                      <a:pt x="294" y="72"/>
                    </a:lnTo>
                    <a:lnTo>
                      <a:pt x="293" y="72"/>
                    </a:lnTo>
                    <a:lnTo>
                      <a:pt x="292" y="72"/>
                    </a:lnTo>
                    <a:lnTo>
                      <a:pt x="291" y="72"/>
                    </a:lnTo>
                    <a:lnTo>
                      <a:pt x="290" y="72"/>
                    </a:lnTo>
                    <a:lnTo>
                      <a:pt x="286" y="72"/>
                    </a:lnTo>
                    <a:lnTo>
                      <a:pt x="285" y="72"/>
                    </a:lnTo>
                    <a:lnTo>
                      <a:pt x="283" y="72"/>
                    </a:lnTo>
                    <a:lnTo>
                      <a:pt x="279" y="72"/>
                    </a:lnTo>
                    <a:lnTo>
                      <a:pt x="274" y="72"/>
                    </a:lnTo>
                    <a:lnTo>
                      <a:pt x="273" y="72"/>
                    </a:lnTo>
                    <a:lnTo>
                      <a:pt x="269" y="72"/>
                    </a:lnTo>
                    <a:lnTo>
                      <a:pt x="267" y="72"/>
                    </a:lnTo>
                    <a:lnTo>
                      <a:pt x="266" y="72"/>
                    </a:lnTo>
                    <a:lnTo>
                      <a:pt x="265" y="72"/>
                    </a:lnTo>
                    <a:lnTo>
                      <a:pt x="264" y="72"/>
                    </a:lnTo>
                    <a:lnTo>
                      <a:pt x="260" y="72"/>
                    </a:lnTo>
                    <a:lnTo>
                      <a:pt x="259" y="72"/>
                    </a:lnTo>
                    <a:lnTo>
                      <a:pt x="258" y="72"/>
                    </a:lnTo>
                    <a:lnTo>
                      <a:pt x="255" y="72"/>
                    </a:lnTo>
                    <a:lnTo>
                      <a:pt x="253" y="72"/>
                    </a:lnTo>
                    <a:lnTo>
                      <a:pt x="251" y="72"/>
                    </a:lnTo>
                    <a:lnTo>
                      <a:pt x="250" y="72"/>
                    </a:lnTo>
                    <a:lnTo>
                      <a:pt x="249" y="72"/>
                    </a:lnTo>
                    <a:lnTo>
                      <a:pt x="248" y="72"/>
                    </a:lnTo>
                    <a:lnTo>
                      <a:pt x="246" y="72"/>
                    </a:lnTo>
                    <a:lnTo>
                      <a:pt x="244" y="72"/>
                    </a:lnTo>
                    <a:lnTo>
                      <a:pt x="243" y="72"/>
                    </a:lnTo>
                    <a:lnTo>
                      <a:pt x="242" y="72"/>
                    </a:lnTo>
                    <a:lnTo>
                      <a:pt x="240" y="72"/>
                    </a:lnTo>
                    <a:lnTo>
                      <a:pt x="239" y="72"/>
                    </a:lnTo>
                    <a:lnTo>
                      <a:pt x="238" y="72"/>
                    </a:lnTo>
                    <a:lnTo>
                      <a:pt x="234" y="72"/>
                    </a:lnTo>
                    <a:lnTo>
                      <a:pt x="233" y="72"/>
                    </a:lnTo>
                    <a:lnTo>
                      <a:pt x="231" y="72"/>
                    </a:lnTo>
                    <a:lnTo>
                      <a:pt x="230" y="72"/>
                    </a:lnTo>
                    <a:lnTo>
                      <a:pt x="229" y="72"/>
                    </a:lnTo>
                    <a:lnTo>
                      <a:pt x="227" y="72"/>
                    </a:lnTo>
                    <a:lnTo>
                      <a:pt x="226" y="72"/>
                    </a:lnTo>
                    <a:lnTo>
                      <a:pt x="225" y="72"/>
                    </a:lnTo>
                    <a:lnTo>
                      <a:pt x="222" y="72"/>
                    </a:lnTo>
                    <a:lnTo>
                      <a:pt x="220" y="72"/>
                    </a:lnTo>
                    <a:lnTo>
                      <a:pt x="218" y="72"/>
                    </a:lnTo>
                    <a:lnTo>
                      <a:pt x="217" y="72"/>
                    </a:lnTo>
                    <a:lnTo>
                      <a:pt x="216" y="72"/>
                    </a:lnTo>
                    <a:lnTo>
                      <a:pt x="215" y="72"/>
                    </a:lnTo>
                    <a:lnTo>
                      <a:pt x="215" y="73"/>
                    </a:lnTo>
                    <a:lnTo>
                      <a:pt x="214" y="73"/>
                    </a:lnTo>
                    <a:lnTo>
                      <a:pt x="213" y="73"/>
                    </a:lnTo>
                    <a:lnTo>
                      <a:pt x="210" y="73"/>
                    </a:lnTo>
                    <a:lnTo>
                      <a:pt x="208" y="73"/>
                    </a:lnTo>
                    <a:lnTo>
                      <a:pt x="207" y="73"/>
                    </a:lnTo>
                    <a:lnTo>
                      <a:pt x="206" y="73"/>
                    </a:lnTo>
                    <a:lnTo>
                      <a:pt x="201" y="73"/>
                    </a:lnTo>
                    <a:lnTo>
                      <a:pt x="200" y="73"/>
                    </a:lnTo>
                    <a:lnTo>
                      <a:pt x="199" y="73"/>
                    </a:lnTo>
                    <a:lnTo>
                      <a:pt x="198" y="73"/>
                    </a:lnTo>
                    <a:lnTo>
                      <a:pt x="197" y="73"/>
                    </a:lnTo>
                    <a:lnTo>
                      <a:pt x="196" y="73"/>
                    </a:lnTo>
                    <a:lnTo>
                      <a:pt x="195" y="73"/>
                    </a:lnTo>
                    <a:lnTo>
                      <a:pt x="191" y="73"/>
                    </a:lnTo>
                    <a:lnTo>
                      <a:pt x="190" y="73"/>
                    </a:lnTo>
                    <a:lnTo>
                      <a:pt x="189" y="73"/>
                    </a:lnTo>
                    <a:lnTo>
                      <a:pt x="188" y="73"/>
                    </a:lnTo>
                    <a:lnTo>
                      <a:pt x="187" y="73"/>
                    </a:lnTo>
                    <a:lnTo>
                      <a:pt x="186" y="74"/>
                    </a:lnTo>
                    <a:lnTo>
                      <a:pt x="184" y="74"/>
                    </a:lnTo>
                    <a:lnTo>
                      <a:pt x="183" y="75"/>
                    </a:lnTo>
                    <a:lnTo>
                      <a:pt x="182" y="75"/>
                    </a:lnTo>
                    <a:lnTo>
                      <a:pt x="182" y="76"/>
                    </a:lnTo>
                    <a:lnTo>
                      <a:pt x="181" y="76"/>
                    </a:lnTo>
                    <a:lnTo>
                      <a:pt x="180" y="76"/>
                    </a:lnTo>
                    <a:lnTo>
                      <a:pt x="179" y="76"/>
                    </a:lnTo>
                    <a:lnTo>
                      <a:pt x="178" y="76"/>
                    </a:lnTo>
                    <a:lnTo>
                      <a:pt x="177" y="76"/>
                    </a:lnTo>
                    <a:lnTo>
                      <a:pt x="175" y="76"/>
                    </a:lnTo>
                    <a:lnTo>
                      <a:pt x="174" y="78"/>
                    </a:lnTo>
                    <a:lnTo>
                      <a:pt x="173" y="78"/>
                    </a:lnTo>
                    <a:lnTo>
                      <a:pt x="172" y="79"/>
                    </a:lnTo>
                    <a:lnTo>
                      <a:pt x="171" y="79"/>
                    </a:lnTo>
                    <a:lnTo>
                      <a:pt x="171" y="80"/>
                    </a:lnTo>
                    <a:lnTo>
                      <a:pt x="170" y="80"/>
                    </a:lnTo>
                    <a:lnTo>
                      <a:pt x="170" y="81"/>
                    </a:lnTo>
                    <a:lnTo>
                      <a:pt x="170" y="82"/>
                    </a:lnTo>
                    <a:lnTo>
                      <a:pt x="170" y="83"/>
                    </a:lnTo>
                    <a:lnTo>
                      <a:pt x="170" y="84"/>
                    </a:lnTo>
                    <a:lnTo>
                      <a:pt x="170" y="86"/>
                    </a:lnTo>
                    <a:lnTo>
                      <a:pt x="170" y="87"/>
                    </a:lnTo>
                    <a:lnTo>
                      <a:pt x="170" y="88"/>
                    </a:lnTo>
                    <a:lnTo>
                      <a:pt x="171" y="88"/>
                    </a:lnTo>
                    <a:lnTo>
                      <a:pt x="171" y="89"/>
                    </a:lnTo>
                    <a:lnTo>
                      <a:pt x="172" y="89"/>
                    </a:lnTo>
                    <a:lnTo>
                      <a:pt x="172" y="90"/>
                    </a:lnTo>
                    <a:lnTo>
                      <a:pt x="173" y="90"/>
                    </a:lnTo>
                    <a:lnTo>
                      <a:pt x="173" y="91"/>
                    </a:lnTo>
                    <a:lnTo>
                      <a:pt x="173" y="92"/>
                    </a:lnTo>
                    <a:lnTo>
                      <a:pt x="173" y="93"/>
                    </a:lnTo>
                    <a:lnTo>
                      <a:pt x="173" y="95"/>
                    </a:lnTo>
                    <a:lnTo>
                      <a:pt x="173" y="96"/>
                    </a:lnTo>
                    <a:lnTo>
                      <a:pt x="173" y="97"/>
                    </a:lnTo>
                    <a:lnTo>
                      <a:pt x="173" y="98"/>
                    </a:lnTo>
                    <a:lnTo>
                      <a:pt x="174" y="99"/>
                    </a:lnTo>
                    <a:lnTo>
                      <a:pt x="175" y="100"/>
                    </a:lnTo>
                    <a:lnTo>
                      <a:pt x="175" y="101"/>
                    </a:lnTo>
                    <a:lnTo>
                      <a:pt x="175" y="103"/>
                    </a:lnTo>
                    <a:lnTo>
                      <a:pt x="175" y="105"/>
                    </a:lnTo>
                    <a:lnTo>
                      <a:pt x="175" y="106"/>
                    </a:lnTo>
                    <a:lnTo>
                      <a:pt x="175" y="107"/>
                    </a:lnTo>
                    <a:lnTo>
                      <a:pt x="175" y="108"/>
                    </a:lnTo>
                    <a:lnTo>
                      <a:pt x="175" y="110"/>
                    </a:lnTo>
                    <a:lnTo>
                      <a:pt x="175" y="112"/>
                    </a:lnTo>
                    <a:lnTo>
                      <a:pt x="175" y="113"/>
                    </a:lnTo>
                    <a:lnTo>
                      <a:pt x="175" y="114"/>
                    </a:lnTo>
                    <a:lnTo>
                      <a:pt x="175" y="115"/>
                    </a:lnTo>
                    <a:lnTo>
                      <a:pt x="175" y="116"/>
                    </a:lnTo>
                    <a:lnTo>
                      <a:pt x="175" y="117"/>
                    </a:lnTo>
                    <a:lnTo>
                      <a:pt x="174" y="117"/>
                    </a:lnTo>
                    <a:lnTo>
                      <a:pt x="174" y="118"/>
                    </a:lnTo>
                    <a:lnTo>
                      <a:pt x="174" y="120"/>
                    </a:lnTo>
                    <a:lnTo>
                      <a:pt x="174" y="121"/>
                    </a:lnTo>
                    <a:lnTo>
                      <a:pt x="173" y="121"/>
                    </a:lnTo>
                    <a:lnTo>
                      <a:pt x="173" y="122"/>
                    </a:lnTo>
                    <a:lnTo>
                      <a:pt x="173" y="123"/>
                    </a:lnTo>
                    <a:lnTo>
                      <a:pt x="173" y="124"/>
                    </a:lnTo>
                    <a:lnTo>
                      <a:pt x="173" y="125"/>
                    </a:lnTo>
                    <a:lnTo>
                      <a:pt x="174" y="125"/>
                    </a:lnTo>
                    <a:lnTo>
                      <a:pt x="174" y="126"/>
                    </a:lnTo>
                    <a:lnTo>
                      <a:pt x="174" y="128"/>
                    </a:lnTo>
                    <a:lnTo>
                      <a:pt x="174" y="130"/>
                    </a:lnTo>
                    <a:lnTo>
                      <a:pt x="174" y="131"/>
                    </a:lnTo>
                    <a:lnTo>
                      <a:pt x="174" y="133"/>
                    </a:lnTo>
                    <a:lnTo>
                      <a:pt x="174" y="134"/>
                    </a:lnTo>
                    <a:lnTo>
                      <a:pt x="174" y="135"/>
                    </a:lnTo>
                    <a:lnTo>
                      <a:pt x="174" y="137"/>
                    </a:lnTo>
                    <a:lnTo>
                      <a:pt x="174" y="138"/>
                    </a:lnTo>
                    <a:lnTo>
                      <a:pt x="174" y="139"/>
                    </a:lnTo>
                    <a:lnTo>
                      <a:pt x="175" y="139"/>
                    </a:lnTo>
                    <a:lnTo>
                      <a:pt x="177" y="139"/>
                    </a:lnTo>
                    <a:lnTo>
                      <a:pt x="178" y="139"/>
                    </a:lnTo>
                    <a:lnTo>
                      <a:pt x="178" y="138"/>
                    </a:lnTo>
                    <a:lnTo>
                      <a:pt x="179" y="138"/>
                    </a:lnTo>
                    <a:lnTo>
                      <a:pt x="180" y="138"/>
                    </a:lnTo>
                    <a:lnTo>
                      <a:pt x="181" y="138"/>
                    </a:lnTo>
                    <a:lnTo>
                      <a:pt x="181" y="137"/>
                    </a:lnTo>
                    <a:lnTo>
                      <a:pt x="182" y="137"/>
                    </a:lnTo>
                    <a:lnTo>
                      <a:pt x="182" y="135"/>
                    </a:lnTo>
                    <a:lnTo>
                      <a:pt x="183" y="135"/>
                    </a:lnTo>
                    <a:lnTo>
                      <a:pt x="184" y="135"/>
                    </a:lnTo>
                    <a:lnTo>
                      <a:pt x="186" y="135"/>
                    </a:lnTo>
                    <a:lnTo>
                      <a:pt x="187" y="135"/>
                    </a:lnTo>
                    <a:lnTo>
                      <a:pt x="188" y="137"/>
                    </a:lnTo>
                    <a:lnTo>
                      <a:pt x="189" y="137"/>
                    </a:lnTo>
                    <a:lnTo>
                      <a:pt x="190" y="137"/>
                    </a:lnTo>
                    <a:lnTo>
                      <a:pt x="191" y="137"/>
                    </a:lnTo>
                    <a:lnTo>
                      <a:pt x="191" y="138"/>
                    </a:lnTo>
                    <a:lnTo>
                      <a:pt x="191" y="139"/>
                    </a:lnTo>
                    <a:lnTo>
                      <a:pt x="191" y="140"/>
                    </a:lnTo>
                    <a:lnTo>
                      <a:pt x="191" y="141"/>
                    </a:lnTo>
                    <a:lnTo>
                      <a:pt x="191" y="142"/>
                    </a:lnTo>
                    <a:lnTo>
                      <a:pt x="191" y="145"/>
                    </a:lnTo>
                    <a:lnTo>
                      <a:pt x="191" y="146"/>
                    </a:lnTo>
                    <a:lnTo>
                      <a:pt x="190" y="146"/>
                    </a:lnTo>
                    <a:lnTo>
                      <a:pt x="190" y="147"/>
                    </a:lnTo>
                    <a:lnTo>
                      <a:pt x="190" y="148"/>
                    </a:lnTo>
                    <a:lnTo>
                      <a:pt x="189" y="148"/>
                    </a:lnTo>
                    <a:lnTo>
                      <a:pt x="189" y="149"/>
                    </a:lnTo>
                    <a:lnTo>
                      <a:pt x="188" y="149"/>
                    </a:lnTo>
                    <a:lnTo>
                      <a:pt x="188" y="150"/>
                    </a:lnTo>
                    <a:lnTo>
                      <a:pt x="188" y="151"/>
                    </a:lnTo>
                    <a:lnTo>
                      <a:pt x="189" y="153"/>
                    </a:lnTo>
                    <a:lnTo>
                      <a:pt x="189" y="154"/>
                    </a:lnTo>
                    <a:lnTo>
                      <a:pt x="190" y="154"/>
                    </a:lnTo>
                    <a:lnTo>
                      <a:pt x="191" y="154"/>
                    </a:lnTo>
                    <a:lnTo>
                      <a:pt x="192" y="154"/>
                    </a:lnTo>
                    <a:lnTo>
                      <a:pt x="193" y="154"/>
                    </a:lnTo>
                    <a:lnTo>
                      <a:pt x="195" y="155"/>
                    </a:lnTo>
                    <a:lnTo>
                      <a:pt x="196" y="155"/>
                    </a:lnTo>
                    <a:lnTo>
                      <a:pt x="197" y="156"/>
                    </a:lnTo>
                    <a:lnTo>
                      <a:pt x="198" y="156"/>
                    </a:lnTo>
                    <a:lnTo>
                      <a:pt x="199" y="156"/>
                    </a:lnTo>
                    <a:lnTo>
                      <a:pt x="200" y="156"/>
                    </a:lnTo>
                    <a:lnTo>
                      <a:pt x="201" y="156"/>
                    </a:lnTo>
                    <a:lnTo>
                      <a:pt x="201" y="157"/>
                    </a:lnTo>
                    <a:lnTo>
                      <a:pt x="201" y="158"/>
                    </a:lnTo>
                    <a:lnTo>
                      <a:pt x="200" y="159"/>
                    </a:lnTo>
                    <a:lnTo>
                      <a:pt x="200" y="160"/>
                    </a:lnTo>
                    <a:lnTo>
                      <a:pt x="200" y="162"/>
                    </a:lnTo>
                    <a:lnTo>
                      <a:pt x="200" y="163"/>
                    </a:lnTo>
                    <a:lnTo>
                      <a:pt x="200" y="164"/>
                    </a:lnTo>
                    <a:lnTo>
                      <a:pt x="199" y="164"/>
                    </a:lnTo>
                    <a:lnTo>
                      <a:pt x="199" y="165"/>
                    </a:lnTo>
                    <a:lnTo>
                      <a:pt x="199" y="166"/>
                    </a:lnTo>
                    <a:lnTo>
                      <a:pt x="199" y="167"/>
                    </a:lnTo>
                    <a:lnTo>
                      <a:pt x="199" y="168"/>
                    </a:lnTo>
                    <a:lnTo>
                      <a:pt x="200" y="168"/>
                    </a:lnTo>
                    <a:lnTo>
                      <a:pt x="201" y="168"/>
                    </a:lnTo>
                    <a:lnTo>
                      <a:pt x="201" y="170"/>
                    </a:lnTo>
                    <a:lnTo>
                      <a:pt x="201" y="171"/>
                    </a:lnTo>
                    <a:lnTo>
                      <a:pt x="200" y="171"/>
                    </a:lnTo>
                    <a:lnTo>
                      <a:pt x="200" y="172"/>
                    </a:lnTo>
                    <a:lnTo>
                      <a:pt x="201" y="172"/>
                    </a:lnTo>
                    <a:lnTo>
                      <a:pt x="201" y="173"/>
                    </a:lnTo>
                    <a:lnTo>
                      <a:pt x="200" y="173"/>
                    </a:lnTo>
                    <a:lnTo>
                      <a:pt x="200" y="174"/>
                    </a:lnTo>
                    <a:lnTo>
                      <a:pt x="200" y="175"/>
                    </a:lnTo>
                    <a:lnTo>
                      <a:pt x="200" y="176"/>
                    </a:lnTo>
                    <a:lnTo>
                      <a:pt x="200" y="178"/>
                    </a:lnTo>
                    <a:lnTo>
                      <a:pt x="199" y="178"/>
                    </a:lnTo>
                    <a:lnTo>
                      <a:pt x="198" y="179"/>
                    </a:lnTo>
                    <a:lnTo>
                      <a:pt x="197" y="179"/>
                    </a:lnTo>
                    <a:lnTo>
                      <a:pt x="197" y="180"/>
                    </a:lnTo>
                    <a:lnTo>
                      <a:pt x="196" y="180"/>
                    </a:lnTo>
                    <a:lnTo>
                      <a:pt x="195" y="181"/>
                    </a:lnTo>
                    <a:lnTo>
                      <a:pt x="193" y="181"/>
                    </a:lnTo>
                    <a:lnTo>
                      <a:pt x="192" y="180"/>
                    </a:lnTo>
                    <a:lnTo>
                      <a:pt x="192" y="181"/>
                    </a:lnTo>
                    <a:lnTo>
                      <a:pt x="191" y="182"/>
                    </a:lnTo>
                    <a:lnTo>
                      <a:pt x="190" y="183"/>
                    </a:lnTo>
                    <a:lnTo>
                      <a:pt x="190" y="184"/>
                    </a:lnTo>
                    <a:lnTo>
                      <a:pt x="190" y="185"/>
                    </a:lnTo>
                    <a:lnTo>
                      <a:pt x="191" y="185"/>
                    </a:lnTo>
                    <a:lnTo>
                      <a:pt x="191" y="187"/>
                    </a:lnTo>
                    <a:lnTo>
                      <a:pt x="191" y="188"/>
                    </a:lnTo>
                    <a:lnTo>
                      <a:pt x="192" y="189"/>
                    </a:lnTo>
                    <a:lnTo>
                      <a:pt x="193" y="189"/>
                    </a:lnTo>
                    <a:lnTo>
                      <a:pt x="193" y="190"/>
                    </a:lnTo>
                    <a:lnTo>
                      <a:pt x="193" y="191"/>
                    </a:lnTo>
                    <a:lnTo>
                      <a:pt x="193" y="192"/>
                    </a:lnTo>
                    <a:lnTo>
                      <a:pt x="193" y="193"/>
                    </a:lnTo>
                    <a:lnTo>
                      <a:pt x="193" y="195"/>
                    </a:lnTo>
                    <a:lnTo>
                      <a:pt x="195" y="195"/>
                    </a:lnTo>
                    <a:lnTo>
                      <a:pt x="195" y="196"/>
                    </a:lnTo>
                    <a:lnTo>
                      <a:pt x="195" y="197"/>
                    </a:lnTo>
                    <a:lnTo>
                      <a:pt x="196" y="198"/>
                    </a:lnTo>
                    <a:lnTo>
                      <a:pt x="196" y="199"/>
                    </a:lnTo>
                    <a:lnTo>
                      <a:pt x="197" y="199"/>
                    </a:lnTo>
                    <a:lnTo>
                      <a:pt x="197" y="200"/>
                    </a:lnTo>
                    <a:lnTo>
                      <a:pt x="197" y="201"/>
                    </a:lnTo>
                    <a:lnTo>
                      <a:pt x="196" y="201"/>
                    </a:lnTo>
                    <a:lnTo>
                      <a:pt x="196" y="202"/>
                    </a:lnTo>
                    <a:lnTo>
                      <a:pt x="196" y="204"/>
                    </a:lnTo>
                    <a:lnTo>
                      <a:pt x="196" y="205"/>
                    </a:lnTo>
                    <a:lnTo>
                      <a:pt x="196" y="206"/>
                    </a:lnTo>
                    <a:lnTo>
                      <a:pt x="197" y="206"/>
                    </a:lnTo>
                    <a:lnTo>
                      <a:pt x="198" y="208"/>
                    </a:lnTo>
                    <a:lnTo>
                      <a:pt x="198" y="209"/>
                    </a:lnTo>
                    <a:lnTo>
                      <a:pt x="199" y="210"/>
                    </a:lnTo>
                    <a:lnTo>
                      <a:pt x="200" y="210"/>
                    </a:lnTo>
                    <a:lnTo>
                      <a:pt x="203" y="214"/>
                    </a:lnTo>
                    <a:lnTo>
                      <a:pt x="203" y="215"/>
                    </a:lnTo>
                    <a:lnTo>
                      <a:pt x="204" y="215"/>
                    </a:lnTo>
                    <a:lnTo>
                      <a:pt x="204" y="216"/>
                    </a:lnTo>
                    <a:lnTo>
                      <a:pt x="204" y="217"/>
                    </a:lnTo>
                    <a:lnTo>
                      <a:pt x="205" y="217"/>
                    </a:lnTo>
                    <a:lnTo>
                      <a:pt x="205" y="218"/>
                    </a:lnTo>
                    <a:lnTo>
                      <a:pt x="206" y="218"/>
                    </a:lnTo>
                    <a:lnTo>
                      <a:pt x="206" y="220"/>
                    </a:lnTo>
                    <a:lnTo>
                      <a:pt x="206" y="221"/>
                    </a:lnTo>
                    <a:lnTo>
                      <a:pt x="207" y="222"/>
                    </a:lnTo>
                    <a:lnTo>
                      <a:pt x="207" y="223"/>
                    </a:lnTo>
                    <a:lnTo>
                      <a:pt x="207" y="224"/>
                    </a:lnTo>
                    <a:lnTo>
                      <a:pt x="207" y="225"/>
                    </a:lnTo>
                    <a:lnTo>
                      <a:pt x="208" y="226"/>
                    </a:lnTo>
                    <a:lnTo>
                      <a:pt x="208" y="227"/>
                    </a:lnTo>
                    <a:lnTo>
                      <a:pt x="207" y="227"/>
                    </a:lnTo>
                    <a:lnTo>
                      <a:pt x="207" y="229"/>
                    </a:lnTo>
                    <a:lnTo>
                      <a:pt x="206" y="229"/>
                    </a:lnTo>
                    <a:lnTo>
                      <a:pt x="206" y="230"/>
                    </a:lnTo>
                    <a:lnTo>
                      <a:pt x="206" y="231"/>
                    </a:lnTo>
                    <a:lnTo>
                      <a:pt x="206" y="232"/>
                    </a:lnTo>
                    <a:lnTo>
                      <a:pt x="205" y="232"/>
                    </a:lnTo>
                    <a:lnTo>
                      <a:pt x="205" y="233"/>
                    </a:lnTo>
                    <a:lnTo>
                      <a:pt x="204" y="233"/>
                    </a:lnTo>
                    <a:lnTo>
                      <a:pt x="205" y="233"/>
                    </a:lnTo>
                    <a:lnTo>
                      <a:pt x="205" y="234"/>
                    </a:lnTo>
                    <a:lnTo>
                      <a:pt x="205" y="235"/>
                    </a:lnTo>
                    <a:lnTo>
                      <a:pt x="204" y="235"/>
                    </a:lnTo>
                    <a:lnTo>
                      <a:pt x="204" y="237"/>
                    </a:lnTo>
                    <a:lnTo>
                      <a:pt x="204" y="238"/>
                    </a:lnTo>
                    <a:lnTo>
                      <a:pt x="204" y="239"/>
                    </a:lnTo>
                    <a:lnTo>
                      <a:pt x="204" y="240"/>
                    </a:lnTo>
                    <a:lnTo>
                      <a:pt x="205" y="240"/>
                    </a:lnTo>
                    <a:lnTo>
                      <a:pt x="205" y="241"/>
                    </a:lnTo>
                    <a:lnTo>
                      <a:pt x="204" y="241"/>
                    </a:lnTo>
                    <a:lnTo>
                      <a:pt x="204" y="242"/>
                    </a:lnTo>
                    <a:lnTo>
                      <a:pt x="204" y="243"/>
                    </a:lnTo>
                    <a:lnTo>
                      <a:pt x="203" y="243"/>
                    </a:lnTo>
                    <a:lnTo>
                      <a:pt x="203" y="245"/>
                    </a:lnTo>
                    <a:lnTo>
                      <a:pt x="201" y="246"/>
                    </a:lnTo>
                    <a:lnTo>
                      <a:pt x="200" y="247"/>
                    </a:lnTo>
                    <a:lnTo>
                      <a:pt x="200" y="248"/>
                    </a:lnTo>
                    <a:lnTo>
                      <a:pt x="199" y="248"/>
                    </a:lnTo>
                    <a:lnTo>
                      <a:pt x="199" y="249"/>
                    </a:lnTo>
                    <a:lnTo>
                      <a:pt x="198" y="249"/>
                    </a:lnTo>
                    <a:lnTo>
                      <a:pt x="198" y="250"/>
                    </a:lnTo>
                    <a:lnTo>
                      <a:pt x="198" y="251"/>
                    </a:lnTo>
                    <a:lnTo>
                      <a:pt x="197" y="251"/>
                    </a:lnTo>
                    <a:lnTo>
                      <a:pt x="197" y="252"/>
                    </a:lnTo>
                    <a:lnTo>
                      <a:pt x="196" y="254"/>
                    </a:lnTo>
                    <a:lnTo>
                      <a:pt x="196" y="255"/>
                    </a:lnTo>
                    <a:lnTo>
                      <a:pt x="195" y="255"/>
                    </a:lnTo>
                    <a:lnTo>
                      <a:pt x="195" y="256"/>
                    </a:lnTo>
                    <a:lnTo>
                      <a:pt x="193" y="256"/>
                    </a:lnTo>
                    <a:lnTo>
                      <a:pt x="192" y="257"/>
                    </a:lnTo>
                    <a:lnTo>
                      <a:pt x="192" y="258"/>
                    </a:lnTo>
                    <a:lnTo>
                      <a:pt x="191" y="258"/>
                    </a:lnTo>
                    <a:lnTo>
                      <a:pt x="190" y="258"/>
                    </a:lnTo>
                    <a:lnTo>
                      <a:pt x="189" y="258"/>
                    </a:lnTo>
                    <a:lnTo>
                      <a:pt x="188" y="259"/>
                    </a:lnTo>
                    <a:lnTo>
                      <a:pt x="187" y="259"/>
                    </a:lnTo>
                    <a:lnTo>
                      <a:pt x="187" y="258"/>
                    </a:lnTo>
                    <a:lnTo>
                      <a:pt x="186" y="258"/>
                    </a:lnTo>
                    <a:lnTo>
                      <a:pt x="184" y="258"/>
                    </a:lnTo>
                    <a:lnTo>
                      <a:pt x="183" y="258"/>
                    </a:lnTo>
                    <a:lnTo>
                      <a:pt x="182" y="258"/>
                    </a:lnTo>
                    <a:lnTo>
                      <a:pt x="181" y="257"/>
                    </a:lnTo>
                    <a:lnTo>
                      <a:pt x="181" y="258"/>
                    </a:lnTo>
                    <a:lnTo>
                      <a:pt x="177" y="258"/>
                    </a:lnTo>
                    <a:lnTo>
                      <a:pt x="175" y="259"/>
                    </a:lnTo>
                    <a:lnTo>
                      <a:pt x="175" y="258"/>
                    </a:lnTo>
                    <a:lnTo>
                      <a:pt x="174" y="258"/>
                    </a:lnTo>
                    <a:lnTo>
                      <a:pt x="174" y="257"/>
                    </a:lnTo>
                    <a:lnTo>
                      <a:pt x="174" y="256"/>
                    </a:lnTo>
                    <a:lnTo>
                      <a:pt x="173" y="255"/>
                    </a:lnTo>
                    <a:lnTo>
                      <a:pt x="173" y="254"/>
                    </a:lnTo>
                    <a:lnTo>
                      <a:pt x="173" y="252"/>
                    </a:lnTo>
                    <a:lnTo>
                      <a:pt x="172" y="251"/>
                    </a:lnTo>
                    <a:lnTo>
                      <a:pt x="172" y="250"/>
                    </a:lnTo>
                    <a:lnTo>
                      <a:pt x="172" y="249"/>
                    </a:lnTo>
                    <a:lnTo>
                      <a:pt x="172" y="248"/>
                    </a:lnTo>
                    <a:lnTo>
                      <a:pt x="171" y="247"/>
                    </a:lnTo>
                    <a:lnTo>
                      <a:pt x="171" y="246"/>
                    </a:lnTo>
                    <a:lnTo>
                      <a:pt x="171" y="245"/>
                    </a:lnTo>
                    <a:lnTo>
                      <a:pt x="170" y="245"/>
                    </a:lnTo>
                    <a:lnTo>
                      <a:pt x="170" y="243"/>
                    </a:lnTo>
                    <a:lnTo>
                      <a:pt x="170" y="242"/>
                    </a:lnTo>
                    <a:lnTo>
                      <a:pt x="169" y="242"/>
                    </a:lnTo>
                    <a:lnTo>
                      <a:pt x="169" y="241"/>
                    </a:lnTo>
                    <a:lnTo>
                      <a:pt x="167" y="240"/>
                    </a:lnTo>
                    <a:lnTo>
                      <a:pt x="166" y="239"/>
                    </a:lnTo>
                    <a:lnTo>
                      <a:pt x="166" y="238"/>
                    </a:lnTo>
                    <a:lnTo>
                      <a:pt x="165" y="237"/>
                    </a:lnTo>
                    <a:lnTo>
                      <a:pt x="164" y="237"/>
                    </a:lnTo>
                    <a:lnTo>
                      <a:pt x="163" y="235"/>
                    </a:lnTo>
                    <a:lnTo>
                      <a:pt x="162" y="234"/>
                    </a:lnTo>
                    <a:lnTo>
                      <a:pt x="161" y="233"/>
                    </a:lnTo>
                    <a:lnTo>
                      <a:pt x="160" y="233"/>
                    </a:lnTo>
                    <a:lnTo>
                      <a:pt x="158" y="232"/>
                    </a:lnTo>
                    <a:lnTo>
                      <a:pt x="157" y="232"/>
                    </a:lnTo>
                    <a:lnTo>
                      <a:pt x="156" y="231"/>
                    </a:lnTo>
                    <a:lnTo>
                      <a:pt x="155" y="231"/>
                    </a:lnTo>
                    <a:lnTo>
                      <a:pt x="154" y="230"/>
                    </a:lnTo>
                    <a:lnTo>
                      <a:pt x="153" y="230"/>
                    </a:lnTo>
                    <a:lnTo>
                      <a:pt x="152" y="230"/>
                    </a:lnTo>
                    <a:lnTo>
                      <a:pt x="151" y="230"/>
                    </a:lnTo>
                    <a:lnTo>
                      <a:pt x="149" y="229"/>
                    </a:lnTo>
                    <a:lnTo>
                      <a:pt x="148" y="229"/>
                    </a:lnTo>
                    <a:lnTo>
                      <a:pt x="146" y="229"/>
                    </a:lnTo>
                    <a:lnTo>
                      <a:pt x="139" y="226"/>
                    </a:lnTo>
                    <a:lnTo>
                      <a:pt x="138" y="226"/>
                    </a:lnTo>
                    <a:lnTo>
                      <a:pt x="137" y="226"/>
                    </a:lnTo>
                    <a:lnTo>
                      <a:pt x="136" y="226"/>
                    </a:lnTo>
                    <a:lnTo>
                      <a:pt x="135" y="226"/>
                    </a:lnTo>
                    <a:lnTo>
                      <a:pt x="134" y="226"/>
                    </a:lnTo>
                    <a:lnTo>
                      <a:pt x="132" y="226"/>
                    </a:lnTo>
                    <a:lnTo>
                      <a:pt x="131" y="226"/>
                    </a:lnTo>
                    <a:lnTo>
                      <a:pt x="130" y="226"/>
                    </a:lnTo>
                    <a:lnTo>
                      <a:pt x="129" y="226"/>
                    </a:lnTo>
                    <a:lnTo>
                      <a:pt x="129" y="225"/>
                    </a:lnTo>
                    <a:lnTo>
                      <a:pt x="128" y="225"/>
                    </a:lnTo>
                    <a:lnTo>
                      <a:pt x="127" y="225"/>
                    </a:lnTo>
                    <a:lnTo>
                      <a:pt x="126" y="225"/>
                    </a:lnTo>
                    <a:lnTo>
                      <a:pt x="126" y="224"/>
                    </a:lnTo>
                    <a:lnTo>
                      <a:pt x="125" y="224"/>
                    </a:lnTo>
                    <a:lnTo>
                      <a:pt x="123" y="223"/>
                    </a:lnTo>
                    <a:lnTo>
                      <a:pt x="122" y="223"/>
                    </a:lnTo>
                    <a:lnTo>
                      <a:pt x="121" y="223"/>
                    </a:lnTo>
                    <a:lnTo>
                      <a:pt x="121" y="222"/>
                    </a:lnTo>
                    <a:lnTo>
                      <a:pt x="120" y="222"/>
                    </a:lnTo>
                    <a:lnTo>
                      <a:pt x="119" y="222"/>
                    </a:lnTo>
                    <a:lnTo>
                      <a:pt x="118" y="222"/>
                    </a:lnTo>
                    <a:lnTo>
                      <a:pt x="117" y="222"/>
                    </a:lnTo>
                    <a:lnTo>
                      <a:pt x="115" y="222"/>
                    </a:lnTo>
                    <a:lnTo>
                      <a:pt x="113" y="222"/>
                    </a:lnTo>
                    <a:lnTo>
                      <a:pt x="112" y="222"/>
                    </a:lnTo>
                    <a:lnTo>
                      <a:pt x="111" y="222"/>
                    </a:lnTo>
                    <a:lnTo>
                      <a:pt x="109" y="222"/>
                    </a:lnTo>
                    <a:lnTo>
                      <a:pt x="108" y="222"/>
                    </a:lnTo>
                    <a:lnTo>
                      <a:pt x="106" y="222"/>
                    </a:lnTo>
                    <a:lnTo>
                      <a:pt x="105" y="222"/>
                    </a:lnTo>
                    <a:lnTo>
                      <a:pt x="105" y="221"/>
                    </a:lnTo>
                    <a:lnTo>
                      <a:pt x="104" y="221"/>
                    </a:lnTo>
                    <a:lnTo>
                      <a:pt x="103" y="221"/>
                    </a:lnTo>
                    <a:lnTo>
                      <a:pt x="102" y="221"/>
                    </a:lnTo>
                    <a:lnTo>
                      <a:pt x="102" y="220"/>
                    </a:lnTo>
                    <a:lnTo>
                      <a:pt x="101" y="220"/>
                    </a:lnTo>
                    <a:lnTo>
                      <a:pt x="100" y="218"/>
                    </a:lnTo>
                    <a:lnTo>
                      <a:pt x="98" y="218"/>
                    </a:lnTo>
                    <a:lnTo>
                      <a:pt x="96" y="216"/>
                    </a:lnTo>
                    <a:lnTo>
                      <a:pt x="94" y="215"/>
                    </a:lnTo>
                    <a:lnTo>
                      <a:pt x="93" y="214"/>
                    </a:lnTo>
                    <a:lnTo>
                      <a:pt x="92" y="213"/>
                    </a:lnTo>
                    <a:lnTo>
                      <a:pt x="91" y="212"/>
                    </a:lnTo>
                    <a:lnTo>
                      <a:pt x="89" y="212"/>
                    </a:lnTo>
                    <a:lnTo>
                      <a:pt x="89" y="210"/>
                    </a:lnTo>
                    <a:lnTo>
                      <a:pt x="88" y="210"/>
                    </a:lnTo>
                    <a:lnTo>
                      <a:pt x="87" y="210"/>
                    </a:lnTo>
                    <a:lnTo>
                      <a:pt x="86" y="209"/>
                    </a:lnTo>
                    <a:lnTo>
                      <a:pt x="85" y="209"/>
                    </a:lnTo>
                    <a:lnTo>
                      <a:pt x="84" y="209"/>
                    </a:lnTo>
                    <a:lnTo>
                      <a:pt x="83" y="209"/>
                    </a:lnTo>
                    <a:lnTo>
                      <a:pt x="82" y="208"/>
                    </a:lnTo>
                    <a:lnTo>
                      <a:pt x="80" y="208"/>
                    </a:lnTo>
                    <a:lnTo>
                      <a:pt x="79" y="208"/>
                    </a:lnTo>
                    <a:lnTo>
                      <a:pt x="77" y="207"/>
                    </a:lnTo>
                    <a:lnTo>
                      <a:pt x="75" y="206"/>
                    </a:lnTo>
                    <a:lnTo>
                      <a:pt x="74" y="206"/>
                    </a:lnTo>
                    <a:lnTo>
                      <a:pt x="69" y="202"/>
                    </a:lnTo>
                    <a:lnTo>
                      <a:pt x="68" y="202"/>
                    </a:lnTo>
                    <a:lnTo>
                      <a:pt x="67" y="202"/>
                    </a:lnTo>
                    <a:lnTo>
                      <a:pt x="67" y="201"/>
                    </a:lnTo>
                    <a:lnTo>
                      <a:pt x="66" y="201"/>
                    </a:lnTo>
                    <a:lnTo>
                      <a:pt x="65" y="201"/>
                    </a:lnTo>
                    <a:lnTo>
                      <a:pt x="65" y="200"/>
                    </a:lnTo>
                    <a:lnTo>
                      <a:pt x="63" y="200"/>
                    </a:lnTo>
                    <a:lnTo>
                      <a:pt x="63" y="199"/>
                    </a:lnTo>
                    <a:lnTo>
                      <a:pt x="62" y="199"/>
                    </a:lnTo>
                    <a:lnTo>
                      <a:pt x="62" y="198"/>
                    </a:lnTo>
                    <a:lnTo>
                      <a:pt x="61" y="198"/>
                    </a:lnTo>
                    <a:lnTo>
                      <a:pt x="61" y="197"/>
                    </a:lnTo>
                    <a:lnTo>
                      <a:pt x="60" y="196"/>
                    </a:lnTo>
                    <a:lnTo>
                      <a:pt x="59" y="195"/>
                    </a:lnTo>
                    <a:lnTo>
                      <a:pt x="58" y="192"/>
                    </a:lnTo>
                    <a:lnTo>
                      <a:pt x="58" y="191"/>
                    </a:lnTo>
                    <a:lnTo>
                      <a:pt x="57" y="191"/>
                    </a:lnTo>
                    <a:lnTo>
                      <a:pt x="56" y="190"/>
                    </a:lnTo>
                    <a:lnTo>
                      <a:pt x="54" y="189"/>
                    </a:lnTo>
                    <a:lnTo>
                      <a:pt x="51" y="185"/>
                    </a:lnTo>
                    <a:lnTo>
                      <a:pt x="50" y="185"/>
                    </a:lnTo>
                    <a:lnTo>
                      <a:pt x="49" y="184"/>
                    </a:lnTo>
                    <a:lnTo>
                      <a:pt x="48" y="184"/>
                    </a:lnTo>
                    <a:lnTo>
                      <a:pt x="46" y="183"/>
                    </a:lnTo>
                    <a:lnTo>
                      <a:pt x="45" y="183"/>
                    </a:lnTo>
                    <a:lnTo>
                      <a:pt x="44" y="182"/>
                    </a:lnTo>
                    <a:lnTo>
                      <a:pt x="43" y="182"/>
                    </a:lnTo>
                    <a:lnTo>
                      <a:pt x="42" y="181"/>
                    </a:lnTo>
                    <a:lnTo>
                      <a:pt x="41" y="181"/>
                    </a:lnTo>
                    <a:lnTo>
                      <a:pt x="40" y="180"/>
                    </a:lnTo>
                    <a:lnTo>
                      <a:pt x="41" y="180"/>
                    </a:lnTo>
                    <a:lnTo>
                      <a:pt x="42" y="179"/>
                    </a:lnTo>
                    <a:lnTo>
                      <a:pt x="41" y="179"/>
                    </a:lnTo>
                    <a:lnTo>
                      <a:pt x="40" y="178"/>
                    </a:lnTo>
                    <a:lnTo>
                      <a:pt x="40" y="176"/>
                    </a:lnTo>
                    <a:lnTo>
                      <a:pt x="40" y="175"/>
                    </a:lnTo>
                    <a:lnTo>
                      <a:pt x="41" y="174"/>
                    </a:lnTo>
                    <a:lnTo>
                      <a:pt x="41" y="173"/>
                    </a:lnTo>
                    <a:lnTo>
                      <a:pt x="41" y="172"/>
                    </a:lnTo>
                    <a:lnTo>
                      <a:pt x="42" y="170"/>
                    </a:lnTo>
                    <a:lnTo>
                      <a:pt x="42" y="168"/>
                    </a:lnTo>
                    <a:lnTo>
                      <a:pt x="42" y="167"/>
                    </a:lnTo>
                    <a:lnTo>
                      <a:pt x="42" y="166"/>
                    </a:lnTo>
                    <a:lnTo>
                      <a:pt x="42" y="165"/>
                    </a:lnTo>
                    <a:lnTo>
                      <a:pt x="41" y="164"/>
                    </a:lnTo>
                    <a:lnTo>
                      <a:pt x="41" y="163"/>
                    </a:lnTo>
                    <a:lnTo>
                      <a:pt x="41" y="162"/>
                    </a:lnTo>
                    <a:lnTo>
                      <a:pt x="40" y="160"/>
                    </a:lnTo>
                    <a:lnTo>
                      <a:pt x="40" y="159"/>
                    </a:lnTo>
                    <a:lnTo>
                      <a:pt x="40" y="158"/>
                    </a:lnTo>
                    <a:lnTo>
                      <a:pt x="39" y="158"/>
                    </a:lnTo>
                    <a:lnTo>
                      <a:pt x="39" y="157"/>
                    </a:lnTo>
                    <a:lnTo>
                      <a:pt x="39" y="156"/>
                    </a:lnTo>
                    <a:lnTo>
                      <a:pt x="39" y="155"/>
                    </a:lnTo>
                    <a:lnTo>
                      <a:pt x="39" y="154"/>
                    </a:lnTo>
                    <a:lnTo>
                      <a:pt x="39" y="153"/>
                    </a:lnTo>
                    <a:lnTo>
                      <a:pt x="39" y="151"/>
                    </a:lnTo>
                    <a:lnTo>
                      <a:pt x="37" y="151"/>
                    </a:lnTo>
                    <a:lnTo>
                      <a:pt x="37" y="150"/>
                    </a:lnTo>
                    <a:lnTo>
                      <a:pt x="36" y="150"/>
                    </a:lnTo>
                    <a:lnTo>
                      <a:pt x="35" y="150"/>
                    </a:lnTo>
                    <a:lnTo>
                      <a:pt x="34" y="149"/>
                    </a:lnTo>
                    <a:lnTo>
                      <a:pt x="33" y="149"/>
                    </a:lnTo>
                    <a:lnTo>
                      <a:pt x="32" y="149"/>
                    </a:lnTo>
                    <a:lnTo>
                      <a:pt x="31" y="149"/>
                    </a:lnTo>
                    <a:lnTo>
                      <a:pt x="29" y="149"/>
                    </a:lnTo>
                    <a:lnTo>
                      <a:pt x="28" y="149"/>
                    </a:lnTo>
                    <a:lnTo>
                      <a:pt x="27" y="149"/>
                    </a:lnTo>
                    <a:lnTo>
                      <a:pt x="26" y="149"/>
                    </a:lnTo>
                    <a:lnTo>
                      <a:pt x="25" y="148"/>
                    </a:lnTo>
                    <a:lnTo>
                      <a:pt x="24" y="147"/>
                    </a:lnTo>
                    <a:lnTo>
                      <a:pt x="22" y="146"/>
                    </a:lnTo>
                    <a:lnTo>
                      <a:pt x="22" y="145"/>
                    </a:lnTo>
                    <a:lnTo>
                      <a:pt x="20" y="145"/>
                    </a:lnTo>
                    <a:lnTo>
                      <a:pt x="20" y="143"/>
                    </a:lnTo>
                    <a:lnTo>
                      <a:pt x="19" y="143"/>
                    </a:lnTo>
                    <a:lnTo>
                      <a:pt x="19" y="142"/>
                    </a:lnTo>
                    <a:lnTo>
                      <a:pt x="18" y="142"/>
                    </a:lnTo>
                    <a:lnTo>
                      <a:pt x="18" y="141"/>
                    </a:lnTo>
                    <a:lnTo>
                      <a:pt x="18" y="140"/>
                    </a:lnTo>
                    <a:lnTo>
                      <a:pt x="17" y="140"/>
                    </a:lnTo>
                    <a:lnTo>
                      <a:pt x="17" y="139"/>
                    </a:lnTo>
                    <a:lnTo>
                      <a:pt x="17" y="138"/>
                    </a:lnTo>
                    <a:lnTo>
                      <a:pt x="17" y="137"/>
                    </a:lnTo>
                    <a:lnTo>
                      <a:pt x="17" y="135"/>
                    </a:lnTo>
                    <a:lnTo>
                      <a:pt x="17" y="134"/>
                    </a:lnTo>
                    <a:lnTo>
                      <a:pt x="17" y="133"/>
                    </a:lnTo>
                    <a:lnTo>
                      <a:pt x="16" y="133"/>
                    </a:lnTo>
                    <a:lnTo>
                      <a:pt x="16" y="132"/>
                    </a:lnTo>
                    <a:lnTo>
                      <a:pt x="16" y="131"/>
                    </a:lnTo>
                    <a:lnTo>
                      <a:pt x="16" y="129"/>
                    </a:lnTo>
                    <a:lnTo>
                      <a:pt x="16" y="128"/>
                    </a:lnTo>
                    <a:lnTo>
                      <a:pt x="15" y="126"/>
                    </a:lnTo>
                    <a:lnTo>
                      <a:pt x="14" y="125"/>
                    </a:lnTo>
                    <a:lnTo>
                      <a:pt x="13" y="125"/>
                    </a:lnTo>
                    <a:lnTo>
                      <a:pt x="13" y="124"/>
                    </a:lnTo>
                    <a:lnTo>
                      <a:pt x="11" y="124"/>
                    </a:lnTo>
                    <a:lnTo>
                      <a:pt x="11" y="123"/>
                    </a:lnTo>
                    <a:lnTo>
                      <a:pt x="11" y="122"/>
                    </a:lnTo>
                    <a:lnTo>
                      <a:pt x="11" y="121"/>
                    </a:lnTo>
                    <a:lnTo>
                      <a:pt x="10" y="120"/>
                    </a:lnTo>
                    <a:lnTo>
                      <a:pt x="9" y="118"/>
                    </a:lnTo>
                    <a:lnTo>
                      <a:pt x="8" y="118"/>
                    </a:lnTo>
                    <a:lnTo>
                      <a:pt x="8" y="117"/>
                    </a:lnTo>
                    <a:lnTo>
                      <a:pt x="7" y="117"/>
                    </a:lnTo>
                    <a:lnTo>
                      <a:pt x="7" y="116"/>
                    </a:lnTo>
                    <a:lnTo>
                      <a:pt x="7" y="115"/>
                    </a:lnTo>
                    <a:lnTo>
                      <a:pt x="7" y="114"/>
                    </a:lnTo>
                    <a:lnTo>
                      <a:pt x="7" y="113"/>
                    </a:lnTo>
                    <a:lnTo>
                      <a:pt x="7" y="112"/>
                    </a:lnTo>
                    <a:lnTo>
                      <a:pt x="7" y="110"/>
                    </a:lnTo>
                    <a:lnTo>
                      <a:pt x="7" y="109"/>
                    </a:lnTo>
                    <a:lnTo>
                      <a:pt x="7" y="108"/>
                    </a:lnTo>
                    <a:lnTo>
                      <a:pt x="7" y="107"/>
                    </a:lnTo>
                    <a:lnTo>
                      <a:pt x="7" y="106"/>
                    </a:lnTo>
                    <a:lnTo>
                      <a:pt x="8" y="106"/>
                    </a:lnTo>
                    <a:lnTo>
                      <a:pt x="8" y="105"/>
                    </a:lnTo>
                    <a:lnTo>
                      <a:pt x="8" y="104"/>
                    </a:lnTo>
                    <a:lnTo>
                      <a:pt x="8" y="103"/>
                    </a:lnTo>
                    <a:lnTo>
                      <a:pt x="9" y="103"/>
                    </a:lnTo>
                    <a:lnTo>
                      <a:pt x="9" y="101"/>
                    </a:lnTo>
                    <a:lnTo>
                      <a:pt x="9" y="100"/>
                    </a:lnTo>
                    <a:lnTo>
                      <a:pt x="9" y="99"/>
                    </a:lnTo>
                    <a:lnTo>
                      <a:pt x="8" y="99"/>
                    </a:lnTo>
                    <a:lnTo>
                      <a:pt x="8" y="98"/>
                    </a:lnTo>
                    <a:lnTo>
                      <a:pt x="7" y="98"/>
                    </a:lnTo>
                    <a:lnTo>
                      <a:pt x="7" y="97"/>
                    </a:lnTo>
                    <a:lnTo>
                      <a:pt x="6" y="97"/>
                    </a:lnTo>
                    <a:lnTo>
                      <a:pt x="6" y="96"/>
                    </a:lnTo>
                    <a:lnTo>
                      <a:pt x="5" y="96"/>
                    </a:lnTo>
                    <a:lnTo>
                      <a:pt x="3" y="93"/>
                    </a:lnTo>
                    <a:lnTo>
                      <a:pt x="1" y="91"/>
                    </a:lnTo>
                    <a:lnTo>
                      <a:pt x="0" y="90"/>
                    </a:lnTo>
                    <a:lnTo>
                      <a:pt x="1" y="90"/>
                    </a:lnTo>
                    <a:lnTo>
                      <a:pt x="3" y="90"/>
                    </a:lnTo>
                    <a:lnTo>
                      <a:pt x="5" y="90"/>
                    </a:lnTo>
                    <a:lnTo>
                      <a:pt x="6" y="90"/>
                    </a:lnTo>
                    <a:lnTo>
                      <a:pt x="7" y="90"/>
                    </a:lnTo>
                    <a:lnTo>
                      <a:pt x="7" y="89"/>
                    </a:lnTo>
                    <a:lnTo>
                      <a:pt x="7" y="88"/>
                    </a:lnTo>
                    <a:lnTo>
                      <a:pt x="8" y="88"/>
                    </a:lnTo>
                    <a:lnTo>
                      <a:pt x="9" y="88"/>
                    </a:lnTo>
                    <a:lnTo>
                      <a:pt x="10" y="88"/>
                    </a:lnTo>
                    <a:lnTo>
                      <a:pt x="11" y="88"/>
                    </a:lnTo>
                    <a:lnTo>
                      <a:pt x="13" y="87"/>
                    </a:lnTo>
                    <a:lnTo>
                      <a:pt x="14" y="87"/>
                    </a:lnTo>
                    <a:lnTo>
                      <a:pt x="15" y="87"/>
                    </a:lnTo>
                    <a:lnTo>
                      <a:pt x="15" y="86"/>
                    </a:lnTo>
                    <a:lnTo>
                      <a:pt x="16" y="86"/>
                    </a:lnTo>
                    <a:lnTo>
                      <a:pt x="17" y="86"/>
                    </a:lnTo>
                    <a:lnTo>
                      <a:pt x="18" y="86"/>
                    </a:lnTo>
                    <a:lnTo>
                      <a:pt x="19" y="86"/>
                    </a:lnTo>
                    <a:lnTo>
                      <a:pt x="19" y="84"/>
                    </a:lnTo>
                    <a:lnTo>
                      <a:pt x="20" y="84"/>
                    </a:lnTo>
                    <a:lnTo>
                      <a:pt x="22" y="84"/>
                    </a:lnTo>
                    <a:lnTo>
                      <a:pt x="23" y="86"/>
                    </a:lnTo>
                    <a:lnTo>
                      <a:pt x="24" y="86"/>
                    </a:lnTo>
                    <a:lnTo>
                      <a:pt x="25" y="86"/>
                    </a:lnTo>
                    <a:lnTo>
                      <a:pt x="26" y="86"/>
                    </a:lnTo>
                    <a:lnTo>
                      <a:pt x="26" y="84"/>
                    </a:lnTo>
                    <a:lnTo>
                      <a:pt x="27" y="84"/>
                    </a:lnTo>
                    <a:lnTo>
                      <a:pt x="28" y="84"/>
                    </a:lnTo>
                    <a:lnTo>
                      <a:pt x="29" y="83"/>
                    </a:lnTo>
                    <a:lnTo>
                      <a:pt x="31" y="83"/>
                    </a:lnTo>
                    <a:lnTo>
                      <a:pt x="32" y="83"/>
                    </a:lnTo>
                    <a:lnTo>
                      <a:pt x="33" y="83"/>
                    </a:lnTo>
                    <a:lnTo>
                      <a:pt x="34" y="83"/>
                    </a:lnTo>
                    <a:lnTo>
                      <a:pt x="35" y="83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6" y="86"/>
                    </a:lnTo>
                    <a:lnTo>
                      <a:pt x="37" y="86"/>
                    </a:lnTo>
                    <a:lnTo>
                      <a:pt x="39" y="86"/>
                    </a:lnTo>
                    <a:lnTo>
                      <a:pt x="40" y="86"/>
                    </a:lnTo>
                    <a:lnTo>
                      <a:pt x="40" y="84"/>
                    </a:lnTo>
                    <a:lnTo>
                      <a:pt x="41" y="84"/>
                    </a:lnTo>
                    <a:lnTo>
                      <a:pt x="41" y="83"/>
                    </a:lnTo>
                    <a:lnTo>
                      <a:pt x="41" y="82"/>
                    </a:lnTo>
                    <a:lnTo>
                      <a:pt x="42" y="82"/>
                    </a:lnTo>
                    <a:lnTo>
                      <a:pt x="42" y="81"/>
                    </a:lnTo>
                    <a:lnTo>
                      <a:pt x="43" y="81"/>
                    </a:lnTo>
                    <a:lnTo>
                      <a:pt x="44" y="81"/>
                    </a:lnTo>
                    <a:lnTo>
                      <a:pt x="45" y="82"/>
                    </a:lnTo>
                    <a:lnTo>
                      <a:pt x="45" y="83"/>
                    </a:lnTo>
                    <a:lnTo>
                      <a:pt x="46" y="83"/>
                    </a:lnTo>
                    <a:lnTo>
                      <a:pt x="48" y="83"/>
                    </a:lnTo>
                    <a:lnTo>
                      <a:pt x="49" y="83"/>
                    </a:lnTo>
                    <a:lnTo>
                      <a:pt x="51" y="83"/>
                    </a:lnTo>
                    <a:lnTo>
                      <a:pt x="52" y="83"/>
                    </a:lnTo>
                    <a:lnTo>
                      <a:pt x="53" y="83"/>
                    </a:lnTo>
                    <a:lnTo>
                      <a:pt x="54" y="83"/>
                    </a:lnTo>
                    <a:lnTo>
                      <a:pt x="54" y="82"/>
                    </a:lnTo>
                    <a:lnTo>
                      <a:pt x="54" y="81"/>
                    </a:lnTo>
                    <a:lnTo>
                      <a:pt x="53" y="81"/>
                    </a:lnTo>
                    <a:lnTo>
                      <a:pt x="53" y="80"/>
                    </a:lnTo>
                    <a:lnTo>
                      <a:pt x="53" y="79"/>
                    </a:lnTo>
                    <a:lnTo>
                      <a:pt x="52" y="79"/>
                    </a:lnTo>
                    <a:lnTo>
                      <a:pt x="52" y="78"/>
                    </a:lnTo>
                    <a:lnTo>
                      <a:pt x="53" y="78"/>
                    </a:lnTo>
                    <a:lnTo>
                      <a:pt x="53" y="76"/>
                    </a:lnTo>
                    <a:lnTo>
                      <a:pt x="53" y="75"/>
                    </a:lnTo>
                    <a:lnTo>
                      <a:pt x="52" y="74"/>
                    </a:lnTo>
                    <a:lnTo>
                      <a:pt x="52" y="73"/>
                    </a:lnTo>
                    <a:lnTo>
                      <a:pt x="52" y="72"/>
                    </a:lnTo>
                    <a:lnTo>
                      <a:pt x="52" y="71"/>
                    </a:lnTo>
                    <a:lnTo>
                      <a:pt x="52" y="70"/>
                    </a:lnTo>
                    <a:lnTo>
                      <a:pt x="53" y="68"/>
                    </a:lnTo>
                    <a:lnTo>
                      <a:pt x="53" y="67"/>
                    </a:lnTo>
                    <a:lnTo>
                      <a:pt x="53" y="66"/>
                    </a:lnTo>
                    <a:lnTo>
                      <a:pt x="52" y="66"/>
                    </a:lnTo>
                    <a:lnTo>
                      <a:pt x="52" y="65"/>
                    </a:lnTo>
                    <a:lnTo>
                      <a:pt x="51" y="65"/>
                    </a:lnTo>
                    <a:lnTo>
                      <a:pt x="50" y="64"/>
                    </a:lnTo>
                    <a:lnTo>
                      <a:pt x="50" y="63"/>
                    </a:lnTo>
                    <a:lnTo>
                      <a:pt x="50" y="62"/>
                    </a:lnTo>
                    <a:lnTo>
                      <a:pt x="50" y="61"/>
                    </a:lnTo>
                    <a:lnTo>
                      <a:pt x="51" y="59"/>
                    </a:lnTo>
                    <a:lnTo>
                      <a:pt x="52" y="58"/>
                    </a:lnTo>
                    <a:lnTo>
                      <a:pt x="52" y="57"/>
                    </a:lnTo>
                    <a:lnTo>
                      <a:pt x="53" y="56"/>
                    </a:lnTo>
                    <a:lnTo>
                      <a:pt x="53" y="55"/>
                    </a:lnTo>
                    <a:lnTo>
                      <a:pt x="54" y="54"/>
                    </a:lnTo>
                    <a:lnTo>
                      <a:pt x="54" y="53"/>
                    </a:lnTo>
                    <a:lnTo>
                      <a:pt x="56" y="53"/>
                    </a:lnTo>
                    <a:lnTo>
                      <a:pt x="56" y="51"/>
                    </a:lnTo>
                    <a:lnTo>
                      <a:pt x="57" y="51"/>
                    </a:lnTo>
                    <a:lnTo>
                      <a:pt x="57" y="50"/>
                    </a:lnTo>
                    <a:lnTo>
                      <a:pt x="58" y="50"/>
                    </a:lnTo>
                    <a:lnTo>
                      <a:pt x="59" y="50"/>
                    </a:lnTo>
                    <a:lnTo>
                      <a:pt x="60" y="50"/>
                    </a:lnTo>
                    <a:lnTo>
                      <a:pt x="60" y="49"/>
                    </a:lnTo>
                    <a:lnTo>
                      <a:pt x="60" y="48"/>
                    </a:lnTo>
                    <a:lnTo>
                      <a:pt x="61" y="48"/>
                    </a:lnTo>
                    <a:lnTo>
                      <a:pt x="61" y="46"/>
                    </a:lnTo>
                    <a:lnTo>
                      <a:pt x="61" y="45"/>
                    </a:lnTo>
                    <a:lnTo>
                      <a:pt x="61" y="43"/>
                    </a:lnTo>
                    <a:lnTo>
                      <a:pt x="62" y="43"/>
                    </a:lnTo>
                    <a:lnTo>
                      <a:pt x="62" y="42"/>
                    </a:lnTo>
                    <a:lnTo>
                      <a:pt x="62" y="41"/>
                    </a:lnTo>
                    <a:lnTo>
                      <a:pt x="63" y="41"/>
                    </a:lnTo>
                    <a:lnTo>
                      <a:pt x="65" y="41"/>
                    </a:lnTo>
                    <a:lnTo>
                      <a:pt x="66" y="41"/>
                    </a:lnTo>
                    <a:lnTo>
                      <a:pt x="67" y="41"/>
                    </a:lnTo>
                    <a:lnTo>
                      <a:pt x="69" y="41"/>
                    </a:lnTo>
                    <a:lnTo>
                      <a:pt x="71" y="41"/>
                    </a:lnTo>
                    <a:lnTo>
                      <a:pt x="72" y="41"/>
                    </a:lnTo>
                    <a:lnTo>
                      <a:pt x="76" y="41"/>
                    </a:lnTo>
                    <a:lnTo>
                      <a:pt x="78" y="41"/>
                    </a:lnTo>
                    <a:lnTo>
                      <a:pt x="79" y="41"/>
                    </a:lnTo>
                    <a:lnTo>
                      <a:pt x="79" y="39"/>
                    </a:lnTo>
                    <a:lnTo>
                      <a:pt x="79" y="33"/>
                    </a:lnTo>
                    <a:lnTo>
                      <a:pt x="79" y="31"/>
                    </a:lnTo>
                    <a:lnTo>
                      <a:pt x="79" y="30"/>
                    </a:lnTo>
                    <a:lnTo>
                      <a:pt x="79" y="29"/>
                    </a:lnTo>
                    <a:lnTo>
                      <a:pt x="79" y="28"/>
                    </a:lnTo>
                    <a:lnTo>
                      <a:pt x="82" y="24"/>
                    </a:lnTo>
                    <a:lnTo>
                      <a:pt x="82" y="23"/>
                    </a:lnTo>
                    <a:lnTo>
                      <a:pt x="83" y="22"/>
                    </a:lnTo>
                    <a:lnTo>
                      <a:pt x="83" y="21"/>
                    </a:lnTo>
                    <a:lnTo>
                      <a:pt x="83" y="20"/>
                    </a:lnTo>
                    <a:lnTo>
                      <a:pt x="83" y="19"/>
                    </a:lnTo>
                    <a:lnTo>
                      <a:pt x="83" y="17"/>
                    </a:lnTo>
                    <a:lnTo>
                      <a:pt x="83" y="16"/>
                    </a:lnTo>
                    <a:lnTo>
                      <a:pt x="83" y="15"/>
                    </a:lnTo>
                    <a:lnTo>
                      <a:pt x="83" y="14"/>
                    </a:lnTo>
                    <a:lnTo>
                      <a:pt x="84" y="14"/>
                    </a:lnTo>
                    <a:lnTo>
                      <a:pt x="84" y="13"/>
                    </a:lnTo>
                    <a:lnTo>
                      <a:pt x="85" y="13"/>
                    </a:lnTo>
                    <a:lnTo>
                      <a:pt x="85" y="12"/>
                    </a:lnTo>
                    <a:lnTo>
                      <a:pt x="85" y="11"/>
                    </a:lnTo>
                    <a:lnTo>
                      <a:pt x="85" y="9"/>
                    </a:lnTo>
                    <a:lnTo>
                      <a:pt x="84" y="9"/>
                    </a:lnTo>
                    <a:lnTo>
                      <a:pt x="84" y="8"/>
                    </a:lnTo>
                    <a:lnTo>
                      <a:pt x="83" y="8"/>
                    </a:lnTo>
                    <a:lnTo>
                      <a:pt x="82" y="8"/>
                    </a:lnTo>
                    <a:lnTo>
                      <a:pt x="82" y="7"/>
                    </a:lnTo>
                    <a:lnTo>
                      <a:pt x="80" y="7"/>
                    </a:lnTo>
                    <a:lnTo>
                      <a:pt x="80" y="6"/>
                    </a:lnTo>
                    <a:lnTo>
                      <a:pt x="80" y="5"/>
                    </a:lnTo>
                    <a:lnTo>
                      <a:pt x="79" y="3"/>
                    </a:lnTo>
                    <a:lnTo>
                      <a:pt x="79" y="1"/>
                    </a:lnTo>
                    <a:lnTo>
                      <a:pt x="79" y="0"/>
                    </a:lnTo>
                    <a:lnTo>
                      <a:pt x="82" y="0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4" y="0"/>
                    </a:lnTo>
                    <a:lnTo>
                      <a:pt x="97" y="0"/>
                    </a:lnTo>
                    <a:lnTo>
                      <a:pt x="103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8" y="0"/>
                    </a:lnTo>
                    <a:lnTo>
                      <a:pt x="109" y="0"/>
                    </a:lnTo>
                    <a:lnTo>
                      <a:pt x="110" y="0"/>
                    </a:lnTo>
                    <a:lnTo>
                      <a:pt x="111" y="0"/>
                    </a:lnTo>
                    <a:lnTo>
                      <a:pt x="112" y="0"/>
                    </a:lnTo>
                    <a:lnTo>
                      <a:pt x="113" y="0"/>
                    </a:lnTo>
                    <a:lnTo>
                      <a:pt x="114" y="0"/>
                    </a:lnTo>
                    <a:lnTo>
                      <a:pt x="115" y="1"/>
                    </a:lnTo>
                    <a:lnTo>
                      <a:pt x="117" y="1"/>
                    </a:lnTo>
                    <a:lnTo>
                      <a:pt x="117" y="3"/>
                    </a:lnTo>
                    <a:lnTo>
                      <a:pt x="118" y="3"/>
                    </a:lnTo>
                    <a:lnTo>
                      <a:pt x="119" y="3"/>
                    </a:lnTo>
                    <a:lnTo>
                      <a:pt x="119" y="4"/>
                    </a:lnTo>
                    <a:lnTo>
                      <a:pt x="119" y="5"/>
                    </a:lnTo>
                    <a:lnTo>
                      <a:pt x="120" y="5"/>
                    </a:lnTo>
                    <a:lnTo>
                      <a:pt x="119" y="5"/>
                    </a:lnTo>
                    <a:lnTo>
                      <a:pt x="120" y="6"/>
                    </a:lnTo>
                    <a:lnTo>
                      <a:pt x="121" y="7"/>
                    </a:lnTo>
                    <a:lnTo>
                      <a:pt x="122" y="8"/>
                    </a:lnTo>
                    <a:lnTo>
                      <a:pt x="122" y="9"/>
                    </a:lnTo>
                    <a:lnTo>
                      <a:pt x="123" y="9"/>
                    </a:lnTo>
                    <a:lnTo>
                      <a:pt x="123" y="11"/>
                    </a:lnTo>
                    <a:lnTo>
                      <a:pt x="125" y="12"/>
                    </a:lnTo>
                    <a:lnTo>
                      <a:pt x="126" y="13"/>
                    </a:lnTo>
                    <a:lnTo>
                      <a:pt x="127" y="14"/>
                    </a:lnTo>
                    <a:lnTo>
                      <a:pt x="127" y="15"/>
                    </a:lnTo>
                    <a:lnTo>
                      <a:pt x="128" y="15"/>
                    </a:lnTo>
                    <a:lnTo>
                      <a:pt x="129" y="16"/>
                    </a:lnTo>
                    <a:lnTo>
                      <a:pt x="130" y="16"/>
                    </a:lnTo>
                    <a:lnTo>
                      <a:pt x="131" y="16"/>
                    </a:lnTo>
                    <a:lnTo>
                      <a:pt x="131" y="17"/>
                    </a:lnTo>
                    <a:lnTo>
                      <a:pt x="132" y="19"/>
                    </a:lnTo>
                    <a:lnTo>
                      <a:pt x="134" y="20"/>
                    </a:lnTo>
                    <a:lnTo>
                      <a:pt x="135" y="20"/>
                    </a:lnTo>
                    <a:lnTo>
                      <a:pt x="136" y="21"/>
                    </a:lnTo>
                    <a:lnTo>
                      <a:pt x="137" y="21"/>
                    </a:lnTo>
                    <a:lnTo>
                      <a:pt x="137" y="22"/>
                    </a:lnTo>
                    <a:lnTo>
                      <a:pt x="138" y="23"/>
                    </a:lnTo>
                    <a:lnTo>
                      <a:pt x="139" y="23"/>
                    </a:lnTo>
                    <a:lnTo>
                      <a:pt x="139" y="24"/>
                    </a:lnTo>
                    <a:lnTo>
                      <a:pt x="140" y="24"/>
                    </a:lnTo>
                    <a:lnTo>
                      <a:pt x="140" y="25"/>
                    </a:lnTo>
                    <a:lnTo>
                      <a:pt x="141" y="25"/>
                    </a:lnTo>
                    <a:lnTo>
                      <a:pt x="141" y="26"/>
                    </a:lnTo>
                    <a:lnTo>
                      <a:pt x="143" y="26"/>
                    </a:lnTo>
                    <a:lnTo>
                      <a:pt x="143" y="28"/>
                    </a:lnTo>
                    <a:lnTo>
                      <a:pt x="144" y="28"/>
                    </a:lnTo>
                    <a:lnTo>
                      <a:pt x="146" y="31"/>
                    </a:lnTo>
                    <a:lnTo>
                      <a:pt x="147" y="32"/>
                    </a:lnTo>
                    <a:lnTo>
                      <a:pt x="147" y="33"/>
                    </a:lnTo>
                    <a:lnTo>
                      <a:pt x="148" y="36"/>
                    </a:lnTo>
                    <a:lnTo>
                      <a:pt x="149" y="37"/>
                    </a:lnTo>
                    <a:lnTo>
                      <a:pt x="149" y="39"/>
                    </a:lnTo>
                    <a:lnTo>
                      <a:pt x="151" y="39"/>
                    </a:lnTo>
                    <a:lnTo>
                      <a:pt x="151" y="41"/>
                    </a:lnTo>
                    <a:lnTo>
                      <a:pt x="152" y="41"/>
                    </a:lnTo>
                    <a:lnTo>
                      <a:pt x="153" y="41"/>
                    </a:lnTo>
                    <a:lnTo>
                      <a:pt x="154" y="41"/>
                    </a:lnTo>
                    <a:lnTo>
                      <a:pt x="155" y="42"/>
                    </a:lnTo>
                    <a:lnTo>
                      <a:pt x="156" y="42"/>
                    </a:lnTo>
                    <a:lnTo>
                      <a:pt x="158" y="42"/>
                    </a:lnTo>
                    <a:lnTo>
                      <a:pt x="160" y="42"/>
                    </a:lnTo>
                    <a:lnTo>
                      <a:pt x="161" y="42"/>
                    </a:lnTo>
                    <a:lnTo>
                      <a:pt x="164" y="42"/>
                    </a:lnTo>
                    <a:lnTo>
                      <a:pt x="165" y="42"/>
                    </a:lnTo>
                    <a:lnTo>
                      <a:pt x="166" y="42"/>
                    </a:lnTo>
                    <a:lnTo>
                      <a:pt x="169" y="42"/>
                    </a:lnTo>
                    <a:lnTo>
                      <a:pt x="170" y="42"/>
                    </a:lnTo>
                    <a:lnTo>
                      <a:pt x="171" y="42"/>
                    </a:lnTo>
                    <a:lnTo>
                      <a:pt x="172" y="42"/>
                    </a:lnTo>
                    <a:lnTo>
                      <a:pt x="173" y="42"/>
                    </a:lnTo>
                    <a:lnTo>
                      <a:pt x="175" y="42"/>
                    </a:lnTo>
                    <a:lnTo>
                      <a:pt x="177" y="42"/>
                    </a:lnTo>
                    <a:lnTo>
                      <a:pt x="179" y="42"/>
                    </a:lnTo>
                    <a:lnTo>
                      <a:pt x="180" y="42"/>
                    </a:lnTo>
                    <a:lnTo>
                      <a:pt x="181" y="42"/>
                    </a:lnTo>
                    <a:lnTo>
                      <a:pt x="182" y="42"/>
                    </a:lnTo>
                    <a:lnTo>
                      <a:pt x="186" y="42"/>
                    </a:lnTo>
                    <a:lnTo>
                      <a:pt x="187" y="42"/>
                    </a:lnTo>
                    <a:lnTo>
                      <a:pt x="188" y="42"/>
                    </a:lnTo>
                    <a:lnTo>
                      <a:pt x="189" y="42"/>
                    </a:lnTo>
                    <a:lnTo>
                      <a:pt x="190" y="42"/>
                    </a:lnTo>
                    <a:lnTo>
                      <a:pt x="191" y="42"/>
                    </a:lnTo>
                    <a:lnTo>
                      <a:pt x="192" y="42"/>
                    </a:lnTo>
                    <a:lnTo>
                      <a:pt x="193" y="42"/>
                    </a:lnTo>
                    <a:lnTo>
                      <a:pt x="195" y="42"/>
                    </a:lnTo>
                    <a:lnTo>
                      <a:pt x="197" y="42"/>
                    </a:lnTo>
                    <a:lnTo>
                      <a:pt x="197" y="39"/>
                    </a:lnTo>
                    <a:lnTo>
                      <a:pt x="197" y="37"/>
                    </a:lnTo>
                    <a:lnTo>
                      <a:pt x="197" y="34"/>
                    </a:lnTo>
                    <a:lnTo>
                      <a:pt x="197" y="31"/>
                    </a:lnTo>
                    <a:lnTo>
                      <a:pt x="197" y="30"/>
                    </a:lnTo>
                    <a:lnTo>
                      <a:pt x="197" y="29"/>
                    </a:lnTo>
                    <a:lnTo>
                      <a:pt x="197" y="26"/>
                    </a:lnTo>
                    <a:lnTo>
                      <a:pt x="197" y="25"/>
                    </a:lnTo>
                    <a:lnTo>
                      <a:pt x="197" y="24"/>
                    </a:lnTo>
                    <a:lnTo>
                      <a:pt x="197" y="23"/>
                    </a:lnTo>
                    <a:lnTo>
                      <a:pt x="197" y="21"/>
                    </a:lnTo>
                    <a:lnTo>
                      <a:pt x="197" y="20"/>
                    </a:lnTo>
                    <a:lnTo>
                      <a:pt x="197" y="17"/>
                    </a:lnTo>
                    <a:lnTo>
                      <a:pt x="197" y="15"/>
                    </a:lnTo>
                    <a:lnTo>
                      <a:pt x="198" y="15"/>
                    </a:lnTo>
                    <a:lnTo>
                      <a:pt x="200" y="15"/>
                    </a:lnTo>
                    <a:lnTo>
                      <a:pt x="201" y="15"/>
                    </a:lnTo>
                    <a:lnTo>
                      <a:pt x="201" y="16"/>
                    </a:lnTo>
                    <a:lnTo>
                      <a:pt x="203" y="16"/>
                    </a:lnTo>
                    <a:lnTo>
                      <a:pt x="206" y="15"/>
                    </a:lnTo>
                    <a:lnTo>
                      <a:pt x="207" y="15"/>
                    </a:lnTo>
                    <a:lnTo>
                      <a:pt x="207" y="14"/>
                    </a:lnTo>
                    <a:lnTo>
                      <a:pt x="207" y="13"/>
                    </a:lnTo>
                    <a:lnTo>
                      <a:pt x="207" y="11"/>
                    </a:lnTo>
                    <a:lnTo>
                      <a:pt x="208" y="11"/>
                    </a:lnTo>
                    <a:lnTo>
                      <a:pt x="209" y="11"/>
                    </a:lnTo>
                    <a:lnTo>
                      <a:pt x="210" y="11"/>
                    </a:lnTo>
                    <a:lnTo>
                      <a:pt x="212" y="11"/>
                    </a:lnTo>
                    <a:lnTo>
                      <a:pt x="214" y="11"/>
                    </a:lnTo>
                    <a:lnTo>
                      <a:pt x="215" y="11"/>
                    </a:lnTo>
                    <a:lnTo>
                      <a:pt x="216" y="11"/>
                    </a:lnTo>
                    <a:lnTo>
                      <a:pt x="217" y="11"/>
                    </a:lnTo>
                    <a:lnTo>
                      <a:pt x="218" y="11"/>
                    </a:lnTo>
                    <a:lnTo>
                      <a:pt x="220" y="11"/>
                    </a:lnTo>
                    <a:lnTo>
                      <a:pt x="221" y="11"/>
                    </a:lnTo>
                    <a:lnTo>
                      <a:pt x="222" y="11"/>
                    </a:lnTo>
                    <a:lnTo>
                      <a:pt x="223" y="11"/>
                    </a:lnTo>
                    <a:lnTo>
                      <a:pt x="224" y="11"/>
                    </a:lnTo>
                    <a:lnTo>
                      <a:pt x="225" y="9"/>
                    </a:lnTo>
                    <a:lnTo>
                      <a:pt x="227" y="9"/>
                    </a:lnTo>
                    <a:lnTo>
                      <a:pt x="229" y="9"/>
                    </a:lnTo>
                    <a:lnTo>
                      <a:pt x="229" y="11"/>
                    </a:lnTo>
                    <a:lnTo>
                      <a:pt x="229" y="14"/>
                    </a:lnTo>
                    <a:lnTo>
                      <a:pt x="229" y="15"/>
                    </a:lnTo>
                    <a:lnTo>
                      <a:pt x="229" y="16"/>
                    </a:lnTo>
                    <a:lnTo>
                      <a:pt x="229" y="20"/>
                    </a:lnTo>
                    <a:lnTo>
                      <a:pt x="229" y="21"/>
                    </a:lnTo>
                    <a:lnTo>
                      <a:pt x="229" y="23"/>
                    </a:lnTo>
                    <a:lnTo>
                      <a:pt x="229" y="24"/>
                    </a:lnTo>
                    <a:lnTo>
                      <a:pt x="229" y="25"/>
                    </a:lnTo>
                    <a:lnTo>
                      <a:pt x="229" y="30"/>
                    </a:lnTo>
                    <a:lnTo>
                      <a:pt x="229" y="31"/>
                    </a:lnTo>
                    <a:lnTo>
                      <a:pt x="230" y="31"/>
                    </a:lnTo>
                    <a:lnTo>
                      <a:pt x="236" y="31"/>
                    </a:lnTo>
                    <a:lnTo>
                      <a:pt x="238" y="31"/>
                    </a:lnTo>
                    <a:lnTo>
                      <a:pt x="239" y="31"/>
                    </a:lnTo>
                    <a:lnTo>
                      <a:pt x="241" y="31"/>
                    </a:lnTo>
                    <a:lnTo>
                      <a:pt x="244" y="31"/>
                    </a:lnTo>
                    <a:lnTo>
                      <a:pt x="247" y="31"/>
                    </a:lnTo>
                    <a:lnTo>
                      <a:pt x="249" y="31"/>
                    </a:lnTo>
                    <a:lnTo>
                      <a:pt x="250" y="31"/>
                    </a:lnTo>
                    <a:lnTo>
                      <a:pt x="253" y="31"/>
                    </a:lnTo>
                    <a:lnTo>
                      <a:pt x="255" y="31"/>
                    </a:lnTo>
                    <a:lnTo>
                      <a:pt x="256" y="31"/>
                    </a:lnTo>
                    <a:lnTo>
                      <a:pt x="257" y="31"/>
                    </a:lnTo>
                    <a:lnTo>
                      <a:pt x="258" y="31"/>
                    </a:lnTo>
                    <a:lnTo>
                      <a:pt x="259" y="31"/>
                    </a:lnTo>
                    <a:lnTo>
                      <a:pt x="260" y="31"/>
                    </a:lnTo>
                    <a:lnTo>
                      <a:pt x="262" y="31"/>
                    </a:lnTo>
                    <a:lnTo>
                      <a:pt x="264" y="31"/>
                    </a:lnTo>
                    <a:lnTo>
                      <a:pt x="265" y="30"/>
                    </a:lnTo>
                    <a:lnTo>
                      <a:pt x="266" y="30"/>
                    </a:lnTo>
                    <a:lnTo>
                      <a:pt x="268" y="30"/>
                    </a:lnTo>
                    <a:lnTo>
                      <a:pt x="269" y="30"/>
                    </a:lnTo>
                    <a:lnTo>
                      <a:pt x="270" y="30"/>
                    </a:lnTo>
                    <a:lnTo>
                      <a:pt x="272" y="30"/>
                    </a:lnTo>
                    <a:lnTo>
                      <a:pt x="278" y="30"/>
                    </a:lnTo>
                    <a:lnTo>
                      <a:pt x="281" y="30"/>
                    </a:lnTo>
                    <a:lnTo>
                      <a:pt x="282" y="30"/>
                    </a:lnTo>
                    <a:lnTo>
                      <a:pt x="284" y="30"/>
                    </a:lnTo>
                    <a:lnTo>
                      <a:pt x="285" y="30"/>
                    </a:lnTo>
                    <a:lnTo>
                      <a:pt x="287" y="30"/>
                    </a:lnTo>
                    <a:lnTo>
                      <a:pt x="289" y="30"/>
                    </a:lnTo>
                    <a:lnTo>
                      <a:pt x="290" y="30"/>
                    </a:lnTo>
                    <a:lnTo>
                      <a:pt x="290" y="31"/>
                    </a:lnTo>
                    <a:lnTo>
                      <a:pt x="291" y="31"/>
                    </a:lnTo>
                    <a:lnTo>
                      <a:pt x="291" y="30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27" name="Freeform 138">
                <a:extLst>
                  <a:ext uri="{FF2B5EF4-FFF2-40B4-BE49-F238E27FC236}">
                    <a16:creationId xmlns:a16="http://schemas.microsoft.com/office/drawing/2014/main" id="{8D1AAF18-F770-66CC-2499-4CA0E7F7DD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338" y="2617788"/>
                <a:ext cx="161925" cy="146050"/>
              </a:xfrm>
              <a:custGeom>
                <a:avLst/>
                <a:gdLst>
                  <a:gd name="T0" fmla="*/ 85 w 102"/>
                  <a:gd name="T1" fmla="*/ 2 h 92"/>
                  <a:gd name="T2" fmla="*/ 89 w 102"/>
                  <a:gd name="T3" fmla="*/ 6 h 92"/>
                  <a:gd name="T4" fmla="*/ 89 w 102"/>
                  <a:gd name="T5" fmla="*/ 11 h 92"/>
                  <a:gd name="T6" fmla="*/ 97 w 102"/>
                  <a:gd name="T7" fmla="*/ 17 h 92"/>
                  <a:gd name="T8" fmla="*/ 100 w 102"/>
                  <a:gd name="T9" fmla="*/ 21 h 92"/>
                  <a:gd name="T10" fmla="*/ 100 w 102"/>
                  <a:gd name="T11" fmla="*/ 32 h 92"/>
                  <a:gd name="T12" fmla="*/ 97 w 102"/>
                  <a:gd name="T13" fmla="*/ 41 h 92"/>
                  <a:gd name="T14" fmla="*/ 98 w 102"/>
                  <a:gd name="T15" fmla="*/ 49 h 92"/>
                  <a:gd name="T16" fmla="*/ 100 w 102"/>
                  <a:gd name="T17" fmla="*/ 55 h 92"/>
                  <a:gd name="T18" fmla="*/ 101 w 102"/>
                  <a:gd name="T19" fmla="*/ 59 h 92"/>
                  <a:gd name="T20" fmla="*/ 101 w 102"/>
                  <a:gd name="T21" fmla="*/ 67 h 92"/>
                  <a:gd name="T22" fmla="*/ 99 w 102"/>
                  <a:gd name="T23" fmla="*/ 77 h 92"/>
                  <a:gd name="T24" fmla="*/ 89 w 102"/>
                  <a:gd name="T25" fmla="*/ 81 h 92"/>
                  <a:gd name="T26" fmla="*/ 85 w 102"/>
                  <a:gd name="T27" fmla="*/ 72 h 92"/>
                  <a:gd name="T28" fmla="*/ 81 w 102"/>
                  <a:gd name="T29" fmla="*/ 76 h 92"/>
                  <a:gd name="T30" fmla="*/ 76 w 102"/>
                  <a:gd name="T31" fmla="*/ 77 h 92"/>
                  <a:gd name="T32" fmla="*/ 72 w 102"/>
                  <a:gd name="T33" fmla="*/ 80 h 92"/>
                  <a:gd name="T34" fmla="*/ 70 w 102"/>
                  <a:gd name="T35" fmla="*/ 85 h 92"/>
                  <a:gd name="T36" fmla="*/ 66 w 102"/>
                  <a:gd name="T37" fmla="*/ 88 h 92"/>
                  <a:gd name="T38" fmla="*/ 61 w 102"/>
                  <a:gd name="T39" fmla="*/ 85 h 92"/>
                  <a:gd name="T40" fmla="*/ 58 w 102"/>
                  <a:gd name="T41" fmla="*/ 89 h 92"/>
                  <a:gd name="T42" fmla="*/ 54 w 102"/>
                  <a:gd name="T43" fmla="*/ 86 h 92"/>
                  <a:gd name="T44" fmla="*/ 52 w 102"/>
                  <a:gd name="T45" fmla="*/ 82 h 92"/>
                  <a:gd name="T46" fmla="*/ 48 w 102"/>
                  <a:gd name="T47" fmla="*/ 82 h 92"/>
                  <a:gd name="T48" fmla="*/ 46 w 102"/>
                  <a:gd name="T49" fmla="*/ 86 h 92"/>
                  <a:gd name="T50" fmla="*/ 46 w 102"/>
                  <a:gd name="T51" fmla="*/ 92 h 92"/>
                  <a:gd name="T52" fmla="*/ 41 w 102"/>
                  <a:gd name="T53" fmla="*/ 90 h 92"/>
                  <a:gd name="T54" fmla="*/ 35 w 102"/>
                  <a:gd name="T55" fmla="*/ 91 h 92"/>
                  <a:gd name="T56" fmla="*/ 32 w 102"/>
                  <a:gd name="T57" fmla="*/ 86 h 92"/>
                  <a:gd name="T58" fmla="*/ 31 w 102"/>
                  <a:gd name="T59" fmla="*/ 80 h 92"/>
                  <a:gd name="T60" fmla="*/ 26 w 102"/>
                  <a:gd name="T61" fmla="*/ 73 h 92"/>
                  <a:gd name="T62" fmla="*/ 20 w 102"/>
                  <a:gd name="T63" fmla="*/ 73 h 92"/>
                  <a:gd name="T64" fmla="*/ 16 w 102"/>
                  <a:gd name="T65" fmla="*/ 69 h 92"/>
                  <a:gd name="T66" fmla="*/ 14 w 102"/>
                  <a:gd name="T67" fmla="*/ 65 h 92"/>
                  <a:gd name="T68" fmla="*/ 12 w 102"/>
                  <a:gd name="T69" fmla="*/ 61 h 92"/>
                  <a:gd name="T70" fmla="*/ 8 w 102"/>
                  <a:gd name="T71" fmla="*/ 59 h 92"/>
                  <a:gd name="T72" fmla="*/ 5 w 102"/>
                  <a:gd name="T73" fmla="*/ 55 h 92"/>
                  <a:gd name="T74" fmla="*/ 0 w 102"/>
                  <a:gd name="T75" fmla="*/ 49 h 92"/>
                  <a:gd name="T76" fmla="*/ 13 w 102"/>
                  <a:gd name="T77" fmla="*/ 34 h 92"/>
                  <a:gd name="T78" fmla="*/ 17 w 102"/>
                  <a:gd name="T79" fmla="*/ 32 h 92"/>
                  <a:gd name="T80" fmla="*/ 21 w 102"/>
                  <a:gd name="T81" fmla="*/ 30 h 92"/>
                  <a:gd name="T82" fmla="*/ 25 w 102"/>
                  <a:gd name="T83" fmla="*/ 30 h 92"/>
                  <a:gd name="T84" fmla="*/ 30 w 102"/>
                  <a:gd name="T85" fmla="*/ 27 h 92"/>
                  <a:gd name="T86" fmla="*/ 33 w 102"/>
                  <a:gd name="T87" fmla="*/ 25 h 92"/>
                  <a:gd name="T88" fmla="*/ 37 w 102"/>
                  <a:gd name="T89" fmla="*/ 23 h 92"/>
                  <a:gd name="T90" fmla="*/ 40 w 102"/>
                  <a:gd name="T91" fmla="*/ 18 h 92"/>
                  <a:gd name="T92" fmla="*/ 44 w 102"/>
                  <a:gd name="T93" fmla="*/ 17 h 92"/>
                  <a:gd name="T94" fmla="*/ 51 w 102"/>
                  <a:gd name="T95" fmla="*/ 17 h 92"/>
                  <a:gd name="T96" fmla="*/ 59 w 102"/>
                  <a:gd name="T97" fmla="*/ 9 h 92"/>
                  <a:gd name="T98" fmla="*/ 61 w 102"/>
                  <a:gd name="T99" fmla="*/ 6 h 92"/>
                  <a:gd name="T100" fmla="*/ 81 w 102"/>
                  <a:gd name="T101" fmla="*/ 1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2" h="92">
                    <a:moveTo>
                      <a:pt x="82" y="0"/>
                    </a:moveTo>
                    <a:lnTo>
                      <a:pt x="83" y="1"/>
                    </a:lnTo>
                    <a:lnTo>
                      <a:pt x="84" y="1"/>
                    </a:lnTo>
                    <a:lnTo>
                      <a:pt x="85" y="1"/>
                    </a:lnTo>
                    <a:lnTo>
                      <a:pt x="85" y="2"/>
                    </a:lnTo>
                    <a:lnTo>
                      <a:pt x="85" y="5"/>
                    </a:lnTo>
                    <a:lnTo>
                      <a:pt x="86" y="5"/>
                    </a:lnTo>
                    <a:lnTo>
                      <a:pt x="87" y="5"/>
                    </a:lnTo>
                    <a:lnTo>
                      <a:pt x="87" y="6"/>
                    </a:lnTo>
                    <a:lnTo>
                      <a:pt x="89" y="6"/>
                    </a:lnTo>
                    <a:lnTo>
                      <a:pt x="89" y="7"/>
                    </a:lnTo>
                    <a:lnTo>
                      <a:pt x="89" y="8"/>
                    </a:lnTo>
                    <a:lnTo>
                      <a:pt x="89" y="9"/>
                    </a:lnTo>
                    <a:lnTo>
                      <a:pt x="89" y="10"/>
                    </a:lnTo>
                    <a:lnTo>
                      <a:pt x="89" y="11"/>
                    </a:lnTo>
                    <a:lnTo>
                      <a:pt x="89" y="13"/>
                    </a:lnTo>
                    <a:lnTo>
                      <a:pt x="89" y="14"/>
                    </a:lnTo>
                    <a:lnTo>
                      <a:pt x="89" y="17"/>
                    </a:lnTo>
                    <a:lnTo>
                      <a:pt x="94" y="17"/>
                    </a:lnTo>
                    <a:lnTo>
                      <a:pt x="97" y="17"/>
                    </a:lnTo>
                    <a:lnTo>
                      <a:pt x="98" y="18"/>
                    </a:lnTo>
                    <a:lnTo>
                      <a:pt x="99" y="18"/>
                    </a:lnTo>
                    <a:lnTo>
                      <a:pt x="99" y="19"/>
                    </a:lnTo>
                    <a:lnTo>
                      <a:pt x="100" y="19"/>
                    </a:lnTo>
                    <a:lnTo>
                      <a:pt x="100" y="21"/>
                    </a:lnTo>
                    <a:lnTo>
                      <a:pt x="101" y="21"/>
                    </a:lnTo>
                    <a:lnTo>
                      <a:pt x="101" y="22"/>
                    </a:lnTo>
                    <a:lnTo>
                      <a:pt x="102" y="24"/>
                    </a:lnTo>
                    <a:lnTo>
                      <a:pt x="102" y="30"/>
                    </a:lnTo>
                    <a:lnTo>
                      <a:pt x="100" y="32"/>
                    </a:lnTo>
                    <a:lnTo>
                      <a:pt x="99" y="32"/>
                    </a:lnTo>
                    <a:lnTo>
                      <a:pt x="99" y="34"/>
                    </a:lnTo>
                    <a:lnTo>
                      <a:pt x="99" y="35"/>
                    </a:lnTo>
                    <a:lnTo>
                      <a:pt x="95" y="40"/>
                    </a:lnTo>
                    <a:lnTo>
                      <a:pt x="97" y="41"/>
                    </a:lnTo>
                    <a:lnTo>
                      <a:pt x="98" y="43"/>
                    </a:lnTo>
                    <a:lnTo>
                      <a:pt x="97" y="43"/>
                    </a:lnTo>
                    <a:lnTo>
                      <a:pt x="97" y="44"/>
                    </a:lnTo>
                    <a:lnTo>
                      <a:pt x="98" y="46"/>
                    </a:lnTo>
                    <a:lnTo>
                      <a:pt x="98" y="49"/>
                    </a:lnTo>
                    <a:lnTo>
                      <a:pt x="99" y="50"/>
                    </a:lnTo>
                    <a:lnTo>
                      <a:pt x="99" y="52"/>
                    </a:lnTo>
                    <a:lnTo>
                      <a:pt x="99" y="53"/>
                    </a:lnTo>
                    <a:lnTo>
                      <a:pt x="100" y="53"/>
                    </a:lnTo>
                    <a:lnTo>
                      <a:pt x="100" y="55"/>
                    </a:lnTo>
                    <a:lnTo>
                      <a:pt x="100" y="56"/>
                    </a:lnTo>
                    <a:lnTo>
                      <a:pt x="100" y="57"/>
                    </a:lnTo>
                    <a:lnTo>
                      <a:pt x="101" y="57"/>
                    </a:lnTo>
                    <a:lnTo>
                      <a:pt x="101" y="58"/>
                    </a:lnTo>
                    <a:lnTo>
                      <a:pt x="101" y="59"/>
                    </a:lnTo>
                    <a:lnTo>
                      <a:pt x="102" y="60"/>
                    </a:lnTo>
                    <a:lnTo>
                      <a:pt x="102" y="63"/>
                    </a:lnTo>
                    <a:lnTo>
                      <a:pt x="102" y="64"/>
                    </a:lnTo>
                    <a:lnTo>
                      <a:pt x="102" y="66"/>
                    </a:lnTo>
                    <a:lnTo>
                      <a:pt x="101" y="67"/>
                    </a:lnTo>
                    <a:lnTo>
                      <a:pt x="100" y="68"/>
                    </a:lnTo>
                    <a:lnTo>
                      <a:pt x="100" y="69"/>
                    </a:lnTo>
                    <a:lnTo>
                      <a:pt x="100" y="71"/>
                    </a:lnTo>
                    <a:lnTo>
                      <a:pt x="99" y="71"/>
                    </a:lnTo>
                    <a:lnTo>
                      <a:pt x="99" y="77"/>
                    </a:lnTo>
                    <a:lnTo>
                      <a:pt x="99" y="81"/>
                    </a:lnTo>
                    <a:lnTo>
                      <a:pt x="98" y="81"/>
                    </a:lnTo>
                    <a:lnTo>
                      <a:pt x="94" y="81"/>
                    </a:lnTo>
                    <a:lnTo>
                      <a:pt x="91" y="81"/>
                    </a:lnTo>
                    <a:lnTo>
                      <a:pt x="89" y="81"/>
                    </a:lnTo>
                    <a:lnTo>
                      <a:pt x="87" y="78"/>
                    </a:lnTo>
                    <a:lnTo>
                      <a:pt x="87" y="77"/>
                    </a:lnTo>
                    <a:lnTo>
                      <a:pt x="86" y="77"/>
                    </a:lnTo>
                    <a:lnTo>
                      <a:pt x="86" y="74"/>
                    </a:lnTo>
                    <a:lnTo>
                      <a:pt x="85" y="72"/>
                    </a:lnTo>
                    <a:lnTo>
                      <a:pt x="85" y="73"/>
                    </a:lnTo>
                    <a:lnTo>
                      <a:pt x="84" y="73"/>
                    </a:lnTo>
                    <a:lnTo>
                      <a:pt x="82" y="75"/>
                    </a:lnTo>
                    <a:lnTo>
                      <a:pt x="81" y="75"/>
                    </a:lnTo>
                    <a:lnTo>
                      <a:pt x="81" y="76"/>
                    </a:lnTo>
                    <a:lnTo>
                      <a:pt x="80" y="76"/>
                    </a:lnTo>
                    <a:lnTo>
                      <a:pt x="80" y="77"/>
                    </a:lnTo>
                    <a:lnTo>
                      <a:pt x="78" y="77"/>
                    </a:lnTo>
                    <a:lnTo>
                      <a:pt x="77" y="77"/>
                    </a:lnTo>
                    <a:lnTo>
                      <a:pt x="76" y="77"/>
                    </a:lnTo>
                    <a:lnTo>
                      <a:pt x="75" y="77"/>
                    </a:lnTo>
                    <a:lnTo>
                      <a:pt x="75" y="78"/>
                    </a:lnTo>
                    <a:lnTo>
                      <a:pt x="74" y="78"/>
                    </a:lnTo>
                    <a:lnTo>
                      <a:pt x="73" y="78"/>
                    </a:lnTo>
                    <a:lnTo>
                      <a:pt x="72" y="80"/>
                    </a:lnTo>
                    <a:lnTo>
                      <a:pt x="70" y="81"/>
                    </a:lnTo>
                    <a:lnTo>
                      <a:pt x="70" y="82"/>
                    </a:lnTo>
                    <a:lnTo>
                      <a:pt x="70" y="83"/>
                    </a:lnTo>
                    <a:lnTo>
                      <a:pt x="70" y="84"/>
                    </a:lnTo>
                    <a:lnTo>
                      <a:pt x="70" y="85"/>
                    </a:lnTo>
                    <a:lnTo>
                      <a:pt x="70" y="86"/>
                    </a:lnTo>
                    <a:lnTo>
                      <a:pt x="69" y="88"/>
                    </a:lnTo>
                    <a:lnTo>
                      <a:pt x="68" y="88"/>
                    </a:lnTo>
                    <a:lnTo>
                      <a:pt x="67" y="88"/>
                    </a:lnTo>
                    <a:lnTo>
                      <a:pt x="66" y="88"/>
                    </a:lnTo>
                    <a:lnTo>
                      <a:pt x="65" y="86"/>
                    </a:lnTo>
                    <a:lnTo>
                      <a:pt x="64" y="86"/>
                    </a:lnTo>
                    <a:lnTo>
                      <a:pt x="64" y="85"/>
                    </a:lnTo>
                    <a:lnTo>
                      <a:pt x="63" y="85"/>
                    </a:lnTo>
                    <a:lnTo>
                      <a:pt x="61" y="85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8"/>
                    </a:lnTo>
                    <a:lnTo>
                      <a:pt x="59" y="89"/>
                    </a:lnTo>
                    <a:lnTo>
                      <a:pt x="58" y="89"/>
                    </a:lnTo>
                    <a:lnTo>
                      <a:pt x="57" y="89"/>
                    </a:lnTo>
                    <a:lnTo>
                      <a:pt x="56" y="89"/>
                    </a:lnTo>
                    <a:lnTo>
                      <a:pt x="55" y="89"/>
                    </a:lnTo>
                    <a:lnTo>
                      <a:pt x="55" y="88"/>
                    </a:lnTo>
                    <a:lnTo>
                      <a:pt x="54" y="86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52" y="84"/>
                    </a:lnTo>
                    <a:lnTo>
                      <a:pt x="52" y="83"/>
                    </a:lnTo>
                    <a:lnTo>
                      <a:pt x="52" y="82"/>
                    </a:lnTo>
                    <a:lnTo>
                      <a:pt x="52" y="81"/>
                    </a:lnTo>
                    <a:lnTo>
                      <a:pt x="51" y="81"/>
                    </a:lnTo>
                    <a:lnTo>
                      <a:pt x="49" y="81"/>
                    </a:lnTo>
                    <a:lnTo>
                      <a:pt x="49" y="82"/>
                    </a:lnTo>
                    <a:lnTo>
                      <a:pt x="48" y="82"/>
                    </a:lnTo>
                    <a:lnTo>
                      <a:pt x="49" y="83"/>
                    </a:lnTo>
                    <a:lnTo>
                      <a:pt x="48" y="84"/>
                    </a:lnTo>
                    <a:lnTo>
                      <a:pt x="47" y="84"/>
                    </a:lnTo>
                    <a:lnTo>
                      <a:pt x="46" y="85"/>
                    </a:lnTo>
                    <a:lnTo>
                      <a:pt x="46" y="86"/>
                    </a:lnTo>
                    <a:lnTo>
                      <a:pt x="46" y="88"/>
                    </a:lnTo>
                    <a:lnTo>
                      <a:pt x="46" y="89"/>
                    </a:lnTo>
                    <a:lnTo>
                      <a:pt x="47" y="90"/>
                    </a:lnTo>
                    <a:lnTo>
                      <a:pt x="47" y="91"/>
                    </a:lnTo>
                    <a:lnTo>
                      <a:pt x="46" y="92"/>
                    </a:lnTo>
                    <a:lnTo>
                      <a:pt x="46" y="91"/>
                    </a:lnTo>
                    <a:lnTo>
                      <a:pt x="44" y="91"/>
                    </a:lnTo>
                    <a:lnTo>
                      <a:pt x="44" y="90"/>
                    </a:lnTo>
                    <a:lnTo>
                      <a:pt x="42" y="90"/>
                    </a:lnTo>
                    <a:lnTo>
                      <a:pt x="41" y="90"/>
                    </a:lnTo>
                    <a:lnTo>
                      <a:pt x="39" y="91"/>
                    </a:lnTo>
                    <a:lnTo>
                      <a:pt x="38" y="92"/>
                    </a:lnTo>
                    <a:lnTo>
                      <a:pt x="37" y="92"/>
                    </a:lnTo>
                    <a:lnTo>
                      <a:pt x="37" y="91"/>
                    </a:lnTo>
                    <a:lnTo>
                      <a:pt x="35" y="91"/>
                    </a:lnTo>
                    <a:lnTo>
                      <a:pt x="35" y="90"/>
                    </a:lnTo>
                    <a:lnTo>
                      <a:pt x="37" y="89"/>
                    </a:lnTo>
                    <a:lnTo>
                      <a:pt x="35" y="89"/>
                    </a:lnTo>
                    <a:lnTo>
                      <a:pt x="34" y="89"/>
                    </a:lnTo>
                    <a:lnTo>
                      <a:pt x="32" y="86"/>
                    </a:lnTo>
                    <a:lnTo>
                      <a:pt x="31" y="84"/>
                    </a:lnTo>
                    <a:lnTo>
                      <a:pt x="33" y="83"/>
                    </a:lnTo>
                    <a:lnTo>
                      <a:pt x="33" y="82"/>
                    </a:lnTo>
                    <a:lnTo>
                      <a:pt x="32" y="81"/>
                    </a:lnTo>
                    <a:lnTo>
                      <a:pt x="31" y="80"/>
                    </a:lnTo>
                    <a:lnTo>
                      <a:pt x="30" y="78"/>
                    </a:lnTo>
                    <a:lnTo>
                      <a:pt x="29" y="77"/>
                    </a:lnTo>
                    <a:lnTo>
                      <a:pt x="28" y="75"/>
                    </a:lnTo>
                    <a:lnTo>
                      <a:pt x="28" y="74"/>
                    </a:lnTo>
                    <a:lnTo>
                      <a:pt x="26" y="73"/>
                    </a:lnTo>
                    <a:lnTo>
                      <a:pt x="25" y="73"/>
                    </a:lnTo>
                    <a:lnTo>
                      <a:pt x="22" y="76"/>
                    </a:lnTo>
                    <a:lnTo>
                      <a:pt x="21" y="75"/>
                    </a:lnTo>
                    <a:lnTo>
                      <a:pt x="20" y="74"/>
                    </a:lnTo>
                    <a:lnTo>
                      <a:pt x="20" y="73"/>
                    </a:lnTo>
                    <a:lnTo>
                      <a:pt x="18" y="73"/>
                    </a:lnTo>
                    <a:lnTo>
                      <a:pt x="18" y="72"/>
                    </a:lnTo>
                    <a:lnTo>
                      <a:pt x="17" y="71"/>
                    </a:lnTo>
                    <a:lnTo>
                      <a:pt x="17" y="69"/>
                    </a:lnTo>
                    <a:lnTo>
                      <a:pt x="16" y="69"/>
                    </a:lnTo>
                    <a:lnTo>
                      <a:pt x="16" y="68"/>
                    </a:lnTo>
                    <a:lnTo>
                      <a:pt x="15" y="67"/>
                    </a:lnTo>
                    <a:lnTo>
                      <a:pt x="15" y="66"/>
                    </a:lnTo>
                    <a:lnTo>
                      <a:pt x="14" y="66"/>
                    </a:lnTo>
                    <a:lnTo>
                      <a:pt x="14" y="65"/>
                    </a:lnTo>
                    <a:lnTo>
                      <a:pt x="13" y="65"/>
                    </a:lnTo>
                    <a:lnTo>
                      <a:pt x="13" y="64"/>
                    </a:lnTo>
                    <a:lnTo>
                      <a:pt x="12" y="64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11" y="61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9" y="59"/>
                    </a:lnTo>
                    <a:lnTo>
                      <a:pt x="8" y="59"/>
                    </a:lnTo>
                    <a:lnTo>
                      <a:pt x="7" y="58"/>
                    </a:lnTo>
                    <a:lnTo>
                      <a:pt x="6" y="58"/>
                    </a:lnTo>
                    <a:lnTo>
                      <a:pt x="6" y="57"/>
                    </a:lnTo>
                    <a:lnTo>
                      <a:pt x="5" y="56"/>
                    </a:lnTo>
                    <a:lnTo>
                      <a:pt x="5" y="55"/>
                    </a:lnTo>
                    <a:lnTo>
                      <a:pt x="4" y="53"/>
                    </a:lnTo>
                    <a:lnTo>
                      <a:pt x="3" y="53"/>
                    </a:lnTo>
                    <a:lnTo>
                      <a:pt x="1" y="50"/>
                    </a:lnTo>
                    <a:lnTo>
                      <a:pt x="0" y="50"/>
                    </a:lnTo>
                    <a:lnTo>
                      <a:pt x="0" y="49"/>
                    </a:lnTo>
                    <a:lnTo>
                      <a:pt x="1" y="44"/>
                    </a:lnTo>
                    <a:lnTo>
                      <a:pt x="6" y="42"/>
                    </a:lnTo>
                    <a:lnTo>
                      <a:pt x="9" y="39"/>
                    </a:lnTo>
                    <a:lnTo>
                      <a:pt x="12" y="35"/>
                    </a:lnTo>
                    <a:lnTo>
                      <a:pt x="13" y="34"/>
                    </a:lnTo>
                    <a:lnTo>
                      <a:pt x="16" y="35"/>
                    </a:lnTo>
                    <a:lnTo>
                      <a:pt x="16" y="34"/>
                    </a:lnTo>
                    <a:lnTo>
                      <a:pt x="17" y="34"/>
                    </a:lnTo>
                    <a:lnTo>
                      <a:pt x="17" y="33"/>
                    </a:lnTo>
                    <a:lnTo>
                      <a:pt x="17" y="32"/>
                    </a:lnTo>
                    <a:lnTo>
                      <a:pt x="17" y="31"/>
                    </a:lnTo>
                    <a:lnTo>
                      <a:pt x="17" y="30"/>
                    </a:lnTo>
                    <a:lnTo>
                      <a:pt x="18" y="30"/>
                    </a:lnTo>
                    <a:lnTo>
                      <a:pt x="20" y="30"/>
                    </a:lnTo>
                    <a:lnTo>
                      <a:pt x="21" y="30"/>
                    </a:lnTo>
                    <a:lnTo>
                      <a:pt x="22" y="31"/>
                    </a:lnTo>
                    <a:lnTo>
                      <a:pt x="23" y="31"/>
                    </a:lnTo>
                    <a:lnTo>
                      <a:pt x="24" y="31"/>
                    </a:lnTo>
                    <a:lnTo>
                      <a:pt x="25" y="31"/>
                    </a:lnTo>
                    <a:lnTo>
                      <a:pt x="25" y="30"/>
                    </a:lnTo>
                    <a:lnTo>
                      <a:pt x="26" y="30"/>
                    </a:lnTo>
                    <a:lnTo>
                      <a:pt x="28" y="30"/>
                    </a:lnTo>
                    <a:lnTo>
                      <a:pt x="28" y="29"/>
                    </a:lnTo>
                    <a:lnTo>
                      <a:pt x="29" y="29"/>
                    </a:lnTo>
                    <a:lnTo>
                      <a:pt x="30" y="27"/>
                    </a:lnTo>
                    <a:lnTo>
                      <a:pt x="31" y="27"/>
                    </a:lnTo>
                    <a:lnTo>
                      <a:pt x="31" y="26"/>
                    </a:lnTo>
                    <a:lnTo>
                      <a:pt x="32" y="26"/>
                    </a:lnTo>
                    <a:lnTo>
                      <a:pt x="33" y="26"/>
                    </a:lnTo>
                    <a:lnTo>
                      <a:pt x="33" y="25"/>
                    </a:lnTo>
                    <a:lnTo>
                      <a:pt x="34" y="25"/>
                    </a:lnTo>
                    <a:lnTo>
                      <a:pt x="34" y="24"/>
                    </a:lnTo>
                    <a:lnTo>
                      <a:pt x="35" y="24"/>
                    </a:lnTo>
                    <a:lnTo>
                      <a:pt x="35" y="23"/>
                    </a:lnTo>
                    <a:lnTo>
                      <a:pt x="37" y="23"/>
                    </a:lnTo>
                    <a:lnTo>
                      <a:pt x="38" y="22"/>
                    </a:lnTo>
                    <a:lnTo>
                      <a:pt x="39" y="22"/>
                    </a:lnTo>
                    <a:lnTo>
                      <a:pt x="39" y="21"/>
                    </a:lnTo>
                    <a:lnTo>
                      <a:pt x="40" y="19"/>
                    </a:lnTo>
                    <a:lnTo>
                      <a:pt x="40" y="18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2" y="16"/>
                    </a:lnTo>
                    <a:lnTo>
                      <a:pt x="43" y="17"/>
                    </a:lnTo>
                    <a:lnTo>
                      <a:pt x="44" y="17"/>
                    </a:lnTo>
                    <a:lnTo>
                      <a:pt x="46" y="17"/>
                    </a:lnTo>
                    <a:lnTo>
                      <a:pt x="47" y="17"/>
                    </a:lnTo>
                    <a:lnTo>
                      <a:pt x="48" y="17"/>
                    </a:lnTo>
                    <a:lnTo>
                      <a:pt x="50" y="17"/>
                    </a:lnTo>
                    <a:lnTo>
                      <a:pt x="51" y="17"/>
                    </a:lnTo>
                    <a:lnTo>
                      <a:pt x="52" y="17"/>
                    </a:lnTo>
                    <a:lnTo>
                      <a:pt x="56" y="16"/>
                    </a:lnTo>
                    <a:lnTo>
                      <a:pt x="58" y="11"/>
                    </a:lnTo>
                    <a:lnTo>
                      <a:pt x="59" y="10"/>
                    </a:lnTo>
                    <a:lnTo>
                      <a:pt x="59" y="9"/>
                    </a:lnTo>
                    <a:lnTo>
                      <a:pt x="60" y="9"/>
                    </a:lnTo>
                    <a:lnTo>
                      <a:pt x="60" y="8"/>
                    </a:lnTo>
                    <a:lnTo>
                      <a:pt x="60" y="7"/>
                    </a:lnTo>
                    <a:lnTo>
                      <a:pt x="60" y="6"/>
                    </a:lnTo>
                    <a:lnTo>
                      <a:pt x="61" y="6"/>
                    </a:lnTo>
                    <a:lnTo>
                      <a:pt x="64" y="7"/>
                    </a:lnTo>
                    <a:lnTo>
                      <a:pt x="68" y="5"/>
                    </a:lnTo>
                    <a:lnTo>
                      <a:pt x="70" y="2"/>
                    </a:lnTo>
                    <a:lnTo>
                      <a:pt x="77" y="1"/>
                    </a:lnTo>
                    <a:lnTo>
                      <a:pt x="81" y="1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4BACC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33" name="Freeform 144">
                <a:extLst>
                  <a:ext uri="{FF2B5EF4-FFF2-40B4-BE49-F238E27FC236}">
                    <a16:creationId xmlns:a16="http://schemas.microsoft.com/office/drawing/2014/main" id="{895D66D3-DA61-FB76-CB03-BA0046A5C0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4413" y="2443163"/>
                <a:ext cx="933450" cy="531813"/>
              </a:xfrm>
              <a:custGeom>
                <a:avLst/>
                <a:gdLst>
                  <a:gd name="T0" fmla="*/ 179 w 588"/>
                  <a:gd name="T1" fmla="*/ 44 h 335"/>
                  <a:gd name="T2" fmla="*/ 201 w 588"/>
                  <a:gd name="T3" fmla="*/ 43 h 335"/>
                  <a:gd name="T4" fmla="*/ 219 w 588"/>
                  <a:gd name="T5" fmla="*/ 43 h 335"/>
                  <a:gd name="T6" fmla="*/ 233 w 588"/>
                  <a:gd name="T7" fmla="*/ 43 h 335"/>
                  <a:gd name="T8" fmla="*/ 266 w 588"/>
                  <a:gd name="T9" fmla="*/ 43 h 335"/>
                  <a:gd name="T10" fmla="*/ 290 w 588"/>
                  <a:gd name="T11" fmla="*/ 43 h 335"/>
                  <a:gd name="T12" fmla="*/ 308 w 588"/>
                  <a:gd name="T13" fmla="*/ 43 h 335"/>
                  <a:gd name="T14" fmla="*/ 333 w 588"/>
                  <a:gd name="T15" fmla="*/ 42 h 335"/>
                  <a:gd name="T16" fmla="*/ 338 w 588"/>
                  <a:gd name="T17" fmla="*/ 17 h 335"/>
                  <a:gd name="T18" fmla="*/ 368 w 588"/>
                  <a:gd name="T19" fmla="*/ 0 h 335"/>
                  <a:gd name="T20" fmla="*/ 414 w 588"/>
                  <a:gd name="T21" fmla="*/ 1 h 335"/>
                  <a:gd name="T22" fmla="*/ 455 w 588"/>
                  <a:gd name="T23" fmla="*/ 1 h 335"/>
                  <a:gd name="T24" fmla="*/ 550 w 588"/>
                  <a:gd name="T25" fmla="*/ 0 h 335"/>
                  <a:gd name="T26" fmla="*/ 588 w 588"/>
                  <a:gd name="T27" fmla="*/ 27 h 335"/>
                  <a:gd name="T28" fmla="*/ 576 w 588"/>
                  <a:gd name="T29" fmla="*/ 115 h 335"/>
                  <a:gd name="T30" fmla="*/ 566 w 588"/>
                  <a:gd name="T31" fmla="*/ 126 h 335"/>
                  <a:gd name="T32" fmla="*/ 588 w 588"/>
                  <a:gd name="T33" fmla="*/ 151 h 335"/>
                  <a:gd name="T34" fmla="*/ 586 w 588"/>
                  <a:gd name="T35" fmla="*/ 166 h 335"/>
                  <a:gd name="T36" fmla="*/ 566 w 588"/>
                  <a:gd name="T37" fmla="*/ 183 h 335"/>
                  <a:gd name="T38" fmla="*/ 574 w 588"/>
                  <a:gd name="T39" fmla="*/ 213 h 335"/>
                  <a:gd name="T40" fmla="*/ 533 w 588"/>
                  <a:gd name="T41" fmla="*/ 213 h 335"/>
                  <a:gd name="T42" fmla="*/ 495 w 588"/>
                  <a:gd name="T43" fmla="*/ 215 h 335"/>
                  <a:gd name="T44" fmla="*/ 471 w 588"/>
                  <a:gd name="T45" fmla="*/ 213 h 335"/>
                  <a:gd name="T46" fmla="*/ 463 w 588"/>
                  <a:gd name="T47" fmla="*/ 237 h 335"/>
                  <a:gd name="T48" fmla="*/ 440 w 588"/>
                  <a:gd name="T49" fmla="*/ 260 h 335"/>
                  <a:gd name="T50" fmla="*/ 429 w 588"/>
                  <a:gd name="T51" fmla="*/ 277 h 335"/>
                  <a:gd name="T52" fmla="*/ 420 w 588"/>
                  <a:gd name="T53" fmla="*/ 286 h 335"/>
                  <a:gd name="T54" fmla="*/ 420 w 588"/>
                  <a:gd name="T55" fmla="*/ 322 h 335"/>
                  <a:gd name="T56" fmla="*/ 381 w 588"/>
                  <a:gd name="T57" fmla="*/ 330 h 335"/>
                  <a:gd name="T58" fmla="*/ 370 w 588"/>
                  <a:gd name="T59" fmla="*/ 321 h 335"/>
                  <a:gd name="T60" fmla="*/ 362 w 588"/>
                  <a:gd name="T61" fmla="*/ 312 h 335"/>
                  <a:gd name="T62" fmla="*/ 339 w 588"/>
                  <a:gd name="T63" fmla="*/ 312 h 335"/>
                  <a:gd name="T64" fmla="*/ 316 w 588"/>
                  <a:gd name="T65" fmla="*/ 299 h 335"/>
                  <a:gd name="T66" fmla="*/ 295 w 588"/>
                  <a:gd name="T67" fmla="*/ 285 h 335"/>
                  <a:gd name="T68" fmla="*/ 271 w 588"/>
                  <a:gd name="T69" fmla="*/ 268 h 335"/>
                  <a:gd name="T70" fmla="*/ 250 w 588"/>
                  <a:gd name="T71" fmla="*/ 255 h 335"/>
                  <a:gd name="T72" fmla="*/ 248 w 588"/>
                  <a:gd name="T73" fmla="*/ 271 h 335"/>
                  <a:gd name="T74" fmla="*/ 238 w 588"/>
                  <a:gd name="T75" fmla="*/ 265 h 335"/>
                  <a:gd name="T76" fmla="*/ 230 w 588"/>
                  <a:gd name="T77" fmla="*/ 253 h 335"/>
                  <a:gd name="T78" fmla="*/ 215 w 588"/>
                  <a:gd name="T79" fmla="*/ 243 h 335"/>
                  <a:gd name="T80" fmla="*/ 203 w 588"/>
                  <a:gd name="T81" fmla="*/ 238 h 335"/>
                  <a:gd name="T82" fmla="*/ 192 w 588"/>
                  <a:gd name="T83" fmla="*/ 228 h 335"/>
                  <a:gd name="T84" fmla="*/ 174 w 588"/>
                  <a:gd name="T85" fmla="*/ 211 h 335"/>
                  <a:gd name="T86" fmla="*/ 161 w 588"/>
                  <a:gd name="T87" fmla="*/ 207 h 335"/>
                  <a:gd name="T88" fmla="*/ 152 w 588"/>
                  <a:gd name="T89" fmla="*/ 194 h 335"/>
                  <a:gd name="T90" fmla="*/ 136 w 588"/>
                  <a:gd name="T91" fmla="*/ 171 h 335"/>
                  <a:gd name="T92" fmla="*/ 124 w 588"/>
                  <a:gd name="T93" fmla="*/ 161 h 335"/>
                  <a:gd name="T94" fmla="*/ 107 w 588"/>
                  <a:gd name="T95" fmla="*/ 149 h 335"/>
                  <a:gd name="T96" fmla="*/ 110 w 588"/>
                  <a:gd name="T97" fmla="*/ 141 h 335"/>
                  <a:gd name="T98" fmla="*/ 123 w 588"/>
                  <a:gd name="T99" fmla="*/ 143 h 335"/>
                  <a:gd name="T100" fmla="*/ 134 w 588"/>
                  <a:gd name="T101" fmla="*/ 141 h 335"/>
                  <a:gd name="T102" fmla="*/ 131 w 588"/>
                  <a:gd name="T103" fmla="*/ 128 h 335"/>
                  <a:gd name="T104" fmla="*/ 115 w 588"/>
                  <a:gd name="T105" fmla="*/ 107 h 335"/>
                  <a:gd name="T106" fmla="*/ 95 w 588"/>
                  <a:gd name="T107" fmla="*/ 95 h 335"/>
                  <a:gd name="T108" fmla="*/ 80 w 588"/>
                  <a:gd name="T109" fmla="*/ 81 h 335"/>
                  <a:gd name="T110" fmla="*/ 51 w 588"/>
                  <a:gd name="T111" fmla="*/ 72 h 335"/>
                  <a:gd name="T112" fmla="*/ 16 w 588"/>
                  <a:gd name="T113" fmla="*/ 61 h 335"/>
                  <a:gd name="T114" fmla="*/ 26 w 588"/>
                  <a:gd name="T115" fmla="*/ 43 h 335"/>
                  <a:gd name="T116" fmla="*/ 58 w 588"/>
                  <a:gd name="T117" fmla="*/ 43 h 335"/>
                  <a:gd name="T118" fmla="*/ 83 w 588"/>
                  <a:gd name="T119" fmla="*/ 43 h 335"/>
                  <a:gd name="T120" fmla="*/ 109 w 588"/>
                  <a:gd name="T121" fmla="*/ 44 h 335"/>
                  <a:gd name="T122" fmla="*/ 154 w 588"/>
                  <a:gd name="T123" fmla="*/ 44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88" h="335">
                    <a:moveTo>
                      <a:pt x="154" y="44"/>
                    </a:moveTo>
                    <a:lnTo>
                      <a:pt x="155" y="44"/>
                    </a:lnTo>
                    <a:lnTo>
                      <a:pt x="158" y="44"/>
                    </a:lnTo>
                    <a:lnTo>
                      <a:pt x="160" y="44"/>
                    </a:lnTo>
                    <a:lnTo>
                      <a:pt x="164" y="44"/>
                    </a:lnTo>
                    <a:lnTo>
                      <a:pt x="169" y="44"/>
                    </a:lnTo>
                    <a:lnTo>
                      <a:pt x="171" y="44"/>
                    </a:lnTo>
                    <a:lnTo>
                      <a:pt x="174" y="44"/>
                    </a:lnTo>
                    <a:lnTo>
                      <a:pt x="175" y="44"/>
                    </a:lnTo>
                    <a:lnTo>
                      <a:pt x="176" y="44"/>
                    </a:lnTo>
                    <a:lnTo>
                      <a:pt x="177" y="44"/>
                    </a:lnTo>
                    <a:lnTo>
                      <a:pt x="178" y="44"/>
                    </a:lnTo>
                    <a:lnTo>
                      <a:pt x="179" y="44"/>
                    </a:lnTo>
                    <a:lnTo>
                      <a:pt x="180" y="44"/>
                    </a:lnTo>
                    <a:lnTo>
                      <a:pt x="181" y="44"/>
                    </a:lnTo>
                    <a:lnTo>
                      <a:pt x="183" y="44"/>
                    </a:lnTo>
                    <a:lnTo>
                      <a:pt x="184" y="43"/>
                    </a:lnTo>
                    <a:lnTo>
                      <a:pt x="186" y="43"/>
                    </a:lnTo>
                    <a:lnTo>
                      <a:pt x="187" y="43"/>
                    </a:lnTo>
                    <a:lnTo>
                      <a:pt x="189" y="43"/>
                    </a:lnTo>
                    <a:lnTo>
                      <a:pt x="192" y="43"/>
                    </a:lnTo>
                    <a:lnTo>
                      <a:pt x="193" y="43"/>
                    </a:lnTo>
                    <a:lnTo>
                      <a:pt x="196" y="43"/>
                    </a:lnTo>
                    <a:lnTo>
                      <a:pt x="197" y="43"/>
                    </a:lnTo>
                    <a:lnTo>
                      <a:pt x="198" y="43"/>
                    </a:lnTo>
                    <a:lnTo>
                      <a:pt x="201" y="43"/>
                    </a:lnTo>
                    <a:lnTo>
                      <a:pt x="202" y="43"/>
                    </a:lnTo>
                    <a:lnTo>
                      <a:pt x="203" y="43"/>
                    </a:lnTo>
                    <a:lnTo>
                      <a:pt x="205" y="43"/>
                    </a:lnTo>
                    <a:lnTo>
                      <a:pt x="206" y="43"/>
                    </a:lnTo>
                    <a:lnTo>
                      <a:pt x="207" y="43"/>
                    </a:lnTo>
                    <a:lnTo>
                      <a:pt x="210" y="43"/>
                    </a:lnTo>
                    <a:lnTo>
                      <a:pt x="211" y="43"/>
                    </a:lnTo>
                    <a:lnTo>
                      <a:pt x="212" y="42"/>
                    </a:lnTo>
                    <a:lnTo>
                      <a:pt x="213" y="42"/>
                    </a:lnTo>
                    <a:lnTo>
                      <a:pt x="214" y="42"/>
                    </a:lnTo>
                    <a:lnTo>
                      <a:pt x="215" y="43"/>
                    </a:lnTo>
                    <a:lnTo>
                      <a:pt x="218" y="43"/>
                    </a:lnTo>
                    <a:lnTo>
                      <a:pt x="219" y="43"/>
                    </a:lnTo>
                    <a:lnTo>
                      <a:pt x="220" y="43"/>
                    </a:lnTo>
                    <a:lnTo>
                      <a:pt x="221" y="43"/>
                    </a:lnTo>
                    <a:lnTo>
                      <a:pt x="222" y="43"/>
                    </a:lnTo>
                    <a:lnTo>
                      <a:pt x="223" y="43"/>
                    </a:lnTo>
                    <a:lnTo>
                      <a:pt x="224" y="43"/>
                    </a:lnTo>
                    <a:lnTo>
                      <a:pt x="226" y="43"/>
                    </a:lnTo>
                    <a:lnTo>
                      <a:pt x="227" y="43"/>
                    </a:lnTo>
                    <a:lnTo>
                      <a:pt x="228" y="43"/>
                    </a:lnTo>
                    <a:lnTo>
                      <a:pt x="229" y="43"/>
                    </a:lnTo>
                    <a:lnTo>
                      <a:pt x="230" y="43"/>
                    </a:lnTo>
                    <a:lnTo>
                      <a:pt x="231" y="43"/>
                    </a:lnTo>
                    <a:lnTo>
                      <a:pt x="232" y="43"/>
                    </a:lnTo>
                    <a:lnTo>
                      <a:pt x="233" y="43"/>
                    </a:lnTo>
                    <a:lnTo>
                      <a:pt x="235" y="43"/>
                    </a:lnTo>
                    <a:lnTo>
                      <a:pt x="236" y="43"/>
                    </a:lnTo>
                    <a:lnTo>
                      <a:pt x="237" y="43"/>
                    </a:lnTo>
                    <a:lnTo>
                      <a:pt x="238" y="43"/>
                    </a:lnTo>
                    <a:lnTo>
                      <a:pt x="244" y="43"/>
                    </a:lnTo>
                    <a:lnTo>
                      <a:pt x="252" y="43"/>
                    </a:lnTo>
                    <a:lnTo>
                      <a:pt x="255" y="43"/>
                    </a:lnTo>
                    <a:lnTo>
                      <a:pt x="261" y="43"/>
                    </a:lnTo>
                    <a:lnTo>
                      <a:pt x="262" y="43"/>
                    </a:lnTo>
                    <a:lnTo>
                      <a:pt x="263" y="43"/>
                    </a:lnTo>
                    <a:lnTo>
                      <a:pt x="264" y="43"/>
                    </a:lnTo>
                    <a:lnTo>
                      <a:pt x="265" y="43"/>
                    </a:lnTo>
                    <a:lnTo>
                      <a:pt x="266" y="43"/>
                    </a:lnTo>
                    <a:lnTo>
                      <a:pt x="267" y="43"/>
                    </a:lnTo>
                    <a:lnTo>
                      <a:pt x="269" y="43"/>
                    </a:lnTo>
                    <a:lnTo>
                      <a:pt x="270" y="43"/>
                    </a:lnTo>
                    <a:lnTo>
                      <a:pt x="272" y="43"/>
                    </a:lnTo>
                    <a:lnTo>
                      <a:pt x="274" y="43"/>
                    </a:lnTo>
                    <a:lnTo>
                      <a:pt x="275" y="43"/>
                    </a:lnTo>
                    <a:lnTo>
                      <a:pt x="276" y="43"/>
                    </a:lnTo>
                    <a:lnTo>
                      <a:pt x="281" y="43"/>
                    </a:lnTo>
                    <a:lnTo>
                      <a:pt x="282" y="43"/>
                    </a:lnTo>
                    <a:lnTo>
                      <a:pt x="284" y="43"/>
                    </a:lnTo>
                    <a:lnTo>
                      <a:pt x="287" y="43"/>
                    </a:lnTo>
                    <a:lnTo>
                      <a:pt x="289" y="43"/>
                    </a:lnTo>
                    <a:lnTo>
                      <a:pt x="290" y="43"/>
                    </a:lnTo>
                    <a:lnTo>
                      <a:pt x="291" y="43"/>
                    </a:lnTo>
                    <a:lnTo>
                      <a:pt x="292" y="43"/>
                    </a:lnTo>
                    <a:lnTo>
                      <a:pt x="296" y="43"/>
                    </a:lnTo>
                    <a:lnTo>
                      <a:pt x="297" y="43"/>
                    </a:lnTo>
                    <a:lnTo>
                      <a:pt x="298" y="43"/>
                    </a:lnTo>
                    <a:lnTo>
                      <a:pt x="299" y="43"/>
                    </a:lnTo>
                    <a:lnTo>
                      <a:pt x="300" y="43"/>
                    </a:lnTo>
                    <a:lnTo>
                      <a:pt x="301" y="43"/>
                    </a:lnTo>
                    <a:lnTo>
                      <a:pt x="304" y="43"/>
                    </a:lnTo>
                    <a:lnTo>
                      <a:pt x="305" y="43"/>
                    </a:lnTo>
                    <a:lnTo>
                      <a:pt x="306" y="43"/>
                    </a:lnTo>
                    <a:lnTo>
                      <a:pt x="307" y="43"/>
                    </a:lnTo>
                    <a:lnTo>
                      <a:pt x="308" y="43"/>
                    </a:lnTo>
                    <a:lnTo>
                      <a:pt x="309" y="43"/>
                    </a:lnTo>
                    <a:lnTo>
                      <a:pt x="312" y="43"/>
                    </a:lnTo>
                    <a:lnTo>
                      <a:pt x="313" y="43"/>
                    </a:lnTo>
                    <a:lnTo>
                      <a:pt x="314" y="43"/>
                    </a:lnTo>
                    <a:lnTo>
                      <a:pt x="316" y="43"/>
                    </a:lnTo>
                    <a:lnTo>
                      <a:pt x="317" y="43"/>
                    </a:lnTo>
                    <a:lnTo>
                      <a:pt x="319" y="43"/>
                    </a:lnTo>
                    <a:lnTo>
                      <a:pt x="325" y="42"/>
                    </a:lnTo>
                    <a:lnTo>
                      <a:pt x="326" y="42"/>
                    </a:lnTo>
                    <a:lnTo>
                      <a:pt x="327" y="42"/>
                    </a:lnTo>
                    <a:lnTo>
                      <a:pt x="328" y="42"/>
                    </a:lnTo>
                    <a:lnTo>
                      <a:pt x="332" y="42"/>
                    </a:lnTo>
                    <a:lnTo>
                      <a:pt x="333" y="42"/>
                    </a:lnTo>
                    <a:lnTo>
                      <a:pt x="335" y="42"/>
                    </a:lnTo>
                    <a:lnTo>
                      <a:pt x="336" y="42"/>
                    </a:lnTo>
                    <a:lnTo>
                      <a:pt x="338" y="42"/>
                    </a:lnTo>
                    <a:lnTo>
                      <a:pt x="338" y="40"/>
                    </a:lnTo>
                    <a:lnTo>
                      <a:pt x="338" y="39"/>
                    </a:lnTo>
                    <a:lnTo>
                      <a:pt x="338" y="37"/>
                    </a:lnTo>
                    <a:lnTo>
                      <a:pt x="338" y="29"/>
                    </a:lnTo>
                    <a:lnTo>
                      <a:pt x="338" y="26"/>
                    </a:lnTo>
                    <a:lnTo>
                      <a:pt x="338" y="25"/>
                    </a:lnTo>
                    <a:lnTo>
                      <a:pt x="338" y="24"/>
                    </a:lnTo>
                    <a:lnTo>
                      <a:pt x="338" y="23"/>
                    </a:lnTo>
                    <a:lnTo>
                      <a:pt x="338" y="18"/>
                    </a:lnTo>
                    <a:lnTo>
                      <a:pt x="338" y="17"/>
                    </a:lnTo>
                    <a:lnTo>
                      <a:pt x="338" y="14"/>
                    </a:lnTo>
                    <a:lnTo>
                      <a:pt x="338" y="10"/>
                    </a:lnTo>
                    <a:lnTo>
                      <a:pt x="338" y="3"/>
                    </a:lnTo>
                    <a:lnTo>
                      <a:pt x="338" y="0"/>
                    </a:lnTo>
                    <a:lnTo>
                      <a:pt x="340" y="0"/>
                    </a:lnTo>
                    <a:lnTo>
                      <a:pt x="341" y="0"/>
                    </a:lnTo>
                    <a:lnTo>
                      <a:pt x="345" y="0"/>
                    </a:lnTo>
                    <a:lnTo>
                      <a:pt x="348" y="0"/>
                    </a:lnTo>
                    <a:lnTo>
                      <a:pt x="359" y="0"/>
                    </a:lnTo>
                    <a:lnTo>
                      <a:pt x="364" y="0"/>
                    </a:lnTo>
                    <a:lnTo>
                      <a:pt x="365" y="0"/>
                    </a:lnTo>
                    <a:lnTo>
                      <a:pt x="367" y="0"/>
                    </a:lnTo>
                    <a:lnTo>
                      <a:pt x="368" y="0"/>
                    </a:lnTo>
                    <a:lnTo>
                      <a:pt x="376" y="0"/>
                    </a:lnTo>
                    <a:lnTo>
                      <a:pt x="379" y="0"/>
                    </a:lnTo>
                    <a:lnTo>
                      <a:pt x="383" y="0"/>
                    </a:lnTo>
                    <a:lnTo>
                      <a:pt x="388" y="0"/>
                    </a:lnTo>
                    <a:lnTo>
                      <a:pt x="396" y="0"/>
                    </a:lnTo>
                    <a:lnTo>
                      <a:pt x="400" y="0"/>
                    </a:lnTo>
                    <a:lnTo>
                      <a:pt x="400" y="1"/>
                    </a:lnTo>
                    <a:lnTo>
                      <a:pt x="401" y="1"/>
                    </a:lnTo>
                    <a:lnTo>
                      <a:pt x="402" y="1"/>
                    </a:lnTo>
                    <a:lnTo>
                      <a:pt x="403" y="1"/>
                    </a:lnTo>
                    <a:lnTo>
                      <a:pt x="411" y="1"/>
                    </a:lnTo>
                    <a:lnTo>
                      <a:pt x="413" y="1"/>
                    </a:lnTo>
                    <a:lnTo>
                      <a:pt x="414" y="1"/>
                    </a:lnTo>
                    <a:lnTo>
                      <a:pt x="419" y="1"/>
                    </a:lnTo>
                    <a:lnTo>
                      <a:pt x="420" y="1"/>
                    </a:lnTo>
                    <a:lnTo>
                      <a:pt x="421" y="1"/>
                    </a:lnTo>
                    <a:lnTo>
                      <a:pt x="425" y="1"/>
                    </a:lnTo>
                    <a:lnTo>
                      <a:pt x="429" y="1"/>
                    </a:lnTo>
                    <a:lnTo>
                      <a:pt x="436" y="1"/>
                    </a:lnTo>
                    <a:lnTo>
                      <a:pt x="439" y="1"/>
                    </a:lnTo>
                    <a:lnTo>
                      <a:pt x="440" y="1"/>
                    </a:lnTo>
                    <a:lnTo>
                      <a:pt x="442" y="1"/>
                    </a:lnTo>
                    <a:lnTo>
                      <a:pt x="443" y="1"/>
                    </a:lnTo>
                    <a:lnTo>
                      <a:pt x="444" y="1"/>
                    </a:lnTo>
                    <a:lnTo>
                      <a:pt x="447" y="1"/>
                    </a:lnTo>
                    <a:lnTo>
                      <a:pt x="455" y="1"/>
                    </a:lnTo>
                    <a:lnTo>
                      <a:pt x="459" y="1"/>
                    </a:lnTo>
                    <a:lnTo>
                      <a:pt x="461" y="1"/>
                    </a:lnTo>
                    <a:lnTo>
                      <a:pt x="462" y="1"/>
                    </a:lnTo>
                    <a:lnTo>
                      <a:pt x="465" y="1"/>
                    </a:lnTo>
                    <a:lnTo>
                      <a:pt x="466" y="1"/>
                    </a:lnTo>
                    <a:lnTo>
                      <a:pt x="472" y="1"/>
                    </a:lnTo>
                    <a:lnTo>
                      <a:pt x="488" y="1"/>
                    </a:lnTo>
                    <a:lnTo>
                      <a:pt x="494" y="1"/>
                    </a:lnTo>
                    <a:lnTo>
                      <a:pt x="504" y="1"/>
                    </a:lnTo>
                    <a:lnTo>
                      <a:pt x="533" y="1"/>
                    </a:lnTo>
                    <a:lnTo>
                      <a:pt x="542" y="1"/>
                    </a:lnTo>
                    <a:lnTo>
                      <a:pt x="546" y="1"/>
                    </a:lnTo>
                    <a:lnTo>
                      <a:pt x="550" y="0"/>
                    </a:lnTo>
                    <a:lnTo>
                      <a:pt x="554" y="0"/>
                    </a:lnTo>
                    <a:lnTo>
                      <a:pt x="555" y="0"/>
                    </a:lnTo>
                    <a:lnTo>
                      <a:pt x="556" y="0"/>
                    </a:lnTo>
                    <a:lnTo>
                      <a:pt x="559" y="0"/>
                    </a:lnTo>
                    <a:lnTo>
                      <a:pt x="568" y="1"/>
                    </a:lnTo>
                    <a:lnTo>
                      <a:pt x="572" y="1"/>
                    </a:lnTo>
                    <a:lnTo>
                      <a:pt x="574" y="1"/>
                    </a:lnTo>
                    <a:lnTo>
                      <a:pt x="575" y="1"/>
                    </a:lnTo>
                    <a:lnTo>
                      <a:pt x="584" y="1"/>
                    </a:lnTo>
                    <a:lnTo>
                      <a:pt x="588" y="1"/>
                    </a:lnTo>
                    <a:lnTo>
                      <a:pt x="588" y="11"/>
                    </a:lnTo>
                    <a:lnTo>
                      <a:pt x="588" y="20"/>
                    </a:lnTo>
                    <a:lnTo>
                      <a:pt x="588" y="27"/>
                    </a:lnTo>
                    <a:lnTo>
                      <a:pt x="588" y="28"/>
                    </a:lnTo>
                    <a:lnTo>
                      <a:pt x="586" y="83"/>
                    </a:lnTo>
                    <a:lnTo>
                      <a:pt x="586" y="84"/>
                    </a:lnTo>
                    <a:lnTo>
                      <a:pt x="586" y="87"/>
                    </a:lnTo>
                    <a:lnTo>
                      <a:pt x="586" y="89"/>
                    </a:lnTo>
                    <a:lnTo>
                      <a:pt x="586" y="94"/>
                    </a:lnTo>
                    <a:lnTo>
                      <a:pt x="586" y="100"/>
                    </a:lnTo>
                    <a:lnTo>
                      <a:pt x="588" y="104"/>
                    </a:lnTo>
                    <a:lnTo>
                      <a:pt x="583" y="104"/>
                    </a:lnTo>
                    <a:lnTo>
                      <a:pt x="582" y="104"/>
                    </a:lnTo>
                    <a:lnTo>
                      <a:pt x="576" y="104"/>
                    </a:lnTo>
                    <a:lnTo>
                      <a:pt x="576" y="106"/>
                    </a:lnTo>
                    <a:lnTo>
                      <a:pt x="576" y="115"/>
                    </a:lnTo>
                    <a:lnTo>
                      <a:pt x="582" y="115"/>
                    </a:lnTo>
                    <a:lnTo>
                      <a:pt x="583" y="115"/>
                    </a:lnTo>
                    <a:lnTo>
                      <a:pt x="588" y="115"/>
                    </a:lnTo>
                    <a:lnTo>
                      <a:pt x="588" y="120"/>
                    </a:lnTo>
                    <a:lnTo>
                      <a:pt x="588" y="124"/>
                    </a:lnTo>
                    <a:lnTo>
                      <a:pt x="588" y="125"/>
                    </a:lnTo>
                    <a:lnTo>
                      <a:pt x="583" y="125"/>
                    </a:lnTo>
                    <a:lnTo>
                      <a:pt x="582" y="126"/>
                    </a:lnTo>
                    <a:lnTo>
                      <a:pt x="576" y="126"/>
                    </a:lnTo>
                    <a:lnTo>
                      <a:pt x="572" y="126"/>
                    </a:lnTo>
                    <a:lnTo>
                      <a:pt x="571" y="126"/>
                    </a:lnTo>
                    <a:lnTo>
                      <a:pt x="569" y="126"/>
                    </a:lnTo>
                    <a:lnTo>
                      <a:pt x="566" y="126"/>
                    </a:lnTo>
                    <a:lnTo>
                      <a:pt x="566" y="140"/>
                    </a:lnTo>
                    <a:lnTo>
                      <a:pt x="566" y="141"/>
                    </a:lnTo>
                    <a:lnTo>
                      <a:pt x="566" y="142"/>
                    </a:lnTo>
                    <a:lnTo>
                      <a:pt x="566" y="143"/>
                    </a:lnTo>
                    <a:lnTo>
                      <a:pt x="566" y="146"/>
                    </a:lnTo>
                    <a:lnTo>
                      <a:pt x="568" y="146"/>
                    </a:lnTo>
                    <a:lnTo>
                      <a:pt x="571" y="146"/>
                    </a:lnTo>
                    <a:lnTo>
                      <a:pt x="573" y="146"/>
                    </a:lnTo>
                    <a:lnTo>
                      <a:pt x="583" y="146"/>
                    </a:lnTo>
                    <a:lnTo>
                      <a:pt x="588" y="146"/>
                    </a:lnTo>
                    <a:lnTo>
                      <a:pt x="588" y="148"/>
                    </a:lnTo>
                    <a:lnTo>
                      <a:pt x="588" y="149"/>
                    </a:lnTo>
                    <a:lnTo>
                      <a:pt x="588" y="151"/>
                    </a:lnTo>
                    <a:lnTo>
                      <a:pt x="588" y="152"/>
                    </a:lnTo>
                    <a:lnTo>
                      <a:pt x="588" y="153"/>
                    </a:lnTo>
                    <a:lnTo>
                      <a:pt x="588" y="154"/>
                    </a:lnTo>
                    <a:lnTo>
                      <a:pt x="588" y="156"/>
                    </a:lnTo>
                    <a:lnTo>
                      <a:pt x="588" y="157"/>
                    </a:lnTo>
                    <a:lnTo>
                      <a:pt x="588" y="158"/>
                    </a:lnTo>
                    <a:lnTo>
                      <a:pt x="586" y="160"/>
                    </a:lnTo>
                    <a:lnTo>
                      <a:pt x="586" y="161"/>
                    </a:lnTo>
                    <a:lnTo>
                      <a:pt x="588" y="161"/>
                    </a:lnTo>
                    <a:lnTo>
                      <a:pt x="588" y="162"/>
                    </a:lnTo>
                    <a:lnTo>
                      <a:pt x="586" y="162"/>
                    </a:lnTo>
                    <a:lnTo>
                      <a:pt x="586" y="163"/>
                    </a:lnTo>
                    <a:lnTo>
                      <a:pt x="586" y="166"/>
                    </a:lnTo>
                    <a:lnTo>
                      <a:pt x="586" y="167"/>
                    </a:lnTo>
                    <a:lnTo>
                      <a:pt x="586" y="168"/>
                    </a:lnTo>
                    <a:lnTo>
                      <a:pt x="582" y="168"/>
                    </a:lnTo>
                    <a:lnTo>
                      <a:pt x="578" y="168"/>
                    </a:lnTo>
                    <a:lnTo>
                      <a:pt x="577" y="168"/>
                    </a:lnTo>
                    <a:lnTo>
                      <a:pt x="576" y="168"/>
                    </a:lnTo>
                    <a:lnTo>
                      <a:pt x="574" y="168"/>
                    </a:lnTo>
                    <a:lnTo>
                      <a:pt x="572" y="168"/>
                    </a:lnTo>
                    <a:lnTo>
                      <a:pt x="568" y="168"/>
                    </a:lnTo>
                    <a:lnTo>
                      <a:pt x="566" y="168"/>
                    </a:lnTo>
                    <a:lnTo>
                      <a:pt x="566" y="173"/>
                    </a:lnTo>
                    <a:lnTo>
                      <a:pt x="566" y="178"/>
                    </a:lnTo>
                    <a:lnTo>
                      <a:pt x="566" y="183"/>
                    </a:lnTo>
                    <a:lnTo>
                      <a:pt x="566" y="185"/>
                    </a:lnTo>
                    <a:lnTo>
                      <a:pt x="566" y="187"/>
                    </a:lnTo>
                    <a:lnTo>
                      <a:pt x="566" y="188"/>
                    </a:lnTo>
                    <a:lnTo>
                      <a:pt x="575" y="188"/>
                    </a:lnTo>
                    <a:lnTo>
                      <a:pt x="576" y="188"/>
                    </a:lnTo>
                    <a:lnTo>
                      <a:pt x="577" y="188"/>
                    </a:lnTo>
                    <a:lnTo>
                      <a:pt x="586" y="188"/>
                    </a:lnTo>
                    <a:lnTo>
                      <a:pt x="586" y="203"/>
                    </a:lnTo>
                    <a:lnTo>
                      <a:pt x="586" y="206"/>
                    </a:lnTo>
                    <a:lnTo>
                      <a:pt x="586" y="211"/>
                    </a:lnTo>
                    <a:lnTo>
                      <a:pt x="586" y="213"/>
                    </a:lnTo>
                    <a:lnTo>
                      <a:pt x="582" y="213"/>
                    </a:lnTo>
                    <a:lnTo>
                      <a:pt x="574" y="213"/>
                    </a:lnTo>
                    <a:lnTo>
                      <a:pt x="567" y="213"/>
                    </a:lnTo>
                    <a:lnTo>
                      <a:pt x="566" y="213"/>
                    </a:lnTo>
                    <a:lnTo>
                      <a:pt x="564" y="213"/>
                    </a:lnTo>
                    <a:lnTo>
                      <a:pt x="555" y="213"/>
                    </a:lnTo>
                    <a:lnTo>
                      <a:pt x="551" y="213"/>
                    </a:lnTo>
                    <a:lnTo>
                      <a:pt x="550" y="213"/>
                    </a:lnTo>
                    <a:lnTo>
                      <a:pt x="547" y="213"/>
                    </a:lnTo>
                    <a:lnTo>
                      <a:pt x="546" y="213"/>
                    </a:lnTo>
                    <a:lnTo>
                      <a:pt x="545" y="213"/>
                    </a:lnTo>
                    <a:lnTo>
                      <a:pt x="540" y="213"/>
                    </a:lnTo>
                    <a:lnTo>
                      <a:pt x="539" y="213"/>
                    </a:lnTo>
                    <a:lnTo>
                      <a:pt x="538" y="213"/>
                    </a:lnTo>
                    <a:lnTo>
                      <a:pt x="533" y="213"/>
                    </a:lnTo>
                    <a:lnTo>
                      <a:pt x="532" y="213"/>
                    </a:lnTo>
                    <a:lnTo>
                      <a:pt x="531" y="213"/>
                    </a:lnTo>
                    <a:lnTo>
                      <a:pt x="526" y="213"/>
                    </a:lnTo>
                    <a:lnTo>
                      <a:pt x="525" y="213"/>
                    </a:lnTo>
                    <a:lnTo>
                      <a:pt x="525" y="215"/>
                    </a:lnTo>
                    <a:lnTo>
                      <a:pt x="525" y="217"/>
                    </a:lnTo>
                    <a:lnTo>
                      <a:pt x="525" y="224"/>
                    </a:lnTo>
                    <a:lnTo>
                      <a:pt x="524" y="224"/>
                    </a:lnTo>
                    <a:lnTo>
                      <a:pt x="504" y="224"/>
                    </a:lnTo>
                    <a:lnTo>
                      <a:pt x="504" y="223"/>
                    </a:lnTo>
                    <a:lnTo>
                      <a:pt x="504" y="221"/>
                    </a:lnTo>
                    <a:lnTo>
                      <a:pt x="504" y="213"/>
                    </a:lnTo>
                    <a:lnTo>
                      <a:pt x="495" y="215"/>
                    </a:lnTo>
                    <a:lnTo>
                      <a:pt x="492" y="215"/>
                    </a:lnTo>
                    <a:lnTo>
                      <a:pt x="488" y="215"/>
                    </a:lnTo>
                    <a:lnTo>
                      <a:pt x="483" y="215"/>
                    </a:lnTo>
                    <a:lnTo>
                      <a:pt x="483" y="213"/>
                    </a:lnTo>
                    <a:lnTo>
                      <a:pt x="482" y="213"/>
                    </a:lnTo>
                    <a:lnTo>
                      <a:pt x="481" y="213"/>
                    </a:lnTo>
                    <a:lnTo>
                      <a:pt x="480" y="213"/>
                    </a:lnTo>
                    <a:lnTo>
                      <a:pt x="479" y="213"/>
                    </a:lnTo>
                    <a:lnTo>
                      <a:pt x="477" y="213"/>
                    </a:lnTo>
                    <a:lnTo>
                      <a:pt x="476" y="213"/>
                    </a:lnTo>
                    <a:lnTo>
                      <a:pt x="473" y="213"/>
                    </a:lnTo>
                    <a:lnTo>
                      <a:pt x="472" y="213"/>
                    </a:lnTo>
                    <a:lnTo>
                      <a:pt x="471" y="213"/>
                    </a:lnTo>
                    <a:lnTo>
                      <a:pt x="469" y="213"/>
                    </a:lnTo>
                    <a:lnTo>
                      <a:pt x="468" y="213"/>
                    </a:lnTo>
                    <a:lnTo>
                      <a:pt x="466" y="213"/>
                    </a:lnTo>
                    <a:lnTo>
                      <a:pt x="464" y="213"/>
                    </a:lnTo>
                    <a:lnTo>
                      <a:pt x="463" y="213"/>
                    </a:lnTo>
                    <a:lnTo>
                      <a:pt x="462" y="219"/>
                    </a:lnTo>
                    <a:lnTo>
                      <a:pt x="462" y="226"/>
                    </a:lnTo>
                    <a:lnTo>
                      <a:pt x="462" y="229"/>
                    </a:lnTo>
                    <a:lnTo>
                      <a:pt x="462" y="231"/>
                    </a:lnTo>
                    <a:lnTo>
                      <a:pt x="463" y="234"/>
                    </a:lnTo>
                    <a:lnTo>
                      <a:pt x="463" y="235"/>
                    </a:lnTo>
                    <a:lnTo>
                      <a:pt x="463" y="236"/>
                    </a:lnTo>
                    <a:lnTo>
                      <a:pt x="463" y="237"/>
                    </a:lnTo>
                    <a:lnTo>
                      <a:pt x="463" y="240"/>
                    </a:lnTo>
                    <a:lnTo>
                      <a:pt x="463" y="242"/>
                    </a:lnTo>
                    <a:lnTo>
                      <a:pt x="463" y="246"/>
                    </a:lnTo>
                    <a:lnTo>
                      <a:pt x="462" y="252"/>
                    </a:lnTo>
                    <a:lnTo>
                      <a:pt x="462" y="255"/>
                    </a:lnTo>
                    <a:lnTo>
                      <a:pt x="459" y="255"/>
                    </a:lnTo>
                    <a:lnTo>
                      <a:pt x="454" y="255"/>
                    </a:lnTo>
                    <a:lnTo>
                      <a:pt x="450" y="255"/>
                    </a:lnTo>
                    <a:lnTo>
                      <a:pt x="447" y="255"/>
                    </a:lnTo>
                    <a:lnTo>
                      <a:pt x="442" y="255"/>
                    </a:lnTo>
                    <a:lnTo>
                      <a:pt x="440" y="257"/>
                    </a:lnTo>
                    <a:lnTo>
                      <a:pt x="440" y="259"/>
                    </a:lnTo>
                    <a:lnTo>
                      <a:pt x="440" y="260"/>
                    </a:lnTo>
                    <a:lnTo>
                      <a:pt x="440" y="263"/>
                    </a:lnTo>
                    <a:lnTo>
                      <a:pt x="440" y="265"/>
                    </a:lnTo>
                    <a:lnTo>
                      <a:pt x="440" y="266"/>
                    </a:lnTo>
                    <a:lnTo>
                      <a:pt x="440" y="267"/>
                    </a:lnTo>
                    <a:lnTo>
                      <a:pt x="440" y="269"/>
                    </a:lnTo>
                    <a:lnTo>
                      <a:pt x="440" y="273"/>
                    </a:lnTo>
                    <a:lnTo>
                      <a:pt x="440" y="277"/>
                    </a:lnTo>
                    <a:lnTo>
                      <a:pt x="437" y="277"/>
                    </a:lnTo>
                    <a:lnTo>
                      <a:pt x="435" y="277"/>
                    </a:lnTo>
                    <a:lnTo>
                      <a:pt x="434" y="277"/>
                    </a:lnTo>
                    <a:lnTo>
                      <a:pt x="431" y="277"/>
                    </a:lnTo>
                    <a:lnTo>
                      <a:pt x="430" y="277"/>
                    </a:lnTo>
                    <a:lnTo>
                      <a:pt x="429" y="277"/>
                    </a:lnTo>
                    <a:lnTo>
                      <a:pt x="428" y="277"/>
                    </a:lnTo>
                    <a:lnTo>
                      <a:pt x="427" y="277"/>
                    </a:lnTo>
                    <a:lnTo>
                      <a:pt x="426" y="277"/>
                    </a:lnTo>
                    <a:lnTo>
                      <a:pt x="425" y="277"/>
                    </a:lnTo>
                    <a:lnTo>
                      <a:pt x="423" y="277"/>
                    </a:lnTo>
                    <a:lnTo>
                      <a:pt x="422" y="277"/>
                    </a:lnTo>
                    <a:lnTo>
                      <a:pt x="421" y="277"/>
                    </a:lnTo>
                    <a:lnTo>
                      <a:pt x="420" y="277"/>
                    </a:lnTo>
                    <a:lnTo>
                      <a:pt x="420" y="278"/>
                    </a:lnTo>
                    <a:lnTo>
                      <a:pt x="420" y="279"/>
                    </a:lnTo>
                    <a:lnTo>
                      <a:pt x="420" y="280"/>
                    </a:lnTo>
                    <a:lnTo>
                      <a:pt x="420" y="283"/>
                    </a:lnTo>
                    <a:lnTo>
                      <a:pt x="420" y="286"/>
                    </a:lnTo>
                    <a:lnTo>
                      <a:pt x="420" y="287"/>
                    </a:lnTo>
                    <a:lnTo>
                      <a:pt x="420" y="293"/>
                    </a:lnTo>
                    <a:lnTo>
                      <a:pt x="420" y="294"/>
                    </a:lnTo>
                    <a:lnTo>
                      <a:pt x="420" y="299"/>
                    </a:lnTo>
                    <a:lnTo>
                      <a:pt x="420" y="303"/>
                    </a:lnTo>
                    <a:lnTo>
                      <a:pt x="420" y="304"/>
                    </a:lnTo>
                    <a:lnTo>
                      <a:pt x="420" y="305"/>
                    </a:lnTo>
                    <a:lnTo>
                      <a:pt x="420" y="307"/>
                    </a:lnTo>
                    <a:lnTo>
                      <a:pt x="420" y="309"/>
                    </a:lnTo>
                    <a:lnTo>
                      <a:pt x="420" y="315"/>
                    </a:lnTo>
                    <a:lnTo>
                      <a:pt x="420" y="317"/>
                    </a:lnTo>
                    <a:lnTo>
                      <a:pt x="420" y="319"/>
                    </a:lnTo>
                    <a:lnTo>
                      <a:pt x="420" y="322"/>
                    </a:lnTo>
                    <a:lnTo>
                      <a:pt x="420" y="330"/>
                    </a:lnTo>
                    <a:lnTo>
                      <a:pt x="420" y="332"/>
                    </a:lnTo>
                    <a:lnTo>
                      <a:pt x="420" y="334"/>
                    </a:lnTo>
                    <a:lnTo>
                      <a:pt x="416" y="335"/>
                    </a:lnTo>
                    <a:lnTo>
                      <a:pt x="401" y="335"/>
                    </a:lnTo>
                    <a:lnTo>
                      <a:pt x="401" y="327"/>
                    </a:lnTo>
                    <a:lnTo>
                      <a:pt x="401" y="324"/>
                    </a:lnTo>
                    <a:lnTo>
                      <a:pt x="399" y="325"/>
                    </a:lnTo>
                    <a:lnTo>
                      <a:pt x="390" y="325"/>
                    </a:lnTo>
                    <a:lnTo>
                      <a:pt x="390" y="329"/>
                    </a:lnTo>
                    <a:lnTo>
                      <a:pt x="388" y="329"/>
                    </a:lnTo>
                    <a:lnTo>
                      <a:pt x="386" y="329"/>
                    </a:lnTo>
                    <a:lnTo>
                      <a:pt x="381" y="330"/>
                    </a:lnTo>
                    <a:lnTo>
                      <a:pt x="379" y="330"/>
                    </a:lnTo>
                    <a:lnTo>
                      <a:pt x="377" y="329"/>
                    </a:lnTo>
                    <a:lnTo>
                      <a:pt x="376" y="328"/>
                    </a:lnTo>
                    <a:lnTo>
                      <a:pt x="376" y="327"/>
                    </a:lnTo>
                    <a:lnTo>
                      <a:pt x="375" y="327"/>
                    </a:lnTo>
                    <a:lnTo>
                      <a:pt x="375" y="326"/>
                    </a:lnTo>
                    <a:lnTo>
                      <a:pt x="374" y="325"/>
                    </a:lnTo>
                    <a:lnTo>
                      <a:pt x="374" y="324"/>
                    </a:lnTo>
                    <a:lnTo>
                      <a:pt x="373" y="324"/>
                    </a:lnTo>
                    <a:lnTo>
                      <a:pt x="371" y="324"/>
                    </a:lnTo>
                    <a:lnTo>
                      <a:pt x="371" y="322"/>
                    </a:lnTo>
                    <a:lnTo>
                      <a:pt x="370" y="322"/>
                    </a:lnTo>
                    <a:lnTo>
                      <a:pt x="370" y="321"/>
                    </a:lnTo>
                    <a:lnTo>
                      <a:pt x="369" y="321"/>
                    </a:lnTo>
                    <a:lnTo>
                      <a:pt x="369" y="320"/>
                    </a:lnTo>
                    <a:lnTo>
                      <a:pt x="368" y="319"/>
                    </a:lnTo>
                    <a:lnTo>
                      <a:pt x="367" y="318"/>
                    </a:lnTo>
                    <a:lnTo>
                      <a:pt x="367" y="317"/>
                    </a:lnTo>
                    <a:lnTo>
                      <a:pt x="366" y="317"/>
                    </a:lnTo>
                    <a:lnTo>
                      <a:pt x="366" y="316"/>
                    </a:lnTo>
                    <a:lnTo>
                      <a:pt x="365" y="316"/>
                    </a:lnTo>
                    <a:lnTo>
                      <a:pt x="365" y="315"/>
                    </a:lnTo>
                    <a:lnTo>
                      <a:pt x="364" y="315"/>
                    </a:lnTo>
                    <a:lnTo>
                      <a:pt x="364" y="313"/>
                    </a:lnTo>
                    <a:lnTo>
                      <a:pt x="364" y="312"/>
                    </a:lnTo>
                    <a:lnTo>
                      <a:pt x="362" y="312"/>
                    </a:lnTo>
                    <a:lnTo>
                      <a:pt x="361" y="312"/>
                    </a:lnTo>
                    <a:lnTo>
                      <a:pt x="360" y="312"/>
                    </a:lnTo>
                    <a:lnTo>
                      <a:pt x="359" y="312"/>
                    </a:lnTo>
                    <a:lnTo>
                      <a:pt x="358" y="312"/>
                    </a:lnTo>
                    <a:lnTo>
                      <a:pt x="357" y="312"/>
                    </a:lnTo>
                    <a:lnTo>
                      <a:pt x="354" y="312"/>
                    </a:lnTo>
                    <a:lnTo>
                      <a:pt x="353" y="312"/>
                    </a:lnTo>
                    <a:lnTo>
                      <a:pt x="352" y="312"/>
                    </a:lnTo>
                    <a:lnTo>
                      <a:pt x="349" y="312"/>
                    </a:lnTo>
                    <a:lnTo>
                      <a:pt x="345" y="312"/>
                    </a:lnTo>
                    <a:lnTo>
                      <a:pt x="341" y="312"/>
                    </a:lnTo>
                    <a:lnTo>
                      <a:pt x="340" y="312"/>
                    </a:lnTo>
                    <a:lnTo>
                      <a:pt x="339" y="312"/>
                    </a:lnTo>
                    <a:lnTo>
                      <a:pt x="338" y="312"/>
                    </a:lnTo>
                    <a:lnTo>
                      <a:pt x="336" y="312"/>
                    </a:lnTo>
                    <a:lnTo>
                      <a:pt x="335" y="312"/>
                    </a:lnTo>
                    <a:lnTo>
                      <a:pt x="334" y="311"/>
                    </a:lnTo>
                    <a:lnTo>
                      <a:pt x="331" y="309"/>
                    </a:lnTo>
                    <a:lnTo>
                      <a:pt x="328" y="309"/>
                    </a:lnTo>
                    <a:lnTo>
                      <a:pt x="327" y="308"/>
                    </a:lnTo>
                    <a:lnTo>
                      <a:pt x="323" y="304"/>
                    </a:lnTo>
                    <a:lnTo>
                      <a:pt x="321" y="303"/>
                    </a:lnTo>
                    <a:lnTo>
                      <a:pt x="319" y="302"/>
                    </a:lnTo>
                    <a:lnTo>
                      <a:pt x="317" y="300"/>
                    </a:lnTo>
                    <a:lnTo>
                      <a:pt x="316" y="300"/>
                    </a:lnTo>
                    <a:lnTo>
                      <a:pt x="316" y="299"/>
                    </a:lnTo>
                    <a:lnTo>
                      <a:pt x="315" y="299"/>
                    </a:lnTo>
                    <a:lnTo>
                      <a:pt x="314" y="298"/>
                    </a:lnTo>
                    <a:lnTo>
                      <a:pt x="313" y="298"/>
                    </a:lnTo>
                    <a:lnTo>
                      <a:pt x="312" y="296"/>
                    </a:lnTo>
                    <a:lnTo>
                      <a:pt x="309" y="294"/>
                    </a:lnTo>
                    <a:lnTo>
                      <a:pt x="308" y="294"/>
                    </a:lnTo>
                    <a:lnTo>
                      <a:pt x="306" y="293"/>
                    </a:lnTo>
                    <a:lnTo>
                      <a:pt x="300" y="288"/>
                    </a:lnTo>
                    <a:lnTo>
                      <a:pt x="299" y="287"/>
                    </a:lnTo>
                    <a:lnTo>
                      <a:pt x="298" y="287"/>
                    </a:lnTo>
                    <a:lnTo>
                      <a:pt x="297" y="286"/>
                    </a:lnTo>
                    <a:lnTo>
                      <a:pt x="296" y="286"/>
                    </a:lnTo>
                    <a:lnTo>
                      <a:pt x="295" y="285"/>
                    </a:lnTo>
                    <a:lnTo>
                      <a:pt x="293" y="284"/>
                    </a:lnTo>
                    <a:lnTo>
                      <a:pt x="292" y="283"/>
                    </a:lnTo>
                    <a:lnTo>
                      <a:pt x="291" y="283"/>
                    </a:lnTo>
                    <a:lnTo>
                      <a:pt x="289" y="282"/>
                    </a:lnTo>
                    <a:lnTo>
                      <a:pt x="289" y="280"/>
                    </a:lnTo>
                    <a:lnTo>
                      <a:pt x="287" y="279"/>
                    </a:lnTo>
                    <a:lnTo>
                      <a:pt x="283" y="277"/>
                    </a:lnTo>
                    <a:lnTo>
                      <a:pt x="282" y="276"/>
                    </a:lnTo>
                    <a:lnTo>
                      <a:pt x="279" y="274"/>
                    </a:lnTo>
                    <a:lnTo>
                      <a:pt x="276" y="273"/>
                    </a:lnTo>
                    <a:lnTo>
                      <a:pt x="276" y="271"/>
                    </a:lnTo>
                    <a:lnTo>
                      <a:pt x="273" y="269"/>
                    </a:lnTo>
                    <a:lnTo>
                      <a:pt x="271" y="268"/>
                    </a:lnTo>
                    <a:lnTo>
                      <a:pt x="269" y="266"/>
                    </a:lnTo>
                    <a:lnTo>
                      <a:pt x="267" y="266"/>
                    </a:lnTo>
                    <a:lnTo>
                      <a:pt x="265" y="265"/>
                    </a:lnTo>
                    <a:lnTo>
                      <a:pt x="264" y="263"/>
                    </a:lnTo>
                    <a:lnTo>
                      <a:pt x="263" y="262"/>
                    </a:lnTo>
                    <a:lnTo>
                      <a:pt x="261" y="261"/>
                    </a:lnTo>
                    <a:lnTo>
                      <a:pt x="258" y="259"/>
                    </a:lnTo>
                    <a:lnTo>
                      <a:pt x="257" y="258"/>
                    </a:lnTo>
                    <a:lnTo>
                      <a:pt x="256" y="258"/>
                    </a:lnTo>
                    <a:lnTo>
                      <a:pt x="255" y="257"/>
                    </a:lnTo>
                    <a:lnTo>
                      <a:pt x="254" y="255"/>
                    </a:lnTo>
                    <a:lnTo>
                      <a:pt x="253" y="255"/>
                    </a:lnTo>
                    <a:lnTo>
                      <a:pt x="250" y="255"/>
                    </a:lnTo>
                    <a:lnTo>
                      <a:pt x="244" y="255"/>
                    </a:lnTo>
                    <a:lnTo>
                      <a:pt x="243" y="255"/>
                    </a:lnTo>
                    <a:lnTo>
                      <a:pt x="244" y="261"/>
                    </a:lnTo>
                    <a:lnTo>
                      <a:pt x="244" y="262"/>
                    </a:lnTo>
                    <a:lnTo>
                      <a:pt x="245" y="263"/>
                    </a:lnTo>
                    <a:lnTo>
                      <a:pt x="245" y="265"/>
                    </a:lnTo>
                    <a:lnTo>
                      <a:pt x="246" y="266"/>
                    </a:lnTo>
                    <a:lnTo>
                      <a:pt x="246" y="267"/>
                    </a:lnTo>
                    <a:lnTo>
                      <a:pt x="247" y="267"/>
                    </a:lnTo>
                    <a:lnTo>
                      <a:pt x="247" y="268"/>
                    </a:lnTo>
                    <a:lnTo>
                      <a:pt x="248" y="269"/>
                    </a:lnTo>
                    <a:lnTo>
                      <a:pt x="248" y="270"/>
                    </a:lnTo>
                    <a:lnTo>
                      <a:pt x="248" y="271"/>
                    </a:lnTo>
                    <a:lnTo>
                      <a:pt x="247" y="271"/>
                    </a:lnTo>
                    <a:lnTo>
                      <a:pt x="246" y="271"/>
                    </a:lnTo>
                    <a:lnTo>
                      <a:pt x="245" y="271"/>
                    </a:lnTo>
                    <a:lnTo>
                      <a:pt x="244" y="271"/>
                    </a:lnTo>
                    <a:lnTo>
                      <a:pt x="243" y="270"/>
                    </a:lnTo>
                    <a:lnTo>
                      <a:pt x="241" y="270"/>
                    </a:lnTo>
                    <a:lnTo>
                      <a:pt x="241" y="269"/>
                    </a:lnTo>
                    <a:lnTo>
                      <a:pt x="240" y="269"/>
                    </a:lnTo>
                    <a:lnTo>
                      <a:pt x="240" y="268"/>
                    </a:lnTo>
                    <a:lnTo>
                      <a:pt x="240" y="267"/>
                    </a:lnTo>
                    <a:lnTo>
                      <a:pt x="239" y="266"/>
                    </a:lnTo>
                    <a:lnTo>
                      <a:pt x="239" y="265"/>
                    </a:lnTo>
                    <a:lnTo>
                      <a:pt x="238" y="265"/>
                    </a:lnTo>
                    <a:lnTo>
                      <a:pt x="238" y="263"/>
                    </a:lnTo>
                    <a:lnTo>
                      <a:pt x="237" y="262"/>
                    </a:lnTo>
                    <a:lnTo>
                      <a:pt x="237" y="261"/>
                    </a:lnTo>
                    <a:lnTo>
                      <a:pt x="236" y="261"/>
                    </a:lnTo>
                    <a:lnTo>
                      <a:pt x="235" y="260"/>
                    </a:lnTo>
                    <a:lnTo>
                      <a:pt x="233" y="259"/>
                    </a:lnTo>
                    <a:lnTo>
                      <a:pt x="233" y="258"/>
                    </a:lnTo>
                    <a:lnTo>
                      <a:pt x="232" y="258"/>
                    </a:lnTo>
                    <a:lnTo>
                      <a:pt x="232" y="257"/>
                    </a:lnTo>
                    <a:lnTo>
                      <a:pt x="231" y="257"/>
                    </a:lnTo>
                    <a:lnTo>
                      <a:pt x="231" y="255"/>
                    </a:lnTo>
                    <a:lnTo>
                      <a:pt x="230" y="254"/>
                    </a:lnTo>
                    <a:lnTo>
                      <a:pt x="230" y="253"/>
                    </a:lnTo>
                    <a:lnTo>
                      <a:pt x="229" y="253"/>
                    </a:lnTo>
                    <a:lnTo>
                      <a:pt x="229" y="252"/>
                    </a:lnTo>
                    <a:lnTo>
                      <a:pt x="228" y="252"/>
                    </a:lnTo>
                    <a:lnTo>
                      <a:pt x="227" y="251"/>
                    </a:lnTo>
                    <a:lnTo>
                      <a:pt x="226" y="250"/>
                    </a:lnTo>
                    <a:lnTo>
                      <a:pt x="223" y="249"/>
                    </a:lnTo>
                    <a:lnTo>
                      <a:pt x="223" y="248"/>
                    </a:lnTo>
                    <a:lnTo>
                      <a:pt x="222" y="248"/>
                    </a:lnTo>
                    <a:lnTo>
                      <a:pt x="219" y="244"/>
                    </a:lnTo>
                    <a:lnTo>
                      <a:pt x="218" y="244"/>
                    </a:lnTo>
                    <a:lnTo>
                      <a:pt x="218" y="243"/>
                    </a:lnTo>
                    <a:lnTo>
                      <a:pt x="217" y="243"/>
                    </a:lnTo>
                    <a:lnTo>
                      <a:pt x="215" y="243"/>
                    </a:lnTo>
                    <a:lnTo>
                      <a:pt x="214" y="242"/>
                    </a:lnTo>
                    <a:lnTo>
                      <a:pt x="213" y="242"/>
                    </a:lnTo>
                    <a:lnTo>
                      <a:pt x="212" y="242"/>
                    </a:lnTo>
                    <a:lnTo>
                      <a:pt x="211" y="242"/>
                    </a:lnTo>
                    <a:lnTo>
                      <a:pt x="210" y="242"/>
                    </a:lnTo>
                    <a:lnTo>
                      <a:pt x="209" y="242"/>
                    </a:lnTo>
                    <a:lnTo>
                      <a:pt x="207" y="242"/>
                    </a:lnTo>
                    <a:lnTo>
                      <a:pt x="206" y="241"/>
                    </a:lnTo>
                    <a:lnTo>
                      <a:pt x="205" y="241"/>
                    </a:lnTo>
                    <a:lnTo>
                      <a:pt x="205" y="240"/>
                    </a:lnTo>
                    <a:lnTo>
                      <a:pt x="204" y="240"/>
                    </a:lnTo>
                    <a:lnTo>
                      <a:pt x="204" y="238"/>
                    </a:lnTo>
                    <a:lnTo>
                      <a:pt x="203" y="238"/>
                    </a:lnTo>
                    <a:lnTo>
                      <a:pt x="203" y="237"/>
                    </a:lnTo>
                    <a:lnTo>
                      <a:pt x="202" y="237"/>
                    </a:lnTo>
                    <a:lnTo>
                      <a:pt x="201" y="237"/>
                    </a:lnTo>
                    <a:lnTo>
                      <a:pt x="201" y="236"/>
                    </a:lnTo>
                    <a:lnTo>
                      <a:pt x="200" y="236"/>
                    </a:lnTo>
                    <a:lnTo>
                      <a:pt x="198" y="235"/>
                    </a:lnTo>
                    <a:lnTo>
                      <a:pt x="197" y="235"/>
                    </a:lnTo>
                    <a:lnTo>
                      <a:pt x="197" y="234"/>
                    </a:lnTo>
                    <a:lnTo>
                      <a:pt x="196" y="234"/>
                    </a:lnTo>
                    <a:lnTo>
                      <a:pt x="195" y="232"/>
                    </a:lnTo>
                    <a:lnTo>
                      <a:pt x="194" y="231"/>
                    </a:lnTo>
                    <a:lnTo>
                      <a:pt x="193" y="229"/>
                    </a:lnTo>
                    <a:lnTo>
                      <a:pt x="192" y="228"/>
                    </a:lnTo>
                    <a:lnTo>
                      <a:pt x="190" y="227"/>
                    </a:lnTo>
                    <a:lnTo>
                      <a:pt x="189" y="226"/>
                    </a:lnTo>
                    <a:lnTo>
                      <a:pt x="186" y="224"/>
                    </a:lnTo>
                    <a:lnTo>
                      <a:pt x="186" y="223"/>
                    </a:lnTo>
                    <a:lnTo>
                      <a:pt x="185" y="223"/>
                    </a:lnTo>
                    <a:lnTo>
                      <a:pt x="185" y="221"/>
                    </a:lnTo>
                    <a:lnTo>
                      <a:pt x="183" y="219"/>
                    </a:lnTo>
                    <a:lnTo>
                      <a:pt x="180" y="217"/>
                    </a:lnTo>
                    <a:lnTo>
                      <a:pt x="178" y="215"/>
                    </a:lnTo>
                    <a:lnTo>
                      <a:pt x="177" y="215"/>
                    </a:lnTo>
                    <a:lnTo>
                      <a:pt x="177" y="213"/>
                    </a:lnTo>
                    <a:lnTo>
                      <a:pt x="176" y="213"/>
                    </a:lnTo>
                    <a:lnTo>
                      <a:pt x="174" y="211"/>
                    </a:lnTo>
                    <a:lnTo>
                      <a:pt x="174" y="210"/>
                    </a:lnTo>
                    <a:lnTo>
                      <a:pt x="172" y="210"/>
                    </a:lnTo>
                    <a:lnTo>
                      <a:pt x="171" y="210"/>
                    </a:lnTo>
                    <a:lnTo>
                      <a:pt x="171" y="209"/>
                    </a:lnTo>
                    <a:lnTo>
                      <a:pt x="170" y="209"/>
                    </a:lnTo>
                    <a:lnTo>
                      <a:pt x="169" y="209"/>
                    </a:lnTo>
                    <a:lnTo>
                      <a:pt x="169" y="208"/>
                    </a:lnTo>
                    <a:lnTo>
                      <a:pt x="168" y="208"/>
                    </a:lnTo>
                    <a:lnTo>
                      <a:pt x="167" y="208"/>
                    </a:lnTo>
                    <a:lnTo>
                      <a:pt x="164" y="208"/>
                    </a:lnTo>
                    <a:lnTo>
                      <a:pt x="163" y="208"/>
                    </a:lnTo>
                    <a:lnTo>
                      <a:pt x="162" y="207"/>
                    </a:lnTo>
                    <a:lnTo>
                      <a:pt x="161" y="207"/>
                    </a:lnTo>
                    <a:lnTo>
                      <a:pt x="160" y="206"/>
                    </a:lnTo>
                    <a:lnTo>
                      <a:pt x="159" y="204"/>
                    </a:lnTo>
                    <a:lnTo>
                      <a:pt x="158" y="203"/>
                    </a:lnTo>
                    <a:lnTo>
                      <a:pt x="157" y="203"/>
                    </a:lnTo>
                    <a:lnTo>
                      <a:pt x="157" y="202"/>
                    </a:lnTo>
                    <a:lnTo>
                      <a:pt x="157" y="200"/>
                    </a:lnTo>
                    <a:lnTo>
                      <a:pt x="155" y="199"/>
                    </a:lnTo>
                    <a:lnTo>
                      <a:pt x="155" y="198"/>
                    </a:lnTo>
                    <a:lnTo>
                      <a:pt x="155" y="196"/>
                    </a:lnTo>
                    <a:lnTo>
                      <a:pt x="154" y="196"/>
                    </a:lnTo>
                    <a:lnTo>
                      <a:pt x="154" y="195"/>
                    </a:lnTo>
                    <a:lnTo>
                      <a:pt x="153" y="195"/>
                    </a:lnTo>
                    <a:lnTo>
                      <a:pt x="152" y="194"/>
                    </a:lnTo>
                    <a:lnTo>
                      <a:pt x="152" y="193"/>
                    </a:lnTo>
                    <a:lnTo>
                      <a:pt x="150" y="191"/>
                    </a:lnTo>
                    <a:lnTo>
                      <a:pt x="150" y="190"/>
                    </a:lnTo>
                    <a:lnTo>
                      <a:pt x="149" y="188"/>
                    </a:lnTo>
                    <a:lnTo>
                      <a:pt x="149" y="187"/>
                    </a:lnTo>
                    <a:lnTo>
                      <a:pt x="148" y="186"/>
                    </a:lnTo>
                    <a:lnTo>
                      <a:pt x="145" y="184"/>
                    </a:lnTo>
                    <a:lnTo>
                      <a:pt x="145" y="183"/>
                    </a:lnTo>
                    <a:lnTo>
                      <a:pt x="144" y="183"/>
                    </a:lnTo>
                    <a:lnTo>
                      <a:pt x="142" y="179"/>
                    </a:lnTo>
                    <a:lnTo>
                      <a:pt x="141" y="177"/>
                    </a:lnTo>
                    <a:lnTo>
                      <a:pt x="138" y="174"/>
                    </a:lnTo>
                    <a:lnTo>
                      <a:pt x="136" y="171"/>
                    </a:lnTo>
                    <a:lnTo>
                      <a:pt x="136" y="170"/>
                    </a:lnTo>
                    <a:lnTo>
                      <a:pt x="135" y="170"/>
                    </a:lnTo>
                    <a:lnTo>
                      <a:pt x="135" y="169"/>
                    </a:lnTo>
                    <a:lnTo>
                      <a:pt x="134" y="169"/>
                    </a:lnTo>
                    <a:lnTo>
                      <a:pt x="134" y="168"/>
                    </a:lnTo>
                    <a:lnTo>
                      <a:pt x="133" y="168"/>
                    </a:lnTo>
                    <a:lnTo>
                      <a:pt x="133" y="167"/>
                    </a:lnTo>
                    <a:lnTo>
                      <a:pt x="132" y="167"/>
                    </a:lnTo>
                    <a:lnTo>
                      <a:pt x="131" y="166"/>
                    </a:lnTo>
                    <a:lnTo>
                      <a:pt x="129" y="165"/>
                    </a:lnTo>
                    <a:lnTo>
                      <a:pt x="126" y="163"/>
                    </a:lnTo>
                    <a:lnTo>
                      <a:pt x="125" y="162"/>
                    </a:lnTo>
                    <a:lnTo>
                      <a:pt x="124" y="161"/>
                    </a:lnTo>
                    <a:lnTo>
                      <a:pt x="119" y="159"/>
                    </a:lnTo>
                    <a:lnTo>
                      <a:pt x="117" y="158"/>
                    </a:lnTo>
                    <a:lnTo>
                      <a:pt x="116" y="157"/>
                    </a:lnTo>
                    <a:lnTo>
                      <a:pt x="114" y="156"/>
                    </a:lnTo>
                    <a:lnTo>
                      <a:pt x="112" y="154"/>
                    </a:lnTo>
                    <a:lnTo>
                      <a:pt x="111" y="154"/>
                    </a:lnTo>
                    <a:lnTo>
                      <a:pt x="111" y="153"/>
                    </a:lnTo>
                    <a:lnTo>
                      <a:pt x="110" y="153"/>
                    </a:lnTo>
                    <a:lnTo>
                      <a:pt x="109" y="152"/>
                    </a:lnTo>
                    <a:lnTo>
                      <a:pt x="108" y="151"/>
                    </a:lnTo>
                    <a:lnTo>
                      <a:pt x="108" y="150"/>
                    </a:lnTo>
                    <a:lnTo>
                      <a:pt x="107" y="150"/>
                    </a:lnTo>
                    <a:lnTo>
                      <a:pt x="107" y="149"/>
                    </a:lnTo>
                    <a:lnTo>
                      <a:pt x="106" y="148"/>
                    </a:lnTo>
                    <a:lnTo>
                      <a:pt x="106" y="146"/>
                    </a:lnTo>
                    <a:lnTo>
                      <a:pt x="103" y="142"/>
                    </a:lnTo>
                    <a:lnTo>
                      <a:pt x="103" y="141"/>
                    </a:lnTo>
                    <a:lnTo>
                      <a:pt x="103" y="140"/>
                    </a:lnTo>
                    <a:lnTo>
                      <a:pt x="102" y="139"/>
                    </a:lnTo>
                    <a:lnTo>
                      <a:pt x="103" y="139"/>
                    </a:lnTo>
                    <a:lnTo>
                      <a:pt x="105" y="139"/>
                    </a:lnTo>
                    <a:lnTo>
                      <a:pt x="106" y="139"/>
                    </a:lnTo>
                    <a:lnTo>
                      <a:pt x="107" y="140"/>
                    </a:lnTo>
                    <a:lnTo>
                      <a:pt x="108" y="140"/>
                    </a:lnTo>
                    <a:lnTo>
                      <a:pt x="109" y="141"/>
                    </a:lnTo>
                    <a:lnTo>
                      <a:pt x="110" y="141"/>
                    </a:lnTo>
                    <a:lnTo>
                      <a:pt x="111" y="141"/>
                    </a:lnTo>
                    <a:lnTo>
                      <a:pt x="112" y="141"/>
                    </a:lnTo>
                    <a:lnTo>
                      <a:pt x="112" y="142"/>
                    </a:lnTo>
                    <a:lnTo>
                      <a:pt x="114" y="142"/>
                    </a:lnTo>
                    <a:lnTo>
                      <a:pt x="115" y="142"/>
                    </a:lnTo>
                    <a:lnTo>
                      <a:pt x="116" y="142"/>
                    </a:lnTo>
                    <a:lnTo>
                      <a:pt x="117" y="142"/>
                    </a:lnTo>
                    <a:lnTo>
                      <a:pt x="118" y="142"/>
                    </a:lnTo>
                    <a:lnTo>
                      <a:pt x="119" y="142"/>
                    </a:lnTo>
                    <a:lnTo>
                      <a:pt x="120" y="142"/>
                    </a:lnTo>
                    <a:lnTo>
                      <a:pt x="120" y="143"/>
                    </a:lnTo>
                    <a:lnTo>
                      <a:pt x="121" y="143"/>
                    </a:lnTo>
                    <a:lnTo>
                      <a:pt x="123" y="143"/>
                    </a:lnTo>
                    <a:lnTo>
                      <a:pt x="124" y="143"/>
                    </a:lnTo>
                    <a:lnTo>
                      <a:pt x="125" y="143"/>
                    </a:lnTo>
                    <a:lnTo>
                      <a:pt x="125" y="142"/>
                    </a:lnTo>
                    <a:lnTo>
                      <a:pt x="126" y="142"/>
                    </a:lnTo>
                    <a:lnTo>
                      <a:pt x="127" y="141"/>
                    </a:lnTo>
                    <a:lnTo>
                      <a:pt x="128" y="141"/>
                    </a:lnTo>
                    <a:lnTo>
                      <a:pt x="129" y="141"/>
                    </a:lnTo>
                    <a:lnTo>
                      <a:pt x="129" y="140"/>
                    </a:lnTo>
                    <a:lnTo>
                      <a:pt x="131" y="140"/>
                    </a:lnTo>
                    <a:lnTo>
                      <a:pt x="132" y="140"/>
                    </a:lnTo>
                    <a:lnTo>
                      <a:pt x="132" y="141"/>
                    </a:lnTo>
                    <a:lnTo>
                      <a:pt x="133" y="141"/>
                    </a:lnTo>
                    <a:lnTo>
                      <a:pt x="134" y="141"/>
                    </a:lnTo>
                    <a:lnTo>
                      <a:pt x="134" y="140"/>
                    </a:lnTo>
                    <a:lnTo>
                      <a:pt x="135" y="140"/>
                    </a:lnTo>
                    <a:lnTo>
                      <a:pt x="135" y="139"/>
                    </a:lnTo>
                    <a:lnTo>
                      <a:pt x="135" y="136"/>
                    </a:lnTo>
                    <a:lnTo>
                      <a:pt x="135" y="135"/>
                    </a:lnTo>
                    <a:lnTo>
                      <a:pt x="135" y="134"/>
                    </a:lnTo>
                    <a:lnTo>
                      <a:pt x="135" y="133"/>
                    </a:lnTo>
                    <a:lnTo>
                      <a:pt x="134" y="132"/>
                    </a:lnTo>
                    <a:lnTo>
                      <a:pt x="134" y="131"/>
                    </a:lnTo>
                    <a:lnTo>
                      <a:pt x="133" y="131"/>
                    </a:lnTo>
                    <a:lnTo>
                      <a:pt x="133" y="129"/>
                    </a:lnTo>
                    <a:lnTo>
                      <a:pt x="132" y="129"/>
                    </a:lnTo>
                    <a:lnTo>
                      <a:pt x="131" y="128"/>
                    </a:lnTo>
                    <a:lnTo>
                      <a:pt x="128" y="126"/>
                    </a:lnTo>
                    <a:lnTo>
                      <a:pt x="126" y="124"/>
                    </a:lnTo>
                    <a:lnTo>
                      <a:pt x="125" y="120"/>
                    </a:lnTo>
                    <a:lnTo>
                      <a:pt x="123" y="118"/>
                    </a:lnTo>
                    <a:lnTo>
                      <a:pt x="121" y="116"/>
                    </a:lnTo>
                    <a:lnTo>
                      <a:pt x="121" y="115"/>
                    </a:lnTo>
                    <a:lnTo>
                      <a:pt x="120" y="115"/>
                    </a:lnTo>
                    <a:lnTo>
                      <a:pt x="119" y="114"/>
                    </a:lnTo>
                    <a:lnTo>
                      <a:pt x="119" y="112"/>
                    </a:lnTo>
                    <a:lnTo>
                      <a:pt x="118" y="111"/>
                    </a:lnTo>
                    <a:lnTo>
                      <a:pt x="118" y="110"/>
                    </a:lnTo>
                    <a:lnTo>
                      <a:pt x="117" y="110"/>
                    </a:lnTo>
                    <a:lnTo>
                      <a:pt x="115" y="107"/>
                    </a:lnTo>
                    <a:lnTo>
                      <a:pt x="115" y="106"/>
                    </a:lnTo>
                    <a:lnTo>
                      <a:pt x="112" y="104"/>
                    </a:lnTo>
                    <a:lnTo>
                      <a:pt x="111" y="104"/>
                    </a:lnTo>
                    <a:lnTo>
                      <a:pt x="111" y="103"/>
                    </a:lnTo>
                    <a:lnTo>
                      <a:pt x="110" y="103"/>
                    </a:lnTo>
                    <a:lnTo>
                      <a:pt x="109" y="102"/>
                    </a:lnTo>
                    <a:lnTo>
                      <a:pt x="108" y="102"/>
                    </a:lnTo>
                    <a:lnTo>
                      <a:pt x="107" y="102"/>
                    </a:lnTo>
                    <a:lnTo>
                      <a:pt x="105" y="101"/>
                    </a:lnTo>
                    <a:lnTo>
                      <a:pt x="103" y="100"/>
                    </a:lnTo>
                    <a:lnTo>
                      <a:pt x="101" y="99"/>
                    </a:lnTo>
                    <a:lnTo>
                      <a:pt x="98" y="96"/>
                    </a:lnTo>
                    <a:lnTo>
                      <a:pt x="95" y="95"/>
                    </a:lnTo>
                    <a:lnTo>
                      <a:pt x="94" y="95"/>
                    </a:lnTo>
                    <a:lnTo>
                      <a:pt x="94" y="94"/>
                    </a:lnTo>
                    <a:lnTo>
                      <a:pt x="92" y="93"/>
                    </a:lnTo>
                    <a:lnTo>
                      <a:pt x="90" y="92"/>
                    </a:lnTo>
                    <a:lnTo>
                      <a:pt x="89" y="91"/>
                    </a:lnTo>
                    <a:lnTo>
                      <a:pt x="88" y="90"/>
                    </a:lnTo>
                    <a:lnTo>
                      <a:pt x="86" y="89"/>
                    </a:lnTo>
                    <a:lnTo>
                      <a:pt x="84" y="86"/>
                    </a:lnTo>
                    <a:lnTo>
                      <a:pt x="83" y="85"/>
                    </a:lnTo>
                    <a:lnTo>
                      <a:pt x="82" y="84"/>
                    </a:lnTo>
                    <a:lnTo>
                      <a:pt x="81" y="83"/>
                    </a:lnTo>
                    <a:lnTo>
                      <a:pt x="80" y="82"/>
                    </a:lnTo>
                    <a:lnTo>
                      <a:pt x="80" y="81"/>
                    </a:lnTo>
                    <a:lnTo>
                      <a:pt x="79" y="81"/>
                    </a:lnTo>
                    <a:lnTo>
                      <a:pt x="79" y="79"/>
                    </a:lnTo>
                    <a:lnTo>
                      <a:pt x="77" y="78"/>
                    </a:lnTo>
                    <a:lnTo>
                      <a:pt x="76" y="78"/>
                    </a:lnTo>
                    <a:lnTo>
                      <a:pt x="75" y="77"/>
                    </a:lnTo>
                    <a:lnTo>
                      <a:pt x="74" y="77"/>
                    </a:lnTo>
                    <a:lnTo>
                      <a:pt x="73" y="77"/>
                    </a:lnTo>
                    <a:lnTo>
                      <a:pt x="71" y="76"/>
                    </a:lnTo>
                    <a:lnTo>
                      <a:pt x="69" y="76"/>
                    </a:lnTo>
                    <a:lnTo>
                      <a:pt x="68" y="76"/>
                    </a:lnTo>
                    <a:lnTo>
                      <a:pt x="66" y="76"/>
                    </a:lnTo>
                    <a:lnTo>
                      <a:pt x="64" y="75"/>
                    </a:lnTo>
                    <a:lnTo>
                      <a:pt x="51" y="72"/>
                    </a:lnTo>
                    <a:lnTo>
                      <a:pt x="48" y="69"/>
                    </a:lnTo>
                    <a:lnTo>
                      <a:pt x="47" y="69"/>
                    </a:lnTo>
                    <a:lnTo>
                      <a:pt x="46" y="69"/>
                    </a:lnTo>
                    <a:lnTo>
                      <a:pt x="42" y="68"/>
                    </a:lnTo>
                    <a:lnTo>
                      <a:pt x="40" y="67"/>
                    </a:lnTo>
                    <a:lnTo>
                      <a:pt x="39" y="67"/>
                    </a:lnTo>
                    <a:lnTo>
                      <a:pt x="34" y="66"/>
                    </a:lnTo>
                    <a:lnTo>
                      <a:pt x="26" y="65"/>
                    </a:lnTo>
                    <a:lnTo>
                      <a:pt x="23" y="65"/>
                    </a:lnTo>
                    <a:lnTo>
                      <a:pt x="22" y="65"/>
                    </a:lnTo>
                    <a:lnTo>
                      <a:pt x="22" y="64"/>
                    </a:lnTo>
                    <a:lnTo>
                      <a:pt x="19" y="62"/>
                    </a:lnTo>
                    <a:lnTo>
                      <a:pt x="16" y="61"/>
                    </a:lnTo>
                    <a:lnTo>
                      <a:pt x="15" y="60"/>
                    </a:lnTo>
                    <a:lnTo>
                      <a:pt x="13" y="59"/>
                    </a:lnTo>
                    <a:lnTo>
                      <a:pt x="11" y="57"/>
                    </a:lnTo>
                    <a:lnTo>
                      <a:pt x="8" y="53"/>
                    </a:lnTo>
                    <a:lnTo>
                      <a:pt x="8" y="52"/>
                    </a:lnTo>
                    <a:lnTo>
                      <a:pt x="5" y="49"/>
                    </a:lnTo>
                    <a:lnTo>
                      <a:pt x="4" y="47"/>
                    </a:lnTo>
                    <a:lnTo>
                      <a:pt x="0" y="43"/>
                    </a:lnTo>
                    <a:lnTo>
                      <a:pt x="7" y="43"/>
                    </a:lnTo>
                    <a:lnTo>
                      <a:pt x="12" y="43"/>
                    </a:lnTo>
                    <a:lnTo>
                      <a:pt x="16" y="43"/>
                    </a:lnTo>
                    <a:lnTo>
                      <a:pt x="25" y="43"/>
                    </a:lnTo>
                    <a:lnTo>
                      <a:pt x="26" y="43"/>
                    </a:lnTo>
                    <a:lnTo>
                      <a:pt x="32" y="43"/>
                    </a:lnTo>
                    <a:lnTo>
                      <a:pt x="33" y="43"/>
                    </a:lnTo>
                    <a:lnTo>
                      <a:pt x="36" y="43"/>
                    </a:lnTo>
                    <a:lnTo>
                      <a:pt x="45" y="43"/>
                    </a:lnTo>
                    <a:lnTo>
                      <a:pt x="46" y="43"/>
                    </a:lnTo>
                    <a:lnTo>
                      <a:pt x="48" y="43"/>
                    </a:lnTo>
                    <a:lnTo>
                      <a:pt x="49" y="43"/>
                    </a:lnTo>
                    <a:lnTo>
                      <a:pt x="52" y="43"/>
                    </a:lnTo>
                    <a:lnTo>
                      <a:pt x="54" y="43"/>
                    </a:lnTo>
                    <a:lnTo>
                      <a:pt x="55" y="43"/>
                    </a:lnTo>
                    <a:lnTo>
                      <a:pt x="56" y="43"/>
                    </a:lnTo>
                    <a:lnTo>
                      <a:pt x="57" y="43"/>
                    </a:lnTo>
                    <a:lnTo>
                      <a:pt x="58" y="43"/>
                    </a:lnTo>
                    <a:lnTo>
                      <a:pt x="62" y="43"/>
                    </a:lnTo>
                    <a:lnTo>
                      <a:pt x="63" y="43"/>
                    </a:lnTo>
                    <a:lnTo>
                      <a:pt x="64" y="43"/>
                    </a:lnTo>
                    <a:lnTo>
                      <a:pt x="67" y="43"/>
                    </a:lnTo>
                    <a:lnTo>
                      <a:pt x="68" y="43"/>
                    </a:lnTo>
                    <a:lnTo>
                      <a:pt x="69" y="43"/>
                    </a:lnTo>
                    <a:lnTo>
                      <a:pt x="74" y="43"/>
                    </a:lnTo>
                    <a:lnTo>
                      <a:pt x="75" y="43"/>
                    </a:lnTo>
                    <a:lnTo>
                      <a:pt x="76" y="43"/>
                    </a:lnTo>
                    <a:lnTo>
                      <a:pt x="77" y="43"/>
                    </a:lnTo>
                    <a:lnTo>
                      <a:pt x="79" y="43"/>
                    </a:lnTo>
                    <a:lnTo>
                      <a:pt x="80" y="43"/>
                    </a:lnTo>
                    <a:lnTo>
                      <a:pt x="83" y="43"/>
                    </a:lnTo>
                    <a:lnTo>
                      <a:pt x="84" y="43"/>
                    </a:lnTo>
                    <a:lnTo>
                      <a:pt x="86" y="43"/>
                    </a:lnTo>
                    <a:lnTo>
                      <a:pt x="89" y="43"/>
                    </a:lnTo>
                    <a:lnTo>
                      <a:pt x="94" y="44"/>
                    </a:lnTo>
                    <a:lnTo>
                      <a:pt x="97" y="44"/>
                    </a:lnTo>
                    <a:lnTo>
                      <a:pt x="98" y="44"/>
                    </a:lnTo>
                    <a:lnTo>
                      <a:pt x="99" y="44"/>
                    </a:lnTo>
                    <a:lnTo>
                      <a:pt x="103" y="44"/>
                    </a:lnTo>
                    <a:lnTo>
                      <a:pt x="105" y="44"/>
                    </a:lnTo>
                    <a:lnTo>
                      <a:pt x="106" y="44"/>
                    </a:lnTo>
                    <a:lnTo>
                      <a:pt x="107" y="44"/>
                    </a:lnTo>
                    <a:lnTo>
                      <a:pt x="108" y="44"/>
                    </a:lnTo>
                    <a:lnTo>
                      <a:pt x="109" y="44"/>
                    </a:lnTo>
                    <a:lnTo>
                      <a:pt x="110" y="44"/>
                    </a:lnTo>
                    <a:lnTo>
                      <a:pt x="115" y="44"/>
                    </a:lnTo>
                    <a:lnTo>
                      <a:pt x="116" y="44"/>
                    </a:lnTo>
                    <a:lnTo>
                      <a:pt x="118" y="44"/>
                    </a:lnTo>
                    <a:lnTo>
                      <a:pt x="119" y="44"/>
                    </a:lnTo>
                    <a:lnTo>
                      <a:pt x="121" y="44"/>
                    </a:lnTo>
                    <a:lnTo>
                      <a:pt x="126" y="44"/>
                    </a:lnTo>
                    <a:lnTo>
                      <a:pt x="127" y="44"/>
                    </a:lnTo>
                    <a:lnTo>
                      <a:pt x="129" y="44"/>
                    </a:lnTo>
                    <a:lnTo>
                      <a:pt x="133" y="44"/>
                    </a:lnTo>
                    <a:lnTo>
                      <a:pt x="134" y="44"/>
                    </a:lnTo>
                    <a:lnTo>
                      <a:pt x="135" y="44"/>
                    </a:lnTo>
                    <a:lnTo>
                      <a:pt x="154" y="44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A8DFD7-21EF-7430-5E06-5E27622E5992}"/>
                </a:ext>
              </a:extLst>
            </p:cNvPr>
            <p:cNvGrpSpPr/>
            <p:nvPr/>
          </p:nvGrpSpPr>
          <p:grpSpPr>
            <a:xfrm>
              <a:off x="1554163" y="2425005"/>
              <a:ext cx="5710237" cy="1254125"/>
              <a:chOff x="1554163" y="2136973"/>
              <a:chExt cx="5710237" cy="1254125"/>
            </a:xfrm>
          </p:grpSpPr>
          <p:sp>
            <p:nvSpPr>
              <p:cNvPr id="13" name="Rectangle 211">
                <a:extLst>
                  <a:ext uri="{FF2B5EF4-FFF2-40B4-BE49-F238E27FC236}">
                    <a16:creationId xmlns:a16="http://schemas.microsoft.com/office/drawing/2014/main" id="{00C68429-E7CE-58A2-81A9-1060C20D5A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8950" y="2646561"/>
                <a:ext cx="4889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Chuckwalla Valley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" name="Rectangle 217">
                <a:extLst>
                  <a:ext uri="{FF2B5EF4-FFF2-40B4-BE49-F238E27FC236}">
                    <a16:creationId xmlns:a16="http://schemas.microsoft.com/office/drawing/2014/main" id="{E752E507-3A75-8972-B371-0E5FEAC58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738" y="3156148"/>
                <a:ext cx="2444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Idyllwild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" name="Rectangle 225">
                <a:extLst>
                  <a:ext uri="{FF2B5EF4-FFF2-40B4-BE49-F238E27FC236}">
                    <a16:creationId xmlns:a16="http://schemas.microsoft.com/office/drawing/2014/main" id="{D4A44876-EC0E-C38D-50C2-624B6AD847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6163" y="3200598"/>
                <a:ext cx="2603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Murrieta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" name="Rectangle 229">
                <a:extLst>
                  <a:ext uri="{FF2B5EF4-FFF2-40B4-BE49-F238E27FC236}">
                    <a16:creationId xmlns:a16="http://schemas.microsoft.com/office/drawing/2014/main" id="{9A334BD3-7908-C468-CFB8-EBFB31DD93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70725" y="3140273"/>
                <a:ext cx="1936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Blythe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" name="Rectangle 232">
                <a:extLst>
                  <a:ext uri="{FF2B5EF4-FFF2-40B4-BE49-F238E27FC236}">
                    <a16:creationId xmlns:a16="http://schemas.microsoft.com/office/drawing/2014/main" id="{D9B02508-B70C-AB9C-9178-D264334BCB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2175" y="2657673"/>
                <a:ext cx="3460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Perris Valley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" name="Rectangle 233">
                <a:extLst>
                  <a:ext uri="{FF2B5EF4-FFF2-40B4-BE49-F238E27FC236}">
                    <a16:creationId xmlns:a16="http://schemas.microsoft.com/office/drawing/2014/main" id="{CA0216ED-BF9C-300F-CE92-10BDAE2840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58965" y="3295848"/>
                <a:ext cx="4476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Coachella Valley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" name="Rectangle 235">
                <a:extLst>
                  <a:ext uri="{FF2B5EF4-FFF2-40B4-BE49-F238E27FC236}">
                    <a16:creationId xmlns:a16="http://schemas.microsoft.com/office/drawing/2014/main" id="{1F34880C-9173-27CF-DF3A-A1CFAA0C9C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2938" y="2283024"/>
                <a:ext cx="2635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Riverside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Rectangle 239">
                <a:extLst>
                  <a:ext uri="{FF2B5EF4-FFF2-40B4-BE49-F238E27FC236}">
                    <a16:creationId xmlns:a16="http://schemas.microsoft.com/office/drawing/2014/main" id="{3CEF8372-787A-FCE8-B6C8-D729A81E51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0800" y="2281436"/>
                <a:ext cx="5016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San Gorgonio Pass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Rectangle 244">
                <a:extLst>
                  <a:ext uri="{FF2B5EF4-FFF2-40B4-BE49-F238E27FC236}">
                    <a16:creationId xmlns:a16="http://schemas.microsoft.com/office/drawing/2014/main" id="{D507E587-84BB-455C-F49B-45E310F1C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98825" y="2302073"/>
                <a:ext cx="5080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Desert Hot Springs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" name="Rectangle 247">
                <a:extLst>
                  <a:ext uri="{FF2B5EF4-FFF2-40B4-BE49-F238E27FC236}">
                    <a16:creationId xmlns:a16="http://schemas.microsoft.com/office/drawing/2014/main" id="{C4B7EA87-1781-747D-354E-75749519E9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4338" y="2136973"/>
                <a:ext cx="2032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Jurupa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" name="Rectangle 256">
                <a:extLst>
                  <a:ext uri="{FF2B5EF4-FFF2-40B4-BE49-F238E27FC236}">
                    <a16:creationId xmlns:a16="http://schemas.microsoft.com/office/drawing/2014/main" id="{F2F0DEF5-00A5-76D8-6F32-7B571D1B20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4663" y="2943424"/>
                <a:ext cx="4032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Elsinore Valley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" name="Rectangle 258">
                <a:extLst>
                  <a:ext uri="{FF2B5EF4-FFF2-40B4-BE49-F238E27FC236}">
                    <a16:creationId xmlns:a16="http://schemas.microsoft.com/office/drawing/2014/main" id="{E9184B15-D392-5A7D-6DF9-9B3DA8D3C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3913" y="2668786"/>
                <a:ext cx="3587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Palm Springs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" name="Rectangle 262">
                <a:extLst>
                  <a:ext uri="{FF2B5EF4-FFF2-40B4-BE49-F238E27FC236}">
                    <a16:creationId xmlns:a16="http://schemas.microsoft.com/office/drawing/2014/main" id="{FDF9CC47-3874-ED77-0116-D8B88FDE91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6513" y="2743398"/>
                <a:ext cx="5111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Hemet-San Jacinto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" name="Rectangle 263">
                <a:extLst>
                  <a:ext uri="{FF2B5EF4-FFF2-40B4-BE49-F238E27FC236}">
                    <a16:creationId xmlns:a16="http://schemas.microsoft.com/office/drawing/2014/main" id="{6981CD20-09A6-7218-F9C5-5C6FE61FC8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5750" y="2443361"/>
                <a:ext cx="2159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Corona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" name="Rectangle 265">
                <a:extLst>
                  <a:ext uri="{FF2B5EF4-FFF2-40B4-BE49-F238E27FC236}">
                    <a16:creationId xmlns:a16="http://schemas.microsoft.com/office/drawing/2014/main" id="{3C921E69-BEDC-F642-69F2-6839154D36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6400" y="2586236"/>
                <a:ext cx="4000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Lake Mathews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" name="Rectangle 266">
                <a:extLst>
                  <a:ext uri="{FF2B5EF4-FFF2-40B4-BE49-F238E27FC236}">
                    <a16:creationId xmlns:a16="http://schemas.microsoft.com/office/drawing/2014/main" id="{D7635596-BCFE-11C4-F930-A77A975D3B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6931" y="2826742"/>
                <a:ext cx="7207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Cathedral City-Palm Desert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" name="Rectangle 272">
                <a:extLst>
                  <a:ext uri="{FF2B5EF4-FFF2-40B4-BE49-F238E27FC236}">
                    <a16:creationId xmlns:a16="http://schemas.microsoft.com/office/drawing/2014/main" id="{437BC2E7-1CAF-5600-1F48-BE90CDCDE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4163" y="2319536"/>
                <a:ext cx="1905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Norco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7" name="Oval 25">
            <a:extLst>
              <a:ext uri="{FF2B5EF4-FFF2-40B4-BE49-F238E27FC236}">
                <a16:creationId xmlns:a16="http://schemas.microsoft.com/office/drawing/2014/main" id="{E539EEB4-6F5B-3C19-7879-8B501050463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41699" y="254205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464F9D91-E9E8-A73C-E0F6-9F90F7406813}"/>
              </a:ext>
            </a:extLst>
          </p:cNvPr>
          <p:cNvCxnSpPr>
            <a:cxnSpLocks/>
            <a:stCxn id="20" idx="1"/>
            <a:endCxn id="17" idx="0"/>
          </p:cNvCxnSpPr>
          <p:nvPr/>
        </p:nvCxnSpPr>
        <p:spPr>
          <a:xfrm rot="10800000" flipV="1">
            <a:off x="2183908" y="1930275"/>
            <a:ext cx="339735" cy="61177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0" name="圆角矩形 45">
            <a:extLst>
              <a:ext uri="{FF2B5EF4-FFF2-40B4-BE49-F238E27FC236}">
                <a16:creationId xmlns:a16="http://schemas.microsoft.com/office/drawing/2014/main" id="{2870EBA4-F226-21B8-C1F1-73C778CD0809}"/>
              </a:ext>
            </a:extLst>
          </p:cNvPr>
          <p:cNvSpPr/>
          <p:nvPr/>
        </p:nvSpPr>
        <p:spPr>
          <a:xfrm>
            <a:off x="2523642" y="176629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Riverside</a:t>
            </a:r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id="{23783E29-9686-5D6E-9DAA-731F7B15F5A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00627" y="261514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4" name="肘形连接符 164">
            <a:extLst>
              <a:ext uri="{FF2B5EF4-FFF2-40B4-BE49-F238E27FC236}">
                <a16:creationId xmlns:a16="http://schemas.microsoft.com/office/drawing/2014/main" id="{C29D979D-CE6D-9E66-9C25-0AC63CADEECA}"/>
              </a:ext>
            </a:extLst>
          </p:cNvPr>
          <p:cNvCxnSpPr>
            <a:cxnSpLocks/>
            <a:stCxn id="26" idx="1"/>
            <a:endCxn id="23" idx="0"/>
          </p:cNvCxnSpPr>
          <p:nvPr/>
        </p:nvCxnSpPr>
        <p:spPr>
          <a:xfrm rot="10800000" flipV="1">
            <a:off x="1742835" y="1419585"/>
            <a:ext cx="274880" cy="119555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6" name="圆角矩形 45">
            <a:extLst>
              <a:ext uri="{FF2B5EF4-FFF2-40B4-BE49-F238E27FC236}">
                <a16:creationId xmlns:a16="http://schemas.microsoft.com/office/drawing/2014/main" id="{BEB211BF-9E5A-6649-FA24-A67FA4BDCE7F}"/>
              </a:ext>
            </a:extLst>
          </p:cNvPr>
          <p:cNvSpPr/>
          <p:nvPr/>
        </p:nvSpPr>
        <p:spPr>
          <a:xfrm>
            <a:off x="2017715" y="125560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Corona</a:t>
            </a:r>
          </a:p>
        </p:txBody>
      </p:sp>
    </p:spTree>
    <p:extLst>
      <p:ext uri="{BB962C8B-B14F-4D97-AF65-F5344CB8AC3E}">
        <p14:creationId xmlns:p14="http://schemas.microsoft.com/office/powerpoint/2010/main" val="109699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Freeform 48">
            <a:extLst>
              <a:ext uri="{FF2B5EF4-FFF2-40B4-BE49-F238E27FC236}">
                <a16:creationId xmlns:a16="http://schemas.microsoft.com/office/drawing/2014/main" id="{95EFCADA-705C-E0E7-3133-3D469B8B5D96}"/>
              </a:ext>
            </a:extLst>
          </p:cNvPr>
          <p:cNvSpPr>
            <a:spLocks/>
          </p:cNvSpPr>
          <p:nvPr/>
        </p:nvSpPr>
        <p:spPr bwMode="auto">
          <a:xfrm>
            <a:off x="3613385" y="1347521"/>
            <a:ext cx="5318318" cy="3434991"/>
          </a:xfrm>
          <a:custGeom>
            <a:avLst/>
            <a:gdLst>
              <a:gd name="T0" fmla="*/ 851 w 3640"/>
              <a:gd name="T1" fmla="*/ 17 h 2351"/>
              <a:gd name="T2" fmla="*/ 1220 w 3640"/>
              <a:gd name="T3" fmla="*/ 17 h 2351"/>
              <a:gd name="T4" fmla="*/ 1419 w 3640"/>
              <a:gd name="T5" fmla="*/ 18 h 2351"/>
              <a:gd name="T6" fmla="*/ 1676 w 3640"/>
              <a:gd name="T7" fmla="*/ 19 h 2351"/>
              <a:gd name="T8" fmla="*/ 1894 w 3640"/>
              <a:gd name="T9" fmla="*/ 18 h 2351"/>
              <a:gd name="T10" fmla="*/ 2111 w 3640"/>
              <a:gd name="T11" fmla="*/ 0 h 2351"/>
              <a:gd name="T12" fmla="*/ 2327 w 3640"/>
              <a:gd name="T13" fmla="*/ 186 h 2351"/>
              <a:gd name="T14" fmla="*/ 2469 w 3640"/>
              <a:gd name="T15" fmla="*/ 325 h 2351"/>
              <a:gd name="T16" fmla="*/ 2612 w 3640"/>
              <a:gd name="T17" fmla="*/ 465 h 2351"/>
              <a:gd name="T18" fmla="*/ 2753 w 3640"/>
              <a:gd name="T19" fmla="*/ 603 h 2351"/>
              <a:gd name="T20" fmla="*/ 2928 w 3640"/>
              <a:gd name="T21" fmla="*/ 775 h 2351"/>
              <a:gd name="T22" fmla="*/ 3047 w 3640"/>
              <a:gd name="T23" fmla="*/ 892 h 2351"/>
              <a:gd name="T24" fmla="*/ 3143 w 3640"/>
              <a:gd name="T25" fmla="*/ 990 h 2351"/>
              <a:gd name="T26" fmla="*/ 3141 w 3640"/>
              <a:gd name="T27" fmla="*/ 1113 h 2351"/>
              <a:gd name="T28" fmla="*/ 3186 w 3640"/>
              <a:gd name="T29" fmla="*/ 1185 h 2351"/>
              <a:gd name="T30" fmla="*/ 3243 w 3640"/>
              <a:gd name="T31" fmla="*/ 1289 h 2351"/>
              <a:gd name="T32" fmla="*/ 3305 w 3640"/>
              <a:gd name="T33" fmla="*/ 1345 h 2351"/>
              <a:gd name="T34" fmla="*/ 3330 w 3640"/>
              <a:gd name="T35" fmla="*/ 1416 h 2351"/>
              <a:gd name="T36" fmla="*/ 3384 w 3640"/>
              <a:gd name="T37" fmla="*/ 1542 h 2351"/>
              <a:gd name="T38" fmla="*/ 3413 w 3640"/>
              <a:gd name="T39" fmla="*/ 1656 h 2351"/>
              <a:gd name="T40" fmla="*/ 3486 w 3640"/>
              <a:gd name="T41" fmla="*/ 1708 h 2351"/>
              <a:gd name="T42" fmla="*/ 3599 w 3640"/>
              <a:gd name="T43" fmla="*/ 1781 h 2351"/>
              <a:gd name="T44" fmla="*/ 3607 w 3640"/>
              <a:gd name="T45" fmla="*/ 1889 h 2351"/>
              <a:gd name="T46" fmla="*/ 3482 w 3640"/>
              <a:gd name="T47" fmla="*/ 1993 h 2351"/>
              <a:gd name="T48" fmla="*/ 3416 w 3640"/>
              <a:gd name="T49" fmla="*/ 2041 h 2351"/>
              <a:gd name="T50" fmla="*/ 3339 w 3640"/>
              <a:gd name="T51" fmla="*/ 2092 h 2351"/>
              <a:gd name="T52" fmla="*/ 3195 w 3640"/>
              <a:gd name="T53" fmla="*/ 2100 h 2351"/>
              <a:gd name="T54" fmla="*/ 3013 w 3640"/>
              <a:gd name="T55" fmla="*/ 2101 h 2351"/>
              <a:gd name="T56" fmla="*/ 2744 w 3640"/>
              <a:gd name="T57" fmla="*/ 2101 h 2351"/>
              <a:gd name="T58" fmla="*/ 2464 w 3640"/>
              <a:gd name="T59" fmla="*/ 2125 h 2351"/>
              <a:gd name="T60" fmla="*/ 2145 w 3640"/>
              <a:gd name="T61" fmla="*/ 2153 h 2351"/>
              <a:gd name="T62" fmla="*/ 1944 w 3640"/>
              <a:gd name="T63" fmla="*/ 2153 h 2351"/>
              <a:gd name="T64" fmla="*/ 1670 w 3640"/>
              <a:gd name="T65" fmla="*/ 2156 h 2351"/>
              <a:gd name="T66" fmla="*/ 1454 w 3640"/>
              <a:gd name="T67" fmla="*/ 2157 h 2351"/>
              <a:gd name="T68" fmla="*/ 1191 w 3640"/>
              <a:gd name="T69" fmla="*/ 2157 h 2351"/>
              <a:gd name="T70" fmla="*/ 977 w 3640"/>
              <a:gd name="T71" fmla="*/ 2156 h 2351"/>
              <a:gd name="T72" fmla="*/ 860 w 3640"/>
              <a:gd name="T73" fmla="*/ 2190 h 2351"/>
              <a:gd name="T74" fmla="*/ 764 w 3640"/>
              <a:gd name="T75" fmla="*/ 2191 h 2351"/>
              <a:gd name="T76" fmla="*/ 658 w 3640"/>
              <a:gd name="T77" fmla="*/ 2191 h 2351"/>
              <a:gd name="T78" fmla="*/ 530 w 3640"/>
              <a:gd name="T79" fmla="*/ 2174 h 2351"/>
              <a:gd name="T80" fmla="*/ 427 w 3640"/>
              <a:gd name="T81" fmla="*/ 2173 h 2351"/>
              <a:gd name="T82" fmla="*/ 333 w 3640"/>
              <a:gd name="T83" fmla="*/ 2156 h 2351"/>
              <a:gd name="T84" fmla="*/ 242 w 3640"/>
              <a:gd name="T85" fmla="*/ 2180 h 2351"/>
              <a:gd name="T86" fmla="*/ 190 w 3640"/>
              <a:gd name="T87" fmla="*/ 2275 h 2351"/>
              <a:gd name="T88" fmla="*/ 131 w 3640"/>
              <a:gd name="T89" fmla="*/ 2337 h 2351"/>
              <a:gd name="T90" fmla="*/ 36 w 3640"/>
              <a:gd name="T91" fmla="*/ 2275 h 2351"/>
              <a:gd name="T92" fmla="*/ 34 w 3640"/>
              <a:gd name="T93" fmla="*/ 2173 h 2351"/>
              <a:gd name="T94" fmla="*/ 78 w 3640"/>
              <a:gd name="T95" fmla="*/ 2137 h 2351"/>
              <a:gd name="T96" fmla="*/ 114 w 3640"/>
              <a:gd name="T97" fmla="*/ 2030 h 2351"/>
              <a:gd name="T98" fmla="*/ 144 w 3640"/>
              <a:gd name="T99" fmla="*/ 1896 h 2351"/>
              <a:gd name="T100" fmla="*/ 148 w 3640"/>
              <a:gd name="T101" fmla="*/ 1752 h 2351"/>
              <a:gd name="T102" fmla="*/ 141 w 3640"/>
              <a:gd name="T103" fmla="*/ 1647 h 2351"/>
              <a:gd name="T104" fmla="*/ 141 w 3640"/>
              <a:gd name="T105" fmla="*/ 1573 h 2351"/>
              <a:gd name="T106" fmla="*/ 134 w 3640"/>
              <a:gd name="T107" fmla="*/ 1432 h 2351"/>
              <a:gd name="T108" fmla="*/ 133 w 3640"/>
              <a:gd name="T109" fmla="*/ 1288 h 2351"/>
              <a:gd name="T110" fmla="*/ 168 w 3640"/>
              <a:gd name="T111" fmla="*/ 1070 h 2351"/>
              <a:gd name="T112" fmla="*/ 167 w 3640"/>
              <a:gd name="T113" fmla="*/ 904 h 2351"/>
              <a:gd name="T114" fmla="*/ 169 w 3640"/>
              <a:gd name="T115" fmla="*/ 587 h 2351"/>
              <a:gd name="T116" fmla="*/ 170 w 3640"/>
              <a:gd name="T117" fmla="*/ 342 h 2351"/>
              <a:gd name="T118" fmla="*/ 166 w 3640"/>
              <a:gd name="T119" fmla="*/ 220 h 2351"/>
              <a:gd name="T120" fmla="*/ 166 w 3640"/>
              <a:gd name="T121" fmla="*/ 117 h 2351"/>
              <a:gd name="T122" fmla="*/ 356 w 3640"/>
              <a:gd name="T123" fmla="*/ 16 h 2351"/>
              <a:gd name="T124" fmla="*/ 521 w 3640"/>
              <a:gd name="T125" fmla="*/ 17 h 2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40" h="2351">
                <a:moveTo>
                  <a:pt x="629" y="17"/>
                </a:moveTo>
                <a:lnTo>
                  <a:pt x="638" y="16"/>
                </a:lnTo>
                <a:lnTo>
                  <a:pt x="641" y="16"/>
                </a:lnTo>
                <a:lnTo>
                  <a:pt x="649" y="16"/>
                </a:lnTo>
                <a:lnTo>
                  <a:pt x="651" y="16"/>
                </a:lnTo>
                <a:lnTo>
                  <a:pt x="652" y="16"/>
                </a:lnTo>
                <a:lnTo>
                  <a:pt x="653" y="16"/>
                </a:lnTo>
                <a:lnTo>
                  <a:pt x="658" y="16"/>
                </a:lnTo>
                <a:lnTo>
                  <a:pt x="670" y="16"/>
                </a:lnTo>
                <a:lnTo>
                  <a:pt x="674" y="16"/>
                </a:lnTo>
                <a:lnTo>
                  <a:pt x="678" y="17"/>
                </a:lnTo>
                <a:lnTo>
                  <a:pt x="679" y="17"/>
                </a:lnTo>
                <a:lnTo>
                  <a:pt x="682" y="17"/>
                </a:lnTo>
                <a:lnTo>
                  <a:pt x="683" y="17"/>
                </a:lnTo>
                <a:lnTo>
                  <a:pt x="684" y="17"/>
                </a:lnTo>
                <a:lnTo>
                  <a:pt x="687" y="17"/>
                </a:lnTo>
                <a:lnTo>
                  <a:pt x="688" y="17"/>
                </a:lnTo>
                <a:lnTo>
                  <a:pt x="690" y="17"/>
                </a:lnTo>
                <a:lnTo>
                  <a:pt x="691" y="17"/>
                </a:lnTo>
                <a:lnTo>
                  <a:pt x="692" y="17"/>
                </a:lnTo>
                <a:lnTo>
                  <a:pt x="695" y="17"/>
                </a:lnTo>
                <a:lnTo>
                  <a:pt x="696" y="17"/>
                </a:lnTo>
                <a:lnTo>
                  <a:pt x="698" y="17"/>
                </a:lnTo>
                <a:lnTo>
                  <a:pt x="703" y="17"/>
                </a:lnTo>
                <a:lnTo>
                  <a:pt x="705" y="17"/>
                </a:lnTo>
                <a:lnTo>
                  <a:pt x="709" y="17"/>
                </a:lnTo>
                <a:lnTo>
                  <a:pt x="719" y="17"/>
                </a:lnTo>
                <a:lnTo>
                  <a:pt x="721" y="17"/>
                </a:lnTo>
                <a:lnTo>
                  <a:pt x="722" y="17"/>
                </a:lnTo>
                <a:lnTo>
                  <a:pt x="726" y="17"/>
                </a:lnTo>
                <a:lnTo>
                  <a:pt x="734" y="17"/>
                </a:lnTo>
                <a:lnTo>
                  <a:pt x="737" y="17"/>
                </a:lnTo>
                <a:lnTo>
                  <a:pt x="741" y="17"/>
                </a:lnTo>
                <a:lnTo>
                  <a:pt x="743" y="17"/>
                </a:lnTo>
                <a:lnTo>
                  <a:pt x="748" y="17"/>
                </a:lnTo>
                <a:lnTo>
                  <a:pt x="752" y="17"/>
                </a:lnTo>
                <a:lnTo>
                  <a:pt x="753" y="17"/>
                </a:lnTo>
                <a:lnTo>
                  <a:pt x="754" y="17"/>
                </a:lnTo>
                <a:lnTo>
                  <a:pt x="755" y="17"/>
                </a:lnTo>
                <a:lnTo>
                  <a:pt x="757" y="17"/>
                </a:lnTo>
                <a:lnTo>
                  <a:pt x="764" y="17"/>
                </a:lnTo>
                <a:lnTo>
                  <a:pt x="774" y="17"/>
                </a:lnTo>
                <a:lnTo>
                  <a:pt x="786" y="17"/>
                </a:lnTo>
                <a:lnTo>
                  <a:pt x="791" y="17"/>
                </a:lnTo>
                <a:lnTo>
                  <a:pt x="795" y="17"/>
                </a:lnTo>
                <a:lnTo>
                  <a:pt x="798" y="17"/>
                </a:lnTo>
                <a:lnTo>
                  <a:pt x="802" y="17"/>
                </a:lnTo>
                <a:lnTo>
                  <a:pt x="811" y="16"/>
                </a:lnTo>
                <a:lnTo>
                  <a:pt x="814" y="16"/>
                </a:lnTo>
                <a:lnTo>
                  <a:pt x="817" y="16"/>
                </a:lnTo>
                <a:lnTo>
                  <a:pt x="819" y="16"/>
                </a:lnTo>
                <a:lnTo>
                  <a:pt x="823" y="16"/>
                </a:lnTo>
                <a:lnTo>
                  <a:pt x="832" y="17"/>
                </a:lnTo>
                <a:lnTo>
                  <a:pt x="833" y="17"/>
                </a:lnTo>
                <a:lnTo>
                  <a:pt x="837" y="17"/>
                </a:lnTo>
                <a:lnTo>
                  <a:pt x="840" y="17"/>
                </a:lnTo>
                <a:lnTo>
                  <a:pt x="848" y="17"/>
                </a:lnTo>
                <a:lnTo>
                  <a:pt x="851" y="17"/>
                </a:lnTo>
                <a:lnTo>
                  <a:pt x="854" y="17"/>
                </a:lnTo>
                <a:lnTo>
                  <a:pt x="856" y="17"/>
                </a:lnTo>
                <a:lnTo>
                  <a:pt x="859" y="17"/>
                </a:lnTo>
                <a:lnTo>
                  <a:pt x="871" y="17"/>
                </a:lnTo>
                <a:lnTo>
                  <a:pt x="872" y="17"/>
                </a:lnTo>
                <a:lnTo>
                  <a:pt x="874" y="17"/>
                </a:lnTo>
                <a:lnTo>
                  <a:pt x="875" y="17"/>
                </a:lnTo>
                <a:lnTo>
                  <a:pt x="879" y="17"/>
                </a:lnTo>
                <a:lnTo>
                  <a:pt x="888" y="17"/>
                </a:lnTo>
                <a:lnTo>
                  <a:pt x="891" y="17"/>
                </a:lnTo>
                <a:lnTo>
                  <a:pt x="898" y="17"/>
                </a:lnTo>
                <a:lnTo>
                  <a:pt x="907" y="17"/>
                </a:lnTo>
                <a:lnTo>
                  <a:pt x="917" y="17"/>
                </a:lnTo>
                <a:lnTo>
                  <a:pt x="918" y="17"/>
                </a:lnTo>
                <a:lnTo>
                  <a:pt x="924" y="17"/>
                </a:lnTo>
                <a:lnTo>
                  <a:pt x="936" y="17"/>
                </a:lnTo>
                <a:lnTo>
                  <a:pt x="949" y="17"/>
                </a:lnTo>
                <a:lnTo>
                  <a:pt x="953" y="17"/>
                </a:lnTo>
                <a:lnTo>
                  <a:pt x="963" y="16"/>
                </a:lnTo>
                <a:lnTo>
                  <a:pt x="971" y="16"/>
                </a:lnTo>
                <a:lnTo>
                  <a:pt x="976" y="16"/>
                </a:lnTo>
                <a:lnTo>
                  <a:pt x="988" y="16"/>
                </a:lnTo>
                <a:lnTo>
                  <a:pt x="990" y="16"/>
                </a:lnTo>
                <a:lnTo>
                  <a:pt x="993" y="16"/>
                </a:lnTo>
                <a:lnTo>
                  <a:pt x="998" y="17"/>
                </a:lnTo>
                <a:lnTo>
                  <a:pt x="1001" y="17"/>
                </a:lnTo>
                <a:lnTo>
                  <a:pt x="1006" y="17"/>
                </a:lnTo>
                <a:lnTo>
                  <a:pt x="1011" y="17"/>
                </a:lnTo>
                <a:lnTo>
                  <a:pt x="1012" y="17"/>
                </a:lnTo>
                <a:lnTo>
                  <a:pt x="1016" y="17"/>
                </a:lnTo>
                <a:lnTo>
                  <a:pt x="1043" y="17"/>
                </a:lnTo>
                <a:lnTo>
                  <a:pt x="1054" y="17"/>
                </a:lnTo>
                <a:lnTo>
                  <a:pt x="1063" y="17"/>
                </a:lnTo>
                <a:lnTo>
                  <a:pt x="1066" y="17"/>
                </a:lnTo>
                <a:lnTo>
                  <a:pt x="1067" y="17"/>
                </a:lnTo>
                <a:lnTo>
                  <a:pt x="1075" y="17"/>
                </a:lnTo>
                <a:lnTo>
                  <a:pt x="1078" y="17"/>
                </a:lnTo>
                <a:lnTo>
                  <a:pt x="1081" y="17"/>
                </a:lnTo>
                <a:lnTo>
                  <a:pt x="1088" y="17"/>
                </a:lnTo>
                <a:lnTo>
                  <a:pt x="1090" y="17"/>
                </a:lnTo>
                <a:lnTo>
                  <a:pt x="1093" y="17"/>
                </a:lnTo>
                <a:lnTo>
                  <a:pt x="1098" y="17"/>
                </a:lnTo>
                <a:lnTo>
                  <a:pt x="1100" y="17"/>
                </a:lnTo>
                <a:lnTo>
                  <a:pt x="1126" y="17"/>
                </a:lnTo>
                <a:lnTo>
                  <a:pt x="1128" y="17"/>
                </a:lnTo>
                <a:lnTo>
                  <a:pt x="1131" y="17"/>
                </a:lnTo>
                <a:lnTo>
                  <a:pt x="1139" y="17"/>
                </a:lnTo>
                <a:lnTo>
                  <a:pt x="1141" y="17"/>
                </a:lnTo>
                <a:lnTo>
                  <a:pt x="1149" y="17"/>
                </a:lnTo>
                <a:lnTo>
                  <a:pt x="1151" y="17"/>
                </a:lnTo>
                <a:lnTo>
                  <a:pt x="1160" y="17"/>
                </a:lnTo>
                <a:lnTo>
                  <a:pt x="1166" y="17"/>
                </a:lnTo>
                <a:lnTo>
                  <a:pt x="1173" y="17"/>
                </a:lnTo>
                <a:lnTo>
                  <a:pt x="1182" y="17"/>
                </a:lnTo>
                <a:lnTo>
                  <a:pt x="1192" y="17"/>
                </a:lnTo>
                <a:lnTo>
                  <a:pt x="1194" y="17"/>
                </a:lnTo>
                <a:lnTo>
                  <a:pt x="1201" y="17"/>
                </a:lnTo>
                <a:lnTo>
                  <a:pt x="1220" y="17"/>
                </a:lnTo>
                <a:lnTo>
                  <a:pt x="1225" y="17"/>
                </a:lnTo>
                <a:lnTo>
                  <a:pt x="1226" y="17"/>
                </a:lnTo>
                <a:lnTo>
                  <a:pt x="1227" y="17"/>
                </a:lnTo>
                <a:lnTo>
                  <a:pt x="1228" y="17"/>
                </a:lnTo>
                <a:lnTo>
                  <a:pt x="1230" y="17"/>
                </a:lnTo>
                <a:lnTo>
                  <a:pt x="1233" y="17"/>
                </a:lnTo>
                <a:lnTo>
                  <a:pt x="1235" y="17"/>
                </a:lnTo>
                <a:lnTo>
                  <a:pt x="1236" y="17"/>
                </a:lnTo>
                <a:lnTo>
                  <a:pt x="1238" y="17"/>
                </a:lnTo>
                <a:lnTo>
                  <a:pt x="1240" y="17"/>
                </a:lnTo>
                <a:lnTo>
                  <a:pt x="1243" y="17"/>
                </a:lnTo>
                <a:lnTo>
                  <a:pt x="1245" y="17"/>
                </a:lnTo>
                <a:lnTo>
                  <a:pt x="1246" y="17"/>
                </a:lnTo>
                <a:lnTo>
                  <a:pt x="1248" y="17"/>
                </a:lnTo>
                <a:lnTo>
                  <a:pt x="1250" y="17"/>
                </a:lnTo>
                <a:lnTo>
                  <a:pt x="1252" y="17"/>
                </a:lnTo>
                <a:lnTo>
                  <a:pt x="1257" y="17"/>
                </a:lnTo>
                <a:lnTo>
                  <a:pt x="1259" y="17"/>
                </a:lnTo>
                <a:lnTo>
                  <a:pt x="1261" y="17"/>
                </a:lnTo>
                <a:lnTo>
                  <a:pt x="1268" y="17"/>
                </a:lnTo>
                <a:lnTo>
                  <a:pt x="1271" y="17"/>
                </a:lnTo>
                <a:lnTo>
                  <a:pt x="1290" y="17"/>
                </a:lnTo>
                <a:lnTo>
                  <a:pt x="1295" y="17"/>
                </a:lnTo>
                <a:lnTo>
                  <a:pt x="1304" y="17"/>
                </a:lnTo>
                <a:lnTo>
                  <a:pt x="1306" y="17"/>
                </a:lnTo>
                <a:lnTo>
                  <a:pt x="1308" y="17"/>
                </a:lnTo>
                <a:lnTo>
                  <a:pt x="1311" y="17"/>
                </a:lnTo>
                <a:lnTo>
                  <a:pt x="1322" y="17"/>
                </a:lnTo>
                <a:lnTo>
                  <a:pt x="1328" y="17"/>
                </a:lnTo>
                <a:lnTo>
                  <a:pt x="1332" y="17"/>
                </a:lnTo>
                <a:lnTo>
                  <a:pt x="1337" y="17"/>
                </a:lnTo>
                <a:lnTo>
                  <a:pt x="1339" y="17"/>
                </a:lnTo>
                <a:lnTo>
                  <a:pt x="1343" y="17"/>
                </a:lnTo>
                <a:lnTo>
                  <a:pt x="1346" y="17"/>
                </a:lnTo>
                <a:lnTo>
                  <a:pt x="1348" y="17"/>
                </a:lnTo>
                <a:lnTo>
                  <a:pt x="1351" y="18"/>
                </a:lnTo>
                <a:lnTo>
                  <a:pt x="1354" y="18"/>
                </a:lnTo>
                <a:lnTo>
                  <a:pt x="1359" y="18"/>
                </a:lnTo>
                <a:lnTo>
                  <a:pt x="1360" y="18"/>
                </a:lnTo>
                <a:lnTo>
                  <a:pt x="1363" y="18"/>
                </a:lnTo>
                <a:lnTo>
                  <a:pt x="1367" y="18"/>
                </a:lnTo>
                <a:lnTo>
                  <a:pt x="1383" y="18"/>
                </a:lnTo>
                <a:lnTo>
                  <a:pt x="1387" y="18"/>
                </a:lnTo>
                <a:lnTo>
                  <a:pt x="1389" y="18"/>
                </a:lnTo>
                <a:lnTo>
                  <a:pt x="1390" y="18"/>
                </a:lnTo>
                <a:lnTo>
                  <a:pt x="1391" y="18"/>
                </a:lnTo>
                <a:lnTo>
                  <a:pt x="1392" y="18"/>
                </a:lnTo>
                <a:lnTo>
                  <a:pt x="1395" y="18"/>
                </a:lnTo>
                <a:lnTo>
                  <a:pt x="1397" y="18"/>
                </a:lnTo>
                <a:lnTo>
                  <a:pt x="1399" y="18"/>
                </a:lnTo>
                <a:lnTo>
                  <a:pt x="1400" y="18"/>
                </a:lnTo>
                <a:lnTo>
                  <a:pt x="1402" y="18"/>
                </a:lnTo>
                <a:lnTo>
                  <a:pt x="1407" y="18"/>
                </a:lnTo>
                <a:lnTo>
                  <a:pt x="1408" y="18"/>
                </a:lnTo>
                <a:lnTo>
                  <a:pt x="1409" y="18"/>
                </a:lnTo>
                <a:lnTo>
                  <a:pt x="1412" y="18"/>
                </a:lnTo>
                <a:lnTo>
                  <a:pt x="1414" y="18"/>
                </a:lnTo>
                <a:lnTo>
                  <a:pt x="1419" y="18"/>
                </a:lnTo>
                <a:lnTo>
                  <a:pt x="1421" y="18"/>
                </a:lnTo>
                <a:lnTo>
                  <a:pt x="1423" y="18"/>
                </a:lnTo>
                <a:lnTo>
                  <a:pt x="1425" y="18"/>
                </a:lnTo>
                <a:lnTo>
                  <a:pt x="1426" y="18"/>
                </a:lnTo>
                <a:lnTo>
                  <a:pt x="1427" y="18"/>
                </a:lnTo>
                <a:lnTo>
                  <a:pt x="1428" y="18"/>
                </a:lnTo>
                <a:lnTo>
                  <a:pt x="1433" y="18"/>
                </a:lnTo>
                <a:lnTo>
                  <a:pt x="1435" y="18"/>
                </a:lnTo>
                <a:lnTo>
                  <a:pt x="1436" y="18"/>
                </a:lnTo>
                <a:lnTo>
                  <a:pt x="1442" y="18"/>
                </a:lnTo>
                <a:lnTo>
                  <a:pt x="1444" y="18"/>
                </a:lnTo>
                <a:lnTo>
                  <a:pt x="1445" y="18"/>
                </a:lnTo>
                <a:lnTo>
                  <a:pt x="1449" y="18"/>
                </a:lnTo>
                <a:lnTo>
                  <a:pt x="1450" y="18"/>
                </a:lnTo>
                <a:lnTo>
                  <a:pt x="1461" y="18"/>
                </a:lnTo>
                <a:lnTo>
                  <a:pt x="1479" y="18"/>
                </a:lnTo>
                <a:lnTo>
                  <a:pt x="1492" y="19"/>
                </a:lnTo>
                <a:lnTo>
                  <a:pt x="1495" y="19"/>
                </a:lnTo>
                <a:lnTo>
                  <a:pt x="1497" y="19"/>
                </a:lnTo>
                <a:lnTo>
                  <a:pt x="1506" y="19"/>
                </a:lnTo>
                <a:lnTo>
                  <a:pt x="1507" y="19"/>
                </a:lnTo>
                <a:lnTo>
                  <a:pt x="1512" y="19"/>
                </a:lnTo>
                <a:lnTo>
                  <a:pt x="1523" y="19"/>
                </a:lnTo>
                <a:lnTo>
                  <a:pt x="1533" y="19"/>
                </a:lnTo>
                <a:lnTo>
                  <a:pt x="1536" y="19"/>
                </a:lnTo>
                <a:lnTo>
                  <a:pt x="1538" y="19"/>
                </a:lnTo>
                <a:lnTo>
                  <a:pt x="1544" y="19"/>
                </a:lnTo>
                <a:lnTo>
                  <a:pt x="1570" y="19"/>
                </a:lnTo>
                <a:lnTo>
                  <a:pt x="1578" y="19"/>
                </a:lnTo>
                <a:lnTo>
                  <a:pt x="1579" y="19"/>
                </a:lnTo>
                <a:lnTo>
                  <a:pt x="1582" y="19"/>
                </a:lnTo>
                <a:lnTo>
                  <a:pt x="1583" y="19"/>
                </a:lnTo>
                <a:lnTo>
                  <a:pt x="1587" y="19"/>
                </a:lnTo>
                <a:lnTo>
                  <a:pt x="1588" y="19"/>
                </a:lnTo>
                <a:lnTo>
                  <a:pt x="1589" y="19"/>
                </a:lnTo>
                <a:lnTo>
                  <a:pt x="1590" y="19"/>
                </a:lnTo>
                <a:lnTo>
                  <a:pt x="1592" y="19"/>
                </a:lnTo>
                <a:lnTo>
                  <a:pt x="1599" y="19"/>
                </a:lnTo>
                <a:lnTo>
                  <a:pt x="1602" y="19"/>
                </a:lnTo>
                <a:lnTo>
                  <a:pt x="1608" y="19"/>
                </a:lnTo>
                <a:lnTo>
                  <a:pt x="1625" y="19"/>
                </a:lnTo>
                <a:lnTo>
                  <a:pt x="1631" y="19"/>
                </a:lnTo>
                <a:lnTo>
                  <a:pt x="1632" y="19"/>
                </a:lnTo>
                <a:lnTo>
                  <a:pt x="1633" y="19"/>
                </a:lnTo>
                <a:lnTo>
                  <a:pt x="1636" y="19"/>
                </a:lnTo>
                <a:lnTo>
                  <a:pt x="1637" y="19"/>
                </a:lnTo>
                <a:lnTo>
                  <a:pt x="1642" y="19"/>
                </a:lnTo>
                <a:lnTo>
                  <a:pt x="1653" y="19"/>
                </a:lnTo>
                <a:lnTo>
                  <a:pt x="1656" y="19"/>
                </a:lnTo>
                <a:lnTo>
                  <a:pt x="1660" y="19"/>
                </a:lnTo>
                <a:lnTo>
                  <a:pt x="1661" y="19"/>
                </a:lnTo>
                <a:lnTo>
                  <a:pt x="1662" y="19"/>
                </a:lnTo>
                <a:lnTo>
                  <a:pt x="1663" y="19"/>
                </a:lnTo>
                <a:lnTo>
                  <a:pt x="1665" y="19"/>
                </a:lnTo>
                <a:lnTo>
                  <a:pt x="1667" y="19"/>
                </a:lnTo>
                <a:lnTo>
                  <a:pt x="1668" y="19"/>
                </a:lnTo>
                <a:lnTo>
                  <a:pt x="1669" y="19"/>
                </a:lnTo>
                <a:lnTo>
                  <a:pt x="1676" y="19"/>
                </a:lnTo>
                <a:lnTo>
                  <a:pt x="1678" y="19"/>
                </a:lnTo>
                <a:lnTo>
                  <a:pt x="1679" y="19"/>
                </a:lnTo>
                <a:lnTo>
                  <a:pt x="1680" y="19"/>
                </a:lnTo>
                <a:lnTo>
                  <a:pt x="1683" y="19"/>
                </a:lnTo>
                <a:lnTo>
                  <a:pt x="1684" y="19"/>
                </a:lnTo>
                <a:lnTo>
                  <a:pt x="1688" y="19"/>
                </a:lnTo>
                <a:lnTo>
                  <a:pt x="1690" y="19"/>
                </a:lnTo>
                <a:lnTo>
                  <a:pt x="1691" y="19"/>
                </a:lnTo>
                <a:lnTo>
                  <a:pt x="1695" y="19"/>
                </a:lnTo>
                <a:lnTo>
                  <a:pt x="1699" y="19"/>
                </a:lnTo>
                <a:lnTo>
                  <a:pt x="1701" y="19"/>
                </a:lnTo>
                <a:lnTo>
                  <a:pt x="1705" y="19"/>
                </a:lnTo>
                <a:lnTo>
                  <a:pt x="1706" y="19"/>
                </a:lnTo>
                <a:lnTo>
                  <a:pt x="1708" y="19"/>
                </a:lnTo>
                <a:lnTo>
                  <a:pt x="1709" y="19"/>
                </a:lnTo>
                <a:lnTo>
                  <a:pt x="1710" y="19"/>
                </a:lnTo>
                <a:lnTo>
                  <a:pt x="1713" y="19"/>
                </a:lnTo>
                <a:lnTo>
                  <a:pt x="1714" y="19"/>
                </a:lnTo>
                <a:lnTo>
                  <a:pt x="1716" y="19"/>
                </a:lnTo>
                <a:lnTo>
                  <a:pt x="1717" y="19"/>
                </a:lnTo>
                <a:lnTo>
                  <a:pt x="1718" y="19"/>
                </a:lnTo>
                <a:lnTo>
                  <a:pt x="1719" y="18"/>
                </a:lnTo>
                <a:lnTo>
                  <a:pt x="1720" y="18"/>
                </a:lnTo>
                <a:lnTo>
                  <a:pt x="1722" y="18"/>
                </a:lnTo>
                <a:lnTo>
                  <a:pt x="1723" y="18"/>
                </a:lnTo>
                <a:lnTo>
                  <a:pt x="1725" y="18"/>
                </a:lnTo>
                <a:lnTo>
                  <a:pt x="1727" y="18"/>
                </a:lnTo>
                <a:lnTo>
                  <a:pt x="1728" y="18"/>
                </a:lnTo>
                <a:lnTo>
                  <a:pt x="1729" y="18"/>
                </a:lnTo>
                <a:lnTo>
                  <a:pt x="1731" y="18"/>
                </a:lnTo>
                <a:lnTo>
                  <a:pt x="1734" y="18"/>
                </a:lnTo>
                <a:lnTo>
                  <a:pt x="1740" y="18"/>
                </a:lnTo>
                <a:lnTo>
                  <a:pt x="1742" y="18"/>
                </a:lnTo>
                <a:lnTo>
                  <a:pt x="1744" y="18"/>
                </a:lnTo>
                <a:lnTo>
                  <a:pt x="1745" y="18"/>
                </a:lnTo>
                <a:lnTo>
                  <a:pt x="1751" y="19"/>
                </a:lnTo>
                <a:lnTo>
                  <a:pt x="1786" y="18"/>
                </a:lnTo>
                <a:lnTo>
                  <a:pt x="1787" y="18"/>
                </a:lnTo>
                <a:lnTo>
                  <a:pt x="1788" y="18"/>
                </a:lnTo>
                <a:lnTo>
                  <a:pt x="1792" y="19"/>
                </a:lnTo>
                <a:lnTo>
                  <a:pt x="1794" y="19"/>
                </a:lnTo>
                <a:lnTo>
                  <a:pt x="1795" y="18"/>
                </a:lnTo>
                <a:lnTo>
                  <a:pt x="1796" y="18"/>
                </a:lnTo>
                <a:lnTo>
                  <a:pt x="1797" y="18"/>
                </a:lnTo>
                <a:lnTo>
                  <a:pt x="1798" y="18"/>
                </a:lnTo>
                <a:lnTo>
                  <a:pt x="1799" y="18"/>
                </a:lnTo>
                <a:lnTo>
                  <a:pt x="1800" y="18"/>
                </a:lnTo>
                <a:lnTo>
                  <a:pt x="1806" y="18"/>
                </a:lnTo>
                <a:lnTo>
                  <a:pt x="1811" y="18"/>
                </a:lnTo>
                <a:lnTo>
                  <a:pt x="1814" y="18"/>
                </a:lnTo>
                <a:lnTo>
                  <a:pt x="1818" y="18"/>
                </a:lnTo>
                <a:lnTo>
                  <a:pt x="1835" y="18"/>
                </a:lnTo>
                <a:lnTo>
                  <a:pt x="1841" y="18"/>
                </a:lnTo>
                <a:lnTo>
                  <a:pt x="1850" y="18"/>
                </a:lnTo>
                <a:lnTo>
                  <a:pt x="1881" y="18"/>
                </a:lnTo>
                <a:lnTo>
                  <a:pt x="1891" y="18"/>
                </a:lnTo>
                <a:lnTo>
                  <a:pt x="1892" y="18"/>
                </a:lnTo>
                <a:lnTo>
                  <a:pt x="1894" y="18"/>
                </a:lnTo>
                <a:lnTo>
                  <a:pt x="1895" y="18"/>
                </a:lnTo>
                <a:lnTo>
                  <a:pt x="1901" y="18"/>
                </a:lnTo>
                <a:lnTo>
                  <a:pt x="1910" y="18"/>
                </a:lnTo>
                <a:lnTo>
                  <a:pt x="1917" y="18"/>
                </a:lnTo>
                <a:lnTo>
                  <a:pt x="1918" y="19"/>
                </a:lnTo>
                <a:lnTo>
                  <a:pt x="1923" y="19"/>
                </a:lnTo>
                <a:lnTo>
                  <a:pt x="1925" y="19"/>
                </a:lnTo>
                <a:lnTo>
                  <a:pt x="1929" y="18"/>
                </a:lnTo>
                <a:lnTo>
                  <a:pt x="1930" y="18"/>
                </a:lnTo>
                <a:lnTo>
                  <a:pt x="1933" y="18"/>
                </a:lnTo>
                <a:lnTo>
                  <a:pt x="1934" y="18"/>
                </a:lnTo>
                <a:lnTo>
                  <a:pt x="1935" y="18"/>
                </a:lnTo>
                <a:lnTo>
                  <a:pt x="1937" y="18"/>
                </a:lnTo>
                <a:lnTo>
                  <a:pt x="1938" y="18"/>
                </a:lnTo>
                <a:lnTo>
                  <a:pt x="1942" y="18"/>
                </a:lnTo>
                <a:lnTo>
                  <a:pt x="1943" y="18"/>
                </a:lnTo>
                <a:lnTo>
                  <a:pt x="1945" y="18"/>
                </a:lnTo>
                <a:lnTo>
                  <a:pt x="1946" y="18"/>
                </a:lnTo>
                <a:lnTo>
                  <a:pt x="1950" y="18"/>
                </a:lnTo>
                <a:lnTo>
                  <a:pt x="1952" y="18"/>
                </a:lnTo>
                <a:lnTo>
                  <a:pt x="1956" y="18"/>
                </a:lnTo>
                <a:lnTo>
                  <a:pt x="1958" y="18"/>
                </a:lnTo>
                <a:lnTo>
                  <a:pt x="1978" y="18"/>
                </a:lnTo>
                <a:lnTo>
                  <a:pt x="1980" y="18"/>
                </a:lnTo>
                <a:lnTo>
                  <a:pt x="1997" y="18"/>
                </a:lnTo>
                <a:lnTo>
                  <a:pt x="1998" y="18"/>
                </a:lnTo>
                <a:lnTo>
                  <a:pt x="2033" y="18"/>
                </a:lnTo>
                <a:lnTo>
                  <a:pt x="2038" y="18"/>
                </a:lnTo>
                <a:lnTo>
                  <a:pt x="2041" y="18"/>
                </a:lnTo>
                <a:lnTo>
                  <a:pt x="2048" y="18"/>
                </a:lnTo>
                <a:lnTo>
                  <a:pt x="2048" y="16"/>
                </a:lnTo>
                <a:lnTo>
                  <a:pt x="2048" y="7"/>
                </a:lnTo>
                <a:lnTo>
                  <a:pt x="2048" y="6"/>
                </a:lnTo>
                <a:lnTo>
                  <a:pt x="2048" y="2"/>
                </a:lnTo>
                <a:lnTo>
                  <a:pt x="2048" y="1"/>
                </a:lnTo>
                <a:lnTo>
                  <a:pt x="2048" y="0"/>
                </a:lnTo>
                <a:lnTo>
                  <a:pt x="2049" y="0"/>
                </a:lnTo>
                <a:lnTo>
                  <a:pt x="2050" y="0"/>
                </a:lnTo>
                <a:lnTo>
                  <a:pt x="2051" y="0"/>
                </a:lnTo>
                <a:lnTo>
                  <a:pt x="2056" y="0"/>
                </a:lnTo>
                <a:lnTo>
                  <a:pt x="2057" y="0"/>
                </a:lnTo>
                <a:lnTo>
                  <a:pt x="2058" y="0"/>
                </a:lnTo>
                <a:lnTo>
                  <a:pt x="2064" y="0"/>
                </a:lnTo>
                <a:lnTo>
                  <a:pt x="2065" y="0"/>
                </a:lnTo>
                <a:lnTo>
                  <a:pt x="2070" y="0"/>
                </a:lnTo>
                <a:lnTo>
                  <a:pt x="2071" y="0"/>
                </a:lnTo>
                <a:lnTo>
                  <a:pt x="2074" y="0"/>
                </a:lnTo>
                <a:lnTo>
                  <a:pt x="2082" y="0"/>
                </a:lnTo>
                <a:lnTo>
                  <a:pt x="2085" y="0"/>
                </a:lnTo>
                <a:lnTo>
                  <a:pt x="2088" y="0"/>
                </a:lnTo>
                <a:lnTo>
                  <a:pt x="2090" y="0"/>
                </a:lnTo>
                <a:lnTo>
                  <a:pt x="2092" y="0"/>
                </a:lnTo>
                <a:lnTo>
                  <a:pt x="2093" y="0"/>
                </a:lnTo>
                <a:lnTo>
                  <a:pt x="2094" y="0"/>
                </a:lnTo>
                <a:lnTo>
                  <a:pt x="2097" y="0"/>
                </a:lnTo>
                <a:lnTo>
                  <a:pt x="2098" y="0"/>
                </a:lnTo>
                <a:lnTo>
                  <a:pt x="2102" y="0"/>
                </a:lnTo>
                <a:lnTo>
                  <a:pt x="2111" y="0"/>
                </a:lnTo>
                <a:lnTo>
                  <a:pt x="2117" y="0"/>
                </a:lnTo>
                <a:lnTo>
                  <a:pt x="2119" y="0"/>
                </a:lnTo>
                <a:lnTo>
                  <a:pt x="2120" y="0"/>
                </a:lnTo>
                <a:lnTo>
                  <a:pt x="2122" y="0"/>
                </a:lnTo>
                <a:lnTo>
                  <a:pt x="2123" y="0"/>
                </a:lnTo>
                <a:lnTo>
                  <a:pt x="2125" y="0"/>
                </a:lnTo>
                <a:lnTo>
                  <a:pt x="2128" y="0"/>
                </a:lnTo>
                <a:lnTo>
                  <a:pt x="2129" y="0"/>
                </a:lnTo>
                <a:lnTo>
                  <a:pt x="2132" y="0"/>
                </a:lnTo>
                <a:lnTo>
                  <a:pt x="2134" y="0"/>
                </a:lnTo>
                <a:lnTo>
                  <a:pt x="2135" y="0"/>
                </a:lnTo>
                <a:lnTo>
                  <a:pt x="2136" y="0"/>
                </a:lnTo>
                <a:lnTo>
                  <a:pt x="2137" y="1"/>
                </a:lnTo>
                <a:lnTo>
                  <a:pt x="2137" y="2"/>
                </a:lnTo>
                <a:lnTo>
                  <a:pt x="2140" y="3"/>
                </a:lnTo>
                <a:lnTo>
                  <a:pt x="2146" y="10"/>
                </a:lnTo>
                <a:lnTo>
                  <a:pt x="2148" y="11"/>
                </a:lnTo>
                <a:lnTo>
                  <a:pt x="2156" y="19"/>
                </a:lnTo>
                <a:lnTo>
                  <a:pt x="2157" y="20"/>
                </a:lnTo>
                <a:lnTo>
                  <a:pt x="2158" y="20"/>
                </a:lnTo>
                <a:lnTo>
                  <a:pt x="2162" y="25"/>
                </a:lnTo>
                <a:lnTo>
                  <a:pt x="2162" y="26"/>
                </a:lnTo>
                <a:lnTo>
                  <a:pt x="2174" y="36"/>
                </a:lnTo>
                <a:lnTo>
                  <a:pt x="2182" y="44"/>
                </a:lnTo>
                <a:lnTo>
                  <a:pt x="2185" y="48"/>
                </a:lnTo>
                <a:lnTo>
                  <a:pt x="2189" y="52"/>
                </a:lnTo>
                <a:lnTo>
                  <a:pt x="2192" y="53"/>
                </a:lnTo>
                <a:lnTo>
                  <a:pt x="2192" y="55"/>
                </a:lnTo>
                <a:lnTo>
                  <a:pt x="2193" y="56"/>
                </a:lnTo>
                <a:lnTo>
                  <a:pt x="2194" y="57"/>
                </a:lnTo>
                <a:lnTo>
                  <a:pt x="2195" y="58"/>
                </a:lnTo>
                <a:lnTo>
                  <a:pt x="2198" y="61"/>
                </a:lnTo>
                <a:lnTo>
                  <a:pt x="2209" y="70"/>
                </a:lnTo>
                <a:lnTo>
                  <a:pt x="2210" y="73"/>
                </a:lnTo>
                <a:lnTo>
                  <a:pt x="2226" y="87"/>
                </a:lnTo>
                <a:lnTo>
                  <a:pt x="2232" y="94"/>
                </a:lnTo>
                <a:lnTo>
                  <a:pt x="2241" y="103"/>
                </a:lnTo>
                <a:lnTo>
                  <a:pt x="2254" y="115"/>
                </a:lnTo>
                <a:lnTo>
                  <a:pt x="2257" y="117"/>
                </a:lnTo>
                <a:lnTo>
                  <a:pt x="2257" y="118"/>
                </a:lnTo>
                <a:lnTo>
                  <a:pt x="2258" y="119"/>
                </a:lnTo>
                <a:lnTo>
                  <a:pt x="2261" y="122"/>
                </a:lnTo>
                <a:lnTo>
                  <a:pt x="2265" y="125"/>
                </a:lnTo>
                <a:lnTo>
                  <a:pt x="2267" y="128"/>
                </a:lnTo>
                <a:lnTo>
                  <a:pt x="2272" y="133"/>
                </a:lnTo>
                <a:lnTo>
                  <a:pt x="2274" y="135"/>
                </a:lnTo>
                <a:lnTo>
                  <a:pt x="2275" y="136"/>
                </a:lnTo>
                <a:lnTo>
                  <a:pt x="2284" y="144"/>
                </a:lnTo>
                <a:lnTo>
                  <a:pt x="2297" y="157"/>
                </a:lnTo>
                <a:lnTo>
                  <a:pt x="2298" y="158"/>
                </a:lnTo>
                <a:lnTo>
                  <a:pt x="2300" y="159"/>
                </a:lnTo>
                <a:lnTo>
                  <a:pt x="2301" y="160"/>
                </a:lnTo>
                <a:lnTo>
                  <a:pt x="2309" y="168"/>
                </a:lnTo>
                <a:lnTo>
                  <a:pt x="2312" y="170"/>
                </a:lnTo>
                <a:lnTo>
                  <a:pt x="2320" y="178"/>
                </a:lnTo>
                <a:lnTo>
                  <a:pt x="2320" y="179"/>
                </a:lnTo>
                <a:lnTo>
                  <a:pt x="2324" y="183"/>
                </a:lnTo>
                <a:lnTo>
                  <a:pt x="2327" y="186"/>
                </a:lnTo>
                <a:lnTo>
                  <a:pt x="2332" y="191"/>
                </a:lnTo>
                <a:lnTo>
                  <a:pt x="2335" y="193"/>
                </a:lnTo>
                <a:lnTo>
                  <a:pt x="2338" y="195"/>
                </a:lnTo>
                <a:lnTo>
                  <a:pt x="2341" y="199"/>
                </a:lnTo>
                <a:lnTo>
                  <a:pt x="2342" y="201"/>
                </a:lnTo>
                <a:lnTo>
                  <a:pt x="2349" y="207"/>
                </a:lnTo>
                <a:lnTo>
                  <a:pt x="2352" y="210"/>
                </a:lnTo>
                <a:lnTo>
                  <a:pt x="2357" y="215"/>
                </a:lnTo>
                <a:lnTo>
                  <a:pt x="2361" y="219"/>
                </a:lnTo>
                <a:lnTo>
                  <a:pt x="2364" y="222"/>
                </a:lnTo>
                <a:lnTo>
                  <a:pt x="2373" y="231"/>
                </a:lnTo>
                <a:lnTo>
                  <a:pt x="2374" y="232"/>
                </a:lnTo>
                <a:lnTo>
                  <a:pt x="2376" y="233"/>
                </a:lnTo>
                <a:lnTo>
                  <a:pt x="2376" y="234"/>
                </a:lnTo>
                <a:lnTo>
                  <a:pt x="2377" y="234"/>
                </a:lnTo>
                <a:lnTo>
                  <a:pt x="2377" y="235"/>
                </a:lnTo>
                <a:lnTo>
                  <a:pt x="2378" y="236"/>
                </a:lnTo>
                <a:lnTo>
                  <a:pt x="2379" y="236"/>
                </a:lnTo>
                <a:lnTo>
                  <a:pt x="2381" y="237"/>
                </a:lnTo>
                <a:lnTo>
                  <a:pt x="2384" y="242"/>
                </a:lnTo>
                <a:lnTo>
                  <a:pt x="2385" y="243"/>
                </a:lnTo>
                <a:lnTo>
                  <a:pt x="2386" y="243"/>
                </a:lnTo>
                <a:lnTo>
                  <a:pt x="2387" y="244"/>
                </a:lnTo>
                <a:lnTo>
                  <a:pt x="2390" y="248"/>
                </a:lnTo>
                <a:lnTo>
                  <a:pt x="2391" y="248"/>
                </a:lnTo>
                <a:lnTo>
                  <a:pt x="2392" y="249"/>
                </a:lnTo>
                <a:lnTo>
                  <a:pt x="2392" y="250"/>
                </a:lnTo>
                <a:lnTo>
                  <a:pt x="2393" y="250"/>
                </a:lnTo>
                <a:lnTo>
                  <a:pt x="2395" y="252"/>
                </a:lnTo>
                <a:lnTo>
                  <a:pt x="2401" y="258"/>
                </a:lnTo>
                <a:lnTo>
                  <a:pt x="2403" y="260"/>
                </a:lnTo>
                <a:lnTo>
                  <a:pt x="2404" y="261"/>
                </a:lnTo>
                <a:lnTo>
                  <a:pt x="2405" y="262"/>
                </a:lnTo>
                <a:lnTo>
                  <a:pt x="2409" y="266"/>
                </a:lnTo>
                <a:lnTo>
                  <a:pt x="2410" y="267"/>
                </a:lnTo>
                <a:lnTo>
                  <a:pt x="2411" y="268"/>
                </a:lnTo>
                <a:lnTo>
                  <a:pt x="2412" y="268"/>
                </a:lnTo>
                <a:lnTo>
                  <a:pt x="2412" y="269"/>
                </a:lnTo>
                <a:lnTo>
                  <a:pt x="2415" y="271"/>
                </a:lnTo>
                <a:lnTo>
                  <a:pt x="2416" y="273"/>
                </a:lnTo>
                <a:lnTo>
                  <a:pt x="2420" y="276"/>
                </a:lnTo>
                <a:lnTo>
                  <a:pt x="2421" y="278"/>
                </a:lnTo>
                <a:lnTo>
                  <a:pt x="2425" y="281"/>
                </a:lnTo>
                <a:lnTo>
                  <a:pt x="2428" y="285"/>
                </a:lnTo>
                <a:lnTo>
                  <a:pt x="2435" y="291"/>
                </a:lnTo>
                <a:lnTo>
                  <a:pt x="2438" y="294"/>
                </a:lnTo>
                <a:lnTo>
                  <a:pt x="2444" y="300"/>
                </a:lnTo>
                <a:lnTo>
                  <a:pt x="2447" y="302"/>
                </a:lnTo>
                <a:lnTo>
                  <a:pt x="2450" y="306"/>
                </a:lnTo>
                <a:lnTo>
                  <a:pt x="2452" y="307"/>
                </a:lnTo>
                <a:lnTo>
                  <a:pt x="2452" y="308"/>
                </a:lnTo>
                <a:lnTo>
                  <a:pt x="2455" y="311"/>
                </a:lnTo>
                <a:lnTo>
                  <a:pt x="2456" y="312"/>
                </a:lnTo>
                <a:lnTo>
                  <a:pt x="2458" y="312"/>
                </a:lnTo>
                <a:lnTo>
                  <a:pt x="2460" y="315"/>
                </a:lnTo>
                <a:lnTo>
                  <a:pt x="2461" y="316"/>
                </a:lnTo>
                <a:lnTo>
                  <a:pt x="2465" y="321"/>
                </a:lnTo>
                <a:lnTo>
                  <a:pt x="2469" y="325"/>
                </a:lnTo>
                <a:lnTo>
                  <a:pt x="2471" y="326"/>
                </a:lnTo>
                <a:lnTo>
                  <a:pt x="2473" y="328"/>
                </a:lnTo>
                <a:lnTo>
                  <a:pt x="2476" y="331"/>
                </a:lnTo>
                <a:lnTo>
                  <a:pt x="2477" y="332"/>
                </a:lnTo>
                <a:lnTo>
                  <a:pt x="2496" y="351"/>
                </a:lnTo>
                <a:lnTo>
                  <a:pt x="2497" y="351"/>
                </a:lnTo>
                <a:lnTo>
                  <a:pt x="2498" y="353"/>
                </a:lnTo>
                <a:lnTo>
                  <a:pt x="2502" y="356"/>
                </a:lnTo>
                <a:lnTo>
                  <a:pt x="2504" y="359"/>
                </a:lnTo>
                <a:lnTo>
                  <a:pt x="2505" y="359"/>
                </a:lnTo>
                <a:lnTo>
                  <a:pt x="2508" y="363"/>
                </a:lnTo>
                <a:lnTo>
                  <a:pt x="2510" y="363"/>
                </a:lnTo>
                <a:lnTo>
                  <a:pt x="2511" y="365"/>
                </a:lnTo>
                <a:lnTo>
                  <a:pt x="2513" y="367"/>
                </a:lnTo>
                <a:lnTo>
                  <a:pt x="2514" y="368"/>
                </a:lnTo>
                <a:lnTo>
                  <a:pt x="2515" y="369"/>
                </a:lnTo>
                <a:lnTo>
                  <a:pt x="2519" y="373"/>
                </a:lnTo>
                <a:lnTo>
                  <a:pt x="2521" y="374"/>
                </a:lnTo>
                <a:lnTo>
                  <a:pt x="2522" y="376"/>
                </a:lnTo>
                <a:lnTo>
                  <a:pt x="2523" y="377"/>
                </a:lnTo>
                <a:lnTo>
                  <a:pt x="2527" y="379"/>
                </a:lnTo>
                <a:lnTo>
                  <a:pt x="2530" y="384"/>
                </a:lnTo>
                <a:lnTo>
                  <a:pt x="2532" y="386"/>
                </a:lnTo>
                <a:lnTo>
                  <a:pt x="2533" y="387"/>
                </a:lnTo>
                <a:lnTo>
                  <a:pt x="2536" y="388"/>
                </a:lnTo>
                <a:lnTo>
                  <a:pt x="2537" y="391"/>
                </a:lnTo>
                <a:lnTo>
                  <a:pt x="2538" y="392"/>
                </a:lnTo>
                <a:lnTo>
                  <a:pt x="2540" y="394"/>
                </a:lnTo>
                <a:lnTo>
                  <a:pt x="2542" y="396"/>
                </a:lnTo>
                <a:lnTo>
                  <a:pt x="2547" y="400"/>
                </a:lnTo>
                <a:lnTo>
                  <a:pt x="2548" y="401"/>
                </a:lnTo>
                <a:lnTo>
                  <a:pt x="2550" y="403"/>
                </a:lnTo>
                <a:lnTo>
                  <a:pt x="2551" y="404"/>
                </a:lnTo>
                <a:lnTo>
                  <a:pt x="2554" y="407"/>
                </a:lnTo>
                <a:lnTo>
                  <a:pt x="2555" y="408"/>
                </a:lnTo>
                <a:lnTo>
                  <a:pt x="2556" y="409"/>
                </a:lnTo>
                <a:lnTo>
                  <a:pt x="2557" y="411"/>
                </a:lnTo>
                <a:lnTo>
                  <a:pt x="2559" y="412"/>
                </a:lnTo>
                <a:lnTo>
                  <a:pt x="2560" y="413"/>
                </a:lnTo>
                <a:lnTo>
                  <a:pt x="2562" y="415"/>
                </a:lnTo>
                <a:lnTo>
                  <a:pt x="2565" y="418"/>
                </a:lnTo>
                <a:lnTo>
                  <a:pt x="2566" y="419"/>
                </a:lnTo>
                <a:lnTo>
                  <a:pt x="2567" y="420"/>
                </a:lnTo>
                <a:lnTo>
                  <a:pt x="2571" y="424"/>
                </a:lnTo>
                <a:lnTo>
                  <a:pt x="2575" y="428"/>
                </a:lnTo>
                <a:lnTo>
                  <a:pt x="2576" y="429"/>
                </a:lnTo>
                <a:lnTo>
                  <a:pt x="2582" y="435"/>
                </a:lnTo>
                <a:lnTo>
                  <a:pt x="2584" y="437"/>
                </a:lnTo>
                <a:lnTo>
                  <a:pt x="2585" y="438"/>
                </a:lnTo>
                <a:lnTo>
                  <a:pt x="2586" y="440"/>
                </a:lnTo>
                <a:lnTo>
                  <a:pt x="2589" y="442"/>
                </a:lnTo>
                <a:lnTo>
                  <a:pt x="2596" y="448"/>
                </a:lnTo>
                <a:lnTo>
                  <a:pt x="2599" y="451"/>
                </a:lnTo>
                <a:lnTo>
                  <a:pt x="2602" y="454"/>
                </a:lnTo>
                <a:lnTo>
                  <a:pt x="2602" y="455"/>
                </a:lnTo>
                <a:lnTo>
                  <a:pt x="2605" y="457"/>
                </a:lnTo>
                <a:lnTo>
                  <a:pt x="2610" y="462"/>
                </a:lnTo>
                <a:lnTo>
                  <a:pt x="2612" y="465"/>
                </a:lnTo>
                <a:lnTo>
                  <a:pt x="2614" y="466"/>
                </a:lnTo>
                <a:lnTo>
                  <a:pt x="2615" y="467"/>
                </a:lnTo>
                <a:lnTo>
                  <a:pt x="2617" y="470"/>
                </a:lnTo>
                <a:lnTo>
                  <a:pt x="2618" y="471"/>
                </a:lnTo>
                <a:lnTo>
                  <a:pt x="2619" y="471"/>
                </a:lnTo>
                <a:lnTo>
                  <a:pt x="2619" y="473"/>
                </a:lnTo>
                <a:lnTo>
                  <a:pt x="2622" y="475"/>
                </a:lnTo>
                <a:lnTo>
                  <a:pt x="2628" y="482"/>
                </a:lnTo>
                <a:lnTo>
                  <a:pt x="2631" y="484"/>
                </a:lnTo>
                <a:lnTo>
                  <a:pt x="2632" y="485"/>
                </a:lnTo>
                <a:lnTo>
                  <a:pt x="2633" y="485"/>
                </a:lnTo>
                <a:lnTo>
                  <a:pt x="2635" y="488"/>
                </a:lnTo>
                <a:lnTo>
                  <a:pt x="2637" y="490"/>
                </a:lnTo>
                <a:lnTo>
                  <a:pt x="2643" y="496"/>
                </a:lnTo>
                <a:lnTo>
                  <a:pt x="2646" y="499"/>
                </a:lnTo>
                <a:lnTo>
                  <a:pt x="2650" y="502"/>
                </a:lnTo>
                <a:lnTo>
                  <a:pt x="2655" y="508"/>
                </a:lnTo>
                <a:lnTo>
                  <a:pt x="2660" y="512"/>
                </a:lnTo>
                <a:lnTo>
                  <a:pt x="2663" y="516"/>
                </a:lnTo>
                <a:lnTo>
                  <a:pt x="2666" y="518"/>
                </a:lnTo>
                <a:lnTo>
                  <a:pt x="2667" y="519"/>
                </a:lnTo>
                <a:lnTo>
                  <a:pt x="2672" y="525"/>
                </a:lnTo>
                <a:lnTo>
                  <a:pt x="2675" y="527"/>
                </a:lnTo>
                <a:lnTo>
                  <a:pt x="2676" y="528"/>
                </a:lnTo>
                <a:lnTo>
                  <a:pt x="2678" y="530"/>
                </a:lnTo>
                <a:lnTo>
                  <a:pt x="2679" y="532"/>
                </a:lnTo>
                <a:lnTo>
                  <a:pt x="2680" y="533"/>
                </a:lnTo>
                <a:lnTo>
                  <a:pt x="2681" y="534"/>
                </a:lnTo>
                <a:lnTo>
                  <a:pt x="2683" y="535"/>
                </a:lnTo>
                <a:lnTo>
                  <a:pt x="2685" y="536"/>
                </a:lnTo>
                <a:lnTo>
                  <a:pt x="2686" y="537"/>
                </a:lnTo>
                <a:lnTo>
                  <a:pt x="2687" y="538"/>
                </a:lnTo>
                <a:lnTo>
                  <a:pt x="2689" y="541"/>
                </a:lnTo>
                <a:lnTo>
                  <a:pt x="2691" y="542"/>
                </a:lnTo>
                <a:lnTo>
                  <a:pt x="2692" y="542"/>
                </a:lnTo>
                <a:lnTo>
                  <a:pt x="2693" y="543"/>
                </a:lnTo>
                <a:lnTo>
                  <a:pt x="2694" y="544"/>
                </a:lnTo>
                <a:lnTo>
                  <a:pt x="2695" y="545"/>
                </a:lnTo>
                <a:lnTo>
                  <a:pt x="2698" y="549"/>
                </a:lnTo>
                <a:lnTo>
                  <a:pt x="2702" y="553"/>
                </a:lnTo>
                <a:lnTo>
                  <a:pt x="2707" y="559"/>
                </a:lnTo>
                <a:lnTo>
                  <a:pt x="2711" y="562"/>
                </a:lnTo>
                <a:lnTo>
                  <a:pt x="2715" y="567"/>
                </a:lnTo>
                <a:lnTo>
                  <a:pt x="2721" y="572"/>
                </a:lnTo>
                <a:lnTo>
                  <a:pt x="2726" y="576"/>
                </a:lnTo>
                <a:lnTo>
                  <a:pt x="2727" y="577"/>
                </a:lnTo>
                <a:lnTo>
                  <a:pt x="2729" y="580"/>
                </a:lnTo>
                <a:lnTo>
                  <a:pt x="2731" y="582"/>
                </a:lnTo>
                <a:lnTo>
                  <a:pt x="2734" y="584"/>
                </a:lnTo>
                <a:lnTo>
                  <a:pt x="2735" y="585"/>
                </a:lnTo>
                <a:lnTo>
                  <a:pt x="2736" y="585"/>
                </a:lnTo>
                <a:lnTo>
                  <a:pt x="2738" y="588"/>
                </a:lnTo>
                <a:lnTo>
                  <a:pt x="2739" y="588"/>
                </a:lnTo>
                <a:lnTo>
                  <a:pt x="2740" y="589"/>
                </a:lnTo>
                <a:lnTo>
                  <a:pt x="2740" y="591"/>
                </a:lnTo>
                <a:lnTo>
                  <a:pt x="2744" y="593"/>
                </a:lnTo>
                <a:lnTo>
                  <a:pt x="2746" y="596"/>
                </a:lnTo>
                <a:lnTo>
                  <a:pt x="2753" y="603"/>
                </a:lnTo>
                <a:lnTo>
                  <a:pt x="2756" y="607"/>
                </a:lnTo>
                <a:lnTo>
                  <a:pt x="2762" y="611"/>
                </a:lnTo>
                <a:lnTo>
                  <a:pt x="2766" y="616"/>
                </a:lnTo>
                <a:lnTo>
                  <a:pt x="2783" y="632"/>
                </a:lnTo>
                <a:lnTo>
                  <a:pt x="2788" y="636"/>
                </a:lnTo>
                <a:lnTo>
                  <a:pt x="2793" y="643"/>
                </a:lnTo>
                <a:lnTo>
                  <a:pt x="2796" y="644"/>
                </a:lnTo>
                <a:lnTo>
                  <a:pt x="2797" y="645"/>
                </a:lnTo>
                <a:lnTo>
                  <a:pt x="2806" y="655"/>
                </a:lnTo>
                <a:lnTo>
                  <a:pt x="2809" y="658"/>
                </a:lnTo>
                <a:lnTo>
                  <a:pt x="2818" y="666"/>
                </a:lnTo>
                <a:lnTo>
                  <a:pt x="2821" y="669"/>
                </a:lnTo>
                <a:lnTo>
                  <a:pt x="2822" y="669"/>
                </a:lnTo>
                <a:lnTo>
                  <a:pt x="2823" y="671"/>
                </a:lnTo>
                <a:lnTo>
                  <a:pt x="2824" y="671"/>
                </a:lnTo>
                <a:lnTo>
                  <a:pt x="2825" y="672"/>
                </a:lnTo>
                <a:lnTo>
                  <a:pt x="2829" y="676"/>
                </a:lnTo>
                <a:lnTo>
                  <a:pt x="2830" y="677"/>
                </a:lnTo>
                <a:lnTo>
                  <a:pt x="2830" y="678"/>
                </a:lnTo>
                <a:lnTo>
                  <a:pt x="2831" y="679"/>
                </a:lnTo>
                <a:lnTo>
                  <a:pt x="2834" y="683"/>
                </a:lnTo>
                <a:lnTo>
                  <a:pt x="2841" y="688"/>
                </a:lnTo>
                <a:lnTo>
                  <a:pt x="2847" y="694"/>
                </a:lnTo>
                <a:lnTo>
                  <a:pt x="2848" y="695"/>
                </a:lnTo>
                <a:lnTo>
                  <a:pt x="2852" y="700"/>
                </a:lnTo>
                <a:lnTo>
                  <a:pt x="2853" y="701"/>
                </a:lnTo>
                <a:lnTo>
                  <a:pt x="2855" y="702"/>
                </a:lnTo>
                <a:lnTo>
                  <a:pt x="2857" y="704"/>
                </a:lnTo>
                <a:lnTo>
                  <a:pt x="2859" y="706"/>
                </a:lnTo>
                <a:lnTo>
                  <a:pt x="2862" y="709"/>
                </a:lnTo>
                <a:lnTo>
                  <a:pt x="2864" y="711"/>
                </a:lnTo>
                <a:lnTo>
                  <a:pt x="2865" y="712"/>
                </a:lnTo>
                <a:lnTo>
                  <a:pt x="2868" y="714"/>
                </a:lnTo>
                <a:lnTo>
                  <a:pt x="2868" y="716"/>
                </a:lnTo>
                <a:lnTo>
                  <a:pt x="2870" y="717"/>
                </a:lnTo>
                <a:lnTo>
                  <a:pt x="2870" y="718"/>
                </a:lnTo>
                <a:lnTo>
                  <a:pt x="2872" y="718"/>
                </a:lnTo>
                <a:lnTo>
                  <a:pt x="2872" y="719"/>
                </a:lnTo>
                <a:lnTo>
                  <a:pt x="2873" y="719"/>
                </a:lnTo>
                <a:lnTo>
                  <a:pt x="2873" y="720"/>
                </a:lnTo>
                <a:lnTo>
                  <a:pt x="2875" y="721"/>
                </a:lnTo>
                <a:lnTo>
                  <a:pt x="2876" y="722"/>
                </a:lnTo>
                <a:lnTo>
                  <a:pt x="2879" y="726"/>
                </a:lnTo>
                <a:lnTo>
                  <a:pt x="2882" y="728"/>
                </a:lnTo>
                <a:lnTo>
                  <a:pt x="2883" y="730"/>
                </a:lnTo>
                <a:lnTo>
                  <a:pt x="2888" y="735"/>
                </a:lnTo>
                <a:lnTo>
                  <a:pt x="2890" y="737"/>
                </a:lnTo>
                <a:lnTo>
                  <a:pt x="2892" y="738"/>
                </a:lnTo>
                <a:lnTo>
                  <a:pt x="2898" y="745"/>
                </a:lnTo>
                <a:lnTo>
                  <a:pt x="2902" y="748"/>
                </a:lnTo>
                <a:lnTo>
                  <a:pt x="2903" y="750"/>
                </a:lnTo>
                <a:lnTo>
                  <a:pt x="2913" y="760"/>
                </a:lnTo>
                <a:lnTo>
                  <a:pt x="2914" y="762"/>
                </a:lnTo>
                <a:lnTo>
                  <a:pt x="2917" y="763"/>
                </a:lnTo>
                <a:lnTo>
                  <a:pt x="2922" y="770"/>
                </a:lnTo>
                <a:lnTo>
                  <a:pt x="2924" y="771"/>
                </a:lnTo>
                <a:lnTo>
                  <a:pt x="2927" y="773"/>
                </a:lnTo>
                <a:lnTo>
                  <a:pt x="2928" y="775"/>
                </a:lnTo>
                <a:lnTo>
                  <a:pt x="2930" y="777"/>
                </a:lnTo>
                <a:lnTo>
                  <a:pt x="2936" y="783"/>
                </a:lnTo>
                <a:lnTo>
                  <a:pt x="2938" y="784"/>
                </a:lnTo>
                <a:lnTo>
                  <a:pt x="2940" y="787"/>
                </a:lnTo>
                <a:lnTo>
                  <a:pt x="2944" y="789"/>
                </a:lnTo>
                <a:lnTo>
                  <a:pt x="2948" y="794"/>
                </a:lnTo>
                <a:lnTo>
                  <a:pt x="2950" y="795"/>
                </a:lnTo>
                <a:lnTo>
                  <a:pt x="2951" y="796"/>
                </a:lnTo>
                <a:lnTo>
                  <a:pt x="2952" y="797"/>
                </a:lnTo>
                <a:lnTo>
                  <a:pt x="2953" y="798"/>
                </a:lnTo>
                <a:lnTo>
                  <a:pt x="2956" y="802"/>
                </a:lnTo>
                <a:lnTo>
                  <a:pt x="2957" y="803"/>
                </a:lnTo>
                <a:lnTo>
                  <a:pt x="2962" y="806"/>
                </a:lnTo>
                <a:lnTo>
                  <a:pt x="2963" y="809"/>
                </a:lnTo>
                <a:lnTo>
                  <a:pt x="2964" y="810"/>
                </a:lnTo>
                <a:lnTo>
                  <a:pt x="2965" y="810"/>
                </a:lnTo>
                <a:lnTo>
                  <a:pt x="2965" y="811"/>
                </a:lnTo>
                <a:lnTo>
                  <a:pt x="2969" y="814"/>
                </a:lnTo>
                <a:lnTo>
                  <a:pt x="2970" y="815"/>
                </a:lnTo>
                <a:lnTo>
                  <a:pt x="2971" y="815"/>
                </a:lnTo>
                <a:lnTo>
                  <a:pt x="2971" y="817"/>
                </a:lnTo>
                <a:lnTo>
                  <a:pt x="2972" y="817"/>
                </a:lnTo>
                <a:lnTo>
                  <a:pt x="2972" y="818"/>
                </a:lnTo>
                <a:lnTo>
                  <a:pt x="2976" y="820"/>
                </a:lnTo>
                <a:lnTo>
                  <a:pt x="2979" y="823"/>
                </a:lnTo>
                <a:lnTo>
                  <a:pt x="2983" y="828"/>
                </a:lnTo>
                <a:lnTo>
                  <a:pt x="2985" y="829"/>
                </a:lnTo>
                <a:lnTo>
                  <a:pt x="2985" y="830"/>
                </a:lnTo>
                <a:lnTo>
                  <a:pt x="2987" y="833"/>
                </a:lnTo>
                <a:lnTo>
                  <a:pt x="2988" y="833"/>
                </a:lnTo>
                <a:lnTo>
                  <a:pt x="2988" y="834"/>
                </a:lnTo>
                <a:lnTo>
                  <a:pt x="2991" y="836"/>
                </a:lnTo>
                <a:lnTo>
                  <a:pt x="2993" y="837"/>
                </a:lnTo>
                <a:lnTo>
                  <a:pt x="2996" y="840"/>
                </a:lnTo>
                <a:lnTo>
                  <a:pt x="2997" y="842"/>
                </a:lnTo>
                <a:lnTo>
                  <a:pt x="3000" y="845"/>
                </a:lnTo>
                <a:lnTo>
                  <a:pt x="3003" y="847"/>
                </a:lnTo>
                <a:lnTo>
                  <a:pt x="3004" y="848"/>
                </a:lnTo>
                <a:lnTo>
                  <a:pt x="3005" y="850"/>
                </a:lnTo>
                <a:lnTo>
                  <a:pt x="3006" y="851"/>
                </a:lnTo>
                <a:lnTo>
                  <a:pt x="3011" y="855"/>
                </a:lnTo>
                <a:lnTo>
                  <a:pt x="3014" y="859"/>
                </a:lnTo>
                <a:lnTo>
                  <a:pt x="3017" y="861"/>
                </a:lnTo>
                <a:lnTo>
                  <a:pt x="3020" y="864"/>
                </a:lnTo>
                <a:lnTo>
                  <a:pt x="3026" y="871"/>
                </a:lnTo>
                <a:lnTo>
                  <a:pt x="3029" y="873"/>
                </a:lnTo>
                <a:lnTo>
                  <a:pt x="3030" y="875"/>
                </a:lnTo>
                <a:lnTo>
                  <a:pt x="3031" y="876"/>
                </a:lnTo>
                <a:lnTo>
                  <a:pt x="3032" y="877"/>
                </a:lnTo>
                <a:lnTo>
                  <a:pt x="3037" y="881"/>
                </a:lnTo>
                <a:lnTo>
                  <a:pt x="3038" y="883"/>
                </a:lnTo>
                <a:lnTo>
                  <a:pt x="3039" y="885"/>
                </a:lnTo>
                <a:lnTo>
                  <a:pt x="3040" y="885"/>
                </a:lnTo>
                <a:lnTo>
                  <a:pt x="3041" y="886"/>
                </a:lnTo>
                <a:lnTo>
                  <a:pt x="3042" y="887"/>
                </a:lnTo>
                <a:lnTo>
                  <a:pt x="3045" y="889"/>
                </a:lnTo>
                <a:lnTo>
                  <a:pt x="3046" y="890"/>
                </a:lnTo>
                <a:lnTo>
                  <a:pt x="3047" y="892"/>
                </a:lnTo>
                <a:lnTo>
                  <a:pt x="3048" y="893"/>
                </a:lnTo>
                <a:lnTo>
                  <a:pt x="3049" y="894"/>
                </a:lnTo>
                <a:lnTo>
                  <a:pt x="3050" y="895"/>
                </a:lnTo>
                <a:lnTo>
                  <a:pt x="3051" y="896"/>
                </a:lnTo>
                <a:lnTo>
                  <a:pt x="3054" y="898"/>
                </a:lnTo>
                <a:lnTo>
                  <a:pt x="3058" y="903"/>
                </a:lnTo>
                <a:lnTo>
                  <a:pt x="3060" y="905"/>
                </a:lnTo>
                <a:lnTo>
                  <a:pt x="3062" y="906"/>
                </a:lnTo>
                <a:lnTo>
                  <a:pt x="3063" y="907"/>
                </a:lnTo>
                <a:lnTo>
                  <a:pt x="3064" y="909"/>
                </a:lnTo>
                <a:lnTo>
                  <a:pt x="3066" y="911"/>
                </a:lnTo>
                <a:lnTo>
                  <a:pt x="3067" y="912"/>
                </a:lnTo>
                <a:lnTo>
                  <a:pt x="3068" y="912"/>
                </a:lnTo>
                <a:lnTo>
                  <a:pt x="3068" y="913"/>
                </a:lnTo>
                <a:lnTo>
                  <a:pt x="3073" y="917"/>
                </a:lnTo>
                <a:lnTo>
                  <a:pt x="3073" y="918"/>
                </a:lnTo>
                <a:lnTo>
                  <a:pt x="3080" y="925"/>
                </a:lnTo>
                <a:lnTo>
                  <a:pt x="3082" y="927"/>
                </a:lnTo>
                <a:lnTo>
                  <a:pt x="3085" y="930"/>
                </a:lnTo>
                <a:lnTo>
                  <a:pt x="3090" y="934"/>
                </a:lnTo>
                <a:lnTo>
                  <a:pt x="3090" y="935"/>
                </a:lnTo>
                <a:lnTo>
                  <a:pt x="3091" y="936"/>
                </a:lnTo>
                <a:lnTo>
                  <a:pt x="3092" y="936"/>
                </a:lnTo>
                <a:lnTo>
                  <a:pt x="3092" y="937"/>
                </a:lnTo>
                <a:lnTo>
                  <a:pt x="3094" y="938"/>
                </a:lnTo>
                <a:lnTo>
                  <a:pt x="3094" y="939"/>
                </a:lnTo>
                <a:lnTo>
                  <a:pt x="3095" y="939"/>
                </a:lnTo>
                <a:lnTo>
                  <a:pt x="3097" y="940"/>
                </a:lnTo>
                <a:lnTo>
                  <a:pt x="3097" y="942"/>
                </a:lnTo>
                <a:lnTo>
                  <a:pt x="3098" y="942"/>
                </a:lnTo>
                <a:lnTo>
                  <a:pt x="3099" y="944"/>
                </a:lnTo>
                <a:lnTo>
                  <a:pt x="3100" y="945"/>
                </a:lnTo>
                <a:lnTo>
                  <a:pt x="3101" y="946"/>
                </a:lnTo>
                <a:lnTo>
                  <a:pt x="3106" y="950"/>
                </a:lnTo>
                <a:lnTo>
                  <a:pt x="3107" y="951"/>
                </a:lnTo>
                <a:lnTo>
                  <a:pt x="3108" y="952"/>
                </a:lnTo>
                <a:lnTo>
                  <a:pt x="3110" y="955"/>
                </a:lnTo>
                <a:lnTo>
                  <a:pt x="3111" y="956"/>
                </a:lnTo>
                <a:lnTo>
                  <a:pt x="3114" y="957"/>
                </a:lnTo>
                <a:lnTo>
                  <a:pt x="3117" y="961"/>
                </a:lnTo>
                <a:lnTo>
                  <a:pt x="3117" y="962"/>
                </a:lnTo>
                <a:lnTo>
                  <a:pt x="3118" y="962"/>
                </a:lnTo>
                <a:lnTo>
                  <a:pt x="3119" y="963"/>
                </a:lnTo>
                <a:lnTo>
                  <a:pt x="3120" y="965"/>
                </a:lnTo>
                <a:lnTo>
                  <a:pt x="3121" y="965"/>
                </a:lnTo>
                <a:lnTo>
                  <a:pt x="3124" y="968"/>
                </a:lnTo>
                <a:lnTo>
                  <a:pt x="3129" y="973"/>
                </a:lnTo>
                <a:lnTo>
                  <a:pt x="3132" y="976"/>
                </a:lnTo>
                <a:lnTo>
                  <a:pt x="3132" y="977"/>
                </a:lnTo>
                <a:lnTo>
                  <a:pt x="3133" y="977"/>
                </a:lnTo>
                <a:lnTo>
                  <a:pt x="3134" y="978"/>
                </a:lnTo>
                <a:lnTo>
                  <a:pt x="3138" y="984"/>
                </a:lnTo>
                <a:lnTo>
                  <a:pt x="3141" y="985"/>
                </a:lnTo>
                <a:lnTo>
                  <a:pt x="3141" y="986"/>
                </a:lnTo>
                <a:lnTo>
                  <a:pt x="3142" y="986"/>
                </a:lnTo>
                <a:lnTo>
                  <a:pt x="3142" y="988"/>
                </a:lnTo>
                <a:lnTo>
                  <a:pt x="3143" y="989"/>
                </a:lnTo>
                <a:lnTo>
                  <a:pt x="3143" y="990"/>
                </a:lnTo>
                <a:lnTo>
                  <a:pt x="3145" y="995"/>
                </a:lnTo>
                <a:lnTo>
                  <a:pt x="3145" y="998"/>
                </a:lnTo>
                <a:lnTo>
                  <a:pt x="3145" y="1002"/>
                </a:lnTo>
                <a:lnTo>
                  <a:pt x="3146" y="1005"/>
                </a:lnTo>
                <a:lnTo>
                  <a:pt x="3145" y="1009"/>
                </a:lnTo>
                <a:lnTo>
                  <a:pt x="3145" y="1011"/>
                </a:lnTo>
                <a:lnTo>
                  <a:pt x="3144" y="1014"/>
                </a:lnTo>
                <a:lnTo>
                  <a:pt x="3143" y="1019"/>
                </a:lnTo>
                <a:lnTo>
                  <a:pt x="3142" y="1022"/>
                </a:lnTo>
                <a:lnTo>
                  <a:pt x="3141" y="1026"/>
                </a:lnTo>
                <a:lnTo>
                  <a:pt x="3141" y="1027"/>
                </a:lnTo>
                <a:lnTo>
                  <a:pt x="3140" y="1027"/>
                </a:lnTo>
                <a:lnTo>
                  <a:pt x="3140" y="1028"/>
                </a:lnTo>
                <a:lnTo>
                  <a:pt x="3140" y="1030"/>
                </a:lnTo>
                <a:lnTo>
                  <a:pt x="3140" y="1031"/>
                </a:lnTo>
                <a:lnTo>
                  <a:pt x="3140" y="1032"/>
                </a:lnTo>
                <a:lnTo>
                  <a:pt x="3140" y="1034"/>
                </a:lnTo>
                <a:lnTo>
                  <a:pt x="3140" y="1035"/>
                </a:lnTo>
                <a:lnTo>
                  <a:pt x="3140" y="1038"/>
                </a:lnTo>
                <a:lnTo>
                  <a:pt x="3141" y="1040"/>
                </a:lnTo>
                <a:lnTo>
                  <a:pt x="3141" y="1042"/>
                </a:lnTo>
                <a:lnTo>
                  <a:pt x="3143" y="1045"/>
                </a:lnTo>
                <a:lnTo>
                  <a:pt x="3143" y="1047"/>
                </a:lnTo>
                <a:lnTo>
                  <a:pt x="3145" y="1054"/>
                </a:lnTo>
                <a:lnTo>
                  <a:pt x="3145" y="1055"/>
                </a:lnTo>
                <a:lnTo>
                  <a:pt x="3145" y="1056"/>
                </a:lnTo>
                <a:lnTo>
                  <a:pt x="3145" y="1057"/>
                </a:lnTo>
                <a:lnTo>
                  <a:pt x="3145" y="1062"/>
                </a:lnTo>
                <a:lnTo>
                  <a:pt x="3145" y="1063"/>
                </a:lnTo>
                <a:lnTo>
                  <a:pt x="3145" y="1064"/>
                </a:lnTo>
                <a:lnTo>
                  <a:pt x="3144" y="1066"/>
                </a:lnTo>
                <a:lnTo>
                  <a:pt x="3144" y="1068"/>
                </a:lnTo>
                <a:lnTo>
                  <a:pt x="3144" y="1069"/>
                </a:lnTo>
                <a:lnTo>
                  <a:pt x="3144" y="1070"/>
                </a:lnTo>
                <a:lnTo>
                  <a:pt x="3143" y="1070"/>
                </a:lnTo>
                <a:lnTo>
                  <a:pt x="3143" y="1071"/>
                </a:lnTo>
                <a:lnTo>
                  <a:pt x="3143" y="1072"/>
                </a:lnTo>
                <a:lnTo>
                  <a:pt x="3143" y="1074"/>
                </a:lnTo>
                <a:lnTo>
                  <a:pt x="3142" y="1076"/>
                </a:lnTo>
                <a:lnTo>
                  <a:pt x="3142" y="1077"/>
                </a:lnTo>
                <a:lnTo>
                  <a:pt x="3142" y="1079"/>
                </a:lnTo>
                <a:lnTo>
                  <a:pt x="3142" y="1080"/>
                </a:lnTo>
                <a:lnTo>
                  <a:pt x="3142" y="1081"/>
                </a:lnTo>
                <a:lnTo>
                  <a:pt x="3142" y="1082"/>
                </a:lnTo>
                <a:lnTo>
                  <a:pt x="3142" y="1084"/>
                </a:lnTo>
                <a:lnTo>
                  <a:pt x="3142" y="1085"/>
                </a:lnTo>
                <a:lnTo>
                  <a:pt x="3143" y="1087"/>
                </a:lnTo>
                <a:lnTo>
                  <a:pt x="3143" y="1090"/>
                </a:lnTo>
                <a:lnTo>
                  <a:pt x="3144" y="1094"/>
                </a:lnTo>
                <a:lnTo>
                  <a:pt x="3144" y="1095"/>
                </a:lnTo>
                <a:lnTo>
                  <a:pt x="3144" y="1096"/>
                </a:lnTo>
                <a:lnTo>
                  <a:pt x="3144" y="1098"/>
                </a:lnTo>
                <a:lnTo>
                  <a:pt x="3144" y="1101"/>
                </a:lnTo>
                <a:lnTo>
                  <a:pt x="3143" y="1105"/>
                </a:lnTo>
                <a:lnTo>
                  <a:pt x="3143" y="1106"/>
                </a:lnTo>
                <a:lnTo>
                  <a:pt x="3142" y="1109"/>
                </a:lnTo>
                <a:lnTo>
                  <a:pt x="3141" y="1112"/>
                </a:lnTo>
                <a:lnTo>
                  <a:pt x="3141" y="1113"/>
                </a:lnTo>
                <a:lnTo>
                  <a:pt x="3140" y="1115"/>
                </a:lnTo>
                <a:lnTo>
                  <a:pt x="3140" y="1116"/>
                </a:lnTo>
                <a:lnTo>
                  <a:pt x="3138" y="1119"/>
                </a:lnTo>
                <a:lnTo>
                  <a:pt x="3138" y="1120"/>
                </a:lnTo>
                <a:lnTo>
                  <a:pt x="3138" y="1122"/>
                </a:lnTo>
                <a:lnTo>
                  <a:pt x="3138" y="1123"/>
                </a:lnTo>
                <a:lnTo>
                  <a:pt x="3138" y="1127"/>
                </a:lnTo>
                <a:lnTo>
                  <a:pt x="3138" y="1129"/>
                </a:lnTo>
                <a:lnTo>
                  <a:pt x="3138" y="1130"/>
                </a:lnTo>
                <a:lnTo>
                  <a:pt x="3138" y="1131"/>
                </a:lnTo>
                <a:lnTo>
                  <a:pt x="3140" y="1134"/>
                </a:lnTo>
                <a:lnTo>
                  <a:pt x="3140" y="1138"/>
                </a:lnTo>
                <a:lnTo>
                  <a:pt x="3140" y="1140"/>
                </a:lnTo>
                <a:lnTo>
                  <a:pt x="3141" y="1143"/>
                </a:lnTo>
                <a:lnTo>
                  <a:pt x="3142" y="1145"/>
                </a:lnTo>
                <a:lnTo>
                  <a:pt x="3142" y="1146"/>
                </a:lnTo>
                <a:lnTo>
                  <a:pt x="3143" y="1148"/>
                </a:lnTo>
                <a:lnTo>
                  <a:pt x="3144" y="1149"/>
                </a:lnTo>
                <a:lnTo>
                  <a:pt x="3144" y="1151"/>
                </a:lnTo>
                <a:lnTo>
                  <a:pt x="3145" y="1152"/>
                </a:lnTo>
                <a:lnTo>
                  <a:pt x="3146" y="1153"/>
                </a:lnTo>
                <a:lnTo>
                  <a:pt x="3146" y="1154"/>
                </a:lnTo>
                <a:lnTo>
                  <a:pt x="3147" y="1154"/>
                </a:lnTo>
                <a:lnTo>
                  <a:pt x="3147" y="1155"/>
                </a:lnTo>
                <a:lnTo>
                  <a:pt x="3149" y="1155"/>
                </a:lnTo>
                <a:lnTo>
                  <a:pt x="3149" y="1156"/>
                </a:lnTo>
                <a:lnTo>
                  <a:pt x="3150" y="1156"/>
                </a:lnTo>
                <a:lnTo>
                  <a:pt x="3150" y="1157"/>
                </a:lnTo>
                <a:lnTo>
                  <a:pt x="3151" y="1158"/>
                </a:lnTo>
                <a:lnTo>
                  <a:pt x="3153" y="1161"/>
                </a:lnTo>
                <a:lnTo>
                  <a:pt x="3154" y="1162"/>
                </a:lnTo>
                <a:lnTo>
                  <a:pt x="3155" y="1162"/>
                </a:lnTo>
                <a:lnTo>
                  <a:pt x="3157" y="1163"/>
                </a:lnTo>
                <a:lnTo>
                  <a:pt x="3158" y="1163"/>
                </a:lnTo>
                <a:lnTo>
                  <a:pt x="3158" y="1164"/>
                </a:lnTo>
                <a:lnTo>
                  <a:pt x="3160" y="1165"/>
                </a:lnTo>
                <a:lnTo>
                  <a:pt x="3161" y="1165"/>
                </a:lnTo>
                <a:lnTo>
                  <a:pt x="3162" y="1166"/>
                </a:lnTo>
                <a:lnTo>
                  <a:pt x="3163" y="1166"/>
                </a:lnTo>
                <a:lnTo>
                  <a:pt x="3164" y="1168"/>
                </a:lnTo>
                <a:lnTo>
                  <a:pt x="3166" y="1168"/>
                </a:lnTo>
                <a:lnTo>
                  <a:pt x="3166" y="1169"/>
                </a:lnTo>
                <a:lnTo>
                  <a:pt x="3167" y="1169"/>
                </a:lnTo>
                <a:lnTo>
                  <a:pt x="3169" y="1170"/>
                </a:lnTo>
                <a:lnTo>
                  <a:pt x="3170" y="1171"/>
                </a:lnTo>
                <a:lnTo>
                  <a:pt x="3171" y="1171"/>
                </a:lnTo>
                <a:lnTo>
                  <a:pt x="3171" y="1172"/>
                </a:lnTo>
                <a:lnTo>
                  <a:pt x="3172" y="1172"/>
                </a:lnTo>
                <a:lnTo>
                  <a:pt x="3175" y="1173"/>
                </a:lnTo>
                <a:lnTo>
                  <a:pt x="3176" y="1174"/>
                </a:lnTo>
                <a:lnTo>
                  <a:pt x="3176" y="1176"/>
                </a:lnTo>
                <a:lnTo>
                  <a:pt x="3177" y="1176"/>
                </a:lnTo>
                <a:lnTo>
                  <a:pt x="3179" y="1178"/>
                </a:lnTo>
                <a:lnTo>
                  <a:pt x="3180" y="1179"/>
                </a:lnTo>
                <a:lnTo>
                  <a:pt x="3181" y="1180"/>
                </a:lnTo>
                <a:lnTo>
                  <a:pt x="3183" y="1181"/>
                </a:lnTo>
                <a:lnTo>
                  <a:pt x="3185" y="1183"/>
                </a:lnTo>
                <a:lnTo>
                  <a:pt x="3186" y="1185"/>
                </a:lnTo>
                <a:lnTo>
                  <a:pt x="3187" y="1187"/>
                </a:lnTo>
                <a:lnTo>
                  <a:pt x="3188" y="1188"/>
                </a:lnTo>
                <a:lnTo>
                  <a:pt x="3189" y="1190"/>
                </a:lnTo>
                <a:lnTo>
                  <a:pt x="3190" y="1193"/>
                </a:lnTo>
                <a:lnTo>
                  <a:pt x="3190" y="1194"/>
                </a:lnTo>
                <a:lnTo>
                  <a:pt x="3190" y="1195"/>
                </a:lnTo>
                <a:lnTo>
                  <a:pt x="3192" y="1195"/>
                </a:lnTo>
                <a:lnTo>
                  <a:pt x="3192" y="1196"/>
                </a:lnTo>
                <a:lnTo>
                  <a:pt x="3193" y="1197"/>
                </a:lnTo>
                <a:lnTo>
                  <a:pt x="3194" y="1199"/>
                </a:lnTo>
                <a:lnTo>
                  <a:pt x="3195" y="1202"/>
                </a:lnTo>
                <a:lnTo>
                  <a:pt x="3196" y="1205"/>
                </a:lnTo>
                <a:lnTo>
                  <a:pt x="3197" y="1208"/>
                </a:lnTo>
                <a:lnTo>
                  <a:pt x="3197" y="1210"/>
                </a:lnTo>
                <a:lnTo>
                  <a:pt x="3197" y="1211"/>
                </a:lnTo>
                <a:lnTo>
                  <a:pt x="3198" y="1212"/>
                </a:lnTo>
                <a:lnTo>
                  <a:pt x="3198" y="1214"/>
                </a:lnTo>
                <a:lnTo>
                  <a:pt x="3198" y="1215"/>
                </a:lnTo>
                <a:lnTo>
                  <a:pt x="3200" y="1219"/>
                </a:lnTo>
                <a:lnTo>
                  <a:pt x="3200" y="1221"/>
                </a:lnTo>
                <a:lnTo>
                  <a:pt x="3200" y="1222"/>
                </a:lnTo>
                <a:lnTo>
                  <a:pt x="3200" y="1224"/>
                </a:lnTo>
                <a:lnTo>
                  <a:pt x="3200" y="1225"/>
                </a:lnTo>
                <a:lnTo>
                  <a:pt x="3201" y="1227"/>
                </a:lnTo>
                <a:lnTo>
                  <a:pt x="3201" y="1229"/>
                </a:lnTo>
                <a:lnTo>
                  <a:pt x="3202" y="1232"/>
                </a:lnTo>
                <a:lnTo>
                  <a:pt x="3203" y="1236"/>
                </a:lnTo>
                <a:lnTo>
                  <a:pt x="3203" y="1238"/>
                </a:lnTo>
                <a:lnTo>
                  <a:pt x="3204" y="1239"/>
                </a:lnTo>
                <a:lnTo>
                  <a:pt x="3205" y="1240"/>
                </a:lnTo>
                <a:lnTo>
                  <a:pt x="3205" y="1241"/>
                </a:lnTo>
                <a:lnTo>
                  <a:pt x="3207" y="1244"/>
                </a:lnTo>
                <a:lnTo>
                  <a:pt x="3209" y="1246"/>
                </a:lnTo>
                <a:lnTo>
                  <a:pt x="3209" y="1247"/>
                </a:lnTo>
                <a:lnTo>
                  <a:pt x="3210" y="1248"/>
                </a:lnTo>
                <a:lnTo>
                  <a:pt x="3210" y="1249"/>
                </a:lnTo>
                <a:lnTo>
                  <a:pt x="3211" y="1252"/>
                </a:lnTo>
                <a:lnTo>
                  <a:pt x="3212" y="1254"/>
                </a:lnTo>
                <a:lnTo>
                  <a:pt x="3212" y="1255"/>
                </a:lnTo>
                <a:lnTo>
                  <a:pt x="3212" y="1256"/>
                </a:lnTo>
                <a:lnTo>
                  <a:pt x="3213" y="1256"/>
                </a:lnTo>
                <a:lnTo>
                  <a:pt x="3213" y="1257"/>
                </a:lnTo>
                <a:lnTo>
                  <a:pt x="3214" y="1258"/>
                </a:lnTo>
                <a:lnTo>
                  <a:pt x="3214" y="1260"/>
                </a:lnTo>
                <a:lnTo>
                  <a:pt x="3215" y="1263"/>
                </a:lnTo>
                <a:lnTo>
                  <a:pt x="3218" y="1265"/>
                </a:lnTo>
                <a:lnTo>
                  <a:pt x="3220" y="1269"/>
                </a:lnTo>
                <a:lnTo>
                  <a:pt x="3222" y="1271"/>
                </a:lnTo>
                <a:lnTo>
                  <a:pt x="3223" y="1272"/>
                </a:lnTo>
                <a:lnTo>
                  <a:pt x="3224" y="1273"/>
                </a:lnTo>
                <a:lnTo>
                  <a:pt x="3226" y="1274"/>
                </a:lnTo>
                <a:lnTo>
                  <a:pt x="3228" y="1277"/>
                </a:lnTo>
                <a:lnTo>
                  <a:pt x="3230" y="1280"/>
                </a:lnTo>
                <a:lnTo>
                  <a:pt x="3233" y="1282"/>
                </a:lnTo>
                <a:lnTo>
                  <a:pt x="3238" y="1286"/>
                </a:lnTo>
                <a:lnTo>
                  <a:pt x="3240" y="1288"/>
                </a:lnTo>
                <a:lnTo>
                  <a:pt x="3241" y="1288"/>
                </a:lnTo>
                <a:lnTo>
                  <a:pt x="3243" y="1289"/>
                </a:lnTo>
                <a:lnTo>
                  <a:pt x="3244" y="1290"/>
                </a:lnTo>
                <a:lnTo>
                  <a:pt x="3245" y="1290"/>
                </a:lnTo>
                <a:lnTo>
                  <a:pt x="3245" y="1291"/>
                </a:lnTo>
                <a:lnTo>
                  <a:pt x="3246" y="1293"/>
                </a:lnTo>
                <a:lnTo>
                  <a:pt x="3247" y="1294"/>
                </a:lnTo>
                <a:lnTo>
                  <a:pt x="3248" y="1295"/>
                </a:lnTo>
                <a:lnTo>
                  <a:pt x="3250" y="1297"/>
                </a:lnTo>
                <a:lnTo>
                  <a:pt x="3252" y="1299"/>
                </a:lnTo>
                <a:lnTo>
                  <a:pt x="3252" y="1300"/>
                </a:lnTo>
                <a:lnTo>
                  <a:pt x="3253" y="1302"/>
                </a:lnTo>
                <a:lnTo>
                  <a:pt x="3254" y="1304"/>
                </a:lnTo>
                <a:lnTo>
                  <a:pt x="3256" y="1306"/>
                </a:lnTo>
                <a:lnTo>
                  <a:pt x="3257" y="1307"/>
                </a:lnTo>
                <a:lnTo>
                  <a:pt x="3258" y="1308"/>
                </a:lnTo>
                <a:lnTo>
                  <a:pt x="3259" y="1310"/>
                </a:lnTo>
                <a:lnTo>
                  <a:pt x="3262" y="1311"/>
                </a:lnTo>
                <a:lnTo>
                  <a:pt x="3264" y="1312"/>
                </a:lnTo>
                <a:lnTo>
                  <a:pt x="3265" y="1312"/>
                </a:lnTo>
                <a:lnTo>
                  <a:pt x="3267" y="1313"/>
                </a:lnTo>
                <a:lnTo>
                  <a:pt x="3270" y="1314"/>
                </a:lnTo>
                <a:lnTo>
                  <a:pt x="3271" y="1314"/>
                </a:lnTo>
                <a:lnTo>
                  <a:pt x="3273" y="1315"/>
                </a:lnTo>
                <a:lnTo>
                  <a:pt x="3274" y="1316"/>
                </a:lnTo>
                <a:lnTo>
                  <a:pt x="3275" y="1316"/>
                </a:lnTo>
                <a:lnTo>
                  <a:pt x="3275" y="1317"/>
                </a:lnTo>
                <a:lnTo>
                  <a:pt x="3276" y="1317"/>
                </a:lnTo>
                <a:lnTo>
                  <a:pt x="3278" y="1317"/>
                </a:lnTo>
                <a:lnTo>
                  <a:pt x="3278" y="1319"/>
                </a:lnTo>
                <a:lnTo>
                  <a:pt x="3279" y="1319"/>
                </a:lnTo>
                <a:lnTo>
                  <a:pt x="3281" y="1320"/>
                </a:lnTo>
                <a:lnTo>
                  <a:pt x="3281" y="1321"/>
                </a:lnTo>
                <a:lnTo>
                  <a:pt x="3282" y="1321"/>
                </a:lnTo>
                <a:lnTo>
                  <a:pt x="3282" y="1322"/>
                </a:lnTo>
                <a:lnTo>
                  <a:pt x="3283" y="1322"/>
                </a:lnTo>
                <a:lnTo>
                  <a:pt x="3283" y="1323"/>
                </a:lnTo>
                <a:lnTo>
                  <a:pt x="3284" y="1328"/>
                </a:lnTo>
                <a:lnTo>
                  <a:pt x="3284" y="1329"/>
                </a:lnTo>
                <a:lnTo>
                  <a:pt x="3285" y="1329"/>
                </a:lnTo>
                <a:lnTo>
                  <a:pt x="3285" y="1330"/>
                </a:lnTo>
                <a:lnTo>
                  <a:pt x="3285" y="1331"/>
                </a:lnTo>
                <a:lnTo>
                  <a:pt x="3287" y="1331"/>
                </a:lnTo>
                <a:lnTo>
                  <a:pt x="3287" y="1332"/>
                </a:lnTo>
                <a:lnTo>
                  <a:pt x="3288" y="1332"/>
                </a:lnTo>
                <a:lnTo>
                  <a:pt x="3289" y="1333"/>
                </a:lnTo>
                <a:lnTo>
                  <a:pt x="3291" y="1335"/>
                </a:lnTo>
                <a:lnTo>
                  <a:pt x="3293" y="1335"/>
                </a:lnTo>
                <a:lnTo>
                  <a:pt x="3295" y="1335"/>
                </a:lnTo>
                <a:lnTo>
                  <a:pt x="3297" y="1335"/>
                </a:lnTo>
                <a:lnTo>
                  <a:pt x="3298" y="1335"/>
                </a:lnTo>
                <a:lnTo>
                  <a:pt x="3299" y="1335"/>
                </a:lnTo>
                <a:lnTo>
                  <a:pt x="3300" y="1336"/>
                </a:lnTo>
                <a:lnTo>
                  <a:pt x="3301" y="1336"/>
                </a:lnTo>
                <a:lnTo>
                  <a:pt x="3302" y="1337"/>
                </a:lnTo>
                <a:lnTo>
                  <a:pt x="3304" y="1338"/>
                </a:lnTo>
                <a:lnTo>
                  <a:pt x="3304" y="1340"/>
                </a:lnTo>
                <a:lnTo>
                  <a:pt x="3305" y="1341"/>
                </a:lnTo>
                <a:lnTo>
                  <a:pt x="3305" y="1342"/>
                </a:lnTo>
                <a:lnTo>
                  <a:pt x="3305" y="1345"/>
                </a:lnTo>
                <a:lnTo>
                  <a:pt x="3306" y="1345"/>
                </a:lnTo>
                <a:lnTo>
                  <a:pt x="3306" y="1347"/>
                </a:lnTo>
                <a:lnTo>
                  <a:pt x="3306" y="1348"/>
                </a:lnTo>
                <a:lnTo>
                  <a:pt x="3306" y="1349"/>
                </a:lnTo>
                <a:lnTo>
                  <a:pt x="3306" y="1352"/>
                </a:lnTo>
                <a:lnTo>
                  <a:pt x="3306" y="1353"/>
                </a:lnTo>
                <a:lnTo>
                  <a:pt x="3307" y="1354"/>
                </a:lnTo>
                <a:lnTo>
                  <a:pt x="3307" y="1355"/>
                </a:lnTo>
                <a:lnTo>
                  <a:pt x="3307" y="1356"/>
                </a:lnTo>
                <a:lnTo>
                  <a:pt x="3307" y="1357"/>
                </a:lnTo>
                <a:lnTo>
                  <a:pt x="3307" y="1360"/>
                </a:lnTo>
                <a:lnTo>
                  <a:pt x="3308" y="1361"/>
                </a:lnTo>
                <a:lnTo>
                  <a:pt x="3308" y="1362"/>
                </a:lnTo>
                <a:lnTo>
                  <a:pt x="3308" y="1363"/>
                </a:lnTo>
                <a:lnTo>
                  <a:pt x="3309" y="1364"/>
                </a:lnTo>
                <a:lnTo>
                  <a:pt x="3309" y="1366"/>
                </a:lnTo>
                <a:lnTo>
                  <a:pt x="3310" y="1366"/>
                </a:lnTo>
                <a:lnTo>
                  <a:pt x="3310" y="1367"/>
                </a:lnTo>
                <a:lnTo>
                  <a:pt x="3310" y="1369"/>
                </a:lnTo>
                <a:lnTo>
                  <a:pt x="3311" y="1369"/>
                </a:lnTo>
                <a:lnTo>
                  <a:pt x="3311" y="1370"/>
                </a:lnTo>
                <a:lnTo>
                  <a:pt x="3314" y="1372"/>
                </a:lnTo>
                <a:lnTo>
                  <a:pt x="3314" y="1373"/>
                </a:lnTo>
                <a:lnTo>
                  <a:pt x="3315" y="1373"/>
                </a:lnTo>
                <a:lnTo>
                  <a:pt x="3315" y="1374"/>
                </a:lnTo>
                <a:lnTo>
                  <a:pt x="3317" y="1378"/>
                </a:lnTo>
                <a:lnTo>
                  <a:pt x="3318" y="1380"/>
                </a:lnTo>
                <a:lnTo>
                  <a:pt x="3318" y="1381"/>
                </a:lnTo>
                <a:lnTo>
                  <a:pt x="3318" y="1383"/>
                </a:lnTo>
                <a:lnTo>
                  <a:pt x="3318" y="1384"/>
                </a:lnTo>
                <a:lnTo>
                  <a:pt x="3318" y="1386"/>
                </a:lnTo>
                <a:lnTo>
                  <a:pt x="3319" y="1387"/>
                </a:lnTo>
                <a:lnTo>
                  <a:pt x="3321" y="1388"/>
                </a:lnTo>
                <a:lnTo>
                  <a:pt x="3322" y="1390"/>
                </a:lnTo>
                <a:lnTo>
                  <a:pt x="3323" y="1391"/>
                </a:lnTo>
                <a:lnTo>
                  <a:pt x="3323" y="1392"/>
                </a:lnTo>
                <a:lnTo>
                  <a:pt x="3323" y="1394"/>
                </a:lnTo>
                <a:lnTo>
                  <a:pt x="3323" y="1395"/>
                </a:lnTo>
                <a:lnTo>
                  <a:pt x="3322" y="1396"/>
                </a:lnTo>
                <a:lnTo>
                  <a:pt x="3321" y="1397"/>
                </a:lnTo>
                <a:lnTo>
                  <a:pt x="3319" y="1398"/>
                </a:lnTo>
                <a:lnTo>
                  <a:pt x="3317" y="1400"/>
                </a:lnTo>
                <a:lnTo>
                  <a:pt x="3316" y="1400"/>
                </a:lnTo>
                <a:lnTo>
                  <a:pt x="3316" y="1402"/>
                </a:lnTo>
                <a:lnTo>
                  <a:pt x="3315" y="1402"/>
                </a:lnTo>
                <a:lnTo>
                  <a:pt x="3315" y="1403"/>
                </a:lnTo>
                <a:lnTo>
                  <a:pt x="3316" y="1404"/>
                </a:lnTo>
                <a:lnTo>
                  <a:pt x="3316" y="1405"/>
                </a:lnTo>
                <a:lnTo>
                  <a:pt x="3318" y="1406"/>
                </a:lnTo>
                <a:lnTo>
                  <a:pt x="3319" y="1407"/>
                </a:lnTo>
                <a:lnTo>
                  <a:pt x="3321" y="1408"/>
                </a:lnTo>
                <a:lnTo>
                  <a:pt x="3323" y="1409"/>
                </a:lnTo>
                <a:lnTo>
                  <a:pt x="3324" y="1411"/>
                </a:lnTo>
                <a:lnTo>
                  <a:pt x="3325" y="1412"/>
                </a:lnTo>
                <a:lnTo>
                  <a:pt x="3326" y="1413"/>
                </a:lnTo>
                <a:lnTo>
                  <a:pt x="3326" y="1414"/>
                </a:lnTo>
                <a:lnTo>
                  <a:pt x="3327" y="1415"/>
                </a:lnTo>
                <a:lnTo>
                  <a:pt x="3330" y="1416"/>
                </a:lnTo>
                <a:lnTo>
                  <a:pt x="3330" y="1419"/>
                </a:lnTo>
                <a:lnTo>
                  <a:pt x="3331" y="1420"/>
                </a:lnTo>
                <a:lnTo>
                  <a:pt x="3332" y="1421"/>
                </a:lnTo>
                <a:lnTo>
                  <a:pt x="3332" y="1422"/>
                </a:lnTo>
                <a:lnTo>
                  <a:pt x="3332" y="1423"/>
                </a:lnTo>
                <a:lnTo>
                  <a:pt x="3333" y="1424"/>
                </a:lnTo>
                <a:lnTo>
                  <a:pt x="3333" y="1427"/>
                </a:lnTo>
                <a:lnTo>
                  <a:pt x="3333" y="1429"/>
                </a:lnTo>
                <a:lnTo>
                  <a:pt x="3333" y="1431"/>
                </a:lnTo>
                <a:lnTo>
                  <a:pt x="3332" y="1433"/>
                </a:lnTo>
                <a:lnTo>
                  <a:pt x="3332" y="1434"/>
                </a:lnTo>
                <a:lnTo>
                  <a:pt x="3332" y="1436"/>
                </a:lnTo>
                <a:lnTo>
                  <a:pt x="3332" y="1437"/>
                </a:lnTo>
                <a:lnTo>
                  <a:pt x="3333" y="1438"/>
                </a:lnTo>
                <a:lnTo>
                  <a:pt x="3333" y="1439"/>
                </a:lnTo>
                <a:lnTo>
                  <a:pt x="3333" y="1440"/>
                </a:lnTo>
                <a:lnTo>
                  <a:pt x="3334" y="1441"/>
                </a:lnTo>
                <a:lnTo>
                  <a:pt x="3334" y="1442"/>
                </a:lnTo>
                <a:lnTo>
                  <a:pt x="3334" y="1444"/>
                </a:lnTo>
                <a:lnTo>
                  <a:pt x="3334" y="1445"/>
                </a:lnTo>
                <a:lnTo>
                  <a:pt x="3334" y="1446"/>
                </a:lnTo>
                <a:lnTo>
                  <a:pt x="3334" y="1447"/>
                </a:lnTo>
                <a:lnTo>
                  <a:pt x="3335" y="1448"/>
                </a:lnTo>
                <a:lnTo>
                  <a:pt x="3339" y="1450"/>
                </a:lnTo>
                <a:lnTo>
                  <a:pt x="3344" y="1455"/>
                </a:lnTo>
                <a:lnTo>
                  <a:pt x="3345" y="1457"/>
                </a:lnTo>
                <a:lnTo>
                  <a:pt x="3348" y="1458"/>
                </a:lnTo>
                <a:lnTo>
                  <a:pt x="3349" y="1461"/>
                </a:lnTo>
                <a:lnTo>
                  <a:pt x="3349" y="1464"/>
                </a:lnTo>
                <a:lnTo>
                  <a:pt x="3349" y="1465"/>
                </a:lnTo>
                <a:lnTo>
                  <a:pt x="3349" y="1466"/>
                </a:lnTo>
                <a:lnTo>
                  <a:pt x="3349" y="1469"/>
                </a:lnTo>
                <a:lnTo>
                  <a:pt x="3349" y="1470"/>
                </a:lnTo>
                <a:lnTo>
                  <a:pt x="3349" y="1471"/>
                </a:lnTo>
                <a:lnTo>
                  <a:pt x="3348" y="1472"/>
                </a:lnTo>
                <a:lnTo>
                  <a:pt x="3345" y="1474"/>
                </a:lnTo>
                <a:lnTo>
                  <a:pt x="3338" y="1476"/>
                </a:lnTo>
                <a:lnTo>
                  <a:pt x="3336" y="1478"/>
                </a:lnTo>
                <a:lnTo>
                  <a:pt x="3336" y="1479"/>
                </a:lnTo>
                <a:lnTo>
                  <a:pt x="3338" y="1481"/>
                </a:lnTo>
                <a:lnTo>
                  <a:pt x="3339" y="1482"/>
                </a:lnTo>
                <a:lnTo>
                  <a:pt x="3351" y="1496"/>
                </a:lnTo>
                <a:lnTo>
                  <a:pt x="3351" y="1497"/>
                </a:lnTo>
                <a:lnTo>
                  <a:pt x="3367" y="1509"/>
                </a:lnTo>
                <a:lnTo>
                  <a:pt x="3368" y="1509"/>
                </a:lnTo>
                <a:lnTo>
                  <a:pt x="3368" y="1511"/>
                </a:lnTo>
                <a:lnTo>
                  <a:pt x="3371" y="1517"/>
                </a:lnTo>
                <a:lnTo>
                  <a:pt x="3374" y="1521"/>
                </a:lnTo>
                <a:lnTo>
                  <a:pt x="3374" y="1522"/>
                </a:lnTo>
                <a:lnTo>
                  <a:pt x="3376" y="1526"/>
                </a:lnTo>
                <a:lnTo>
                  <a:pt x="3376" y="1528"/>
                </a:lnTo>
                <a:lnTo>
                  <a:pt x="3377" y="1528"/>
                </a:lnTo>
                <a:lnTo>
                  <a:pt x="3377" y="1529"/>
                </a:lnTo>
                <a:lnTo>
                  <a:pt x="3378" y="1531"/>
                </a:lnTo>
                <a:lnTo>
                  <a:pt x="3379" y="1533"/>
                </a:lnTo>
                <a:lnTo>
                  <a:pt x="3380" y="1537"/>
                </a:lnTo>
                <a:lnTo>
                  <a:pt x="3383" y="1541"/>
                </a:lnTo>
                <a:lnTo>
                  <a:pt x="3384" y="1542"/>
                </a:lnTo>
                <a:lnTo>
                  <a:pt x="3384" y="1544"/>
                </a:lnTo>
                <a:lnTo>
                  <a:pt x="3391" y="1556"/>
                </a:lnTo>
                <a:lnTo>
                  <a:pt x="3392" y="1558"/>
                </a:lnTo>
                <a:lnTo>
                  <a:pt x="3393" y="1562"/>
                </a:lnTo>
                <a:lnTo>
                  <a:pt x="3393" y="1567"/>
                </a:lnTo>
                <a:lnTo>
                  <a:pt x="3394" y="1574"/>
                </a:lnTo>
                <a:lnTo>
                  <a:pt x="3395" y="1584"/>
                </a:lnTo>
                <a:lnTo>
                  <a:pt x="3395" y="1586"/>
                </a:lnTo>
                <a:lnTo>
                  <a:pt x="3393" y="1590"/>
                </a:lnTo>
                <a:lnTo>
                  <a:pt x="3393" y="1591"/>
                </a:lnTo>
                <a:lnTo>
                  <a:pt x="3392" y="1592"/>
                </a:lnTo>
                <a:lnTo>
                  <a:pt x="3392" y="1593"/>
                </a:lnTo>
                <a:lnTo>
                  <a:pt x="3392" y="1595"/>
                </a:lnTo>
                <a:lnTo>
                  <a:pt x="3391" y="1596"/>
                </a:lnTo>
                <a:lnTo>
                  <a:pt x="3391" y="1597"/>
                </a:lnTo>
                <a:lnTo>
                  <a:pt x="3391" y="1599"/>
                </a:lnTo>
                <a:lnTo>
                  <a:pt x="3391" y="1600"/>
                </a:lnTo>
                <a:lnTo>
                  <a:pt x="3391" y="1601"/>
                </a:lnTo>
                <a:lnTo>
                  <a:pt x="3390" y="1604"/>
                </a:lnTo>
                <a:lnTo>
                  <a:pt x="3390" y="1605"/>
                </a:lnTo>
                <a:lnTo>
                  <a:pt x="3390" y="1607"/>
                </a:lnTo>
                <a:lnTo>
                  <a:pt x="3390" y="1608"/>
                </a:lnTo>
                <a:lnTo>
                  <a:pt x="3390" y="1609"/>
                </a:lnTo>
                <a:lnTo>
                  <a:pt x="3391" y="1612"/>
                </a:lnTo>
                <a:lnTo>
                  <a:pt x="3391" y="1615"/>
                </a:lnTo>
                <a:lnTo>
                  <a:pt x="3391" y="1617"/>
                </a:lnTo>
                <a:lnTo>
                  <a:pt x="3391" y="1618"/>
                </a:lnTo>
                <a:lnTo>
                  <a:pt x="3391" y="1620"/>
                </a:lnTo>
                <a:lnTo>
                  <a:pt x="3392" y="1621"/>
                </a:lnTo>
                <a:lnTo>
                  <a:pt x="3391" y="1623"/>
                </a:lnTo>
                <a:lnTo>
                  <a:pt x="3391" y="1626"/>
                </a:lnTo>
                <a:lnTo>
                  <a:pt x="3391" y="1628"/>
                </a:lnTo>
                <a:lnTo>
                  <a:pt x="3390" y="1628"/>
                </a:lnTo>
                <a:lnTo>
                  <a:pt x="3390" y="1630"/>
                </a:lnTo>
                <a:lnTo>
                  <a:pt x="3388" y="1633"/>
                </a:lnTo>
                <a:lnTo>
                  <a:pt x="3387" y="1635"/>
                </a:lnTo>
                <a:lnTo>
                  <a:pt x="3386" y="1637"/>
                </a:lnTo>
                <a:lnTo>
                  <a:pt x="3386" y="1638"/>
                </a:lnTo>
                <a:lnTo>
                  <a:pt x="3386" y="1639"/>
                </a:lnTo>
                <a:lnTo>
                  <a:pt x="3386" y="1640"/>
                </a:lnTo>
                <a:lnTo>
                  <a:pt x="3385" y="1641"/>
                </a:lnTo>
                <a:lnTo>
                  <a:pt x="3385" y="1642"/>
                </a:lnTo>
                <a:lnTo>
                  <a:pt x="3386" y="1643"/>
                </a:lnTo>
                <a:lnTo>
                  <a:pt x="3386" y="1645"/>
                </a:lnTo>
                <a:lnTo>
                  <a:pt x="3387" y="1647"/>
                </a:lnTo>
                <a:lnTo>
                  <a:pt x="3388" y="1648"/>
                </a:lnTo>
                <a:lnTo>
                  <a:pt x="3390" y="1649"/>
                </a:lnTo>
                <a:lnTo>
                  <a:pt x="3394" y="1654"/>
                </a:lnTo>
                <a:lnTo>
                  <a:pt x="3397" y="1657"/>
                </a:lnTo>
                <a:lnTo>
                  <a:pt x="3399" y="1658"/>
                </a:lnTo>
                <a:lnTo>
                  <a:pt x="3400" y="1658"/>
                </a:lnTo>
                <a:lnTo>
                  <a:pt x="3402" y="1658"/>
                </a:lnTo>
                <a:lnTo>
                  <a:pt x="3405" y="1657"/>
                </a:lnTo>
                <a:lnTo>
                  <a:pt x="3408" y="1657"/>
                </a:lnTo>
                <a:lnTo>
                  <a:pt x="3409" y="1657"/>
                </a:lnTo>
                <a:lnTo>
                  <a:pt x="3410" y="1657"/>
                </a:lnTo>
                <a:lnTo>
                  <a:pt x="3412" y="1656"/>
                </a:lnTo>
                <a:lnTo>
                  <a:pt x="3413" y="1656"/>
                </a:lnTo>
                <a:lnTo>
                  <a:pt x="3414" y="1655"/>
                </a:lnTo>
                <a:lnTo>
                  <a:pt x="3416" y="1655"/>
                </a:lnTo>
                <a:lnTo>
                  <a:pt x="3417" y="1655"/>
                </a:lnTo>
                <a:lnTo>
                  <a:pt x="3419" y="1655"/>
                </a:lnTo>
                <a:lnTo>
                  <a:pt x="3421" y="1655"/>
                </a:lnTo>
                <a:lnTo>
                  <a:pt x="3423" y="1654"/>
                </a:lnTo>
                <a:lnTo>
                  <a:pt x="3426" y="1654"/>
                </a:lnTo>
                <a:lnTo>
                  <a:pt x="3428" y="1653"/>
                </a:lnTo>
                <a:lnTo>
                  <a:pt x="3430" y="1653"/>
                </a:lnTo>
                <a:lnTo>
                  <a:pt x="3431" y="1653"/>
                </a:lnTo>
                <a:lnTo>
                  <a:pt x="3433" y="1653"/>
                </a:lnTo>
                <a:lnTo>
                  <a:pt x="3434" y="1653"/>
                </a:lnTo>
                <a:lnTo>
                  <a:pt x="3435" y="1653"/>
                </a:lnTo>
                <a:lnTo>
                  <a:pt x="3435" y="1654"/>
                </a:lnTo>
                <a:lnTo>
                  <a:pt x="3436" y="1654"/>
                </a:lnTo>
                <a:lnTo>
                  <a:pt x="3437" y="1654"/>
                </a:lnTo>
                <a:lnTo>
                  <a:pt x="3437" y="1655"/>
                </a:lnTo>
                <a:lnTo>
                  <a:pt x="3438" y="1655"/>
                </a:lnTo>
                <a:lnTo>
                  <a:pt x="3439" y="1657"/>
                </a:lnTo>
                <a:lnTo>
                  <a:pt x="3440" y="1658"/>
                </a:lnTo>
                <a:lnTo>
                  <a:pt x="3442" y="1659"/>
                </a:lnTo>
                <a:lnTo>
                  <a:pt x="3442" y="1660"/>
                </a:lnTo>
                <a:lnTo>
                  <a:pt x="3444" y="1664"/>
                </a:lnTo>
                <a:lnTo>
                  <a:pt x="3444" y="1665"/>
                </a:lnTo>
                <a:lnTo>
                  <a:pt x="3444" y="1666"/>
                </a:lnTo>
                <a:lnTo>
                  <a:pt x="3445" y="1667"/>
                </a:lnTo>
                <a:lnTo>
                  <a:pt x="3445" y="1668"/>
                </a:lnTo>
                <a:lnTo>
                  <a:pt x="3446" y="1668"/>
                </a:lnTo>
                <a:lnTo>
                  <a:pt x="3446" y="1670"/>
                </a:lnTo>
                <a:lnTo>
                  <a:pt x="3447" y="1670"/>
                </a:lnTo>
                <a:lnTo>
                  <a:pt x="3448" y="1670"/>
                </a:lnTo>
                <a:lnTo>
                  <a:pt x="3449" y="1671"/>
                </a:lnTo>
                <a:lnTo>
                  <a:pt x="3452" y="1671"/>
                </a:lnTo>
                <a:lnTo>
                  <a:pt x="3453" y="1672"/>
                </a:lnTo>
                <a:lnTo>
                  <a:pt x="3455" y="1672"/>
                </a:lnTo>
                <a:lnTo>
                  <a:pt x="3457" y="1673"/>
                </a:lnTo>
                <a:lnTo>
                  <a:pt x="3459" y="1674"/>
                </a:lnTo>
                <a:lnTo>
                  <a:pt x="3460" y="1675"/>
                </a:lnTo>
                <a:lnTo>
                  <a:pt x="3462" y="1676"/>
                </a:lnTo>
                <a:lnTo>
                  <a:pt x="3463" y="1678"/>
                </a:lnTo>
                <a:lnTo>
                  <a:pt x="3468" y="1680"/>
                </a:lnTo>
                <a:lnTo>
                  <a:pt x="3470" y="1681"/>
                </a:lnTo>
                <a:lnTo>
                  <a:pt x="3470" y="1682"/>
                </a:lnTo>
                <a:lnTo>
                  <a:pt x="3471" y="1682"/>
                </a:lnTo>
                <a:lnTo>
                  <a:pt x="3472" y="1683"/>
                </a:lnTo>
                <a:lnTo>
                  <a:pt x="3473" y="1684"/>
                </a:lnTo>
                <a:lnTo>
                  <a:pt x="3478" y="1689"/>
                </a:lnTo>
                <a:lnTo>
                  <a:pt x="3479" y="1691"/>
                </a:lnTo>
                <a:lnTo>
                  <a:pt x="3480" y="1693"/>
                </a:lnTo>
                <a:lnTo>
                  <a:pt x="3480" y="1695"/>
                </a:lnTo>
                <a:lnTo>
                  <a:pt x="3480" y="1696"/>
                </a:lnTo>
                <a:lnTo>
                  <a:pt x="3480" y="1697"/>
                </a:lnTo>
                <a:lnTo>
                  <a:pt x="3480" y="1700"/>
                </a:lnTo>
                <a:lnTo>
                  <a:pt x="3480" y="1701"/>
                </a:lnTo>
                <a:lnTo>
                  <a:pt x="3481" y="1703"/>
                </a:lnTo>
                <a:lnTo>
                  <a:pt x="3482" y="1705"/>
                </a:lnTo>
                <a:lnTo>
                  <a:pt x="3483" y="1707"/>
                </a:lnTo>
                <a:lnTo>
                  <a:pt x="3486" y="1708"/>
                </a:lnTo>
                <a:lnTo>
                  <a:pt x="3487" y="1708"/>
                </a:lnTo>
                <a:lnTo>
                  <a:pt x="3488" y="1709"/>
                </a:lnTo>
                <a:lnTo>
                  <a:pt x="3490" y="1710"/>
                </a:lnTo>
                <a:lnTo>
                  <a:pt x="3491" y="1710"/>
                </a:lnTo>
                <a:lnTo>
                  <a:pt x="3494" y="1710"/>
                </a:lnTo>
                <a:lnTo>
                  <a:pt x="3495" y="1712"/>
                </a:lnTo>
                <a:lnTo>
                  <a:pt x="3499" y="1712"/>
                </a:lnTo>
                <a:lnTo>
                  <a:pt x="3502" y="1712"/>
                </a:lnTo>
                <a:lnTo>
                  <a:pt x="3504" y="1712"/>
                </a:lnTo>
                <a:lnTo>
                  <a:pt x="3505" y="1712"/>
                </a:lnTo>
                <a:lnTo>
                  <a:pt x="3506" y="1713"/>
                </a:lnTo>
                <a:lnTo>
                  <a:pt x="3507" y="1713"/>
                </a:lnTo>
                <a:lnTo>
                  <a:pt x="3509" y="1714"/>
                </a:lnTo>
                <a:lnTo>
                  <a:pt x="3511" y="1716"/>
                </a:lnTo>
                <a:lnTo>
                  <a:pt x="3512" y="1717"/>
                </a:lnTo>
                <a:lnTo>
                  <a:pt x="3514" y="1721"/>
                </a:lnTo>
                <a:lnTo>
                  <a:pt x="3516" y="1724"/>
                </a:lnTo>
                <a:lnTo>
                  <a:pt x="3517" y="1725"/>
                </a:lnTo>
                <a:lnTo>
                  <a:pt x="3518" y="1726"/>
                </a:lnTo>
                <a:lnTo>
                  <a:pt x="3520" y="1727"/>
                </a:lnTo>
                <a:lnTo>
                  <a:pt x="3521" y="1727"/>
                </a:lnTo>
                <a:lnTo>
                  <a:pt x="3523" y="1729"/>
                </a:lnTo>
                <a:lnTo>
                  <a:pt x="3524" y="1730"/>
                </a:lnTo>
                <a:lnTo>
                  <a:pt x="3526" y="1732"/>
                </a:lnTo>
                <a:lnTo>
                  <a:pt x="3529" y="1734"/>
                </a:lnTo>
                <a:lnTo>
                  <a:pt x="3531" y="1735"/>
                </a:lnTo>
                <a:lnTo>
                  <a:pt x="3532" y="1737"/>
                </a:lnTo>
                <a:lnTo>
                  <a:pt x="3533" y="1738"/>
                </a:lnTo>
                <a:lnTo>
                  <a:pt x="3534" y="1740"/>
                </a:lnTo>
                <a:lnTo>
                  <a:pt x="3535" y="1741"/>
                </a:lnTo>
                <a:lnTo>
                  <a:pt x="3538" y="1742"/>
                </a:lnTo>
                <a:lnTo>
                  <a:pt x="3538" y="1745"/>
                </a:lnTo>
                <a:lnTo>
                  <a:pt x="3539" y="1745"/>
                </a:lnTo>
                <a:lnTo>
                  <a:pt x="3539" y="1746"/>
                </a:lnTo>
                <a:lnTo>
                  <a:pt x="3540" y="1748"/>
                </a:lnTo>
                <a:lnTo>
                  <a:pt x="3541" y="1750"/>
                </a:lnTo>
                <a:lnTo>
                  <a:pt x="3542" y="1752"/>
                </a:lnTo>
                <a:lnTo>
                  <a:pt x="3545" y="1755"/>
                </a:lnTo>
                <a:lnTo>
                  <a:pt x="3546" y="1756"/>
                </a:lnTo>
                <a:lnTo>
                  <a:pt x="3551" y="1758"/>
                </a:lnTo>
                <a:lnTo>
                  <a:pt x="3558" y="1760"/>
                </a:lnTo>
                <a:lnTo>
                  <a:pt x="3559" y="1760"/>
                </a:lnTo>
                <a:lnTo>
                  <a:pt x="3565" y="1760"/>
                </a:lnTo>
                <a:lnTo>
                  <a:pt x="3568" y="1760"/>
                </a:lnTo>
                <a:lnTo>
                  <a:pt x="3571" y="1762"/>
                </a:lnTo>
                <a:lnTo>
                  <a:pt x="3572" y="1762"/>
                </a:lnTo>
                <a:lnTo>
                  <a:pt x="3575" y="1764"/>
                </a:lnTo>
                <a:lnTo>
                  <a:pt x="3576" y="1765"/>
                </a:lnTo>
                <a:lnTo>
                  <a:pt x="3577" y="1765"/>
                </a:lnTo>
                <a:lnTo>
                  <a:pt x="3578" y="1766"/>
                </a:lnTo>
                <a:lnTo>
                  <a:pt x="3581" y="1767"/>
                </a:lnTo>
                <a:lnTo>
                  <a:pt x="3585" y="1770"/>
                </a:lnTo>
                <a:lnTo>
                  <a:pt x="3590" y="1772"/>
                </a:lnTo>
                <a:lnTo>
                  <a:pt x="3592" y="1774"/>
                </a:lnTo>
                <a:lnTo>
                  <a:pt x="3594" y="1776"/>
                </a:lnTo>
                <a:lnTo>
                  <a:pt x="3595" y="1777"/>
                </a:lnTo>
                <a:lnTo>
                  <a:pt x="3597" y="1779"/>
                </a:lnTo>
                <a:lnTo>
                  <a:pt x="3599" y="1781"/>
                </a:lnTo>
                <a:lnTo>
                  <a:pt x="3602" y="1788"/>
                </a:lnTo>
                <a:lnTo>
                  <a:pt x="3604" y="1792"/>
                </a:lnTo>
                <a:lnTo>
                  <a:pt x="3607" y="1798"/>
                </a:lnTo>
                <a:lnTo>
                  <a:pt x="3608" y="1801"/>
                </a:lnTo>
                <a:lnTo>
                  <a:pt x="3609" y="1801"/>
                </a:lnTo>
                <a:lnTo>
                  <a:pt x="3609" y="1802"/>
                </a:lnTo>
                <a:lnTo>
                  <a:pt x="3610" y="1806"/>
                </a:lnTo>
                <a:lnTo>
                  <a:pt x="3614" y="1810"/>
                </a:lnTo>
                <a:lnTo>
                  <a:pt x="3614" y="1814"/>
                </a:lnTo>
                <a:lnTo>
                  <a:pt x="3615" y="1814"/>
                </a:lnTo>
                <a:lnTo>
                  <a:pt x="3615" y="1815"/>
                </a:lnTo>
                <a:lnTo>
                  <a:pt x="3617" y="1816"/>
                </a:lnTo>
                <a:lnTo>
                  <a:pt x="3618" y="1817"/>
                </a:lnTo>
                <a:lnTo>
                  <a:pt x="3621" y="1821"/>
                </a:lnTo>
                <a:lnTo>
                  <a:pt x="3624" y="1822"/>
                </a:lnTo>
                <a:lnTo>
                  <a:pt x="3625" y="1823"/>
                </a:lnTo>
                <a:lnTo>
                  <a:pt x="3627" y="1825"/>
                </a:lnTo>
                <a:lnTo>
                  <a:pt x="3629" y="1827"/>
                </a:lnTo>
                <a:lnTo>
                  <a:pt x="3629" y="1829"/>
                </a:lnTo>
                <a:lnTo>
                  <a:pt x="3630" y="1829"/>
                </a:lnTo>
                <a:lnTo>
                  <a:pt x="3632" y="1831"/>
                </a:lnTo>
                <a:lnTo>
                  <a:pt x="3633" y="1831"/>
                </a:lnTo>
                <a:lnTo>
                  <a:pt x="3633" y="1834"/>
                </a:lnTo>
                <a:lnTo>
                  <a:pt x="3632" y="1838"/>
                </a:lnTo>
                <a:lnTo>
                  <a:pt x="3632" y="1839"/>
                </a:lnTo>
                <a:lnTo>
                  <a:pt x="3632" y="1840"/>
                </a:lnTo>
                <a:lnTo>
                  <a:pt x="3632" y="1841"/>
                </a:lnTo>
                <a:lnTo>
                  <a:pt x="3632" y="1843"/>
                </a:lnTo>
                <a:lnTo>
                  <a:pt x="3632" y="1844"/>
                </a:lnTo>
                <a:lnTo>
                  <a:pt x="3633" y="1849"/>
                </a:lnTo>
                <a:lnTo>
                  <a:pt x="3634" y="1855"/>
                </a:lnTo>
                <a:lnTo>
                  <a:pt x="3635" y="1858"/>
                </a:lnTo>
                <a:lnTo>
                  <a:pt x="3634" y="1860"/>
                </a:lnTo>
                <a:lnTo>
                  <a:pt x="3634" y="1863"/>
                </a:lnTo>
                <a:lnTo>
                  <a:pt x="3634" y="1866"/>
                </a:lnTo>
                <a:lnTo>
                  <a:pt x="3635" y="1868"/>
                </a:lnTo>
                <a:lnTo>
                  <a:pt x="3636" y="1873"/>
                </a:lnTo>
                <a:lnTo>
                  <a:pt x="3638" y="1877"/>
                </a:lnTo>
                <a:lnTo>
                  <a:pt x="3640" y="1879"/>
                </a:lnTo>
                <a:lnTo>
                  <a:pt x="3640" y="1880"/>
                </a:lnTo>
                <a:lnTo>
                  <a:pt x="3640" y="1881"/>
                </a:lnTo>
                <a:lnTo>
                  <a:pt x="3640" y="1883"/>
                </a:lnTo>
                <a:lnTo>
                  <a:pt x="3638" y="1884"/>
                </a:lnTo>
                <a:lnTo>
                  <a:pt x="3637" y="1885"/>
                </a:lnTo>
                <a:lnTo>
                  <a:pt x="3635" y="1886"/>
                </a:lnTo>
                <a:lnTo>
                  <a:pt x="3633" y="1885"/>
                </a:lnTo>
                <a:lnTo>
                  <a:pt x="3629" y="1884"/>
                </a:lnTo>
                <a:lnTo>
                  <a:pt x="3626" y="1884"/>
                </a:lnTo>
                <a:lnTo>
                  <a:pt x="3624" y="1884"/>
                </a:lnTo>
                <a:lnTo>
                  <a:pt x="3620" y="1884"/>
                </a:lnTo>
                <a:lnTo>
                  <a:pt x="3618" y="1885"/>
                </a:lnTo>
                <a:lnTo>
                  <a:pt x="3615" y="1885"/>
                </a:lnTo>
                <a:lnTo>
                  <a:pt x="3610" y="1884"/>
                </a:lnTo>
                <a:lnTo>
                  <a:pt x="3607" y="1884"/>
                </a:lnTo>
                <a:lnTo>
                  <a:pt x="3606" y="1884"/>
                </a:lnTo>
                <a:lnTo>
                  <a:pt x="3606" y="1885"/>
                </a:lnTo>
                <a:lnTo>
                  <a:pt x="3607" y="1886"/>
                </a:lnTo>
                <a:lnTo>
                  <a:pt x="3607" y="1889"/>
                </a:lnTo>
                <a:lnTo>
                  <a:pt x="3607" y="1891"/>
                </a:lnTo>
                <a:lnTo>
                  <a:pt x="3607" y="1893"/>
                </a:lnTo>
                <a:lnTo>
                  <a:pt x="3604" y="1896"/>
                </a:lnTo>
                <a:lnTo>
                  <a:pt x="3602" y="1897"/>
                </a:lnTo>
                <a:lnTo>
                  <a:pt x="3600" y="1898"/>
                </a:lnTo>
                <a:lnTo>
                  <a:pt x="3598" y="1898"/>
                </a:lnTo>
                <a:lnTo>
                  <a:pt x="3597" y="1899"/>
                </a:lnTo>
                <a:lnTo>
                  <a:pt x="3595" y="1900"/>
                </a:lnTo>
                <a:lnTo>
                  <a:pt x="3595" y="1901"/>
                </a:lnTo>
                <a:lnTo>
                  <a:pt x="3595" y="1902"/>
                </a:lnTo>
                <a:lnTo>
                  <a:pt x="3595" y="1905"/>
                </a:lnTo>
                <a:lnTo>
                  <a:pt x="3594" y="1906"/>
                </a:lnTo>
                <a:lnTo>
                  <a:pt x="3593" y="1908"/>
                </a:lnTo>
                <a:lnTo>
                  <a:pt x="3581" y="1918"/>
                </a:lnTo>
                <a:lnTo>
                  <a:pt x="3573" y="1927"/>
                </a:lnTo>
                <a:lnTo>
                  <a:pt x="3567" y="1933"/>
                </a:lnTo>
                <a:lnTo>
                  <a:pt x="3565" y="1935"/>
                </a:lnTo>
                <a:lnTo>
                  <a:pt x="3563" y="1936"/>
                </a:lnTo>
                <a:lnTo>
                  <a:pt x="3559" y="1942"/>
                </a:lnTo>
                <a:lnTo>
                  <a:pt x="3556" y="1944"/>
                </a:lnTo>
                <a:lnTo>
                  <a:pt x="3548" y="1949"/>
                </a:lnTo>
                <a:lnTo>
                  <a:pt x="3547" y="1951"/>
                </a:lnTo>
                <a:lnTo>
                  <a:pt x="3546" y="1954"/>
                </a:lnTo>
                <a:lnTo>
                  <a:pt x="3546" y="1957"/>
                </a:lnTo>
                <a:lnTo>
                  <a:pt x="3547" y="1959"/>
                </a:lnTo>
                <a:lnTo>
                  <a:pt x="3547" y="1960"/>
                </a:lnTo>
                <a:lnTo>
                  <a:pt x="3547" y="1963"/>
                </a:lnTo>
                <a:lnTo>
                  <a:pt x="3546" y="1966"/>
                </a:lnTo>
                <a:lnTo>
                  <a:pt x="3545" y="1969"/>
                </a:lnTo>
                <a:lnTo>
                  <a:pt x="3542" y="1971"/>
                </a:lnTo>
                <a:lnTo>
                  <a:pt x="3542" y="1972"/>
                </a:lnTo>
                <a:lnTo>
                  <a:pt x="3537" y="1974"/>
                </a:lnTo>
                <a:lnTo>
                  <a:pt x="3532" y="1975"/>
                </a:lnTo>
                <a:lnTo>
                  <a:pt x="3531" y="1976"/>
                </a:lnTo>
                <a:lnTo>
                  <a:pt x="3530" y="1977"/>
                </a:lnTo>
                <a:lnTo>
                  <a:pt x="3528" y="1981"/>
                </a:lnTo>
                <a:lnTo>
                  <a:pt x="3521" y="1985"/>
                </a:lnTo>
                <a:lnTo>
                  <a:pt x="3520" y="1986"/>
                </a:lnTo>
                <a:lnTo>
                  <a:pt x="3518" y="1986"/>
                </a:lnTo>
                <a:lnTo>
                  <a:pt x="3517" y="1988"/>
                </a:lnTo>
                <a:lnTo>
                  <a:pt x="3516" y="1988"/>
                </a:lnTo>
                <a:lnTo>
                  <a:pt x="3515" y="1989"/>
                </a:lnTo>
                <a:lnTo>
                  <a:pt x="3514" y="1989"/>
                </a:lnTo>
                <a:lnTo>
                  <a:pt x="3513" y="1989"/>
                </a:lnTo>
                <a:lnTo>
                  <a:pt x="3512" y="1989"/>
                </a:lnTo>
                <a:lnTo>
                  <a:pt x="3511" y="1990"/>
                </a:lnTo>
                <a:lnTo>
                  <a:pt x="3509" y="1990"/>
                </a:lnTo>
                <a:lnTo>
                  <a:pt x="3508" y="1990"/>
                </a:lnTo>
                <a:lnTo>
                  <a:pt x="3504" y="1991"/>
                </a:lnTo>
                <a:lnTo>
                  <a:pt x="3504" y="1992"/>
                </a:lnTo>
                <a:lnTo>
                  <a:pt x="3503" y="1991"/>
                </a:lnTo>
                <a:lnTo>
                  <a:pt x="3497" y="1990"/>
                </a:lnTo>
                <a:lnTo>
                  <a:pt x="3497" y="1989"/>
                </a:lnTo>
                <a:lnTo>
                  <a:pt x="3492" y="1990"/>
                </a:lnTo>
                <a:lnTo>
                  <a:pt x="3486" y="1991"/>
                </a:lnTo>
                <a:lnTo>
                  <a:pt x="3485" y="1991"/>
                </a:lnTo>
                <a:lnTo>
                  <a:pt x="3485" y="1992"/>
                </a:lnTo>
                <a:lnTo>
                  <a:pt x="3482" y="1993"/>
                </a:lnTo>
                <a:lnTo>
                  <a:pt x="3481" y="1994"/>
                </a:lnTo>
                <a:lnTo>
                  <a:pt x="3480" y="1996"/>
                </a:lnTo>
                <a:lnTo>
                  <a:pt x="3479" y="1996"/>
                </a:lnTo>
                <a:lnTo>
                  <a:pt x="3479" y="1997"/>
                </a:lnTo>
                <a:lnTo>
                  <a:pt x="3474" y="2002"/>
                </a:lnTo>
                <a:lnTo>
                  <a:pt x="3474" y="2003"/>
                </a:lnTo>
                <a:lnTo>
                  <a:pt x="3473" y="2003"/>
                </a:lnTo>
                <a:lnTo>
                  <a:pt x="3473" y="2005"/>
                </a:lnTo>
                <a:lnTo>
                  <a:pt x="3472" y="2005"/>
                </a:lnTo>
                <a:lnTo>
                  <a:pt x="3472" y="2006"/>
                </a:lnTo>
                <a:lnTo>
                  <a:pt x="3471" y="2007"/>
                </a:lnTo>
                <a:lnTo>
                  <a:pt x="3471" y="2008"/>
                </a:lnTo>
                <a:lnTo>
                  <a:pt x="3470" y="2008"/>
                </a:lnTo>
                <a:lnTo>
                  <a:pt x="3470" y="2009"/>
                </a:lnTo>
                <a:lnTo>
                  <a:pt x="3469" y="2010"/>
                </a:lnTo>
                <a:lnTo>
                  <a:pt x="3468" y="2010"/>
                </a:lnTo>
                <a:lnTo>
                  <a:pt x="3468" y="2011"/>
                </a:lnTo>
                <a:lnTo>
                  <a:pt x="3466" y="2013"/>
                </a:lnTo>
                <a:lnTo>
                  <a:pt x="3465" y="2014"/>
                </a:lnTo>
                <a:lnTo>
                  <a:pt x="3464" y="2015"/>
                </a:lnTo>
                <a:lnTo>
                  <a:pt x="3464" y="2016"/>
                </a:lnTo>
                <a:lnTo>
                  <a:pt x="3463" y="2017"/>
                </a:lnTo>
                <a:lnTo>
                  <a:pt x="3463" y="2018"/>
                </a:lnTo>
                <a:lnTo>
                  <a:pt x="3462" y="2018"/>
                </a:lnTo>
                <a:lnTo>
                  <a:pt x="3461" y="2021"/>
                </a:lnTo>
                <a:lnTo>
                  <a:pt x="3461" y="2022"/>
                </a:lnTo>
                <a:lnTo>
                  <a:pt x="3460" y="2022"/>
                </a:lnTo>
                <a:lnTo>
                  <a:pt x="3460" y="2023"/>
                </a:lnTo>
                <a:lnTo>
                  <a:pt x="3454" y="2027"/>
                </a:lnTo>
                <a:lnTo>
                  <a:pt x="3453" y="2028"/>
                </a:lnTo>
                <a:lnTo>
                  <a:pt x="3452" y="2030"/>
                </a:lnTo>
                <a:lnTo>
                  <a:pt x="3451" y="2031"/>
                </a:lnTo>
                <a:lnTo>
                  <a:pt x="3448" y="2032"/>
                </a:lnTo>
                <a:lnTo>
                  <a:pt x="3447" y="2032"/>
                </a:lnTo>
                <a:lnTo>
                  <a:pt x="3446" y="2032"/>
                </a:lnTo>
                <a:lnTo>
                  <a:pt x="3443" y="2033"/>
                </a:lnTo>
                <a:lnTo>
                  <a:pt x="3442" y="2034"/>
                </a:lnTo>
                <a:lnTo>
                  <a:pt x="3440" y="2034"/>
                </a:lnTo>
                <a:lnTo>
                  <a:pt x="3439" y="2034"/>
                </a:lnTo>
                <a:lnTo>
                  <a:pt x="3438" y="2034"/>
                </a:lnTo>
                <a:lnTo>
                  <a:pt x="3436" y="2035"/>
                </a:lnTo>
                <a:lnTo>
                  <a:pt x="3434" y="2035"/>
                </a:lnTo>
                <a:lnTo>
                  <a:pt x="3433" y="2035"/>
                </a:lnTo>
                <a:lnTo>
                  <a:pt x="3431" y="2035"/>
                </a:lnTo>
                <a:lnTo>
                  <a:pt x="3429" y="2035"/>
                </a:lnTo>
                <a:lnTo>
                  <a:pt x="3428" y="2035"/>
                </a:lnTo>
                <a:lnTo>
                  <a:pt x="3427" y="2034"/>
                </a:lnTo>
                <a:lnTo>
                  <a:pt x="3425" y="2034"/>
                </a:lnTo>
                <a:lnTo>
                  <a:pt x="3423" y="2035"/>
                </a:lnTo>
                <a:lnTo>
                  <a:pt x="3422" y="2035"/>
                </a:lnTo>
                <a:lnTo>
                  <a:pt x="3421" y="2035"/>
                </a:lnTo>
                <a:lnTo>
                  <a:pt x="3420" y="2036"/>
                </a:lnTo>
                <a:lnTo>
                  <a:pt x="3419" y="2036"/>
                </a:lnTo>
                <a:lnTo>
                  <a:pt x="3419" y="2038"/>
                </a:lnTo>
                <a:lnTo>
                  <a:pt x="3418" y="2038"/>
                </a:lnTo>
                <a:lnTo>
                  <a:pt x="3417" y="2039"/>
                </a:lnTo>
                <a:lnTo>
                  <a:pt x="3417" y="2040"/>
                </a:lnTo>
                <a:lnTo>
                  <a:pt x="3416" y="2041"/>
                </a:lnTo>
                <a:lnTo>
                  <a:pt x="3416" y="2042"/>
                </a:lnTo>
                <a:lnTo>
                  <a:pt x="3414" y="2043"/>
                </a:lnTo>
                <a:lnTo>
                  <a:pt x="3414" y="2044"/>
                </a:lnTo>
                <a:lnTo>
                  <a:pt x="3413" y="2044"/>
                </a:lnTo>
                <a:lnTo>
                  <a:pt x="3413" y="2045"/>
                </a:lnTo>
                <a:lnTo>
                  <a:pt x="3413" y="2047"/>
                </a:lnTo>
                <a:lnTo>
                  <a:pt x="3412" y="2048"/>
                </a:lnTo>
                <a:lnTo>
                  <a:pt x="3411" y="2049"/>
                </a:lnTo>
                <a:lnTo>
                  <a:pt x="3410" y="2050"/>
                </a:lnTo>
                <a:lnTo>
                  <a:pt x="3408" y="2052"/>
                </a:lnTo>
                <a:lnTo>
                  <a:pt x="3407" y="2053"/>
                </a:lnTo>
                <a:lnTo>
                  <a:pt x="3405" y="2055"/>
                </a:lnTo>
                <a:lnTo>
                  <a:pt x="3403" y="2055"/>
                </a:lnTo>
                <a:lnTo>
                  <a:pt x="3401" y="2056"/>
                </a:lnTo>
                <a:lnTo>
                  <a:pt x="3399" y="2056"/>
                </a:lnTo>
                <a:lnTo>
                  <a:pt x="3397" y="2056"/>
                </a:lnTo>
                <a:lnTo>
                  <a:pt x="3394" y="2057"/>
                </a:lnTo>
                <a:lnTo>
                  <a:pt x="3392" y="2058"/>
                </a:lnTo>
                <a:lnTo>
                  <a:pt x="3388" y="2060"/>
                </a:lnTo>
                <a:lnTo>
                  <a:pt x="3387" y="2061"/>
                </a:lnTo>
                <a:lnTo>
                  <a:pt x="3386" y="2061"/>
                </a:lnTo>
                <a:lnTo>
                  <a:pt x="3385" y="2063"/>
                </a:lnTo>
                <a:lnTo>
                  <a:pt x="3384" y="2064"/>
                </a:lnTo>
                <a:lnTo>
                  <a:pt x="3383" y="2064"/>
                </a:lnTo>
                <a:lnTo>
                  <a:pt x="3380" y="2064"/>
                </a:lnTo>
                <a:lnTo>
                  <a:pt x="3377" y="2063"/>
                </a:lnTo>
                <a:lnTo>
                  <a:pt x="3376" y="2063"/>
                </a:lnTo>
                <a:lnTo>
                  <a:pt x="3375" y="2063"/>
                </a:lnTo>
                <a:lnTo>
                  <a:pt x="3374" y="2063"/>
                </a:lnTo>
                <a:lnTo>
                  <a:pt x="3373" y="2063"/>
                </a:lnTo>
                <a:lnTo>
                  <a:pt x="3371" y="2063"/>
                </a:lnTo>
                <a:lnTo>
                  <a:pt x="3370" y="2063"/>
                </a:lnTo>
                <a:lnTo>
                  <a:pt x="3368" y="2063"/>
                </a:lnTo>
                <a:lnTo>
                  <a:pt x="3367" y="2063"/>
                </a:lnTo>
                <a:lnTo>
                  <a:pt x="3366" y="2063"/>
                </a:lnTo>
                <a:lnTo>
                  <a:pt x="3365" y="2063"/>
                </a:lnTo>
                <a:lnTo>
                  <a:pt x="3364" y="2064"/>
                </a:lnTo>
                <a:lnTo>
                  <a:pt x="3362" y="2064"/>
                </a:lnTo>
                <a:lnTo>
                  <a:pt x="3361" y="2064"/>
                </a:lnTo>
                <a:lnTo>
                  <a:pt x="3359" y="2066"/>
                </a:lnTo>
                <a:lnTo>
                  <a:pt x="3358" y="2066"/>
                </a:lnTo>
                <a:lnTo>
                  <a:pt x="3357" y="2067"/>
                </a:lnTo>
                <a:lnTo>
                  <a:pt x="3356" y="2069"/>
                </a:lnTo>
                <a:lnTo>
                  <a:pt x="3352" y="2072"/>
                </a:lnTo>
                <a:lnTo>
                  <a:pt x="3351" y="2074"/>
                </a:lnTo>
                <a:lnTo>
                  <a:pt x="3351" y="2075"/>
                </a:lnTo>
                <a:lnTo>
                  <a:pt x="3350" y="2076"/>
                </a:lnTo>
                <a:lnTo>
                  <a:pt x="3349" y="2077"/>
                </a:lnTo>
                <a:lnTo>
                  <a:pt x="3348" y="2078"/>
                </a:lnTo>
                <a:lnTo>
                  <a:pt x="3348" y="2080"/>
                </a:lnTo>
                <a:lnTo>
                  <a:pt x="3347" y="2080"/>
                </a:lnTo>
                <a:lnTo>
                  <a:pt x="3347" y="2081"/>
                </a:lnTo>
                <a:lnTo>
                  <a:pt x="3347" y="2082"/>
                </a:lnTo>
                <a:lnTo>
                  <a:pt x="3345" y="2084"/>
                </a:lnTo>
                <a:lnTo>
                  <a:pt x="3342" y="2089"/>
                </a:lnTo>
                <a:lnTo>
                  <a:pt x="3340" y="2090"/>
                </a:lnTo>
                <a:lnTo>
                  <a:pt x="3339" y="2091"/>
                </a:lnTo>
                <a:lnTo>
                  <a:pt x="3339" y="2092"/>
                </a:lnTo>
                <a:lnTo>
                  <a:pt x="3338" y="2100"/>
                </a:lnTo>
                <a:lnTo>
                  <a:pt x="3336" y="2100"/>
                </a:lnTo>
                <a:lnTo>
                  <a:pt x="3334" y="2100"/>
                </a:lnTo>
                <a:lnTo>
                  <a:pt x="3326" y="2100"/>
                </a:lnTo>
                <a:lnTo>
                  <a:pt x="3323" y="2100"/>
                </a:lnTo>
                <a:lnTo>
                  <a:pt x="3322" y="2100"/>
                </a:lnTo>
                <a:lnTo>
                  <a:pt x="3321" y="2100"/>
                </a:lnTo>
                <a:lnTo>
                  <a:pt x="3319" y="2100"/>
                </a:lnTo>
                <a:lnTo>
                  <a:pt x="3318" y="2100"/>
                </a:lnTo>
                <a:lnTo>
                  <a:pt x="3317" y="2100"/>
                </a:lnTo>
                <a:lnTo>
                  <a:pt x="3316" y="2100"/>
                </a:lnTo>
                <a:lnTo>
                  <a:pt x="3315" y="2100"/>
                </a:lnTo>
                <a:lnTo>
                  <a:pt x="3314" y="2100"/>
                </a:lnTo>
                <a:lnTo>
                  <a:pt x="3313" y="2100"/>
                </a:lnTo>
                <a:lnTo>
                  <a:pt x="3310" y="2100"/>
                </a:lnTo>
                <a:lnTo>
                  <a:pt x="3309" y="2100"/>
                </a:lnTo>
                <a:lnTo>
                  <a:pt x="3306" y="2100"/>
                </a:lnTo>
                <a:lnTo>
                  <a:pt x="3296" y="2100"/>
                </a:lnTo>
                <a:lnTo>
                  <a:pt x="3292" y="2100"/>
                </a:lnTo>
                <a:lnTo>
                  <a:pt x="3291" y="2100"/>
                </a:lnTo>
                <a:lnTo>
                  <a:pt x="3287" y="2100"/>
                </a:lnTo>
                <a:lnTo>
                  <a:pt x="3284" y="2100"/>
                </a:lnTo>
                <a:lnTo>
                  <a:pt x="3283" y="2100"/>
                </a:lnTo>
                <a:lnTo>
                  <a:pt x="3282" y="2100"/>
                </a:lnTo>
                <a:lnTo>
                  <a:pt x="3281" y="2100"/>
                </a:lnTo>
                <a:lnTo>
                  <a:pt x="3278" y="2100"/>
                </a:lnTo>
                <a:lnTo>
                  <a:pt x="3276" y="2100"/>
                </a:lnTo>
                <a:lnTo>
                  <a:pt x="3274" y="2100"/>
                </a:lnTo>
                <a:lnTo>
                  <a:pt x="3273" y="2100"/>
                </a:lnTo>
                <a:lnTo>
                  <a:pt x="3271" y="2100"/>
                </a:lnTo>
                <a:lnTo>
                  <a:pt x="3270" y="2100"/>
                </a:lnTo>
                <a:lnTo>
                  <a:pt x="3267" y="2100"/>
                </a:lnTo>
                <a:lnTo>
                  <a:pt x="3266" y="2100"/>
                </a:lnTo>
                <a:lnTo>
                  <a:pt x="3265" y="2100"/>
                </a:lnTo>
                <a:lnTo>
                  <a:pt x="3259" y="2100"/>
                </a:lnTo>
                <a:lnTo>
                  <a:pt x="3257" y="2100"/>
                </a:lnTo>
                <a:lnTo>
                  <a:pt x="3256" y="2100"/>
                </a:lnTo>
                <a:lnTo>
                  <a:pt x="3255" y="2100"/>
                </a:lnTo>
                <a:lnTo>
                  <a:pt x="3248" y="2100"/>
                </a:lnTo>
                <a:lnTo>
                  <a:pt x="3246" y="2100"/>
                </a:lnTo>
                <a:lnTo>
                  <a:pt x="3244" y="2100"/>
                </a:lnTo>
                <a:lnTo>
                  <a:pt x="3236" y="2100"/>
                </a:lnTo>
                <a:lnTo>
                  <a:pt x="3233" y="2100"/>
                </a:lnTo>
                <a:lnTo>
                  <a:pt x="3232" y="2100"/>
                </a:lnTo>
                <a:lnTo>
                  <a:pt x="3230" y="2100"/>
                </a:lnTo>
                <a:lnTo>
                  <a:pt x="3229" y="2100"/>
                </a:lnTo>
                <a:lnTo>
                  <a:pt x="3227" y="2100"/>
                </a:lnTo>
                <a:lnTo>
                  <a:pt x="3226" y="2100"/>
                </a:lnTo>
                <a:lnTo>
                  <a:pt x="3222" y="2100"/>
                </a:lnTo>
                <a:lnTo>
                  <a:pt x="3213" y="2100"/>
                </a:lnTo>
                <a:lnTo>
                  <a:pt x="3210" y="2100"/>
                </a:lnTo>
                <a:lnTo>
                  <a:pt x="3209" y="2100"/>
                </a:lnTo>
                <a:lnTo>
                  <a:pt x="3205" y="2100"/>
                </a:lnTo>
                <a:lnTo>
                  <a:pt x="3204" y="2100"/>
                </a:lnTo>
                <a:lnTo>
                  <a:pt x="3203" y="2100"/>
                </a:lnTo>
                <a:lnTo>
                  <a:pt x="3201" y="2100"/>
                </a:lnTo>
                <a:lnTo>
                  <a:pt x="3200" y="2100"/>
                </a:lnTo>
                <a:lnTo>
                  <a:pt x="3195" y="2100"/>
                </a:lnTo>
                <a:lnTo>
                  <a:pt x="3194" y="2100"/>
                </a:lnTo>
                <a:lnTo>
                  <a:pt x="3192" y="2100"/>
                </a:lnTo>
                <a:lnTo>
                  <a:pt x="3189" y="2100"/>
                </a:lnTo>
                <a:lnTo>
                  <a:pt x="3188" y="2100"/>
                </a:lnTo>
                <a:lnTo>
                  <a:pt x="3179" y="2100"/>
                </a:lnTo>
                <a:lnTo>
                  <a:pt x="3178" y="2100"/>
                </a:lnTo>
                <a:lnTo>
                  <a:pt x="3175" y="2100"/>
                </a:lnTo>
                <a:lnTo>
                  <a:pt x="3174" y="2100"/>
                </a:lnTo>
                <a:lnTo>
                  <a:pt x="3172" y="2100"/>
                </a:lnTo>
                <a:lnTo>
                  <a:pt x="3171" y="2100"/>
                </a:lnTo>
                <a:lnTo>
                  <a:pt x="3170" y="2100"/>
                </a:lnTo>
                <a:lnTo>
                  <a:pt x="3167" y="2100"/>
                </a:lnTo>
                <a:lnTo>
                  <a:pt x="3164" y="2100"/>
                </a:lnTo>
                <a:lnTo>
                  <a:pt x="3163" y="2100"/>
                </a:lnTo>
                <a:lnTo>
                  <a:pt x="3162" y="2100"/>
                </a:lnTo>
                <a:lnTo>
                  <a:pt x="3159" y="2100"/>
                </a:lnTo>
                <a:lnTo>
                  <a:pt x="3149" y="2101"/>
                </a:lnTo>
                <a:lnTo>
                  <a:pt x="3145" y="2101"/>
                </a:lnTo>
                <a:lnTo>
                  <a:pt x="3143" y="2101"/>
                </a:lnTo>
                <a:lnTo>
                  <a:pt x="3137" y="2101"/>
                </a:lnTo>
                <a:lnTo>
                  <a:pt x="3136" y="2101"/>
                </a:lnTo>
                <a:lnTo>
                  <a:pt x="3128" y="2101"/>
                </a:lnTo>
                <a:lnTo>
                  <a:pt x="3124" y="2101"/>
                </a:lnTo>
                <a:lnTo>
                  <a:pt x="3108" y="2101"/>
                </a:lnTo>
                <a:lnTo>
                  <a:pt x="3103" y="2101"/>
                </a:lnTo>
                <a:lnTo>
                  <a:pt x="3101" y="2101"/>
                </a:lnTo>
                <a:lnTo>
                  <a:pt x="3100" y="2101"/>
                </a:lnTo>
                <a:lnTo>
                  <a:pt x="3099" y="2101"/>
                </a:lnTo>
                <a:lnTo>
                  <a:pt x="3097" y="2101"/>
                </a:lnTo>
                <a:lnTo>
                  <a:pt x="3090" y="2101"/>
                </a:lnTo>
                <a:lnTo>
                  <a:pt x="3088" y="2101"/>
                </a:lnTo>
                <a:lnTo>
                  <a:pt x="3082" y="2101"/>
                </a:lnTo>
                <a:lnTo>
                  <a:pt x="3074" y="2101"/>
                </a:lnTo>
                <a:lnTo>
                  <a:pt x="3064" y="2101"/>
                </a:lnTo>
                <a:lnTo>
                  <a:pt x="3058" y="2101"/>
                </a:lnTo>
                <a:lnTo>
                  <a:pt x="3057" y="2101"/>
                </a:lnTo>
                <a:lnTo>
                  <a:pt x="3055" y="2101"/>
                </a:lnTo>
                <a:lnTo>
                  <a:pt x="3054" y="2101"/>
                </a:lnTo>
                <a:lnTo>
                  <a:pt x="3043" y="2101"/>
                </a:lnTo>
                <a:lnTo>
                  <a:pt x="3041" y="2101"/>
                </a:lnTo>
                <a:lnTo>
                  <a:pt x="3040" y="2101"/>
                </a:lnTo>
                <a:lnTo>
                  <a:pt x="3039" y="2101"/>
                </a:lnTo>
                <a:lnTo>
                  <a:pt x="3038" y="2101"/>
                </a:lnTo>
                <a:lnTo>
                  <a:pt x="3033" y="2101"/>
                </a:lnTo>
                <a:lnTo>
                  <a:pt x="3031" y="2101"/>
                </a:lnTo>
                <a:lnTo>
                  <a:pt x="3030" y="2101"/>
                </a:lnTo>
                <a:lnTo>
                  <a:pt x="3029" y="2101"/>
                </a:lnTo>
                <a:lnTo>
                  <a:pt x="3025" y="2101"/>
                </a:lnTo>
                <a:lnTo>
                  <a:pt x="3024" y="2101"/>
                </a:lnTo>
                <a:lnTo>
                  <a:pt x="3023" y="2101"/>
                </a:lnTo>
                <a:lnTo>
                  <a:pt x="3022" y="2101"/>
                </a:lnTo>
                <a:lnTo>
                  <a:pt x="3021" y="2101"/>
                </a:lnTo>
                <a:lnTo>
                  <a:pt x="3020" y="2101"/>
                </a:lnTo>
                <a:lnTo>
                  <a:pt x="3017" y="2101"/>
                </a:lnTo>
                <a:lnTo>
                  <a:pt x="3016" y="2101"/>
                </a:lnTo>
                <a:lnTo>
                  <a:pt x="3015" y="2101"/>
                </a:lnTo>
                <a:lnTo>
                  <a:pt x="3014" y="2101"/>
                </a:lnTo>
                <a:lnTo>
                  <a:pt x="3013" y="2101"/>
                </a:lnTo>
                <a:lnTo>
                  <a:pt x="3012" y="2101"/>
                </a:lnTo>
                <a:lnTo>
                  <a:pt x="3011" y="2101"/>
                </a:lnTo>
                <a:lnTo>
                  <a:pt x="3008" y="2101"/>
                </a:lnTo>
                <a:lnTo>
                  <a:pt x="3006" y="2101"/>
                </a:lnTo>
                <a:lnTo>
                  <a:pt x="3005" y="2101"/>
                </a:lnTo>
                <a:lnTo>
                  <a:pt x="3004" y="2101"/>
                </a:lnTo>
                <a:lnTo>
                  <a:pt x="3003" y="2101"/>
                </a:lnTo>
                <a:lnTo>
                  <a:pt x="3002" y="2101"/>
                </a:lnTo>
                <a:lnTo>
                  <a:pt x="3000" y="2101"/>
                </a:lnTo>
                <a:lnTo>
                  <a:pt x="2999" y="2101"/>
                </a:lnTo>
                <a:lnTo>
                  <a:pt x="2998" y="2101"/>
                </a:lnTo>
                <a:lnTo>
                  <a:pt x="2997" y="2101"/>
                </a:lnTo>
                <a:lnTo>
                  <a:pt x="2995" y="2101"/>
                </a:lnTo>
                <a:lnTo>
                  <a:pt x="2994" y="2100"/>
                </a:lnTo>
                <a:lnTo>
                  <a:pt x="2993" y="2100"/>
                </a:lnTo>
                <a:lnTo>
                  <a:pt x="2991" y="2100"/>
                </a:lnTo>
                <a:lnTo>
                  <a:pt x="2991" y="2101"/>
                </a:lnTo>
                <a:lnTo>
                  <a:pt x="2990" y="2101"/>
                </a:lnTo>
                <a:lnTo>
                  <a:pt x="2987" y="2100"/>
                </a:lnTo>
                <a:lnTo>
                  <a:pt x="2986" y="2100"/>
                </a:lnTo>
                <a:lnTo>
                  <a:pt x="2985" y="2100"/>
                </a:lnTo>
                <a:lnTo>
                  <a:pt x="2983" y="2100"/>
                </a:lnTo>
                <a:lnTo>
                  <a:pt x="2982" y="2100"/>
                </a:lnTo>
                <a:lnTo>
                  <a:pt x="2981" y="2100"/>
                </a:lnTo>
                <a:lnTo>
                  <a:pt x="2980" y="2100"/>
                </a:lnTo>
                <a:lnTo>
                  <a:pt x="2979" y="2100"/>
                </a:lnTo>
                <a:lnTo>
                  <a:pt x="2976" y="2100"/>
                </a:lnTo>
                <a:lnTo>
                  <a:pt x="2967" y="2100"/>
                </a:lnTo>
                <a:lnTo>
                  <a:pt x="2963" y="2100"/>
                </a:lnTo>
                <a:lnTo>
                  <a:pt x="2960" y="2100"/>
                </a:lnTo>
                <a:lnTo>
                  <a:pt x="2955" y="2100"/>
                </a:lnTo>
                <a:lnTo>
                  <a:pt x="2950" y="2100"/>
                </a:lnTo>
                <a:lnTo>
                  <a:pt x="2947" y="2100"/>
                </a:lnTo>
                <a:lnTo>
                  <a:pt x="2946" y="2100"/>
                </a:lnTo>
                <a:lnTo>
                  <a:pt x="2945" y="2100"/>
                </a:lnTo>
                <a:lnTo>
                  <a:pt x="2943" y="2100"/>
                </a:lnTo>
                <a:lnTo>
                  <a:pt x="2939" y="2100"/>
                </a:lnTo>
                <a:lnTo>
                  <a:pt x="2931" y="2100"/>
                </a:lnTo>
                <a:lnTo>
                  <a:pt x="2925" y="2100"/>
                </a:lnTo>
                <a:lnTo>
                  <a:pt x="2914" y="2100"/>
                </a:lnTo>
                <a:lnTo>
                  <a:pt x="2911" y="2100"/>
                </a:lnTo>
                <a:lnTo>
                  <a:pt x="2902" y="2100"/>
                </a:lnTo>
                <a:lnTo>
                  <a:pt x="2901" y="2100"/>
                </a:lnTo>
                <a:lnTo>
                  <a:pt x="2900" y="2100"/>
                </a:lnTo>
                <a:lnTo>
                  <a:pt x="2891" y="2100"/>
                </a:lnTo>
                <a:lnTo>
                  <a:pt x="2877" y="2100"/>
                </a:lnTo>
                <a:lnTo>
                  <a:pt x="2865" y="2100"/>
                </a:lnTo>
                <a:lnTo>
                  <a:pt x="2856" y="2100"/>
                </a:lnTo>
                <a:lnTo>
                  <a:pt x="2852" y="2100"/>
                </a:lnTo>
                <a:lnTo>
                  <a:pt x="2850" y="2100"/>
                </a:lnTo>
                <a:lnTo>
                  <a:pt x="2844" y="2100"/>
                </a:lnTo>
                <a:lnTo>
                  <a:pt x="2841" y="2100"/>
                </a:lnTo>
                <a:lnTo>
                  <a:pt x="2799" y="2100"/>
                </a:lnTo>
                <a:lnTo>
                  <a:pt x="2798" y="2100"/>
                </a:lnTo>
                <a:lnTo>
                  <a:pt x="2795" y="2100"/>
                </a:lnTo>
                <a:lnTo>
                  <a:pt x="2790" y="2100"/>
                </a:lnTo>
                <a:lnTo>
                  <a:pt x="2774" y="2100"/>
                </a:lnTo>
                <a:lnTo>
                  <a:pt x="2744" y="2101"/>
                </a:lnTo>
                <a:lnTo>
                  <a:pt x="2740" y="2100"/>
                </a:lnTo>
                <a:lnTo>
                  <a:pt x="2737" y="2100"/>
                </a:lnTo>
                <a:lnTo>
                  <a:pt x="2723" y="2100"/>
                </a:lnTo>
                <a:lnTo>
                  <a:pt x="2718" y="2100"/>
                </a:lnTo>
                <a:lnTo>
                  <a:pt x="2706" y="2100"/>
                </a:lnTo>
                <a:lnTo>
                  <a:pt x="2697" y="2100"/>
                </a:lnTo>
                <a:lnTo>
                  <a:pt x="2689" y="2100"/>
                </a:lnTo>
                <a:lnTo>
                  <a:pt x="2687" y="2100"/>
                </a:lnTo>
                <a:lnTo>
                  <a:pt x="2686" y="2100"/>
                </a:lnTo>
                <a:lnTo>
                  <a:pt x="2679" y="2100"/>
                </a:lnTo>
                <a:lnTo>
                  <a:pt x="2678" y="2100"/>
                </a:lnTo>
                <a:lnTo>
                  <a:pt x="2671" y="2100"/>
                </a:lnTo>
                <a:lnTo>
                  <a:pt x="2668" y="2100"/>
                </a:lnTo>
                <a:lnTo>
                  <a:pt x="2665" y="2100"/>
                </a:lnTo>
                <a:lnTo>
                  <a:pt x="2658" y="2100"/>
                </a:lnTo>
                <a:lnTo>
                  <a:pt x="2653" y="2100"/>
                </a:lnTo>
                <a:lnTo>
                  <a:pt x="2652" y="2100"/>
                </a:lnTo>
                <a:lnTo>
                  <a:pt x="2643" y="2100"/>
                </a:lnTo>
                <a:lnTo>
                  <a:pt x="2641" y="2100"/>
                </a:lnTo>
                <a:lnTo>
                  <a:pt x="2633" y="2100"/>
                </a:lnTo>
                <a:lnTo>
                  <a:pt x="2632" y="2100"/>
                </a:lnTo>
                <a:lnTo>
                  <a:pt x="2629" y="2100"/>
                </a:lnTo>
                <a:lnTo>
                  <a:pt x="2623" y="2100"/>
                </a:lnTo>
                <a:lnTo>
                  <a:pt x="2601" y="2101"/>
                </a:lnTo>
                <a:lnTo>
                  <a:pt x="2594" y="2101"/>
                </a:lnTo>
                <a:lnTo>
                  <a:pt x="2591" y="2101"/>
                </a:lnTo>
                <a:lnTo>
                  <a:pt x="2589" y="2101"/>
                </a:lnTo>
                <a:lnTo>
                  <a:pt x="2588" y="2101"/>
                </a:lnTo>
                <a:lnTo>
                  <a:pt x="2588" y="2102"/>
                </a:lnTo>
                <a:lnTo>
                  <a:pt x="2581" y="2102"/>
                </a:lnTo>
                <a:lnTo>
                  <a:pt x="2572" y="2102"/>
                </a:lnTo>
                <a:lnTo>
                  <a:pt x="2568" y="2102"/>
                </a:lnTo>
                <a:lnTo>
                  <a:pt x="2553" y="2102"/>
                </a:lnTo>
                <a:lnTo>
                  <a:pt x="2551" y="2102"/>
                </a:lnTo>
                <a:lnTo>
                  <a:pt x="2546" y="2102"/>
                </a:lnTo>
                <a:lnTo>
                  <a:pt x="2530" y="2102"/>
                </a:lnTo>
                <a:lnTo>
                  <a:pt x="2522" y="2102"/>
                </a:lnTo>
                <a:lnTo>
                  <a:pt x="2519" y="2102"/>
                </a:lnTo>
                <a:lnTo>
                  <a:pt x="2517" y="2102"/>
                </a:lnTo>
                <a:lnTo>
                  <a:pt x="2516" y="2102"/>
                </a:lnTo>
                <a:lnTo>
                  <a:pt x="2505" y="2102"/>
                </a:lnTo>
                <a:lnTo>
                  <a:pt x="2496" y="2102"/>
                </a:lnTo>
                <a:lnTo>
                  <a:pt x="2494" y="2102"/>
                </a:lnTo>
                <a:lnTo>
                  <a:pt x="2490" y="2102"/>
                </a:lnTo>
                <a:lnTo>
                  <a:pt x="2482" y="2102"/>
                </a:lnTo>
                <a:lnTo>
                  <a:pt x="2477" y="2102"/>
                </a:lnTo>
                <a:lnTo>
                  <a:pt x="2474" y="2102"/>
                </a:lnTo>
                <a:lnTo>
                  <a:pt x="2471" y="2102"/>
                </a:lnTo>
                <a:lnTo>
                  <a:pt x="2468" y="2102"/>
                </a:lnTo>
                <a:lnTo>
                  <a:pt x="2464" y="2102"/>
                </a:lnTo>
                <a:lnTo>
                  <a:pt x="2464" y="2106"/>
                </a:lnTo>
                <a:lnTo>
                  <a:pt x="2464" y="2109"/>
                </a:lnTo>
                <a:lnTo>
                  <a:pt x="2464" y="2113"/>
                </a:lnTo>
                <a:lnTo>
                  <a:pt x="2464" y="2115"/>
                </a:lnTo>
                <a:lnTo>
                  <a:pt x="2464" y="2117"/>
                </a:lnTo>
                <a:lnTo>
                  <a:pt x="2464" y="2122"/>
                </a:lnTo>
                <a:lnTo>
                  <a:pt x="2464" y="2123"/>
                </a:lnTo>
                <a:lnTo>
                  <a:pt x="2464" y="2125"/>
                </a:lnTo>
                <a:lnTo>
                  <a:pt x="2464" y="2126"/>
                </a:lnTo>
                <a:lnTo>
                  <a:pt x="2464" y="2141"/>
                </a:lnTo>
                <a:lnTo>
                  <a:pt x="2464" y="2156"/>
                </a:lnTo>
                <a:lnTo>
                  <a:pt x="2462" y="2156"/>
                </a:lnTo>
                <a:lnTo>
                  <a:pt x="2442" y="2155"/>
                </a:lnTo>
                <a:lnTo>
                  <a:pt x="2437" y="2155"/>
                </a:lnTo>
                <a:lnTo>
                  <a:pt x="2435" y="2155"/>
                </a:lnTo>
                <a:lnTo>
                  <a:pt x="2426" y="2155"/>
                </a:lnTo>
                <a:lnTo>
                  <a:pt x="2425" y="2155"/>
                </a:lnTo>
                <a:lnTo>
                  <a:pt x="2424" y="2155"/>
                </a:lnTo>
                <a:lnTo>
                  <a:pt x="2422" y="2155"/>
                </a:lnTo>
                <a:lnTo>
                  <a:pt x="2413" y="2155"/>
                </a:lnTo>
                <a:lnTo>
                  <a:pt x="2410" y="2155"/>
                </a:lnTo>
                <a:lnTo>
                  <a:pt x="2408" y="2155"/>
                </a:lnTo>
                <a:lnTo>
                  <a:pt x="2405" y="2155"/>
                </a:lnTo>
                <a:lnTo>
                  <a:pt x="2400" y="2155"/>
                </a:lnTo>
                <a:lnTo>
                  <a:pt x="2399" y="2155"/>
                </a:lnTo>
                <a:lnTo>
                  <a:pt x="2395" y="2155"/>
                </a:lnTo>
                <a:lnTo>
                  <a:pt x="2358" y="2155"/>
                </a:lnTo>
                <a:lnTo>
                  <a:pt x="2330" y="2155"/>
                </a:lnTo>
                <a:lnTo>
                  <a:pt x="2307" y="2155"/>
                </a:lnTo>
                <a:lnTo>
                  <a:pt x="2304" y="2155"/>
                </a:lnTo>
                <a:lnTo>
                  <a:pt x="2294" y="2155"/>
                </a:lnTo>
                <a:lnTo>
                  <a:pt x="2290" y="2155"/>
                </a:lnTo>
                <a:lnTo>
                  <a:pt x="2287" y="2155"/>
                </a:lnTo>
                <a:lnTo>
                  <a:pt x="2281" y="2153"/>
                </a:lnTo>
                <a:lnTo>
                  <a:pt x="2275" y="2153"/>
                </a:lnTo>
                <a:lnTo>
                  <a:pt x="2273" y="2153"/>
                </a:lnTo>
                <a:lnTo>
                  <a:pt x="2272" y="2153"/>
                </a:lnTo>
                <a:lnTo>
                  <a:pt x="2269" y="2153"/>
                </a:lnTo>
                <a:lnTo>
                  <a:pt x="2258" y="2153"/>
                </a:lnTo>
                <a:lnTo>
                  <a:pt x="2257" y="2153"/>
                </a:lnTo>
                <a:lnTo>
                  <a:pt x="2255" y="2153"/>
                </a:lnTo>
                <a:lnTo>
                  <a:pt x="2254" y="2153"/>
                </a:lnTo>
                <a:lnTo>
                  <a:pt x="2252" y="2153"/>
                </a:lnTo>
                <a:lnTo>
                  <a:pt x="2251" y="2153"/>
                </a:lnTo>
                <a:lnTo>
                  <a:pt x="2239" y="2153"/>
                </a:lnTo>
                <a:lnTo>
                  <a:pt x="2209" y="2153"/>
                </a:lnTo>
                <a:lnTo>
                  <a:pt x="2208" y="2153"/>
                </a:lnTo>
                <a:lnTo>
                  <a:pt x="2202" y="2153"/>
                </a:lnTo>
                <a:lnTo>
                  <a:pt x="2200" y="2153"/>
                </a:lnTo>
                <a:lnTo>
                  <a:pt x="2197" y="2153"/>
                </a:lnTo>
                <a:lnTo>
                  <a:pt x="2196" y="2153"/>
                </a:lnTo>
                <a:lnTo>
                  <a:pt x="2195" y="2153"/>
                </a:lnTo>
                <a:lnTo>
                  <a:pt x="2189" y="2153"/>
                </a:lnTo>
                <a:lnTo>
                  <a:pt x="2187" y="2153"/>
                </a:lnTo>
                <a:lnTo>
                  <a:pt x="2185" y="2153"/>
                </a:lnTo>
                <a:lnTo>
                  <a:pt x="2182" y="2153"/>
                </a:lnTo>
                <a:lnTo>
                  <a:pt x="2165" y="2153"/>
                </a:lnTo>
                <a:lnTo>
                  <a:pt x="2162" y="2153"/>
                </a:lnTo>
                <a:lnTo>
                  <a:pt x="2159" y="2153"/>
                </a:lnTo>
                <a:lnTo>
                  <a:pt x="2158" y="2153"/>
                </a:lnTo>
                <a:lnTo>
                  <a:pt x="2154" y="2153"/>
                </a:lnTo>
                <a:lnTo>
                  <a:pt x="2153" y="2153"/>
                </a:lnTo>
                <a:lnTo>
                  <a:pt x="2152" y="2153"/>
                </a:lnTo>
                <a:lnTo>
                  <a:pt x="2151" y="2153"/>
                </a:lnTo>
                <a:lnTo>
                  <a:pt x="2146" y="2153"/>
                </a:lnTo>
                <a:lnTo>
                  <a:pt x="2145" y="2153"/>
                </a:lnTo>
                <a:lnTo>
                  <a:pt x="2139" y="2153"/>
                </a:lnTo>
                <a:lnTo>
                  <a:pt x="2137" y="2153"/>
                </a:lnTo>
                <a:lnTo>
                  <a:pt x="2134" y="2153"/>
                </a:lnTo>
                <a:lnTo>
                  <a:pt x="2131" y="2153"/>
                </a:lnTo>
                <a:lnTo>
                  <a:pt x="2129" y="2153"/>
                </a:lnTo>
                <a:lnTo>
                  <a:pt x="2127" y="2153"/>
                </a:lnTo>
                <a:lnTo>
                  <a:pt x="2123" y="2153"/>
                </a:lnTo>
                <a:lnTo>
                  <a:pt x="2120" y="2153"/>
                </a:lnTo>
                <a:lnTo>
                  <a:pt x="2118" y="2153"/>
                </a:lnTo>
                <a:lnTo>
                  <a:pt x="2117" y="2153"/>
                </a:lnTo>
                <a:lnTo>
                  <a:pt x="2116" y="2153"/>
                </a:lnTo>
                <a:lnTo>
                  <a:pt x="2115" y="2153"/>
                </a:lnTo>
                <a:lnTo>
                  <a:pt x="2114" y="2153"/>
                </a:lnTo>
                <a:lnTo>
                  <a:pt x="2106" y="2153"/>
                </a:lnTo>
                <a:lnTo>
                  <a:pt x="2105" y="2153"/>
                </a:lnTo>
                <a:lnTo>
                  <a:pt x="2101" y="2153"/>
                </a:lnTo>
                <a:lnTo>
                  <a:pt x="2098" y="2153"/>
                </a:lnTo>
                <a:lnTo>
                  <a:pt x="2097" y="2153"/>
                </a:lnTo>
                <a:lnTo>
                  <a:pt x="2092" y="2153"/>
                </a:lnTo>
                <a:lnTo>
                  <a:pt x="2091" y="2153"/>
                </a:lnTo>
                <a:lnTo>
                  <a:pt x="2089" y="2153"/>
                </a:lnTo>
                <a:lnTo>
                  <a:pt x="2088" y="2153"/>
                </a:lnTo>
                <a:lnTo>
                  <a:pt x="2087" y="2153"/>
                </a:lnTo>
                <a:lnTo>
                  <a:pt x="2085" y="2153"/>
                </a:lnTo>
                <a:lnTo>
                  <a:pt x="2076" y="2153"/>
                </a:lnTo>
                <a:lnTo>
                  <a:pt x="2073" y="2153"/>
                </a:lnTo>
                <a:lnTo>
                  <a:pt x="2066" y="2153"/>
                </a:lnTo>
                <a:lnTo>
                  <a:pt x="2064" y="2153"/>
                </a:lnTo>
                <a:lnTo>
                  <a:pt x="2050" y="2153"/>
                </a:lnTo>
                <a:lnTo>
                  <a:pt x="2042" y="2153"/>
                </a:lnTo>
                <a:lnTo>
                  <a:pt x="2041" y="2153"/>
                </a:lnTo>
                <a:lnTo>
                  <a:pt x="2040" y="2153"/>
                </a:lnTo>
                <a:lnTo>
                  <a:pt x="2039" y="2153"/>
                </a:lnTo>
                <a:lnTo>
                  <a:pt x="2037" y="2153"/>
                </a:lnTo>
                <a:lnTo>
                  <a:pt x="2036" y="2153"/>
                </a:lnTo>
                <a:lnTo>
                  <a:pt x="2034" y="2153"/>
                </a:lnTo>
                <a:lnTo>
                  <a:pt x="2033" y="2153"/>
                </a:lnTo>
                <a:lnTo>
                  <a:pt x="2023" y="2153"/>
                </a:lnTo>
                <a:lnTo>
                  <a:pt x="2022" y="2153"/>
                </a:lnTo>
                <a:lnTo>
                  <a:pt x="2014" y="2153"/>
                </a:lnTo>
                <a:lnTo>
                  <a:pt x="1995" y="2153"/>
                </a:lnTo>
                <a:lnTo>
                  <a:pt x="1994" y="2153"/>
                </a:lnTo>
                <a:lnTo>
                  <a:pt x="1989" y="2153"/>
                </a:lnTo>
                <a:lnTo>
                  <a:pt x="1985" y="2153"/>
                </a:lnTo>
                <a:lnTo>
                  <a:pt x="1978" y="2153"/>
                </a:lnTo>
                <a:lnTo>
                  <a:pt x="1977" y="2153"/>
                </a:lnTo>
                <a:lnTo>
                  <a:pt x="1973" y="2153"/>
                </a:lnTo>
                <a:lnTo>
                  <a:pt x="1972" y="2153"/>
                </a:lnTo>
                <a:lnTo>
                  <a:pt x="1970" y="2153"/>
                </a:lnTo>
                <a:lnTo>
                  <a:pt x="1967" y="2153"/>
                </a:lnTo>
                <a:lnTo>
                  <a:pt x="1962" y="2153"/>
                </a:lnTo>
                <a:lnTo>
                  <a:pt x="1960" y="2153"/>
                </a:lnTo>
                <a:lnTo>
                  <a:pt x="1959" y="2153"/>
                </a:lnTo>
                <a:lnTo>
                  <a:pt x="1956" y="2153"/>
                </a:lnTo>
                <a:lnTo>
                  <a:pt x="1953" y="2153"/>
                </a:lnTo>
                <a:lnTo>
                  <a:pt x="1950" y="2153"/>
                </a:lnTo>
                <a:lnTo>
                  <a:pt x="1947" y="2153"/>
                </a:lnTo>
                <a:lnTo>
                  <a:pt x="1944" y="2153"/>
                </a:lnTo>
                <a:lnTo>
                  <a:pt x="1937" y="2153"/>
                </a:lnTo>
                <a:lnTo>
                  <a:pt x="1934" y="2153"/>
                </a:lnTo>
                <a:lnTo>
                  <a:pt x="1929" y="2153"/>
                </a:lnTo>
                <a:lnTo>
                  <a:pt x="1918" y="2153"/>
                </a:lnTo>
                <a:lnTo>
                  <a:pt x="1911" y="2153"/>
                </a:lnTo>
                <a:lnTo>
                  <a:pt x="1910" y="2153"/>
                </a:lnTo>
                <a:lnTo>
                  <a:pt x="1899" y="2153"/>
                </a:lnTo>
                <a:lnTo>
                  <a:pt x="1889" y="2153"/>
                </a:lnTo>
                <a:lnTo>
                  <a:pt x="1876" y="2153"/>
                </a:lnTo>
                <a:lnTo>
                  <a:pt x="1873" y="2153"/>
                </a:lnTo>
                <a:lnTo>
                  <a:pt x="1870" y="2153"/>
                </a:lnTo>
                <a:lnTo>
                  <a:pt x="1863" y="2153"/>
                </a:lnTo>
                <a:lnTo>
                  <a:pt x="1858" y="2153"/>
                </a:lnTo>
                <a:lnTo>
                  <a:pt x="1852" y="2153"/>
                </a:lnTo>
                <a:lnTo>
                  <a:pt x="1841" y="2153"/>
                </a:lnTo>
                <a:lnTo>
                  <a:pt x="1823" y="2153"/>
                </a:lnTo>
                <a:lnTo>
                  <a:pt x="1818" y="2153"/>
                </a:lnTo>
                <a:lnTo>
                  <a:pt x="1803" y="2153"/>
                </a:lnTo>
                <a:lnTo>
                  <a:pt x="1801" y="2153"/>
                </a:lnTo>
                <a:lnTo>
                  <a:pt x="1801" y="2155"/>
                </a:lnTo>
                <a:lnTo>
                  <a:pt x="1798" y="2155"/>
                </a:lnTo>
                <a:lnTo>
                  <a:pt x="1790" y="2155"/>
                </a:lnTo>
                <a:lnTo>
                  <a:pt x="1789" y="2155"/>
                </a:lnTo>
                <a:lnTo>
                  <a:pt x="1787" y="2155"/>
                </a:lnTo>
                <a:lnTo>
                  <a:pt x="1786" y="2155"/>
                </a:lnTo>
                <a:lnTo>
                  <a:pt x="1783" y="2155"/>
                </a:lnTo>
                <a:lnTo>
                  <a:pt x="1778" y="2155"/>
                </a:lnTo>
                <a:lnTo>
                  <a:pt x="1777" y="2155"/>
                </a:lnTo>
                <a:lnTo>
                  <a:pt x="1775" y="2155"/>
                </a:lnTo>
                <a:lnTo>
                  <a:pt x="1774" y="2155"/>
                </a:lnTo>
                <a:lnTo>
                  <a:pt x="1771" y="2155"/>
                </a:lnTo>
                <a:lnTo>
                  <a:pt x="1770" y="2155"/>
                </a:lnTo>
                <a:lnTo>
                  <a:pt x="1769" y="2155"/>
                </a:lnTo>
                <a:lnTo>
                  <a:pt x="1765" y="2155"/>
                </a:lnTo>
                <a:lnTo>
                  <a:pt x="1764" y="2155"/>
                </a:lnTo>
                <a:lnTo>
                  <a:pt x="1760" y="2155"/>
                </a:lnTo>
                <a:lnTo>
                  <a:pt x="1758" y="2155"/>
                </a:lnTo>
                <a:lnTo>
                  <a:pt x="1755" y="2155"/>
                </a:lnTo>
                <a:lnTo>
                  <a:pt x="1744" y="2155"/>
                </a:lnTo>
                <a:lnTo>
                  <a:pt x="1740" y="2155"/>
                </a:lnTo>
                <a:lnTo>
                  <a:pt x="1735" y="2155"/>
                </a:lnTo>
                <a:lnTo>
                  <a:pt x="1726" y="2155"/>
                </a:lnTo>
                <a:lnTo>
                  <a:pt x="1717" y="2156"/>
                </a:lnTo>
                <a:lnTo>
                  <a:pt x="1710" y="2156"/>
                </a:lnTo>
                <a:lnTo>
                  <a:pt x="1708" y="2156"/>
                </a:lnTo>
                <a:lnTo>
                  <a:pt x="1704" y="2156"/>
                </a:lnTo>
                <a:lnTo>
                  <a:pt x="1701" y="2156"/>
                </a:lnTo>
                <a:lnTo>
                  <a:pt x="1697" y="2156"/>
                </a:lnTo>
                <a:lnTo>
                  <a:pt x="1696" y="2156"/>
                </a:lnTo>
                <a:lnTo>
                  <a:pt x="1691" y="2156"/>
                </a:lnTo>
                <a:lnTo>
                  <a:pt x="1688" y="2156"/>
                </a:lnTo>
                <a:lnTo>
                  <a:pt x="1687" y="2156"/>
                </a:lnTo>
                <a:lnTo>
                  <a:pt x="1684" y="2156"/>
                </a:lnTo>
                <a:lnTo>
                  <a:pt x="1683" y="2156"/>
                </a:lnTo>
                <a:lnTo>
                  <a:pt x="1682" y="2156"/>
                </a:lnTo>
                <a:lnTo>
                  <a:pt x="1680" y="2156"/>
                </a:lnTo>
                <a:lnTo>
                  <a:pt x="1677" y="2156"/>
                </a:lnTo>
                <a:lnTo>
                  <a:pt x="1670" y="2156"/>
                </a:lnTo>
                <a:lnTo>
                  <a:pt x="1668" y="2156"/>
                </a:lnTo>
                <a:lnTo>
                  <a:pt x="1666" y="2156"/>
                </a:lnTo>
                <a:lnTo>
                  <a:pt x="1662" y="2156"/>
                </a:lnTo>
                <a:lnTo>
                  <a:pt x="1660" y="2156"/>
                </a:lnTo>
                <a:lnTo>
                  <a:pt x="1659" y="2156"/>
                </a:lnTo>
                <a:lnTo>
                  <a:pt x="1658" y="2156"/>
                </a:lnTo>
                <a:lnTo>
                  <a:pt x="1656" y="2156"/>
                </a:lnTo>
                <a:lnTo>
                  <a:pt x="1654" y="2156"/>
                </a:lnTo>
                <a:lnTo>
                  <a:pt x="1650" y="2156"/>
                </a:lnTo>
                <a:lnTo>
                  <a:pt x="1648" y="2156"/>
                </a:lnTo>
                <a:lnTo>
                  <a:pt x="1647" y="2156"/>
                </a:lnTo>
                <a:lnTo>
                  <a:pt x="1628" y="2156"/>
                </a:lnTo>
                <a:lnTo>
                  <a:pt x="1623" y="2156"/>
                </a:lnTo>
                <a:lnTo>
                  <a:pt x="1622" y="2156"/>
                </a:lnTo>
                <a:lnTo>
                  <a:pt x="1621" y="2156"/>
                </a:lnTo>
                <a:lnTo>
                  <a:pt x="1618" y="2156"/>
                </a:lnTo>
                <a:lnTo>
                  <a:pt x="1609" y="2156"/>
                </a:lnTo>
                <a:lnTo>
                  <a:pt x="1606" y="2156"/>
                </a:lnTo>
                <a:lnTo>
                  <a:pt x="1604" y="2156"/>
                </a:lnTo>
                <a:lnTo>
                  <a:pt x="1597" y="2156"/>
                </a:lnTo>
                <a:lnTo>
                  <a:pt x="1596" y="2156"/>
                </a:lnTo>
                <a:lnTo>
                  <a:pt x="1594" y="2156"/>
                </a:lnTo>
                <a:lnTo>
                  <a:pt x="1593" y="2156"/>
                </a:lnTo>
                <a:lnTo>
                  <a:pt x="1592" y="2156"/>
                </a:lnTo>
                <a:lnTo>
                  <a:pt x="1592" y="2155"/>
                </a:lnTo>
                <a:lnTo>
                  <a:pt x="1590" y="2155"/>
                </a:lnTo>
                <a:lnTo>
                  <a:pt x="1587" y="2155"/>
                </a:lnTo>
                <a:lnTo>
                  <a:pt x="1583" y="2155"/>
                </a:lnTo>
                <a:lnTo>
                  <a:pt x="1567" y="2155"/>
                </a:lnTo>
                <a:lnTo>
                  <a:pt x="1561" y="2155"/>
                </a:lnTo>
                <a:lnTo>
                  <a:pt x="1557" y="2155"/>
                </a:lnTo>
                <a:lnTo>
                  <a:pt x="1554" y="2155"/>
                </a:lnTo>
                <a:lnTo>
                  <a:pt x="1550" y="2155"/>
                </a:lnTo>
                <a:lnTo>
                  <a:pt x="1548" y="2155"/>
                </a:lnTo>
                <a:lnTo>
                  <a:pt x="1547" y="2155"/>
                </a:lnTo>
                <a:lnTo>
                  <a:pt x="1546" y="2155"/>
                </a:lnTo>
                <a:lnTo>
                  <a:pt x="1545" y="2155"/>
                </a:lnTo>
                <a:lnTo>
                  <a:pt x="1542" y="2155"/>
                </a:lnTo>
                <a:lnTo>
                  <a:pt x="1538" y="2155"/>
                </a:lnTo>
                <a:lnTo>
                  <a:pt x="1537" y="2155"/>
                </a:lnTo>
                <a:lnTo>
                  <a:pt x="1535" y="2155"/>
                </a:lnTo>
                <a:lnTo>
                  <a:pt x="1530" y="2155"/>
                </a:lnTo>
                <a:lnTo>
                  <a:pt x="1529" y="2155"/>
                </a:lnTo>
                <a:lnTo>
                  <a:pt x="1523" y="2155"/>
                </a:lnTo>
                <a:lnTo>
                  <a:pt x="1519" y="2155"/>
                </a:lnTo>
                <a:lnTo>
                  <a:pt x="1515" y="2155"/>
                </a:lnTo>
                <a:lnTo>
                  <a:pt x="1509" y="2155"/>
                </a:lnTo>
                <a:lnTo>
                  <a:pt x="1506" y="2155"/>
                </a:lnTo>
                <a:lnTo>
                  <a:pt x="1489" y="2155"/>
                </a:lnTo>
                <a:lnTo>
                  <a:pt x="1488" y="2155"/>
                </a:lnTo>
                <a:lnTo>
                  <a:pt x="1488" y="2157"/>
                </a:lnTo>
                <a:lnTo>
                  <a:pt x="1485" y="2157"/>
                </a:lnTo>
                <a:lnTo>
                  <a:pt x="1484" y="2157"/>
                </a:lnTo>
                <a:lnTo>
                  <a:pt x="1481" y="2157"/>
                </a:lnTo>
                <a:lnTo>
                  <a:pt x="1480" y="2157"/>
                </a:lnTo>
                <a:lnTo>
                  <a:pt x="1473" y="2157"/>
                </a:lnTo>
                <a:lnTo>
                  <a:pt x="1471" y="2157"/>
                </a:lnTo>
                <a:lnTo>
                  <a:pt x="1454" y="2157"/>
                </a:lnTo>
                <a:lnTo>
                  <a:pt x="1451" y="2157"/>
                </a:lnTo>
                <a:lnTo>
                  <a:pt x="1436" y="2157"/>
                </a:lnTo>
                <a:lnTo>
                  <a:pt x="1430" y="2157"/>
                </a:lnTo>
                <a:lnTo>
                  <a:pt x="1425" y="2157"/>
                </a:lnTo>
                <a:lnTo>
                  <a:pt x="1415" y="2157"/>
                </a:lnTo>
                <a:lnTo>
                  <a:pt x="1404" y="2157"/>
                </a:lnTo>
                <a:lnTo>
                  <a:pt x="1401" y="2157"/>
                </a:lnTo>
                <a:lnTo>
                  <a:pt x="1400" y="2157"/>
                </a:lnTo>
                <a:lnTo>
                  <a:pt x="1398" y="2157"/>
                </a:lnTo>
                <a:lnTo>
                  <a:pt x="1394" y="2157"/>
                </a:lnTo>
                <a:lnTo>
                  <a:pt x="1391" y="2157"/>
                </a:lnTo>
                <a:lnTo>
                  <a:pt x="1384" y="2157"/>
                </a:lnTo>
                <a:lnTo>
                  <a:pt x="1368" y="2157"/>
                </a:lnTo>
                <a:lnTo>
                  <a:pt x="1361" y="2157"/>
                </a:lnTo>
                <a:lnTo>
                  <a:pt x="1347" y="2157"/>
                </a:lnTo>
                <a:lnTo>
                  <a:pt x="1346" y="2157"/>
                </a:lnTo>
                <a:lnTo>
                  <a:pt x="1343" y="2157"/>
                </a:lnTo>
                <a:lnTo>
                  <a:pt x="1341" y="2157"/>
                </a:lnTo>
                <a:lnTo>
                  <a:pt x="1335" y="2157"/>
                </a:lnTo>
                <a:lnTo>
                  <a:pt x="1334" y="2157"/>
                </a:lnTo>
                <a:lnTo>
                  <a:pt x="1333" y="2157"/>
                </a:lnTo>
                <a:lnTo>
                  <a:pt x="1332" y="2157"/>
                </a:lnTo>
                <a:lnTo>
                  <a:pt x="1324" y="2157"/>
                </a:lnTo>
                <a:lnTo>
                  <a:pt x="1312" y="2157"/>
                </a:lnTo>
                <a:lnTo>
                  <a:pt x="1302" y="2157"/>
                </a:lnTo>
                <a:lnTo>
                  <a:pt x="1298" y="2157"/>
                </a:lnTo>
                <a:lnTo>
                  <a:pt x="1290" y="2157"/>
                </a:lnTo>
                <a:lnTo>
                  <a:pt x="1288" y="2157"/>
                </a:lnTo>
                <a:lnTo>
                  <a:pt x="1281" y="2157"/>
                </a:lnTo>
                <a:lnTo>
                  <a:pt x="1279" y="2157"/>
                </a:lnTo>
                <a:lnTo>
                  <a:pt x="1276" y="2157"/>
                </a:lnTo>
                <a:lnTo>
                  <a:pt x="1268" y="2157"/>
                </a:lnTo>
                <a:lnTo>
                  <a:pt x="1264" y="2157"/>
                </a:lnTo>
                <a:lnTo>
                  <a:pt x="1263" y="2157"/>
                </a:lnTo>
                <a:lnTo>
                  <a:pt x="1257" y="2157"/>
                </a:lnTo>
                <a:lnTo>
                  <a:pt x="1255" y="2157"/>
                </a:lnTo>
                <a:lnTo>
                  <a:pt x="1252" y="2157"/>
                </a:lnTo>
                <a:lnTo>
                  <a:pt x="1242" y="2157"/>
                </a:lnTo>
                <a:lnTo>
                  <a:pt x="1238" y="2157"/>
                </a:lnTo>
                <a:lnTo>
                  <a:pt x="1237" y="2157"/>
                </a:lnTo>
                <a:lnTo>
                  <a:pt x="1233" y="2157"/>
                </a:lnTo>
                <a:lnTo>
                  <a:pt x="1228" y="2157"/>
                </a:lnTo>
                <a:lnTo>
                  <a:pt x="1221" y="2157"/>
                </a:lnTo>
                <a:lnTo>
                  <a:pt x="1218" y="2157"/>
                </a:lnTo>
                <a:lnTo>
                  <a:pt x="1216" y="2157"/>
                </a:lnTo>
                <a:lnTo>
                  <a:pt x="1209" y="2157"/>
                </a:lnTo>
                <a:lnTo>
                  <a:pt x="1207" y="2157"/>
                </a:lnTo>
                <a:lnTo>
                  <a:pt x="1205" y="2157"/>
                </a:lnTo>
                <a:lnTo>
                  <a:pt x="1202" y="2157"/>
                </a:lnTo>
                <a:lnTo>
                  <a:pt x="1201" y="2157"/>
                </a:lnTo>
                <a:lnTo>
                  <a:pt x="1200" y="2157"/>
                </a:lnTo>
                <a:lnTo>
                  <a:pt x="1199" y="2157"/>
                </a:lnTo>
                <a:lnTo>
                  <a:pt x="1196" y="2157"/>
                </a:lnTo>
                <a:lnTo>
                  <a:pt x="1195" y="2157"/>
                </a:lnTo>
                <a:lnTo>
                  <a:pt x="1194" y="2157"/>
                </a:lnTo>
                <a:lnTo>
                  <a:pt x="1193" y="2157"/>
                </a:lnTo>
                <a:lnTo>
                  <a:pt x="1192" y="2157"/>
                </a:lnTo>
                <a:lnTo>
                  <a:pt x="1191" y="2157"/>
                </a:lnTo>
                <a:lnTo>
                  <a:pt x="1190" y="2157"/>
                </a:lnTo>
                <a:lnTo>
                  <a:pt x="1188" y="2157"/>
                </a:lnTo>
                <a:lnTo>
                  <a:pt x="1187" y="2157"/>
                </a:lnTo>
                <a:lnTo>
                  <a:pt x="1184" y="2157"/>
                </a:lnTo>
                <a:lnTo>
                  <a:pt x="1183" y="2157"/>
                </a:lnTo>
                <a:lnTo>
                  <a:pt x="1182" y="2157"/>
                </a:lnTo>
                <a:lnTo>
                  <a:pt x="1178" y="2157"/>
                </a:lnTo>
                <a:lnTo>
                  <a:pt x="1176" y="2157"/>
                </a:lnTo>
                <a:lnTo>
                  <a:pt x="1176" y="2156"/>
                </a:lnTo>
                <a:lnTo>
                  <a:pt x="1173" y="2156"/>
                </a:lnTo>
                <a:lnTo>
                  <a:pt x="1168" y="2156"/>
                </a:lnTo>
                <a:lnTo>
                  <a:pt x="1166" y="2156"/>
                </a:lnTo>
                <a:lnTo>
                  <a:pt x="1158" y="2156"/>
                </a:lnTo>
                <a:lnTo>
                  <a:pt x="1154" y="2156"/>
                </a:lnTo>
                <a:lnTo>
                  <a:pt x="1152" y="2156"/>
                </a:lnTo>
                <a:lnTo>
                  <a:pt x="1151" y="2156"/>
                </a:lnTo>
                <a:lnTo>
                  <a:pt x="1147" y="2156"/>
                </a:lnTo>
                <a:lnTo>
                  <a:pt x="1143" y="2156"/>
                </a:lnTo>
                <a:lnTo>
                  <a:pt x="1134" y="2156"/>
                </a:lnTo>
                <a:lnTo>
                  <a:pt x="1130" y="2156"/>
                </a:lnTo>
                <a:lnTo>
                  <a:pt x="1128" y="2156"/>
                </a:lnTo>
                <a:lnTo>
                  <a:pt x="1126" y="2156"/>
                </a:lnTo>
                <a:lnTo>
                  <a:pt x="1125" y="2156"/>
                </a:lnTo>
                <a:lnTo>
                  <a:pt x="1124" y="2156"/>
                </a:lnTo>
                <a:lnTo>
                  <a:pt x="1121" y="2156"/>
                </a:lnTo>
                <a:lnTo>
                  <a:pt x="1113" y="2156"/>
                </a:lnTo>
                <a:lnTo>
                  <a:pt x="1110" y="2156"/>
                </a:lnTo>
                <a:lnTo>
                  <a:pt x="1109" y="2156"/>
                </a:lnTo>
                <a:lnTo>
                  <a:pt x="1108" y="2156"/>
                </a:lnTo>
                <a:lnTo>
                  <a:pt x="1105" y="2156"/>
                </a:lnTo>
                <a:lnTo>
                  <a:pt x="1102" y="2156"/>
                </a:lnTo>
                <a:lnTo>
                  <a:pt x="1097" y="2156"/>
                </a:lnTo>
                <a:lnTo>
                  <a:pt x="1093" y="2156"/>
                </a:lnTo>
                <a:lnTo>
                  <a:pt x="1092" y="2156"/>
                </a:lnTo>
                <a:lnTo>
                  <a:pt x="1087" y="2156"/>
                </a:lnTo>
                <a:lnTo>
                  <a:pt x="1085" y="2156"/>
                </a:lnTo>
                <a:lnTo>
                  <a:pt x="1083" y="2156"/>
                </a:lnTo>
                <a:lnTo>
                  <a:pt x="1078" y="2156"/>
                </a:lnTo>
                <a:lnTo>
                  <a:pt x="1076" y="2156"/>
                </a:lnTo>
                <a:lnTo>
                  <a:pt x="1075" y="2156"/>
                </a:lnTo>
                <a:lnTo>
                  <a:pt x="1074" y="2156"/>
                </a:lnTo>
                <a:lnTo>
                  <a:pt x="1073" y="2156"/>
                </a:lnTo>
                <a:lnTo>
                  <a:pt x="1071" y="2156"/>
                </a:lnTo>
                <a:lnTo>
                  <a:pt x="1063" y="2156"/>
                </a:lnTo>
                <a:lnTo>
                  <a:pt x="1061" y="2156"/>
                </a:lnTo>
                <a:lnTo>
                  <a:pt x="1057" y="2156"/>
                </a:lnTo>
                <a:lnTo>
                  <a:pt x="1049" y="2156"/>
                </a:lnTo>
                <a:lnTo>
                  <a:pt x="1047" y="2156"/>
                </a:lnTo>
                <a:lnTo>
                  <a:pt x="1046" y="2156"/>
                </a:lnTo>
                <a:lnTo>
                  <a:pt x="1045" y="2156"/>
                </a:lnTo>
                <a:lnTo>
                  <a:pt x="1043" y="2156"/>
                </a:lnTo>
                <a:lnTo>
                  <a:pt x="1038" y="2156"/>
                </a:lnTo>
                <a:lnTo>
                  <a:pt x="1036" y="2156"/>
                </a:lnTo>
                <a:lnTo>
                  <a:pt x="1028" y="2156"/>
                </a:lnTo>
                <a:lnTo>
                  <a:pt x="1003" y="2156"/>
                </a:lnTo>
                <a:lnTo>
                  <a:pt x="995" y="2156"/>
                </a:lnTo>
                <a:lnTo>
                  <a:pt x="990" y="2156"/>
                </a:lnTo>
                <a:lnTo>
                  <a:pt x="977" y="2156"/>
                </a:lnTo>
                <a:lnTo>
                  <a:pt x="972" y="2156"/>
                </a:lnTo>
                <a:lnTo>
                  <a:pt x="971" y="2156"/>
                </a:lnTo>
                <a:lnTo>
                  <a:pt x="969" y="2156"/>
                </a:lnTo>
                <a:lnTo>
                  <a:pt x="968" y="2156"/>
                </a:lnTo>
                <a:lnTo>
                  <a:pt x="967" y="2156"/>
                </a:lnTo>
                <a:lnTo>
                  <a:pt x="966" y="2156"/>
                </a:lnTo>
                <a:lnTo>
                  <a:pt x="963" y="2156"/>
                </a:lnTo>
                <a:lnTo>
                  <a:pt x="957" y="2156"/>
                </a:lnTo>
                <a:lnTo>
                  <a:pt x="954" y="2156"/>
                </a:lnTo>
                <a:lnTo>
                  <a:pt x="953" y="2156"/>
                </a:lnTo>
                <a:lnTo>
                  <a:pt x="952" y="2156"/>
                </a:lnTo>
                <a:lnTo>
                  <a:pt x="951" y="2156"/>
                </a:lnTo>
                <a:lnTo>
                  <a:pt x="950" y="2156"/>
                </a:lnTo>
                <a:lnTo>
                  <a:pt x="947" y="2156"/>
                </a:lnTo>
                <a:lnTo>
                  <a:pt x="942" y="2156"/>
                </a:lnTo>
                <a:lnTo>
                  <a:pt x="938" y="2156"/>
                </a:lnTo>
                <a:lnTo>
                  <a:pt x="935" y="2156"/>
                </a:lnTo>
                <a:lnTo>
                  <a:pt x="934" y="2156"/>
                </a:lnTo>
                <a:lnTo>
                  <a:pt x="933" y="2156"/>
                </a:lnTo>
                <a:lnTo>
                  <a:pt x="929" y="2156"/>
                </a:lnTo>
                <a:lnTo>
                  <a:pt x="928" y="2156"/>
                </a:lnTo>
                <a:lnTo>
                  <a:pt x="926" y="2156"/>
                </a:lnTo>
                <a:lnTo>
                  <a:pt x="920" y="2156"/>
                </a:lnTo>
                <a:lnTo>
                  <a:pt x="919" y="2156"/>
                </a:lnTo>
                <a:lnTo>
                  <a:pt x="918" y="2156"/>
                </a:lnTo>
                <a:lnTo>
                  <a:pt x="917" y="2156"/>
                </a:lnTo>
                <a:lnTo>
                  <a:pt x="914" y="2156"/>
                </a:lnTo>
                <a:lnTo>
                  <a:pt x="907" y="2156"/>
                </a:lnTo>
                <a:lnTo>
                  <a:pt x="903" y="2156"/>
                </a:lnTo>
                <a:lnTo>
                  <a:pt x="900" y="2156"/>
                </a:lnTo>
                <a:lnTo>
                  <a:pt x="898" y="2156"/>
                </a:lnTo>
                <a:lnTo>
                  <a:pt x="891" y="2156"/>
                </a:lnTo>
                <a:lnTo>
                  <a:pt x="889" y="2156"/>
                </a:lnTo>
                <a:lnTo>
                  <a:pt x="888" y="2156"/>
                </a:lnTo>
                <a:lnTo>
                  <a:pt x="886" y="2156"/>
                </a:lnTo>
                <a:lnTo>
                  <a:pt x="883" y="2156"/>
                </a:lnTo>
                <a:lnTo>
                  <a:pt x="874" y="2156"/>
                </a:lnTo>
                <a:lnTo>
                  <a:pt x="872" y="2156"/>
                </a:lnTo>
                <a:lnTo>
                  <a:pt x="868" y="2156"/>
                </a:lnTo>
                <a:lnTo>
                  <a:pt x="867" y="2156"/>
                </a:lnTo>
                <a:lnTo>
                  <a:pt x="866" y="2156"/>
                </a:lnTo>
                <a:lnTo>
                  <a:pt x="865" y="2156"/>
                </a:lnTo>
                <a:lnTo>
                  <a:pt x="865" y="2158"/>
                </a:lnTo>
                <a:lnTo>
                  <a:pt x="865" y="2164"/>
                </a:lnTo>
                <a:lnTo>
                  <a:pt x="865" y="2166"/>
                </a:lnTo>
                <a:lnTo>
                  <a:pt x="865" y="2169"/>
                </a:lnTo>
                <a:lnTo>
                  <a:pt x="865" y="2170"/>
                </a:lnTo>
                <a:lnTo>
                  <a:pt x="865" y="2174"/>
                </a:lnTo>
                <a:lnTo>
                  <a:pt x="865" y="2175"/>
                </a:lnTo>
                <a:lnTo>
                  <a:pt x="865" y="2176"/>
                </a:lnTo>
                <a:lnTo>
                  <a:pt x="865" y="2177"/>
                </a:lnTo>
                <a:lnTo>
                  <a:pt x="865" y="2180"/>
                </a:lnTo>
                <a:lnTo>
                  <a:pt x="865" y="2186"/>
                </a:lnTo>
                <a:lnTo>
                  <a:pt x="865" y="2187"/>
                </a:lnTo>
                <a:lnTo>
                  <a:pt x="865" y="2190"/>
                </a:lnTo>
                <a:lnTo>
                  <a:pt x="864" y="2190"/>
                </a:lnTo>
                <a:lnTo>
                  <a:pt x="862" y="2190"/>
                </a:lnTo>
                <a:lnTo>
                  <a:pt x="860" y="2190"/>
                </a:lnTo>
                <a:lnTo>
                  <a:pt x="858" y="2190"/>
                </a:lnTo>
                <a:lnTo>
                  <a:pt x="857" y="2190"/>
                </a:lnTo>
                <a:lnTo>
                  <a:pt x="856" y="2190"/>
                </a:lnTo>
                <a:lnTo>
                  <a:pt x="855" y="2190"/>
                </a:lnTo>
                <a:lnTo>
                  <a:pt x="850" y="2191"/>
                </a:lnTo>
                <a:lnTo>
                  <a:pt x="848" y="2191"/>
                </a:lnTo>
                <a:lnTo>
                  <a:pt x="846" y="2191"/>
                </a:lnTo>
                <a:lnTo>
                  <a:pt x="845" y="2191"/>
                </a:lnTo>
                <a:lnTo>
                  <a:pt x="843" y="2191"/>
                </a:lnTo>
                <a:lnTo>
                  <a:pt x="841" y="2191"/>
                </a:lnTo>
                <a:lnTo>
                  <a:pt x="840" y="2191"/>
                </a:lnTo>
                <a:lnTo>
                  <a:pt x="838" y="2191"/>
                </a:lnTo>
                <a:lnTo>
                  <a:pt x="837" y="2191"/>
                </a:lnTo>
                <a:lnTo>
                  <a:pt x="836" y="2191"/>
                </a:lnTo>
                <a:lnTo>
                  <a:pt x="834" y="2191"/>
                </a:lnTo>
                <a:lnTo>
                  <a:pt x="833" y="2191"/>
                </a:lnTo>
                <a:lnTo>
                  <a:pt x="832" y="2191"/>
                </a:lnTo>
                <a:lnTo>
                  <a:pt x="831" y="2191"/>
                </a:lnTo>
                <a:lnTo>
                  <a:pt x="828" y="2191"/>
                </a:lnTo>
                <a:lnTo>
                  <a:pt x="826" y="2191"/>
                </a:lnTo>
                <a:lnTo>
                  <a:pt x="825" y="2191"/>
                </a:lnTo>
                <a:lnTo>
                  <a:pt x="824" y="2191"/>
                </a:lnTo>
                <a:lnTo>
                  <a:pt x="823" y="2191"/>
                </a:lnTo>
                <a:lnTo>
                  <a:pt x="822" y="2191"/>
                </a:lnTo>
                <a:lnTo>
                  <a:pt x="821" y="2191"/>
                </a:lnTo>
                <a:lnTo>
                  <a:pt x="819" y="2191"/>
                </a:lnTo>
                <a:lnTo>
                  <a:pt x="817" y="2191"/>
                </a:lnTo>
                <a:lnTo>
                  <a:pt x="814" y="2191"/>
                </a:lnTo>
                <a:lnTo>
                  <a:pt x="813" y="2191"/>
                </a:lnTo>
                <a:lnTo>
                  <a:pt x="811" y="2191"/>
                </a:lnTo>
                <a:lnTo>
                  <a:pt x="810" y="2191"/>
                </a:lnTo>
                <a:lnTo>
                  <a:pt x="808" y="2191"/>
                </a:lnTo>
                <a:lnTo>
                  <a:pt x="807" y="2191"/>
                </a:lnTo>
                <a:lnTo>
                  <a:pt x="806" y="2191"/>
                </a:lnTo>
                <a:lnTo>
                  <a:pt x="805" y="2191"/>
                </a:lnTo>
                <a:lnTo>
                  <a:pt x="804" y="2191"/>
                </a:lnTo>
                <a:lnTo>
                  <a:pt x="803" y="2191"/>
                </a:lnTo>
                <a:lnTo>
                  <a:pt x="802" y="2191"/>
                </a:lnTo>
                <a:lnTo>
                  <a:pt x="800" y="2191"/>
                </a:lnTo>
                <a:lnTo>
                  <a:pt x="796" y="2191"/>
                </a:lnTo>
                <a:lnTo>
                  <a:pt x="794" y="2191"/>
                </a:lnTo>
                <a:lnTo>
                  <a:pt x="787" y="2191"/>
                </a:lnTo>
                <a:lnTo>
                  <a:pt x="782" y="2191"/>
                </a:lnTo>
                <a:lnTo>
                  <a:pt x="781" y="2191"/>
                </a:lnTo>
                <a:lnTo>
                  <a:pt x="780" y="2191"/>
                </a:lnTo>
                <a:lnTo>
                  <a:pt x="779" y="2191"/>
                </a:lnTo>
                <a:lnTo>
                  <a:pt x="778" y="2191"/>
                </a:lnTo>
                <a:lnTo>
                  <a:pt x="777" y="2191"/>
                </a:lnTo>
                <a:lnTo>
                  <a:pt x="776" y="2191"/>
                </a:lnTo>
                <a:lnTo>
                  <a:pt x="774" y="2191"/>
                </a:lnTo>
                <a:lnTo>
                  <a:pt x="773" y="2191"/>
                </a:lnTo>
                <a:lnTo>
                  <a:pt x="772" y="2191"/>
                </a:lnTo>
                <a:lnTo>
                  <a:pt x="771" y="2191"/>
                </a:lnTo>
                <a:lnTo>
                  <a:pt x="770" y="2191"/>
                </a:lnTo>
                <a:lnTo>
                  <a:pt x="769" y="2191"/>
                </a:lnTo>
                <a:lnTo>
                  <a:pt x="768" y="2191"/>
                </a:lnTo>
                <a:lnTo>
                  <a:pt x="765" y="2191"/>
                </a:lnTo>
                <a:lnTo>
                  <a:pt x="764" y="2191"/>
                </a:lnTo>
                <a:lnTo>
                  <a:pt x="763" y="2191"/>
                </a:lnTo>
                <a:lnTo>
                  <a:pt x="762" y="2191"/>
                </a:lnTo>
                <a:lnTo>
                  <a:pt x="761" y="2190"/>
                </a:lnTo>
                <a:lnTo>
                  <a:pt x="761" y="2191"/>
                </a:lnTo>
                <a:lnTo>
                  <a:pt x="760" y="2191"/>
                </a:lnTo>
                <a:lnTo>
                  <a:pt x="759" y="2191"/>
                </a:lnTo>
                <a:lnTo>
                  <a:pt x="757" y="2191"/>
                </a:lnTo>
                <a:lnTo>
                  <a:pt x="756" y="2191"/>
                </a:lnTo>
                <a:lnTo>
                  <a:pt x="755" y="2191"/>
                </a:lnTo>
                <a:lnTo>
                  <a:pt x="753" y="2191"/>
                </a:lnTo>
                <a:lnTo>
                  <a:pt x="752" y="2191"/>
                </a:lnTo>
                <a:lnTo>
                  <a:pt x="748" y="2191"/>
                </a:lnTo>
                <a:lnTo>
                  <a:pt x="747" y="2191"/>
                </a:lnTo>
                <a:lnTo>
                  <a:pt x="744" y="2191"/>
                </a:lnTo>
                <a:lnTo>
                  <a:pt x="743" y="2191"/>
                </a:lnTo>
                <a:lnTo>
                  <a:pt x="742" y="2191"/>
                </a:lnTo>
                <a:lnTo>
                  <a:pt x="741" y="2191"/>
                </a:lnTo>
                <a:lnTo>
                  <a:pt x="739" y="2191"/>
                </a:lnTo>
                <a:lnTo>
                  <a:pt x="737" y="2191"/>
                </a:lnTo>
                <a:lnTo>
                  <a:pt x="736" y="2191"/>
                </a:lnTo>
                <a:lnTo>
                  <a:pt x="735" y="2191"/>
                </a:lnTo>
                <a:lnTo>
                  <a:pt x="734" y="2191"/>
                </a:lnTo>
                <a:lnTo>
                  <a:pt x="733" y="2191"/>
                </a:lnTo>
                <a:lnTo>
                  <a:pt x="731" y="2191"/>
                </a:lnTo>
                <a:lnTo>
                  <a:pt x="730" y="2191"/>
                </a:lnTo>
                <a:lnTo>
                  <a:pt x="729" y="2191"/>
                </a:lnTo>
                <a:lnTo>
                  <a:pt x="729" y="2192"/>
                </a:lnTo>
                <a:lnTo>
                  <a:pt x="728" y="2192"/>
                </a:lnTo>
                <a:lnTo>
                  <a:pt x="727" y="2192"/>
                </a:lnTo>
                <a:lnTo>
                  <a:pt x="725" y="2192"/>
                </a:lnTo>
                <a:lnTo>
                  <a:pt x="721" y="2192"/>
                </a:lnTo>
                <a:lnTo>
                  <a:pt x="720" y="2192"/>
                </a:lnTo>
                <a:lnTo>
                  <a:pt x="717" y="2192"/>
                </a:lnTo>
                <a:lnTo>
                  <a:pt x="714" y="2192"/>
                </a:lnTo>
                <a:lnTo>
                  <a:pt x="713" y="2192"/>
                </a:lnTo>
                <a:lnTo>
                  <a:pt x="712" y="2192"/>
                </a:lnTo>
                <a:lnTo>
                  <a:pt x="709" y="2192"/>
                </a:lnTo>
                <a:lnTo>
                  <a:pt x="707" y="2192"/>
                </a:lnTo>
                <a:lnTo>
                  <a:pt x="696" y="2191"/>
                </a:lnTo>
                <a:lnTo>
                  <a:pt x="692" y="2191"/>
                </a:lnTo>
                <a:lnTo>
                  <a:pt x="691" y="2191"/>
                </a:lnTo>
                <a:lnTo>
                  <a:pt x="690" y="2191"/>
                </a:lnTo>
                <a:lnTo>
                  <a:pt x="686" y="2191"/>
                </a:lnTo>
                <a:lnTo>
                  <a:pt x="685" y="2191"/>
                </a:lnTo>
                <a:lnTo>
                  <a:pt x="683" y="2191"/>
                </a:lnTo>
                <a:lnTo>
                  <a:pt x="682" y="2191"/>
                </a:lnTo>
                <a:lnTo>
                  <a:pt x="678" y="2192"/>
                </a:lnTo>
                <a:lnTo>
                  <a:pt x="676" y="2192"/>
                </a:lnTo>
                <a:lnTo>
                  <a:pt x="675" y="2192"/>
                </a:lnTo>
                <a:lnTo>
                  <a:pt x="674" y="2192"/>
                </a:lnTo>
                <a:lnTo>
                  <a:pt x="673" y="2192"/>
                </a:lnTo>
                <a:lnTo>
                  <a:pt x="672" y="2192"/>
                </a:lnTo>
                <a:lnTo>
                  <a:pt x="670" y="2192"/>
                </a:lnTo>
                <a:lnTo>
                  <a:pt x="669" y="2192"/>
                </a:lnTo>
                <a:lnTo>
                  <a:pt x="667" y="2192"/>
                </a:lnTo>
                <a:lnTo>
                  <a:pt x="666" y="2192"/>
                </a:lnTo>
                <a:lnTo>
                  <a:pt x="665" y="2191"/>
                </a:lnTo>
                <a:lnTo>
                  <a:pt x="658" y="2191"/>
                </a:lnTo>
                <a:lnTo>
                  <a:pt x="657" y="2191"/>
                </a:lnTo>
                <a:lnTo>
                  <a:pt x="656" y="2191"/>
                </a:lnTo>
                <a:lnTo>
                  <a:pt x="655" y="2191"/>
                </a:lnTo>
                <a:lnTo>
                  <a:pt x="653" y="2191"/>
                </a:lnTo>
                <a:lnTo>
                  <a:pt x="650" y="2191"/>
                </a:lnTo>
                <a:lnTo>
                  <a:pt x="649" y="2191"/>
                </a:lnTo>
                <a:lnTo>
                  <a:pt x="647" y="2191"/>
                </a:lnTo>
                <a:lnTo>
                  <a:pt x="645" y="2191"/>
                </a:lnTo>
                <a:lnTo>
                  <a:pt x="642" y="2191"/>
                </a:lnTo>
                <a:lnTo>
                  <a:pt x="641" y="2191"/>
                </a:lnTo>
                <a:lnTo>
                  <a:pt x="640" y="2191"/>
                </a:lnTo>
                <a:lnTo>
                  <a:pt x="636" y="2191"/>
                </a:lnTo>
                <a:lnTo>
                  <a:pt x="635" y="2191"/>
                </a:lnTo>
                <a:lnTo>
                  <a:pt x="633" y="2191"/>
                </a:lnTo>
                <a:lnTo>
                  <a:pt x="632" y="2191"/>
                </a:lnTo>
                <a:lnTo>
                  <a:pt x="631" y="2191"/>
                </a:lnTo>
                <a:lnTo>
                  <a:pt x="630" y="2191"/>
                </a:lnTo>
                <a:lnTo>
                  <a:pt x="629" y="2191"/>
                </a:lnTo>
                <a:lnTo>
                  <a:pt x="627" y="2191"/>
                </a:lnTo>
                <a:lnTo>
                  <a:pt x="624" y="2191"/>
                </a:lnTo>
                <a:lnTo>
                  <a:pt x="623" y="2191"/>
                </a:lnTo>
                <a:lnTo>
                  <a:pt x="622" y="2191"/>
                </a:lnTo>
                <a:lnTo>
                  <a:pt x="621" y="2191"/>
                </a:lnTo>
                <a:lnTo>
                  <a:pt x="619" y="2191"/>
                </a:lnTo>
                <a:lnTo>
                  <a:pt x="617" y="2191"/>
                </a:lnTo>
                <a:lnTo>
                  <a:pt x="615" y="2191"/>
                </a:lnTo>
                <a:lnTo>
                  <a:pt x="612" y="2191"/>
                </a:lnTo>
                <a:lnTo>
                  <a:pt x="610" y="2191"/>
                </a:lnTo>
                <a:lnTo>
                  <a:pt x="608" y="2191"/>
                </a:lnTo>
                <a:lnTo>
                  <a:pt x="606" y="2191"/>
                </a:lnTo>
                <a:lnTo>
                  <a:pt x="605" y="2191"/>
                </a:lnTo>
                <a:lnTo>
                  <a:pt x="604" y="2191"/>
                </a:lnTo>
                <a:lnTo>
                  <a:pt x="603" y="2191"/>
                </a:lnTo>
                <a:lnTo>
                  <a:pt x="601" y="2191"/>
                </a:lnTo>
                <a:lnTo>
                  <a:pt x="600" y="2191"/>
                </a:lnTo>
                <a:lnTo>
                  <a:pt x="598" y="2191"/>
                </a:lnTo>
                <a:lnTo>
                  <a:pt x="597" y="2191"/>
                </a:lnTo>
                <a:lnTo>
                  <a:pt x="596" y="2191"/>
                </a:lnTo>
                <a:lnTo>
                  <a:pt x="595" y="2191"/>
                </a:lnTo>
                <a:lnTo>
                  <a:pt x="590" y="2191"/>
                </a:lnTo>
                <a:lnTo>
                  <a:pt x="589" y="2191"/>
                </a:lnTo>
                <a:lnTo>
                  <a:pt x="588" y="2191"/>
                </a:lnTo>
                <a:lnTo>
                  <a:pt x="584" y="2191"/>
                </a:lnTo>
                <a:lnTo>
                  <a:pt x="583" y="2191"/>
                </a:lnTo>
                <a:lnTo>
                  <a:pt x="580" y="2191"/>
                </a:lnTo>
                <a:lnTo>
                  <a:pt x="578" y="2191"/>
                </a:lnTo>
                <a:lnTo>
                  <a:pt x="572" y="2191"/>
                </a:lnTo>
                <a:lnTo>
                  <a:pt x="572" y="2190"/>
                </a:lnTo>
                <a:lnTo>
                  <a:pt x="572" y="2187"/>
                </a:lnTo>
                <a:lnTo>
                  <a:pt x="572" y="2181"/>
                </a:lnTo>
                <a:lnTo>
                  <a:pt x="572" y="2175"/>
                </a:lnTo>
                <a:lnTo>
                  <a:pt x="571" y="2175"/>
                </a:lnTo>
                <a:lnTo>
                  <a:pt x="557" y="2174"/>
                </a:lnTo>
                <a:lnTo>
                  <a:pt x="553" y="2174"/>
                </a:lnTo>
                <a:lnTo>
                  <a:pt x="535" y="2174"/>
                </a:lnTo>
                <a:lnTo>
                  <a:pt x="532" y="2174"/>
                </a:lnTo>
                <a:lnTo>
                  <a:pt x="531" y="2174"/>
                </a:lnTo>
                <a:lnTo>
                  <a:pt x="530" y="2174"/>
                </a:lnTo>
                <a:lnTo>
                  <a:pt x="529" y="2174"/>
                </a:lnTo>
                <a:lnTo>
                  <a:pt x="528" y="2174"/>
                </a:lnTo>
                <a:lnTo>
                  <a:pt x="527" y="2174"/>
                </a:lnTo>
                <a:lnTo>
                  <a:pt x="526" y="2174"/>
                </a:lnTo>
                <a:lnTo>
                  <a:pt x="524" y="2174"/>
                </a:lnTo>
                <a:lnTo>
                  <a:pt x="523" y="2174"/>
                </a:lnTo>
                <a:lnTo>
                  <a:pt x="522" y="2174"/>
                </a:lnTo>
                <a:lnTo>
                  <a:pt x="519" y="2174"/>
                </a:lnTo>
                <a:lnTo>
                  <a:pt x="517" y="2174"/>
                </a:lnTo>
                <a:lnTo>
                  <a:pt x="514" y="2174"/>
                </a:lnTo>
                <a:lnTo>
                  <a:pt x="513" y="2174"/>
                </a:lnTo>
                <a:lnTo>
                  <a:pt x="511" y="2174"/>
                </a:lnTo>
                <a:lnTo>
                  <a:pt x="510" y="2174"/>
                </a:lnTo>
                <a:lnTo>
                  <a:pt x="502" y="2174"/>
                </a:lnTo>
                <a:lnTo>
                  <a:pt x="501" y="2174"/>
                </a:lnTo>
                <a:lnTo>
                  <a:pt x="493" y="2173"/>
                </a:lnTo>
                <a:lnTo>
                  <a:pt x="492" y="2173"/>
                </a:lnTo>
                <a:lnTo>
                  <a:pt x="489" y="2173"/>
                </a:lnTo>
                <a:lnTo>
                  <a:pt x="488" y="2173"/>
                </a:lnTo>
                <a:lnTo>
                  <a:pt x="487" y="2173"/>
                </a:lnTo>
                <a:lnTo>
                  <a:pt x="486" y="2173"/>
                </a:lnTo>
                <a:lnTo>
                  <a:pt x="485" y="2173"/>
                </a:lnTo>
                <a:lnTo>
                  <a:pt x="484" y="2173"/>
                </a:lnTo>
                <a:lnTo>
                  <a:pt x="483" y="2173"/>
                </a:lnTo>
                <a:lnTo>
                  <a:pt x="481" y="2173"/>
                </a:lnTo>
                <a:lnTo>
                  <a:pt x="480" y="2173"/>
                </a:lnTo>
                <a:lnTo>
                  <a:pt x="479" y="2173"/>
                </a:lnTo>
                <a:lnTo>
                  <a:pt x="478" y="2173"/>
                </a:lnTo>
                <a:lnTo>
                  <a:pt x="477" y="2173"/>
                </a:lnTo>
                <a:lnTo>
                  <a:pt x="476" y="2173"/>
                </a:lnTo>
                <a:lnTo>
                  <a:pt x="468" y="2173"/>
                </a:lnTo>
                <a:lnTo>
                  <a:pt x="467" y="2173"/>
                </a:lnTo>
                <a:lnTo>
                  <a:pt x="466" y="2173"/>
                </a:lnTo>
                <a:lnTo>
                  <a:pt x="465" y="2173"/>
                </a:lnTo>
                <a:lnTo>
                  <a:pt x="463" y="2173"/>
                </a:lnTo>
                <a:lnTo>
                  <a:pt x="462" y="2173"/>
                </a:lnTo>
                <a:lnTo>
                  <a:pt x="461" y="2173"/>
                </a:lnTo>
                <a:lnTo>
                  <a:pt x="459" y="2173"/>
                </a:lnTo>
                <a:lnTo>
                  <a:pt x="458" y="2173"/>
                </a:lnTo>
                <a:lnTo>
                  <a:pt x="455" y="2173"/>
                </a:lnTo>
                <a:lnTo>
                  <a:pt x="453" y="2173"/>
                </a:lnTo>
                <a:lnTo>
                  <a:pt x="451" y="2173"/>
                </a:lnTo>
                <a:lnTo>
                  <a:pt x="450" y="2173"/>
                </a:lnTo>
                <a:lnTo>
                  <a:pt x="449" y="2173"/>
                </a:lnTo>
                <a:lnTo>
                  <a:pt x="448" y="2173"/>
                </a:lnTo>
                <a:lnTo>
                  <a:pt x="445" y="2173"/>
                </a:lnTo>
                <a:lnTo>
                  <a:pt x="443" y="2173"/>
                </a:lnTo>
                <a:lnTo>
                  <a:pt x="442" y="2173"/>
                </a:lnTo>
                <a:lnTo>
                  <a:pt x="441" y="2173"/>
                </a:lnTo>
                <a:lnTo>
                  <a:pt x="439" y="2173"/>
                </a:lnTo>
                <a:lnTo>
                  <a:pt x="435" y="2173"/>
                </a:lnTo>
                <a:lnTo>
                  <a:pt x="434" y="2173"/>
                </a:lnTo>
                <a:lnTo>
                  <a:pt x="433" y="2173"/>
                </a:lnTo>
                <a:lnTo>
                  <a:pt x="432" y="2173"/>
                </a:lnTo>
                <a:lnTo>
                  <a:pt x="431" y="2173"/>
                </a:lnTo>
                <a:lnTo>
                  <a:pt x="429" y="2173"/>
                </a:lnTo>
                <a:lnTo>
                  <a:pt x="428" y="2173"/>
                </a:lnTo>
                <a:lnTo>
                  <a:pt x="427" y="2173"/>
                </a:lnTo>
                <a:lnTo>
                  <a:pt x="426" y="2173"/>
                </a:lnTo>
                <a:lnTo>
                  <a:pt x="425" y="2173"/>
                </a:lnTo>
                <a:lnTo>
                  <a:pt x="424" y="2173"/>
                </a:lnTo>
                <a:lnTo>
                  <a:pt x="423" y="2173"/>
                </a:lnTo>
                <a:lnTo>
                  <a:pt x="423" y="2172"/>
                </a:lnTo>
                <a:lnTo>
                  <a:pt x="423" y="2168"/>
                </a:lnTo>
                <a:lnTo>
                  <a:pt x="423" y="2167"/>
                </a:lnTo>
                <a:lnTo>
                  <a:pt x="423" y="2166"/>
                </a:lnTo>
                <a:lnTo>
                  <a:pt x="423" y="2165"/>
                </a:lnTo>
                <a:lnTo>
                  <a:pt x="422" y="2165"/>
                </a:lnTo>
                <a:lnTo>
                  <a:pt x="422" y="2164"/>
                </a:lnTo>
                <a:lnTo>
                  <a:pt x="422" y="2162"/>
                </a:lnTo>
                <a:lnTo>
                  <a:pt x="423" y="2161"/>
                </a:lnTo>
                <a:lnTo>
                  <a:pt x="423" y="2160"/>
                </a:lnTo>
                <a:lnTo>
                  <a:pt x="424" y="2160"/>
                </a:lnTo>
                <a:lnTo>
                  <a:pt x="424" y="2159"/>
                </a:lnTo>
                <a:lnTo>
                  <a:pt x="423" y="2159"/>
                </a:lnTo>
                <a:lnTo>
                  <a:pt x="424" y="2158"/>
                </a:lnTo>
                <a:lnTo>
                  <a:pt x="423" y="2158"/>
                </a:lnTo>
                <a:lnTo>
                  <a:pt x="423" y="2157"/>
                </a:lnTo>
                <a:lnTo>
                  <a:pt x="423" y="2156"/>
                </a:lnTo>
                <a:lnTo>
                  <a:pt x="422" y="2156"/>
                </a:lnTo>
                <a:lnTo>
                  <a:pt x="420" y="2156"/>
                </a:lnTo>
                <a:lnTo>
                  <a:pt x="419" y="2156"/>
                </a:lnTo>
                <a:lnTo>
                  <a:pt x="418" y="2156"/>
                </a:lnTo>
                <a:lnTo>
                  <a:pt x="416" y="2156"/>
                </a:lnTo>
                <a:lnTo>
                  <a:pt x="415" y="2156"/>
                </a:lnTo>
                <a:lnTo>
                  <a:pt x="414" y="2156"/>
                </a:lnTo>
                <a:lnTo>
                  <a:pt x="412" y="2156"/>
                </a:lnTo>
                <a:lnTo>
                  <a:pt x="410" y="2156"/>
                </a:lnTo>
                <a:lnTo>
                  <a:pt x="409" y="2156"/>
                </a:lnTo>
                <a:lnTo>
                  <a:pt x="408" y="2156"/>
                </a:lnTo>
                <a:lnTo>
                  <a:pt x="407" y="2156"/>
                </a:lnTo>
                <a:lnTo>
                  <a:pt x="405" y="2156"/>
                </a:lnTo>
                <a:lnTo>
                  <a:pt x="403" y="2156"/>
                </a:lnTo>
                <a:lnTo>
                  <a:pt x="402" y="2156"/>
                </a:lnTo>
                <a:lnTo>
                  <a:pt x="401" y="2156"/>
                </a:lnTo>
                <a:lnTo>
                  <a:pt x="400" y="2156"/>
                </a:lnTo>
                <a:lnTo>
                  <a:pt x="399" y="2156"/>
                </a:lnTo>
                <a:lnTo>
                  <a:pt x="398" y="2156"/>
                </a:lnTo>
                <a:lnTo>
                  <a:pt x="397" y="2156"/>
                </a:lnTo>
                <a:lnTo>
                  <a:pt x="396" y="2156"/>
                </a:lnTo>
                <a:lnTo>
                  <a:pt x="390" y="2155"/>
                </a:lnTo>
                <a:lnTo>
                  <a:pt x="388" y="2155"/>
                </a:lnTo>
                <a:lnTo>
                  <a:pt x="386" y="2155"/>
                </a:lnTo>
                <a:lnTo>
                  <a:pt x="385" y="2155"/>
                </a:lnTo>
                <a:lnTo>
                  <a:pt x="384" y="2155"/>
                </a:lnTo>
                <a:lnTo>
                  <a:pt x="383" y="2155"/>
                </a:lnTo>
                <a:lnTo>
                  <a:pt x="382" y="2155"/>
                </a:lnTo>
                <a:lnTo>
                  <a:pt x="380" y="2155"/>
                </a:lnTo>
                <a:lnTo>
                  <a:pt x="365" y="2155"/>
                </a:lnTo>
                <a:lnTo>
                  <a:pt x="364" y="2155"/>
                </a:lnTo>
                <a:lnTo>
                  <a:pt x="357" y="2156"/>
                </a:lnTo>
                <a:lnTo>
                  <a:pt x="350" y="2156"/>
                </a:lnTo>
                <a:lnTo>
                  <a:pt x="348" y="2156"/>
                </a:lnTo>
                <a:lnTo>
                  <a:pt x="347" y="2156"/>
                </a:lnTo>
                <a:lnTo>
                  <a:pt x="346" y="2156"/>
                </a:lnTo>
                <a:lnTo>
                  <a:pt x="333" y="2156"/>
                </a:lnTo>
                <a:lnTo>
                  <a:pt x="328" y="2156"/>
                </a:lnTo>
                <a:lnTo>
                  <a:pt x="327" y="2156"/>
                </a:lnTo>
                <a:lnTo>
                  <a:pt x="325" y="2156"/>
                </a:lnTo>
                <a:lnTo>
                  <a:pt x="320" y="2156"/>
                </a:lnTo>
                <a:lnTo>
                  <a:pt x="317" y="2156"/>
                </a:lnTo>
                <a:lnTo>
                  <a:pt x="310" y="2156"/>
                </a:lnTo>
                <a:lnTo>
                  <a:pt x="308" y="2156"/>
                </a:lnTo>
                <a:lnTo>
                  <a:pt x="306" y="2156"/>
                </a:lnTo>
                <a:lnTo>
                  <a:pt x="302" y="2156"/>
                </a:lnTo>
                <a:lnTo>
                  <a:pt x="301" y="2156"/>
                </a:lnTo>
                <a:lnTo>
                  <a:pt x="299" y="2156"/>
                </a:lnTo>
                <a:lnTo>
                  <a:pt x="298" y="2156"/>
                </a:lnTo>
                <a:lnTo>
                  <a:pt x="297" y="2156"/>
                </a:lnTo>
                <a:lnTo>
                  <a:pt x="295" y="2156"/>
                </a:lnTo>
                <a:lnTo>
                  <a:pt x="294" y="2156"/>
                </a:lnTo>
                <a:lnTo>
                  <a:pt x="293" y="2156"/>
                </a:lnTo>
                <a:lnTo>
                  <a:pt x="291" y="2156"/>
                </a:lnTo>
                <a:lnTo>
                  <a:pt x="290" y="2156"/>
                </a:lnTo>
                <a:lnTo>
                  <a:pt x="289" y="2156"/>
                </a:lnTo>
                <a:lnTo>
                  <a:pt x="288" y="2156"/>
                </a:lnTo>
                <a:lnTo>
                  <a:pt x="286" y="2156"/>
                </a:lnTo>
                <a:lnTo>
                  <a:pt x="285" y="2156"/>
                </a:lnTo>
                <a:lnTo>
                  <a:pt x="284" y="2156"/>
                </a:lnTo>
                <a:lnTo>
                  <a:pt x="282" y="2156"/>
                </a:lnTo>
                <a:lnTo>
                  <a:pt x="281" y="2156"/>
                </a:lnTo>
                <a:lnTo>
                  <a:pt x="279" y="2156"/>
                </a:lnTo>
                <a:lnTo>
                  <a:pt x="276" y="2156"/>
                </a:lnTo>
                <a:lnTo>
                  <a:pt x="274" y="2156"/>
                </a:lnTo>
                <a:lnTo>
                  <a:pt x="273" y="2156"/>
                </a:lnTo>
                <a:lnTo>
                  <a:pt x="270" y="2156"/>
                </a:lnTo>
                <a:lnTo>
                  <a:pt x="267" y="2156"/>
                </a:lnTo>
                <a:lnTo>
                  <a:pt x="265" y="2156"/>
                </a:lnTo>
                <a:lnTo>
                  <a:pt x="263" y="2156"/>
                </a:lnTo>
                <a:lnTo>
                  <a:pt x="262" y="2156"/>
                </a:lnTo>
                <a:lnTo>
                  <a:pt x="260" y="2156"/>
                </a:lnTo>
                <a:lnTo>
                  <a:pt x="259" y="2156"/>
                </a:lnTo>
                <a:lnTo>
                  <a:pt x="258" y="2156"/>
                </a:lnTo>
                <a:lnTo>
                  <a:pt x="256" y="2156"/>
                </a:lnTo>
                <a:lnTo>
                  <a:pt x="255" y="2156"/>
                </a:lnTo>
                <a:lnTo>
                  <a:pt x="254" y="2156"/>
                </a:lnTo>
                <a:lnTo>
                  <a:pt x="251" y="2156"/>
                </a:lnTo>
                <a:lnTo>
                  <a:pt x="250" y="2156"/>
                </a:lnTo>
                <a:lnTo>
                  <a:pt x="248" y="2156"/>
                </a:lnTo>
                <a:lnTo>
                  <a:pt x="245" y="2156"/>
                </a:lnTo>
                <a:lnTo>
                  <a:pt x="242" y="2156"/>
                </a:lnTo>
                <a:lnTo>
                  <a:pt x="242" y="2157"/>
                </a:lnTo>
                <a:lnTo>
                  <a:pt x="242" y="2158"/>
                </a:lnTo>
                <a:lnTo>
                  <a:pt x="242" y="2162"/>
                </a:lnTo>
                <a:lnTo>
                  <a:pt x="242" y="2165"/>
                </a:lnTo>
                <a:lnTo>
                  <a:pt x="242" y="2166"/>
                </a:lnTo>
                <a:lnTo>
                  <a:pt x="242" y="2167"/>
                </a:lnTo>
                <a:lnTo>
                  <a:pt x="242" y="2168"/>
                </a:lnTo>
                <a:lnTo>
                  <a:pt x="242" y="2169"/>
                </a:lnTo>
                <a:lnTo>
                  <a:pt x="242" y="2170"/>
                </a:lnTo>
                <a:lnTo>
                  <a:pt x="242" y="2172"/>
                </a:lnTo>
                <a:lnTo>
                  <a:pt x="242" y="2173"/>
                </a:lnTo>
                <a:lnTo>
                  <a:pt x="242" y="2174"/>
                </a:lnTo>
                <a:lnTo>
                  <a:pt x="242" y="2180"/>
                </a:lnTo>
                <a:lnTo>
                  <a:pt x="242" y="2184"/>
                </a:lnTo>
                <a:lnTo>
                  <a:pt x="242" y="2195"/>
                </a:lnTo>
                <a:lnTo>
                  <a:pt x="242" y="2197"/>
                </a:lnTo>
                <a:lnTo>
                  <a:pt x="242" y="2200"/>
                </a:lnTo>
                <a:lnTo>
                  <a:pt x="242" y="2201"/>
                </a:lnTo>
                <a:lnTo>
                  <a:pt x="242" y="2204"/>
                </a:lnTo>
                <a:lnTo>
                  <a:pt x="242" y="2207"/>
                </a:lnTo>
                <a:lnTo>
                  <a:pt x="242" y="2208"/>
                </a:lnTo>
                <a:lnTo>
                  <a:pt x="242" y="2210"/>
                </a:lnTo>
                <a:lnTo>
                  <a:pt x="237" y="2211"/>
                </a:lnTo>
                <a:lnTo>
                  <a:pt x="233" y="2214"/>
                </a:lnTo>
                <a:lnTo>
                  <a:pt x="230" y="2214"/>
                </a:lnTo>
                <a:lnTo>
                  <a:pt x="230" y="2215"/>
                </a:lnTo>
                <a:lnTo>
                  <a:pt x="229" y="2215"/>
                </a:lnTo>
                <a:lnTo>
                  <a:pt x="226" y="2216"/>
                </a:lnTo>
                <a:lnTo>
                  <a:pt x="225" y="2217"/>
                </a:lnTo>
                <a:lnTo>
                  <a:pt x="224" y="2217"/>
                </a:lnTo>
                <a:lnTo>
                  <a:pt x="220" y="2218"/>
                </a:lnTo>
                <a:lnTo>
                  <a:pt x="219" y="2219"/>
                </a:lnTo>
                <a:lnTo>
                  <a:pt x="216" y="2220"/>
                </a:lnTo>
                <a:lnTo>
                  <a:pt x="209" y="2223"/>
                </a:lnTo>
                <a:lnTo>
                  <a:pt x="207" y="2224"/>
                </a:lnTo>
                <a:lnTo>
                  <a:pt x="205" y="2224"/>
                </a:lnTo>
                <a:lnTo>
                  <a:pt x="204" y="2224"/>
                </a:lnTo>
                <a:lnTo>
                  <a:pt x="203" y="2225"/>
                </a:lnTo>
                <a:lnTo>
                  <a:pt x="200" y="2226"/>
                </a:lnTo>
                <a:lnTo>
                  <a:pt x="198" y="2226"/>
                </a:lnTo>
                <a:lnTo>
                  <a:pt x="194" y="2228"/>
                </a:lnTo>
                <a:lnTo>
                  <a:pt x="193" y="2228"/>
                </a:lnTo>
                <a:lnTo>
                  <a:pt x="190" y="2229"/>
                </a:lnTo>
                <a:lnTo>
                  <a:pt x="190" y="2233"/>
                </a:lnTo>
                <a:lnTo>
                  <a:pt x="190" y="2234"/>
                </a:lnTo>
                <a:lnTo>
                  <a:pt x="190" y="2235"/>
                </a:lnTo>
                <a:lnTo>
                  <a:pt x="190" y="2237"/>
                </a:lnTo>
                <a:lnTo>
                  <a:pt x="190" y="2239"/>
                </a:lnTo>
                <a:lnTo>
                  <a:pt x="190" y="2241"/>
                </a:lnTo>
                <a:lnTo>
                  <a:pt x="190" y="2242"/>
                </a:lnTo>
                <a:lnTo>
                  <a:pt x="190" y="2244"/>
                </a:lnTo>
                <a:lnTo>
                  <a:pt x="190" y="2245"/>
                </a:lnTo>
                <a:lnTo>
                  <a:pt x="190" y="2247"/>
                </a:lnTo>
                <a:lnTo>
                  <a:pt x="190" y="2248"/>
                </a:lnTo>
                <a:lnTo>
                  <a:pt x="190" y="2250"/>
                </a:lnTo>
                <a:lnTo>
                  <a:pt x="190" y="2251"/>
                </a:lnTo>
                <a:lnTo>
                  <a:pt x="190" y="2252"/>
                </a:lnTo>
                <a:lnTo>
                  <a:pt x="190" y="2253"/>
                </a:lnTo>
                <a:lnTo>
                  <a:pt x="190" y="2254"/>
                </a:lnTo>
                <a:lnTo>
                  <a:pt x="190" y="2256"/>
                </a:lnTo>
                <a:lnTo>
                  <a:pt x="190" y="2257"/>
                </a:lnTo>
                <a:lnTo>
                  <a:pt x="190" y="2258"/>
                </a:lnTo>
                <a:lnTo>
                  <a:pt x="190" y="2259"/>
                </a:lnTo>
                <a:lnTo>
                  <a:pt x="190" y="2260"/>
                </a:lnTo>
                <a:lnTo>
                  <a:pt x="190" y="2261"/>
                </a:lnTo>
                <a:lnTo>
                  <a:pt x="190" y="2264"/>
                </a:lnTo>
                <a:lnTo>
                  <a:pt x="190" y="2265"/>
                </a:lnTo>
                <a:lnTo>
                  <a:pt x="190" y="2269"/>
                </a:lnTo>
                <a:lnTo>
                  <a:pt x="190" y="2272"/>
                </a:lnTo>
                <a:lnTo>
                  <a:pt x="190" y="2273"/>
                </a:lnTo>
                <a:lnTo>
                  <a:pt x="190" y="2275"/>
                </a:lnTo>
                <a:lnTo>
                  <a:pt x="190" y="2276"/>
                </a:lnTo>
                <a:lnTo>
                  <a:pt x="190" y="2277"/>
                </a:lnTo>
                <a:lnTo>
                  <a:pt x="190" y="2278"/>
                </a:lnTo>
                <a:lnTo>
                  <a:pt x="190" y="2279"/>
                </a:lnTo>
                <a:lnTo>
                  <a:pt x="190" y="2281"/>
                </a:lnTo>
                <a:lnTo>
                  <a:pt x="190" y="2284"/>
                </a:lnTo>
                <a:lnTo>
                  <a:pt x="190" y="2285"/>
                </a:lnTo>
                <a:lnTo>
                  <a:pt x="190" y="2286"/>
                </a:lnTo>
                <a:lnTo>
                  <a:pt x="186" y="2286"/>
                </a:lnTo>
                <a:lnTo>
                  <a:pt x="183" y="2286"/>
                </a:lnTo>
                <a:lnTo>
                  <a:pt x="177" y="2286"/>
                </a:lnTo>
                <a:lnTo>
                  <a:pt x="175" y="2286"/>
                </a:lnTo>
                <a:lnTo>
                  <a:pt x="174" y="2286"/>
                </a:lnTo>
                <a:lnTo>
                  <a:pt x="172" y="2286"/>
                </a:lnTo>
                <a:lnTo>
                  <a:pt x="170" y="2286"/>
                </a:lnTo>
                <a:lnTo>
                  <a:pt x="169" y="2286"/>
                </a:lnTo>
                <a:lnTo>
                  <a:pt x="166" y="2286"/>
                </a:lnTo>
                <a:lnTo>
                  <a:pt x="164" y="2286"/>
                </a:lnTo>
                <a:lnTo>
                  <a:pt x="163" y="2286"/>
                </a:lnTo>
                <a:lnTo>
                  <a:pt x="159" y="2286"/>
                </a:lnTo>
                <a:lnTo>
                  <a:pt x="158" y="2286"/>
                </a:lnTo>
                <a:lnTo>
                  <a:pt x="157" y="2286"/>
                </a:lnTo>
                <a:lnTo>
                  <a:pt x="155" y="2286"/>
                </a:lnTo>
                <a:lnTo>
                  <a:pt x="153" y="2286"/>
                </a:lnTo>
                <a:lnTo>
                  <a:pt x="151" y="2286"/>
                </a:lnTo>
                <a:lnTo>
                  <a:pt x="150" y="2286"/>
                </a:lnTo>
                <a:lnTo>
                  <a:pt x="146" y="2286"/>
                </a:lnTo>
                <a:lnTo>
                  <a:pt x="146" y="2287"/>
                </a:lnTo>
                <a:lnTo>
                  <a:pt x="146" y="2290"/>
                </a:lnTo>
                <a:lnTo>
                  <a:pt x="146" y="2291"/>
                </a:lnTo>
                <a:lnTo>
                  <a:pt x="146" y="2292"/>
                </a:lnTo>
                <a:lnTo>
                  <a:pt x="146" y="2298"/>
                </a:lnTo>
                <a:lnTo>
                  <a:pt x="146" y="2304"/>
                </a:lnTo>
                <a:lnTo>
                  <a:pt x="146" y="2307"/>
                </a:lnTo>
                <a:lnTo>
                  <a:pt x="146" y="2308"/>
                </a:lnTo>
                <a:lnTo>
                  <a:pt x="146" y="2309"/>
                </a:lnTo>
                <a:lnTo>
                  <a:pt x="146" y="2310"/>
                </a:lnTo>
                <a:lnTo>
                  <a:pt x="146" y="2314"/>
                </a:lnTo>
                <a:lnTo>
                  <a:pt x="146" y="2318"/>
                </a:lnTo>
                <a:lnTo>
                  <a:pt x="146" y="2326"/>
                </a:lnTo>
                <a:lnTo>
                  <a:pt x="146" y="2329"/>
                </a:lnTo>
                <a:lnTo>
                  <a:pt x="144" y="2329"/>
                </a:lnTo>
                <a:lnTo>
                  <a:pt x="141" y="2329"/>
                </a:lnTo>
                <a:lnTo>
                  <a:pt x="139" y="2329"/>
                </a:lnTo>
                <a:lnTo>
                  <a:pt x="138" y="2329"/>
                </a:lnTo>
                <a:lnTo>
                  <a:pt x="133" y="2329"/>
                </a:lnTo>
                <a:lnTo>
                  <a:pt x="126" y="2329"/>
                </a:lnTo>
                <a:lnTo>
                  <a:pt x="124" y="2329"/>
                </a:lnTo>
                <a:lnTo>
                  <a:pt x="125" y="2329"/>
                </a:lnTo>
                <a:lnTo>
                  <a:pt x="124" y="2329"/>
                </a:lnTo>
                <a:lnTo>
                  <a:pt x="125" y="2331"/>
                </a:lnTo>
                <a:lnTo>
                  <a:pt x="127" y="2332"/>
                </a:lnTo>
                <a:lnTo>
                  <a:pt x="127" y="2333"/>
                </a:lnTo>
                <a:lnTo>
                  <a:pt x="129" y="2334"/>
                </a:lnTo>
                <a:lnTo>
                  <a:pt x="130" y="2335"/>
                </a:lnTo>
                <a:lnTo>
                  <a:pt x="130" y="2336"/>
                </a:lnTo>
                <a:lnTo>
                  <a:pt x="131" y="2336"/>
                </a:lnTo>
                <a:lnTo>
                  <a:pt x="131" y="2337"/>
                </a:lnTo>
                <a:lnTo>
                  <a:pt x="132" y="2339"/>
                </a:lnTo>
                <a:lnTo>
                  <a:pt x="132" y="2340"/>
                </a:lnTo>
                <a:lnTo>
                  <a:pt x="129" y="2344"/>
                </a:lnTo>
                <a:lnTo>
                  <a:pt x="127" y="2345"/>
                </a:lnTo>
                <a:lnTo>
                  <a:pt x="129" y="2346"/>
                </a:lnTo>
                <a:lnTo>
                  <a:pt x="130" y="2346"/>
                </a:lnTo>
                <a:lnTo>
                  <a:pt x="130" y="2350"/>
                </a:lnTo>
                <a:lnTo>
                  <a:pt x="129" y="2351"/>
                </a:lnTo>
                <a:lnTo>
                  <a:pt x="127" y="2351"/>
                </a:lnTo>
                <a:lnTo>
                  <a:pt x="126" y="2349"/>
                </a:lnTo>
                <a:lnTo>
                  <a:pt x="125" y="2348"/>
                </a:lnTo>
                <a:lnTo>
                  <a:pt x="124" y="2345"/>
                </a:lnTo>
                <a:lnTo>
                  <a:pt x="122" y="2344"/>
                </a:lnTo>
                <a:lnTo>
                  <a:pt x="122" y="2343"/>
                </a:lnTo>
                <a:lnTo>
                  <a:pt x="118" y="2341"/>
                </a:lnTo>
                <a:lnTo>
                  <a:pt x="113" y="2336"/>
                </a:lnTo>
                <a:lnTo>
                  <a:pt x="104" y="2329"/>
                </a:lnTo>
                <a:lnTo>
                  <a:pt x="103" y="2329"/>
                </a:lnTo>
                <a:lnTo>
                  <a:pt x="97" y="2325"/>
                </a:lnTo>
                <a:lnTo>
                  <a:pt x="94" y="2323"/>
                </a:lnTo>
                <a:lnTo>
                  <a:pt x="94" y="2321"/>
                </a:lnTo>
                <a:lnTo>
                  <a:pt x="91" y="2320"/>
                </a:lnTo>
                <a:lnTo>
                  <a:pt x="86" y="2317"/>
                </a:lnTo>
                <a:lnTo>
                  <a:pt x="86" y="2316"/>
                </a:lnTo>
                <a:lnTo>
                  <a:pt x="84" y="2315"/>
                </a:lnTo>
                <a:lnTo>
                  <a:pt x="83" y="2315"/>
                </a:lnTo>
                <a:lnTo>
                  <a:pt x="80" y="2312"/>
                </a:lnTo>
                <a:lnTo>
                  <a:pt x="79" y="2311"/>
                </a:lnTo>
                <a:lnTo>
                  <a:pt x="78" y="2310"/>
                </a:lnTo>
                <a:lnTo>
                  <a:pt x="75" y="2309"/>
                </a:lnTo>
                <a:lnTo>
                  <a:pt x="74" y="2308"/>
                </a:lnTo>
                <a:lnTo>
                  <a:pt x="71" y="2306"/>
                </a:lnTo>
                <a:lnTo>
                  <a:pt x="69" y="2303"/>
                </a:lnTo>
                <a:lnTo>
                  <a:pt x="69" y="2302"/>
                </a:lnTo>
                <a:lnTo>
                  <a:pt x="66" y="2301"/>
                </a:lnTo>
                <a:lnTo>
                  <a:pt x="66" y="2300"/>
                </a:lnTo>
                <a:lnTo>
                  <a:pt x="65" y="2300"/>
                </a:lnTo>
                <a:lnTo>
                  <a:pt x="64" y="2299"/>
                </a:lnTo>
                <a:lnTo>
                  <a:pt x="62" y="2298"/>
                </a:lnTo>
                <a:lnTo>
                  <a:pt x="61" y="2295"/>
                </a:lnTo>
                <a:lnTo>
                  <a:pt x="58" y="2294"/>
                </a:lnTo>
                <a:lnTo>
                  <a:pt x="57" y="2294"/>
                </a:lnTo>
                <a:lnTo>
                  <a:pt x="56" y="2293"/>
                </a:lnTo>
                <a:lnTo>
                  <a:pt x="54" y="2291"/>
                </a:lnTo>
                <a:lnTo>
                  <a:pt x="53" y="2291"/>
                </a:lnTo>
                <a:lnTo>
                  <a:pt x="53" y="2290"/>
                </a:lnTo>
                <a:lnTo>
                  <a:pt x="52" y="2290"/>
                </a:lnTo>
                <a:lnTo>
                  <a:pt x="51" y="2289"/>
                </a:lnTo>
                <a:lnTo>
                  <a:pt x="46" y="2284"/>
                </a:lnTo>
                <a:lnTo>
                  <a:pt x="45" y="2283"/>
                </a:lnTo>
                <a:lnTo>
                  <a:pt x="44" y="2283"/>
                </a:lnTo>
                <a:lnTo>
                  <a:pt x="43" y="2281"/>
                </a:lnTo>
                <a:lnTo>
                  <a:pt x="40" y="2279"/>
                </a:lnTo>
                <a:lnTo>
                  <a:pt x="39" y="2278"/>
                </a:lnTo>
                <a:lnTo>
                  <a:pt x="37" y="2277"/>
                </a:lnTo>
                <a:lnTo>
                  <a:pt x="37" y="2276"/>
                </a:lnTo>
                <a:lnTo>
                  <a:pt x="36" y="2276"/>
                </a:lnTo>
                <a:lnTo>
                  <a:pt x="36" y="2275"/>
                </a:lnTo>
                <a:lnTo>
                  <a:pt x="35" y="2274"/>
                </a:lnTo>
                <a:lnTo>
                  <a:pt x="34" y="2274"/>
                </a:lnTo>
                <a:lnTo>
                  <a:pt x="34" y="2273"/>
                </a:lnTo>
                <a:lnTo>
                  <a:pt x="32" y="2273"/>
                </a:lnTo>
                <a:lnTo>
                  <a:pt x="31" y="2272"/>
                </a:lnTo>
                <a:lnTo>
                  <a:pt x="29" y="2269"/>
                </a:lnTo>
                <a:lnTo>
                  <a:pt x="28" y="2268"/>
                </a:lnTo>
                <a:lnTo>
                  <a:pt x="27" y="2268"/>
                </a:lnTo>
                <a:lnTo>
                  <a:pt x="25" y="2266"/>
                </a:lnTo>
                <a:lnTo>
                  <a:pt x="23" y="2265"/>
                </a:lnTo>
                <a:lnTo>
                  <a:pt x="21" y="2262"/>
                </a:lnTo>
                <a:lnTo>
                  <a:pt x="20" y="2262"/>
                </a:lnTo>
                <a:lnTo>
                  <a:pt x="20" y="2261"/>
                </a:lnTo>
                <a:lnTo>
                  <a:pt x="19" y="2261"/>
                </a:lnTo>
                <a:lnTo>
                  <a:pt x="19" y="2260"/>
                </a:lnTo>
                <a:lnTo>
                  <a:pt x="18" y="2260"/>
                </a:lnTo>
                <a:lnTo>
                  <a:pt x="17" y="2259"/>
                </a:lnTo>
                <a:lnTo>
                  <a:pt x="14" y="2257"/>
                </a:lnTo>
                <a:lnTo>
                  <a:pt x="13" y="2256"/>
                </a:lnTo>
                <a:lnTo>
                  <a:pt x="9" y="2251"/>
                </a:lnTo>
                <a:lnTo>
                  <a:pt x="9" y="2247"/>
                </a:lnTo>
                <a:lnTo>
                  <a:pt x="9" y="2245"/>
                </a:lnTo>
                <a:lnTo>
                  <a:pt x="9" y="2242"/>
                </a:lnTo>
                <a:lnTo>
                  <a:pt x="9" y="2239"/>
                </a:lnTo>
                <a:lnTo>
                  <a:pt x="8" y="2234"/>
                </a:lnTo>
                <a:lnTo>
                  <a:pt x="6" y="2234"/>
                </a:lnTo>
                <a:lnTo>
                  <a:pt x="0" y="2234"/>
                </a:lnTo>
                <a:lnTo>
                  <a:pt x="0" y="2233"/>
                </a:lnTo>
                <a:lnTo>
                  <a:pt x="0" y="2232"/>
                </a:lnTo>
                <a:lnTo>
                  <a:pt x="0" y="2231"/>
                </a:lnTo>
                <a:lnTo>
                  <a:pt x="0" y="2227"/>
                </a:lnTo>
                <a:lnTo>
                  <a:pt x="0" y="2225"/>
                </a:lnTo>
                <a:lnTo>
                  <a:pt x="1" y="2222"/>
                </a:lnTo>
                <a:lnTo>
                  <a:pt x="3" y="2218"/>
                </a:lnTo>
                <a:lnTo>
                  <a:pt x="5" y="2215"/>
                </a:lnTo>
                <a:lnTo>
                  <a:pt x="5" y="2212"/>
                </a:lnTo>
                <a:lnTo>
                  <a:pt x="6" y="2212"/>
                </a:lnTo>
                <a:lnTo>
                  <a:pt x="8" y="2209"/>
                </a:lnTo>
                <a:lnTo>
                  <a:pt x="9" y="2207"/>
                </a:lnTo>
                <a:lnTo>
                  <a:pt x="11" y="2202"/>
                </a:lnTo>
                <a:lnTo>
                  <a:pt x="11" y="2201"/>
                </a:lnTo>
                <a:lnTo>
                  <a:pt x="14" y="2195"/>
                </a:lnTo>
                <a:lnTo>
                  <a:pt x="15" y="2192"/>
                </a:lnTo>
                <a:lnTo>
                  <a:pt x="17" y="2191"/>
                </a:lnTo>
                <a:lnTo>
                  <a:pt x="20" y="2191"/>
                </a:lnTo>
                <a:lnTo>
                  <a:pt x="22" y="2191"/>
                </a:lnTo>
                <a:lnTo>
                  <a:pt x="23" y="2191"/>
                </a:lnTo>
                <a:lnTo>
                  <a:pt x="26" y="2191"/>
                </a:lnTo>
                <a:lnTo>
                  <a:pt x="29" y="2191"/>
                </a:lnTo>
                <a:lnTo>
                  <a:pt x="30" y="2191"/>
                </a:lnTo>
                <a:lnTo>
                  <a:pt x="31" y="2191"/>
                </a:lnTo>
                <a:lnTo>
                  <a:pt x="34" y="2191"/>
                </a:lnTo>
                <a:lnTo>
                  <a:pt x="35" y="2184"/>
                </a:lnTo>
                <a:lnTo>
                  <a:pt x="35" y="2183"/>
                </a:lnTo>
                <a:lnTo>
                  <a:pt x="35" y="2182"/>
                </a:lnTo>
                <a:lnTo>
                  <a:pt x="35" y="2180"/>
                </a:lnTo>
                <a:lnTo>
                  <a:pt x="34" y="2174"/>
                </a:lnTo>
                <a:lnTo>
                  <a:pt x="34" y="2173"/>
                </a:lnTo>
                <a:lnTo>
                  <a:pt x="34" y="2172"/>
                </a:lnTo>
                <a:lnTo>
                  <a:pt x="34" y="2169"/>
                </a:lnTo>
                <a:lnTo>
                  <a:pt x="34" y="2168"/>
                </a:lnTo>
                <a:lnTo>
                  <a:pt x="35" y="2168"/>
                </a:lnTo>
                <a:lnTo>
                  <a:pt x="36" y="2168"/>
                </a:lnTo>
                <a:lnTo>
                  <a:pt x="37" y="2168"/>
                </a:lnTo>
                <a:lnTo>
                  <a:pt x="40" y="2169"/>
                </a:lnTo>
                <a:lnTo>
                  <a:pt x="43" y="2169"/>
                </a:lnTo>
                <a:lnTo>
                  <a:pt x="44" y="2169"/>
                </a:lnTo>
                <a:lnTo>
                  <a:pt x="45" y="2169"/>
                </a:lnTo>
                <a:lnTo>
                  <a:pt x="45" y="2170"/>
                </a:lnTo>
                <a:lnTo>
                  <a:pt x="46" y="2170"/>
                </a:lnTo>
                <a:lnTo>
                  <a:pt x="47" y="2170"/>
                </a:lnTo>
                <a:lnTo>
                  <a:pt x="48" y="2170"/>
                </a:lnTo>
                <a:lnTo>
                  <a:pt x="49" y="2170"/>
                </a:lnTo>
                <a:lnTo>
                  <a:pt x="51" y="2170"/>
                </a:lnTo>
                <a:lnTo>
                  <a:pt x="51" y="2172"/>
                </a:lnTo>
                <a:lnTo>
                  <a:pt x="53" y="2172"/>
                </a:lnTo>
                <a:lnTo>
                  <a:pt x="54" y="2172"/>
                </a:lnTo>
                <a:lnTo>
                  <a:pt x="55" y="2172"/>
                </a:lnTo>
                <a:lnTo>
                  <a:pt x="56" y="2172"/>
                </a:lnTo>
                <a:lnTo>
                  <a:pt x="56" y="2173"/>
                </a:lnTo>
                <a:lnTo>
                  <a:pt x="57" y="2173"/>
                </a:lnTo>
                <a:lnTo>
                  <a:pt x="58" y="2173"/>
                </a:lnTo>
                <a:lnTo>
                  <a:pt x="60" y="2173"/>
                </a:lnTo>
                <a:lnTo>
                  <a:pt x="61" y="2173"/>
                </a:lnTo>
                <a:lnTo>
                  <a:pt x="62" y="2173"/>
                </a:lnTo>
                <a:lnTo>
                  <a:pt x="64" y="2174"/>
                </a:lnTo>
                <a:lnTo>
                  <a:pt x="65" y="2174"/>
                </a:lnTo>
                <a:lnTo>
                  <a:pt x="66" y="2174"/>
                </a:lnTo>
                <a:lnTo>
                  <a:pt x="68" y="2173"/>
                </a:lnTo>
                <a:lnTo>
                  <a:pt x="70" y="2172"/>
                </a:lnTo>
                <a:lnTo>
                  <a:pt x="71" y="2170"/>
                </a:lnTo>
                <a:lnTo>
                  <a:pt x="71" y="2169"/>
                </a:lnTo>
                <a:lnTo>
                  <a:pt x="72" y="2167"/>
                </a:lnTo>
                <a:lnTo>
                  <a:pt x="72" y="2166"/>
                </a:lnTo>
                <a:lnTo>
                  <a:pt x="72" y="2165"/>
                </a:lnTo>
                <a:lnTo>
                  <a:pt x="72" y="2162"/>
                </a:lnTo>
                <a:lnTo>
                  <a:pt x="72" y="2160"/>
                </a:lnTo>
                <a:lnTo>
                  <a:pt x="73" y="2160"/>
                </a:lnTo>
                <a:lnTo>
                  <a:pt x="73" y="2158"/>
                </a:lnTo>
                <a:lnTo>
                  <a:pt x="73" y="2156"/>
                </a:lnTo>
                <a:lnTo>
                  <a:pt x="73" y="2155"/>
                </a:lnTo>
                <a:lnTo>
                  <a:pt x="73" y="2153"/>
                </a:lnTo>
                <a:lnTo>
                  <a:pt x="73" y="2152"/>
                </a:lnTo>
                <a:lnTo>
                  <a:pt x="74" y="2151"/>
                </a:lnTo>
                <a:lnTo>
                  <a:pt x="74" y="2149"/>
                </a:lnTo>
                <a:lnTo>
                  <a:pt x="74" y="2148"/>
                </a:lnTo>
                <a:lnTo>
                  <a:pt x="75" y="2148"/>
                </a:lnTo>
                <a:lnTo>
                  <a:pt x="75" y="2147"/>
                </a:lnTo>
                <a:lnTo>
                  <a:pt x="75" y="2145"/>
                </a:lnTo>
                <a:lnTo>
                  <a:pt x="75" y="2144"/>
                </a:lnTo>
                <a:lnTo>
                  <a:pt x="77" y="2143"/>
                </a:lnTo>
                <a:lnTo>
                  <a:pt x="77" y="2142"/>
                </a:lnTo>
                <a:lnTo>
                  <a:pt x="77" y="2141"/>
                </a:lnTo>
                <a:lnTo>
                  <a:pt x="78" y="2140"/>
                </a:lnTo>
                <a:lnTo>
                  <a:pt x="78" y="2139"/>
                </a:lnTo>
                <a:lnTo>
                  <a:pt x="78" y="2137"/>
                </a:lnTo>
                <a:lnTo>
                  <a:pt x="79" y="2135"/>
                </a:lnTo>
                <a:lnTo>
                  <a:pt x="79" y="2133"/>
                </a:lnTo>
                <a:lnTo>
                  <a:pt x="80" y="2132"/>
                </a:lnTo>
                <a:lnTo>
                  <a:pt x="80" y="2130"/>
                </a:lnTo>
                <a:lnTo>
                  <a:pt x="82" y="2125"/>
                </a:lnTo>
                <a:lnTo>
                  <a:pt x="82" y="2124"/>
                </a:lnTo>
                <a:lnTo>
                  <a:pt x="83" y="2120"/>
                </a:lnTo>
                <a:lnTo>
                  <a:pt x="83" y="2119"/>
                </a:lnTo>
                <a:lnTo>
                  <a:pt x="84" y="2117"/>
                </a:lnTo>
                <a:lnTo>
                  <a:pt x="84" y="2116"/>
                </a:lnTo>
                <a:lnTo>
                  <a:pt x="84" y="2115"/>
                </a:lnTo>
                <a:lnTo>
                  <a:pt x="84" y="2114"/>
                </a:lnTo>
                <a:lnTo>
                  <a:pt x="86" y="2111"/>
                </a:lnTo>
                <a:lnTo>
                  <a:pt x="87" y="2110"/>
                </a:lnTo>
                <a:lnTo>
                  <a:pt x="88" y="2107"/>
                </a:lnTo>
                <a:lnTo>
                  <a:pt x="88" y="2105"/>
                </a:lnTo>
                <a:lnTo>
                  <a:pt x="89" y="2105"/>
                </a:lnTo>
                <a:lnTo>
                  <a:pt x="89" y="2103"/>
                </a:lnTo>
                <a:lnTo>
                  <a:pt x="89" y="2102"/>
                </a:lnTo>
                <a:lnTo>
                  <a:pt x="89" y="2101"/>
                </a:lnTo>
                <a:lnTo>
                  <a:pt x="90" y="2101"/>
                </a:lnTo>
                <a:lnTo>
                  <a:pt x="90" y="2099"/>
                </a:lnTo>
                <a:lnTo>
                  <a:pt x="91" y="2098"/>
                </a:lnTo>
                <a:lnTo>
                  <a:pt x="91" y="2097"/>
                </a:lnTo>
                <a:lnTo>
                  <a:pt x="92" y="2095"/>
                </a:lnTo>
                <a:lnTo>
                  <a:pt x="92" y="2094"/>
                </a:lnTo>
                <a:lnTo>
                  <a:pt x="92" y="2093"/>
                </a:lnTo>
                <a:lnTo>
                  <a:pt x="92" y="2092"/>
                </a:lnTo>
                <a:lnTo>
                  <a:pt x="94" y="2091"/>
                </a:lnTo>
                <a:lnTo>
                  <a:pt x="94" y="2090"/>
                </a:lnTo>
                <a:lnTo>
                  <a:pt x="95" y="2089"/>
                </a:lnTo>
                <a:lnTo>
                  <a:pt x="95" y="2086"/>
                </a:lnTo>
                <a:lnTo>
                  <a:pt x="96" y="2085"/>
                </a:lnTo>
                <a:lnTo>
                  <a:pt x="96" y="2083"/>
                </a:lnTo>
                <a:lnTo>
                  <a:pt x="97" y="2082"/>
                </a:lnTo>
                <a:lnTo>
                  <a:pt x="97" y="2081"/>
                </a:lnTo>
                <a:lnTo>
                  <a:pt x="98" y="2077"/>
                </a:lnTo>
                <a:lnTo>
                  <a:pt x="98" y="2076"/>
                </a:lnTo>
                <a:lnTo>
                  <a:pt x="101" y="2068"/>
                </a:lnTo>
                <a:lnTo>
                  <a:pt x="103" y="2066"/>
                </a:lnTo>
                <a:lnTo>
                  <a:pt x="103" y="2065"/>
                </a:lnTo>
                <a:lnTo>
                  <a:pt x="103" y="2064"/>
                </a:lnTo>
                <a:lnTo>
                  <a:pt x="104" y="2061"/>
                </a:lnTo>
                <a:lnTo>
                  <a:pt x="104" y="2059"/>
                </a:lnTo>
                <a:lnTo>
                  <a:pt x="106" y="2055"/>
                </a:lnTo>
                <a:lnTo>
                  <a:pt x="106" y="2053"/>
                </a:lnTo>
                <a:lnTo>
                  <a:pt x="106" y="2052"/>
                </a:lnTo>
                <a:lnTo>
                  <a:pt x="107" y="2051"/>
                </a:lnTo>
                <a:lnTo>
                  <a:pt x="107" y="2050"/>
                </a:lnTo>
                <a:lnTo>
                  <a:pt x="108" y="2048"/>
                </a:lnTo>
                <a:lnTo>
                  <a:pt x="108" y="2047"/>
                </a:lnTo>
                <a:lnTo>
                  <a:pt x="108" y="2045"/>
                </a:lnTo>
                <a:lnTo>
                  <a:pt x="109" y="2044"/>
                </a:lnTo>
                <a:lnTo>
                  <a:pt x="110" y="2039"/>
                </a:lnTo>
                <a:lnTo>
                  <a:pt x="112" y="2039"/>
                </a:lnTo>
                <a:lnTo>
                  <a:pt x="112" y="2038"/>
                </a:lnTo>
                <a:lnTo>
                  <a:pt x="113" y="2034"/>
                </a:lnTo>
                <a:lnTo>
                  <a:pt x="114" y="2030"/>
                </a:lnTo>
                <a:lnTo>
                  <a:pt x="115" y="2025"/>
                </a:lnTo>
                <a:lnTo>
                  <a:pt x="116" y="2023"/>
                </a:lnTo>
                <a:lnTo>
                  <a:pt x="116" y="2021"/>
                </a:lnTo>
                <a:lnTo>
                  <a:pt x="116" y="2019"/>
                </a:lnTo>
                <a:lnTo>
                  <a:pt x="117" y="2016"/>
                </a:lnTo>
                <a:lnTo>
                  <a:pt x="117" y="2015"/>
                </a:lnTo>
                <a:lnTo>
                  <a:pt x="118" y="2011"/>
                </a:lnTo>
                <a:lnTo>
                  <a:pt x="118" y="2010"/>
                </a:lnTo>
                <a:lnTo>
                  <a:pt x="120" y="2009"/>
                </a:lnTo>
                <a:lnTo>
                  <a:pt x="120" y="2007"/>
                </a:lnTo>
                <a:lnTo>
                  <a:pt x="121" y="2005"/>
                </a:lnTo>
                <a:lnTo>
                  <a:pt x="122" y="2002"/>
                </a:lnTo>
                <a:lnTo>
                  <a:pt x="122" y="2001"/>
                </a:lnTo>
                <a:lnTo>
                  <a:pt x="123" y="2000"/>
                </a:lnTo>
                <a:lnTo>
                  <a:pt x="123" y="1999"/>
                </a:lnTo>
                <a:lnTo>
                  <a:pt x="123" y="1998"/>
                </a:lnTo>
                <a:lnTo>
                  <a:pt x="123" y="1997"/>
                </a:lnTo>
                <a:lnTo>
                  <a:pt x="124" y="1994"/>
                </a:lnTo>
                <a:lnTo>
                  <a:pt x="124" y="1993"/>
                </a:lnTo>
                <a:lnTo>
                  <a:pt x="126" y="1984"/>
                </a:lnTo>
                <a:lnTo>
                  <a:pt x="126" y="1982"/>
                </a:lnTo>
                <a:lnTo>
                  <a:pt x="126" y="1980"/>
                </a:lnTo>
                <a:lnTo>
                  <a:pt x="131" y="1961"/>
                </a:lnTo>
                <a:lnTo>
                  <a:pt x="131" y="1959"/>
                </a:lnTo>
                <a:lnTo>
                  <a:pt x="131" y="1958"/>
                </a:lnTo>
                <a:lnTo>
                  <a:pt x="132" y="1957"/>
                </a:lnTo>
                <a:lnTo>
                  <a:pt x="132" y="1956"/>
                </a:lnTo>
                <a:lnTo>
                  <a:pt x="132" y="1955"/>
                </a:lnTo>
                <a:lnTo>
                  <a:pt x="133" y="1952"/>
                </a:lnTo>
                <a:lnTo>
                  <a:pt x="133" y="1951"/>
                </a:lnTo>
                <a:lnTo>
                  <a:pt x="134" y="1946"/>
                </a:lnTo>
                <a:lnTo>
                  <a:pt x="135" y="1940"/>
                </a:lnTo>
                <a:lnTo>
                  <a:pt x="136" y="1934"/>
                </a:lnTo>
                <a:lnTo>
                  <a:pt x="136" y="1933"/>
                </a:lnTo>
                <a:lnTo>
                  <a:pt x="136" y="1932"/>
                </a:lnTo>
                <a:lnTo>
                  <a:pt x="136" y="1931"/>
                </a:lnTo>
                <a:lnTo>
                  <a:pt x="138" y="1929"/>
                </a:lnTo>
                <a:lnTo>
                  <a:pt x="138" y="1926"/>
                </a:lnTo>
                <a:lnTo>
                  <a:pt x="138" y="1925"/>
                </a:lnTo>
                <a:lnTo>
                  <a:pt x="139" y="1923"/>
                </a:lnTo>
                <a:lnTo>
                  <a:pt x="139" y="1919"/>
                </a:lnTo>
                <a:lnTo>
                  <a:pt x="140" y="1919"/>
                </a:lnTo>
                <a:lnTo>
                  <a:pt x="140" y="1917"/>
                </a:lnTo>
                <a:lnTo>
                  <a:pt x="140" y="1915"/>
                </a:lnTo>
                <a:lnTo>
                  <a:pt x="140" y="1914"/>
                </a:lnTo>
                <a:lnTo>
                  <a:pt x="141" y="1914"/>
                </a:lnTo>
                <a:lnTo>
                  <a:pt x="141" y="1913"/>
                </a:lnTo>
                <a:lnTo>
                  <a:pt x="141" y="1910"/>
                </a:lnTo>
                <a:lnTo>
                  <a:pt x="141" y="1909"/>
                </a:lnTo>
                <a:lnTo>
                  <a:pt x="142" y="1908"/>
                </a:lnTo>
                <a:lnTo>
                  <a:pt x="141" y="1908"/>
                </a:lnTo>
                <a:lnTo>
                  <a:pt x="142" y="1908"/>
                </a:lnTo>
                <a:lnTo>
                  <a:pt x="142" y="1907"/>
                </a:lnTo>
                <a:lnTo>
                  <a:pt x="142" y="1904"/>
                </a:lnTo>
                <a:lnTo>
                  <a:pt x="143" y="1900"/>
                </a:lnTo>
                <a:lnTo>
                  <a:pt x="143" y="1899"/>
                </a:lnTo>
                <a:lnTo>
                  <a:pt x="144" y="1897"/>
                </a:lnTo>
                <a:lnTo>
                  <a:pt x="144" y="1896"/>
                </a:lnTo>
                <a:lnTo>
                  <a:pt x="144" y="1893"/>
                </a:lnTo>
                <a:lnTo>
                  <a:pt x="147" y="1885"/>
                </a:lnTo>
                <a:lnTo>
                  <a:pt x="147" y="1882"/>
                </a:lnTo>
                <a:lnTo>
                  <a:pt x="148" y="1881"/>
                </a:lnTo>
                <a:lnTo>
                  <a:pt x="148" y="1880"/>
                </a:lnTo>
                <a:lnTo>
                  <a:pt x="148" y="1876"/>
                </a:lnTo>
                <a:lnTo>
                  <a:pt x="149" y="1876"/>
                </a:lnTo>
                <a:lnTo>
                  <a:pt x="149" y="1873"/>
                </a:lnTo>
                <a:lnTo>
                  <a:pt x="149" y="1871"/>
                </a:lnTo>
                <a:lnTo>
                  <a:pt x="150" y="1871"/>
                </a:lnTo>
                <a:lnTo>
                  <a:pt x="150" y="1868"/>
                </a:lnTo>
                <a:lnTo>
                  <a:pt x="150" y="1866"/>
                </a:lnTo>
                <a:lnTo>
                  <a:pt x="151" y="1864"/>
                </a:lnTo>
                <a:lnTo>
                  <a:pt x="151" y="1863"/>
                </a:lnTo>
                <a:lnTo>
                  <a:pt x="152" y="1859"/>
                </a:lnTo>
                <a:lnTo>
                  <a:pt x="152" y="1857"/>
                </a:lnTo>
                <a:lnTo>
                  <a:pt x="152" y="1855"/>
                </a:lnTo>
                <a:lnTo>
                  <a:pt x="155" y="1848"/>
                </a:lnTo>
                <a:lnTo>
                  <a:pt x="153" y="1840"/>
                </a:lnTo>
                <a:lnTo>
                  <a:pt x="153" y="1839"/>
                </a:lnTo>
                <a:lnTo>
                  <a:pt x="153" y="1838"/>
                </a:lnTo>
                <a:lnTo>
                  <a:pt x="153" y="1835"/>
                </a:lnTo>
                <a:lnTo>
                  <a:pt x="153" y="1832"/>
                </a:lnTo>
                <a:lnTo>
                  <a:pt x="153" y="1831"/>
                </a:lnTo>
                <a:lnTo>
                  <a:pt x="152" y="1824"/>
                </a:lnTo>
                <a:lnTo>
                  <a:pt x="152" y="1821"/>
                </a:lnTo>
                <a:lnTo>
                  <a:pt x="152" y="1816"/>
                </a:lnTo>
                <a:lnTo>
                  <a:pt x="151" y="1810"/>
                </a:lnTo>
                <a:lnTo>
                  <a:pt x="151" y="1806"/>
                </a:lnTo>
                <a:lnTo>
                  <a:pt x="151" y="1801"/>
                </a:lnTo>
                <a:lnTo>
                  <a:pt x="151" y="1800"/>
                </a:lnTo>
                <a:lnTo>
                  <a:pt x="151" y="1799"/>
                </a:lnTo>
                <a:lnTo>
                  <a:pt x="151" y="1798"/>
                </a:lnTo>
                <a:lnTo>
                  <a:pt x="151" y="1797"/>
                </a:lnTo>
                <a:lnTo>
                  <a:pt x="150" y="1793"/>
                </a:lnTo>
                <a:lnTo>
                  <a:pt x="150" y="1790"/>
                </a:lnTo>
                <a:lnTo>
                  <a:pt x="150" y="1789"/>
                </a:lnTo>
                <a:lnTo>
                  <a:pt x="150" y="1788"/>
                </a:lnTo>
                <a:lnTo>
                  <a:pt x="150" y="1785"/>
                </a:lnTo>
                <a:lnTo>
                  <a:pt x="150" y="1784"/>
                </a:lnTo>
                <a:lnTo>
                  <a:pt x="150" y="1782"/>
                </a:lnTo>
                <a:lnTo>
                  <a:pt x="149" y="1779"/>
                </a:lnTo>
                <a:lnTo>
                  <a:pt x="149" y="1776"/>
                </a:lnTo>
                <a:lnTo>
                  <a:pt x="149" y="1773"/>
                </a:lnTo>
                <a:lnTo>
                  <a:pt x="149" y="1771"/>
                </a:lnTo>
                <a:lnTo>
                  <a:pt x="149" y="1767"/>
                </a:lnTo>
                <a:lnTo>
                  <a:pt x="149" y="1766"/>
                </a:lnTo>
                <a:lnTo>
                  <a:pt x="149" y="1765"/>
                </a:lnTo>
                <a:lnTo>
                  <a:pt x="149" y="1764"/>
                </a:lnTo>
                <a:lnTo>
                  <a:pt x="149" y="1763"/>
                </a:lnTo>
                <a:lnTo>
                  <a:pt x="148" y="1762"/>
                </a:lnTo>
                <a:lnTo>
                  <a:pt x="148" y="1760"/>
                </a:lnTo>
                <a:lnTo>
                  <a:pt x="148" y="1759"/>
                </a:lnTo>
                <a:lnTo>
                  <a:pt x="148" y="1758"/>
                </a:lnTo>
                <a:lnTo>
                  <a:pt x="148" y="1757"/>
                </a:lnTo>
                <a:lnTo>
                  <a:pt x="148" y="1756"/>
                </a:lnTo>
                <a:lnTo>
                  <a:pt x="148" y="1754"/>
                </a:lnTo>
                <a:lnTo>
                  <a:pt x="148" y="1752"/>
                </a:lnTo>
                <a:lnTo>
                  <a:pt x="148" y="1751"/>
                </a:lnTo>
                <a:lnTo>
                  <a:pt x="148" y="1749"/>
                </a:lnTo>
                <a:lnTo>
                  <a:pt x="148" y="1747"/>
                </a:lnTo>
                <a:lnTo>
                  <a:pt x="148" y="1746"/>
                </a:lnTo>
                <a:lnTo>
                  <a:pt x="147" y="1745"/>
                </a:lnTo>
                <a:lnTo>
                  <a:pt x="147" y="1743"/>
                </a:lnTo>
                <a:lnTo>
                  <a:pt x="147" y="1738"/>
                </a:lnTo>
                <a:lnTo>
                  <a:pt x="147" y="1737"/>
                </a:lnTo>
                <a:lnTo>
                  <a:pt x="147" y="1734"/>
                </a:lnTo>
                <a:lnTo>
                  <a:pt x="147" y="1732"/>
                </a:lnTo>
                <a:lnTo>
                  <a:pt x="147" y="1730"/>
                </a:lnTo>
                <a:lnTo>
                  <a:pt x="146" y="1726"/>
                </a:lnTo>
                <a:lnTo>
                  <a:pt x="146" y="1721"/>
                </a:lnTo>
                <a:lnTo>
                  <a:pt x="146" y="1718"/>
                </a:lnTo>
                <a:lnTo>
                  <a:pt x="146" y="1717"/>
                </a:lnTo>
                <a:lnTo>
                  <a:pt x="144" y="1712"/>
                </a:lnTo>
                <a:lnTo>
                  <a:pt x="144" y="1710"/>
                </a:lnTo>
                <a:lnTo>
                  <a:pt x="144" y="1707"/>
                </a:lnTo>
                <a:lnTo>
                  <a:pt x="144" y="1704"/>
                </a:lnTo>
                <a:lnTo>
                  <a:pt x="144" y="1703"/>
                </a:lnTo>
                <a:lnTo>
                  <a:pt x="144" y="1700"/>
                </a:lnTo>
                <a:lnTo>
                  <a:pt x="144" y="1699"/>
                </a:lnTo>
                <a:lnTo>
                  <a:pt x="144" y="1696"/>
                </a:lnTo>
                <a:lnTo>
                  <a:pt x="143" y="1695"/>
                </a:lnTo>
                <a:lnTo>
                  <a:pt x="143" y="1693"/>
                </a:lnTo>
                <a:lnTo>
                  <a:pt x="143" y="1692"/>
                </a:lnTo>
                <a:lnTo>
                  <a:pt x="143" y="1690"/>
                </a:lnTo>
                <a:lnTo>
                  <a:pt x="143" y="1689"/>
                </a:lnTo>
                <a:lnTo>
                  <a:pt x="143" y="1688"/>
                </a:lnTo>
                <a:lnTo>
                  <a:pt x="143" y="1687"/>
                </a:lnTo>
                <a:lnTo>
                  <a:pt x="143" y="1685"/>
                </a:lnTo>
                <a:lnTo>
                  <a:pt x="143" y="1684"/>
                </a:lnTo>
                <a:lnTo>
                  <a:pt x="143" y="1683"/>
                </a:lnTo>
                <a:lnTo>
                  <a:pt x="143" y="1682"/>
                </a:lnTo>
                <a:lnTo>
                  <a:pt x="143" y="1681"/>
                </a:lnTo>
                <a:lnTo>
                  <a:pt x="143" y="1680"/>
                </a:lnTo>
                <a:lnTo>
                  <a:pt x="142" y="1676"/>
                </a:lnTo>
                <a:lnTo>
                  <a:pt x="142" y="1674"/>
                </a:lnTo>
                <a:lnTo>
                  <a:pt x="142" y="1671"/>
                </a:lnTo>
                <a:lnTo>
                  <a:pt x="142" y="1668"/>
                </a:lnTo>
                <a:lnTo>
                  <a:pt x="142" y="1667"/>
                </a:lnTo>
                <a:lnTo>
                  <a:pt x="142" y="1666"/>
                </a:lnTo>
                <a:lnTo>
                  <a:pt x="142" y="1665"/>
                </a:lnTo>
                <a:lnTo>
                  <a:pt x="142" y="1663"/>
                </a:lnTo>
                <a:lnTo>
                  <a:pt x="141" y="1662"/>
                </a:lnTo>
                <a:lnTo>
                  <a:pt x="141" y="1660"/>
                </a:lnTo>
                <a:lnTo>
                  <a:pt x="141" y="1659"/>
                </a:lnTo>
                <a:lnTo>
                  <a:pt x="141" y="1658"/>
                </a:lnTo>
                <a:lnTo>
                  <a:pt x="141" y="1657"/>
                </a:lnTo>
                <a:lnTo>
                  <a:pt x="141" y="1656"/>
                </a:lnTo>
                <a:lnTo>
                  <a:pt x="141" y="1655"/>
                </a:lnTo>
                <a:lnTo>
                  <a:pt x="141" y="1654"/>
                </a:lnTo>
                <a:lnTo>
                  <a:pt x="141" y="1653"/>
                </a:lnTo>
                <a:lnTo>
                  <a:pt x="141" y="1651"/>
                </a:lnTo>
                <a:lnTo>
                  <a:pt x="141" y="1650"/>
                </a:lnTo>
                <a:lnTo>
                  <a:pt x="141" y="1649"/>
                </a:lnTo>
                <a:lnTo>
                  <a:pt x="141" y="1648"/>
                </a:lnTo>
                <a:lnTo>
                  <a:pt x="141" y="1647"/>
                </a:lnTo>
                <a:lnTo>
                  <a:pt x="141" y="1646"/>
                </a:lnTo>
                <a:lnTo>
                  <a:pt x="141" y="1645"/>
                </a:lnTo>
                <a:lnTo>
                  <a:pt x="141" y="1643"/>
                </a:lnTo>
                <a:lnTo>
                  <a:pt x="141" y="1642"/>
                </a:lnTo>
                <a:lnTo>
                  <a:pt x="141" y="1641"/>
                </a:lnTo>
                <a:lnTo>
                  <a:pt x="141" y="1640"/>
                </a:lnTo>
                <a:lnTo>
                  <a:pt x="141" y="1639"/>
                </a:lnTo>
                <a:lnTo>
                  <a:pt x="141" y="1638"/>
                </a:lnTo>
                <a:lnTo>
                  <a:pt x="141" y="1637"/>
                </a:lnTo>
                <a:lnTo>
                  <a:pt x="141" y="1635"/>
                </a:lnTo>
                <a:lnTo>
                  <a:pt x="141" y="1634"/>
                </a:lnTo>
                <a:lnTo>
                  <a:pt x="141" y="1632"/>
                </a:lnTo>
                <a:lnTo>
                  <a:pt x="141" y="1631"/>
                </a:lnTo>
                <a:lnTo>
                  <a:pt x="141" y="1629"/>
                </a:lnTo>
                <a:lnTo>
                  <a:pt x="141" y="1628"/>
                </a:lnTo>
                <a:lnTo>
                  <a:pt x="141" y="1626"/>
                </a:lnTo>
                <a:lnTo>
                  <a:pt x="141" y="1624"/>
                </a:lnTo>
                <a:lnTo>
                  <a:pt x="141" y="1623"/>
                </a:lnTo>
                <a:lnTo>
                  <a:pt x="141" y="1622"/>
                </a:lnTo>
                <a:lnTo>
                  <a:pt x="141" y="1621"/>
                </a:lnTo>
                <a:lnTo>
                  <a:pt x="141" y="1620"/>
                </a:lnTo>
                <a:lnTo>
                  <a:pt x="141" y="1618"/>
                </a:lnTo>
                <a:lnTo>
                  <a:pt x="141" y="1617"/>
                </a:lnTo>
                <a:lnTo>
                  <a:pt x="141" y="1616"/>
                </a:lnTo>
                <a:lnTo>
                  <a:pt x="141" y="1615"/>
                </a:lnTo>
                <a:lnTo>
                  <a:pt x="141" y="1614"/>
                </a:lnTo>
                <a:lnTo>
                  <a:pt x="141" y="1613"/>
                </a:lnTo>
                <a:lnTo>
                  <a:pt x="141" y="1612"/>
                </a:lnTo>
                <a:lnTo>
                  <a:pt x="141" y="1611"/>
                </a:lnTo>
                <a:lnTo>
                  <a:pt x="141" y="1609"/>
                </a:lnTo>
                <a:lnTo>
                  <a:pt x="141" y="1608"/>
                </a:lnTo>
                <a:lnTo>
                  <a:pt x="141" y="1607"/>
                </a:lnTo>
                <a:lnTo>
                  <a:pt x="141" y="1606"/>
                </a:lnTo>
                <a:lnTo>
                  <a:pt x="141" y="1605"/>
                </a:lnTo>
                <a:lnTo>
                  <a:pt x="141" y="1604"/>
                </a:lnTo>
                <a:lnTo>
                  <a:pt x="141" y="1603"/>
                </a:lnTo>
                <a:lnTo>
                  <a:pt x="141" y="1601"/>
                </a:lnTo>
                <a:lnTo>
                  <a:pt x="141" y="1600"/>
                </a:lnTo>
                <a:lnTo>
                  <a:pt x="141" y="1599"/>
                </a:lnTo>
                <a:lnTo>
                  <a:pt x="141" y="1598"/>
                </a:lnTo>
                <a:lnTo>
                  <a:pt x="141" y="1597"/>
                </a:lnTo>
                <a:lnTo>
                  <a:pt x="141" y="1596"/>
                </a:lnTo>
                <a:lnTo>
                  <a:pt x="141" y="1595"/>
                </a:lnTo>
                <a:lnTo>
                  <a:pt x="141" y="1593"/>
                </a:lnTo>
                <a:lnTo>
                  <a:pt x="141" y="1592"/>
                </a:lnTo>
                <a:lnTo>
                  <a:pt x="141" y="1591"/>
                </a:lnTo>
                <a:lnTo>
                  <a:pt x="141" y="1590"/>
                </a:lnTo>
                <a:lnTo>
                  <a:pt x="141" y="1589"/>
                </a:lnTo>
                <a:lnTo>
                  <a:pt x="141" y="1588"/>
                </a:lnTo>
                <a:lnTo>
                  <a:pt x="141" y="1587"/>
                </a:lnTo>
                <a:lnTo>
                  <a:pt x="141" y="1584"/>
                </a:lnTo>
                <a:lnTo>
                  <a:pt x="141" y="1580"/>
                </a:lnTo>
                <a:lnTo>
                  <a:pt x="141" y="1578"/>
                </a:lnTo>
                <a:lnTo>
                  <a:pt x="141" y="1576"/>
                </a:lnTo>
                <a:lnTo>
                  <a:pt x="141" y="1575"/>
                </a:lnTo>
                <a:lnTo>
                  <a:pt x="141" y="1574"/>
                </a:lnTo>
                <a:lnTo>
                  <a:pt x="140" y="1574"/>
                </a:lnTo>
                <a:lnTo>
                  <a:pt x="141" y="1573"/>
                </a:lnTo>
                <a:lnTo>
                  <a:pt x="140" y="1573"/>
                </a:lnTo>
                <a:lnTo>
                  <a:pt x="140" y="1572"/>
                </a:lnTo>
                <a:lnTo>
                  <a:pt x="140" y="1571"/>
                </a:lnTo>
                <a:lnTo>
                  <a:pt x="141" y="1571"/>
                </a:lnTo>
                <a:lnTo>
                  <a:pt x="140" y="1570"/>
                </a:lnTo>
                <a:lnTo>
                  <a:pt x="140" y="1568"/>
                </a:lnTo>
                <a:lnTo>
                  <a:pt x="140" y="1567"/>
                </a:lnTo>
                <a:lnTo>
                  <a:pt x="140" y="1566"/>
                </a:lnTo>
                <a:lnTo>
                  <a:pt x="140" y="1565"/>
                </a:lnTo>
                <a:lnTo>
                  <a:pt x="140" y="1562"/>
                </a:lnTo>
                <a:lnTo>
                  <a:pt x="140" y="1561"/>
                </a:lnTo>
                <a:lnTo>
                  <a:pt x="140" y="1559"/>
                </a:lnTo>
                <a:lnTo>
                  <a:pt x="140" y="1549"/>
                </a:lnTo>
                <a:lnTo>
                  <a:pt x="140" y="1542"/>
                </a:lnTo>
                <a:lnTo>
                  <a:pt x="140" y="1533"/>
                </a:lnTo>
                <a:lnTo>
                  <a:pt x="140" y="1530"/>
                </a:lnTo>
                <a:lnTo>
                  <a:pt x="140" y="1524"/>
                </a:lnTo>
                <a:lnTo>
                  <a:pt x="139" y="1524"/>
                </a:lnTo>
                <a:lnTo>
                  <a:pt x="135" y="1524"/>
                </a:lnTo>
                <a:lnTo>
                  <a:pt x="133" y="1524"/>
                </a:lnTo>
                <a:lnTo>
                  <a:pt x="133" y="1511"/>
                </a:lnTo>
                <a:lnTo>
                  <a:pt x="133" y="1508"/>
                </a:lnTo>
                <a:lnTo>
                  <a:pt x="133" y="1506"/>
                </a:lnTo>
                <a:lnTo>
                  <a:pt x="133" y="1501"/>
                </a:lnTo>
                <a:lnTo>
                  <a:pt x="133" y="1497"/>
                </a:lnTo>
                <a:lnTo>
                  <a:pt x="133" y="1492"/>
                </a:lnTo>
                <a:lnTo>
                  <a:pt x="133" y="1490"/>
                </a:lnTo>
                <a:lnTo>
                  <a:pt x="133" y="1489"/>
                </a:lnTo>
                <a:lnTo>
                  <a:pt x="133" y="1488"/>
                </a:lnTo>
                <a:lnTo>
                  <a:pt x="133" y="1487"/>
                </a:lnTo>
                <a:lnTo>
                  <a:pt x="133" y="1486"/>
                </a:lnTo>
                <a:lnTo>
                  <a:pt x="133" y="1484"/>
                </a:lnTo>
                <a:lnTo>
                  <a:pt x="134" y="1481"/>
                </a:lnTo>
                <a:lnTo>
                  <a:pt x="134" y="1480"/>
                </a:lnTo>
                <a:lnTo>
                  <a:pt x="134" y="1479"/>
                </a:lnTo>
                <a:lnTo>
                  <a:pt x="134" y="1475"/>
                </a:lnTo>
                <a:lnTo>
                  <a:pt x="134" y="1471"/>
                </a:lnTo>
                <a:lnTo>
                  <a:pt x="134" y="1470"/>
                </a:lnTo>
                <a:lnTo>
                  <a:pt x="134" y="1469"/>
                </a:lnTo>
                <a:lnTo>
                  <a:pt x="134" y="1466"/>
                </a:lnTo>
                <a:lnTo>
                  <a:pt x="134" y="1463"/>
                </a:lnTo>
                <a:lnTo>
                  <a:pt x="134" y="1462"/>
                </a:lnTo>
                <a:lnTo>
                  <a:pt x="134" y="1457"/>
                </a:lnTo>
                <a:lnTo>
                  <a:pt x="134" y="1456"/>
                </a:lnTo>
                <a:lnTo>
                  <a:pt x="134" y="1455"/>
                </a:lnTo>
                <a:lnTo>
                  <a:pt x="134" y="1453"/>
                </a:lnTo>
                <a:lnTo>
                  <a:pt x="134" y="1450"/>
                </a:lnTo>
                <a:lnTo>
                  <a:pt x="134" y="1448"/>
                </a:lnTo>
                <a:lnTo>
                  <a:pt x="134" y="1447"/>
                </a:lnTo>
                <a:lnTo>
                  <a:pt x="134" y="1446"/>
                </a:lnTo>
                <a:lnTo>
                  <a:pt x="134" y="1445"/>
                </a:lnTo>
                <a:lnTo>
                  <a:pt x="134" y="1444"/>
                </a:lnTo>
                <a:lnTo>
                  <a:pt x="134" y="1442"/>
                </a:lnTo>
                <a:lnTo>
                  <a:pt x="134" y="1441"/>
                </a:lnTo>
                <a:lnTo>
                  <a:pt x="134" y="1440"/>
                </a:lnTo>
                <a:lnTo>
                  <a:pt x="134" y="1439"/>
                </a:lnTo>
                <a:lnTo>
                  <a:pt x="134" y="1434"/>
                </a:lnTo>
                <a:lnTo>
                  <a:pt x="134" y="1432"/>
                </a:lnTo>
                <a:lnTo>
                  <a:pt x="134" y="1431"/>
                </a:lnTo>
                <a:lnTo>
                  <a:pt x="134" y="1427"/>
                </a:lnTo>
                <a:lnTo>
                  <a:pt x="134" y="1422"/>
                </a:lnTo>
                <a:lnTo>
                  <a:pt x="134" y="1421"/>
                </a:lnTo>
                <a:lnTo>
                  <a:pt x="134" y="1420"/>
                </a:lnTo>
                <a:lnTo>
                  <a:pt x="134" y="1417"/>
                </a:lnTo>
                <a:lnTo>
                  <a:pt x="134" y="1403"/>
                </a:lnTo>
                <a:lnTo>
                  <a:pt x="134" y="1399"/>
                </a:lnTo>
                <a:lnTo>
                  <a:pt x="134" y="1396"/>
                </a:lnTo>
                <a:lnTo>
                  <a:pt x="134" y="1394"/>
                </a:lnTo>
                <a:lnTo>
                  <a:pt x="134" y="1392"/>
                </a:lnTo>
                <a:lnTo>
                  <a:pt x="133" y="1391"/>
                </a:lnTo>
                <a:lnTo>
                  <a:pt x="134" y="1390"/>
                </a:lnTo>
                <a:lnTo>
                  <a:pt x="134" y="1389"/>
                </a:lnTo>
                <a:lnTo>
                  <a:pt x="134" y="1388"/>
                </a:lnTo>
                <a:lnTo>
                  <a:pt x="134" y="1387"/>
                </a:lnTo>
                <a:lnTo>
                  <a:pt x="134" y="1386"/>
                </a:lnTo>
                <a:lnTo>
                  <a:pt x="133" y="1382"/>
                </a:lnTo>
                <a:lnTo>
                  <a:pt x="133" y="1381"/>
                </a:lnTo>
                <a:lnTo>
                  <a:pt x="133" y="1380"/>
                </a:lnTo>
                <a:lnTo>
                  <a:pt x="133" y="1379"/>
                </a:lnTo>
                <a:lnTo>
                  <a:pt x="133" y="1378"/>
                </a:lnTo>
                <a:lnTo>
                  <a:pt x="133" y="1377"/>
                </a:lnTo>
                <a:lnTo>
                  <a:pt x="133" y="1375"/>
                </a:lnTo>
                <a:lnTo>
                  <a:pt x="133" y="1373"/>
                </a:lnTo>
                <a:lnTo>
                  <a:pt x="133" y="1372"/>
                </a:lnTo>
                <a:lnTo>
                  <a:pt x="133" y="1369"/>
                </a:lnTo>
                <a:lnTo>
                  <a:pt x="133" y="1366"/>
                </a:lnTo>
                <a:lnTo>
                  <a:pt x="133" y="1364"/>
                </a:lnTo>
                <a:lnTo>
                  <a:pt x="133" y="1347"/>
                </a:lnTo>
                <a:lnTo>
                  <a:pt x="133" y="1337"/>
                </a:lnTo>
                <a:lnTo>
                  <a:pt x="133" y="1332"/>
                </a:lnTo>
                <a:lnTo>
                  <a:pt x="133" y="1329"/>
                </a:lnTo>
                <a:lnTo>
                  <a:pt x="133" y="1328"/>
                </a:lnTo>
                <a:lnTo>
                  <a:pt x="133" y="1327"/>
                </a:lnTo>
                <a:lnTo>
                  <a:pt x="133" y="1325"/>
                </a:lnTo>
                <a:lnTo>
                  <a:pt x="133" y="1324"/>
                </a:lnTo>
                <a:lnTo>
                  <a:pt x="133" y="1323"/>
                </a:lnTo>
                <a:lnTo>
                  <a:pt x="133" y="1322"/>
                </a:lnTo>
                <a:lnTo>
                  <a:pt x="133" y="1321"/>
                </a:lnTo>
                <a:lnTo>
                  <a:pt x="133" y="1317"/>
                </a:lnTo>
                <a:lnTo>
                  <a:pt x="133" y="1314"/>
                </a:lnTo>
                <a:lnTo>
                  <a:pt x="133" y="1312"/>
                </a:lnTo>
                <a:lnTo>
                  <a:pt x="133" y="1311"/>
                </a:lnTo>
                <a:lnTo>
                  <a:pt x="133" y="1310"/>
                </a:lnTo>
                <a:lnTo>
                  <a:pt x="133" y="1308"/>
                </a:lnTo>
                <a:lnTo>
                  <a:pt x="133" y="1307"/>
                </a:lnTo>
                <a:lnTo>
                  <a:pt x="133" y="1303"/>
                </a:lnTo>
                <a:lnTo>
                  <a:pt x="133" y="1302"/>
                </a:lnTo>
                <a:lnTo>
                  <a:pt x="133" y="1300"/>
                </a:lnTo>
                <a:lnTo>
                  <a:pt x="133" y="1299"/>
                </a:lnTo>
                <a:lnTo>
                  <a:pt x="133" y="1298"/>
                </a:lnTo>
                <a:lnTo>
                  <a:pt x="133" y="1297"/>
                </a:lnTo>
                <a:lnTo>
                  <a:pt x="133" y="1295"/>
                </a:lnTo>
                <a:lnTo>
                  <a:pt x="133" y="1293"/>
                </a:lnTo>
                <a:lnTo>
                  <a:pt x="133" y="1291"/>
                </a:lnTo>
                <a:lnTo>
                  <a:pt x="133" y="1289"/>
                </a:lnTo>
                <a:lnTo>
                  <a:pt x="133" y="1288"/>
                </a:lnTo>
                <a:lnTo>
                  <a:pt x="133" y="1287"/>
                </a:lnTo>
                <a:lnTo>
                  <a:pt x="133" y="1285"/>
                </a:lnTo>
                <a:lnTo>
                  <a:pt x="133" y="1283"/>
                </a:lnTo>
                <a:lnTo>
                  <a:pt x="133" y="1280"/>
                </a:lnTo>
                <a:lnTo>
                  <a:pt x="133" y="1279"/>
                </a:lnTo>
                <a:lnTo>
                  <a:pt x="133" y="1277"/>
                </a:lnTo>
                <a:lnTo>
                  <a:pt x="133" y="1275"/>
                </a:lnTo>
                <a:lnTo>
                  <a:pt x="133" y="1274"/>
                </a:lnTo>
                <a:lnTo>
                  <a:pt x="133" y="1273"/>
                </a:lnTo>
                <a:lnTo>
                  <a:pt x="133" y="1272"/>
                </a:lnTo>
                <a:lnTo>
                  <a:pt x="133" y="1271"/>
                </a:lnTo>
                <a:lnTo>
                  <a:pt x="133" y="1269"/>
                </a:lnTo>
                <a:lnTo>
                  <a:pt x="133" y="1266"/>
                </a:lnTo>
                <a:lnTo>
                  <a:pt x="133" y="1257"/>
                </a:lnTo>
                <a:lnTo>
                  <a:pt x="133" y="1248"/>
                </a:lnTo>
                <a:lnTo>
                  <a:pt x="133" y="1243"/>
                </a:lnTo>
                <a:lnTo>
                  <a:pt x="133" y="1239"/>
                </a:lnTo>
                <a:lnTo>
                  <a:pt x="133" y="1229"/>
                </a:lnTo>
                <a:lnTo>
                  <a:pt x="133" y="1228"/>
                </a:lnTo>
                <a:lnTo>
                  <a:pt x="133" y="1224"/>
                </a:lnTo>
                <a:lnTo>
                  <a:pt x="133" y="1223"/>
                </a:lnTo>
                <a:lnTo>
                  <a:pt x="133" y="1221"/>
                </a:lnTo>
                <a:lnTo>
                  <a:pt x="133" y="1213"/>
                </a:lnTo>
                <a:lnTo>
                  <a:pt x="133" y="1212"/>
                </a:lnTo>
                <a:lnTo>
                  <a:pt x="133" y="1208"/>
                </a:lnTo>
                <a:lnTo>
                  <a:pt x="133" y="1206"/>
                </a:lnTo>
                <a:lnTo>
                  <a:pt x="133" y="1204"/>
                </a:lnTo>
                <a:lnTo>
                  <a:pt x="146" y="1204"/>
                </a:lnTo>
                <a:lnTo>
                  <a:pt x="157" y="1204"/>
                </a:lnTo>
                <a:lnTo>
                  <a:pt x="161" y="1204"/>
                </a:lnTo>
                <a:lnTo>
                  <a:pt x="168" y="1204"/>
                </a:lnTo>
                <a:lnTo>
                  <a:pt x="168" y="1195"/>
                </a:lnTo>
                <a:lnTo>
                  <a:pt x="168" y="1194"/>
                </a:lnTo>
                <a:lnTo>
                  <a:pt x="168" y="1188"/>
                </a:lnTo>
                <a:lnTo>
                  <a:pt x="168" y="1186"/>
                </a:lnTo>
                <a:lnTo>
                  <a:pt x="168" y="1178"/>
                </a:lnTo>
                <a:lnTo>
                  <a:pt x="168" y="1176"/>
                </a:lnTo>
                <a:lnTo>
                  <a:pt x="168" y="1169"/>
                </a:lnTo>
                <a:lnTo>
                  <a:pt x="168" y="1164"/>
                </a:lnTo>
                <a:lnTo>
                  <a:pt x="168" y="1156"/>
                </a:lnTo>
                <a:lnTo>
                  <a:pt x="168" y="1148"/>
                </a:lnTo>
                <a:lnTo>
                  <a:pt x="168" y="1144"/>
                </a:lnTo>
                <a:lnTo>
                  <a:pt x="168" y="1141"/>
                </a:lnTo>
                <a:lnTo>
                  <a:pt x="168" y="1137"/>
                </a:lnTo>
                <a:lnTo>
                  <a:pt x="168" y="1134"/>
                </a:lnTo>
                <a:lnTo>
                  <a:pt x="168" y="1129"/>
                </a:lnTo>
                <a:lnTo>
                  <a:pt x="168" y="1124"/>
                </a:lnTo>
                <a:lnTo>
                  <a:pt x="168" y="1121"/>
                </a:lnTo>
                <a:lnTo>
                  <a:pt x="168" y="1115"/>
                </a:lnTo>
                <a:lnTo>
                  <a:pt x="168" y="1113"/>
                </a:lnTo>
                <a:lnTo>
                  <a:pt x="168" y="1105"/>
                </a:lnTo>
                <a:lnTo>
                  <a:pt x="168" y="1104"/>
                </a:lnTo>
                <a:lnTo>
                  <a:pt x="168" y="1097"/>
                </a:lnTo>
                <a:lnTo>
                  <a:pt x="168" y="1088"/>
                </a:lnTo>
                <a:lnTo>
                  <a:pt x="168" y="1079"/>
                </a:lnTo>
                <a:lnTo>
                  <a:pt x="168" y="1076"/>
                </a:lnTo>
                <a:lnTo>
                  <a:pt x="168" y="1072"/>
                </a:lnTo>
                <a:lnTo>
                  <a:pt x="168" y="1070"/>
                </a:lnTo>
                <a:lnTo>
                  <a:pt x="168" y="1068"/>
                </a:lnTo>
                <a:lnTo>
                  <a:pt x="168" y="1056"/>
                </a:lnTo>
                <a:lnTo>
                  <a:pt x="168" y="1053"/>
                </a:lnTo>
                <a:lnTo>
                  <a:pt x="168" y="1052"/>
                </a:lnTo>
                <a:lnTo>
                  <a:pt x="168" y="1051"/>
                </a:lnTo>
                <a:lnTo>
                  <a:pt x="168" y="1044"/>
                </a:lnTo>
                <a:lnTo>
                  <a:pt x="168" y="1035"/>
                </a:lnTo>
                <a:lnTo>
                  <a:pt x="168" y="1026"/>
                </a:lnTo>
                <a:lnTo>
                  <a:pt x="168" y="1017"/>
                </a:lnTo>
                <a:lnTo>
                  <a:pt x="168" y="1013"/>
                </a:lnTo>
                <a:lnTo>
                  <a:pt x="168" y="1011"/>
                </a:lnTo>
                <a:lnTo>
                  <a:pt x="168" y="1009"/>
                </a:lnTo>
                <a:lnTo>
                  <a:pt x="168" y="1007"/>
                </a:lnTo>
                <a:lnTo>
                  <a:pt x="168" y="1006"/>
                </a:lnTo>
                <a:lnTo>
                  <a:pt x="168" y="999"/>
                </a:lnTo>
                <a:lnTo>
                  <a:pt x="168" y="998"/>
                </a:lnTo>
                <a:lnTo>
                  <a:pt x="168" y="996"/>
                </a:lnTo>
                <a:lnTo>
                  <a:pt x="168" y="990"/>
                </a:lnTo>
                <a:lnTo>
                  <a:pt x="168" y="989"/>
                </a:lnTo>
                <a:lnTo>
                  <a:pt x="168" y="987"/>
                </a:lnTo>
                <a:lnTo>
                  <a:pt x="168" y="985"/>
                </a:lnTo>
                <a:lnTo>
                  <a:pt x="168" y="984"/>
                </a:lnTo>
                <a:lnTo>
                  <a:pt x="168" y="981"/>
                </a:lnTo>
                <a:lnTo>
                  <a:pt x="168" y="980"/>
                </a:lnTo>
                <a:lnTo>
                  <a:pt x="168" y="977"/>
                </a:lnTo>
                <a:lnTo>
                  <a:pt x="168" y="976"/>
                </a:lnTo>
                <a:lnTo>
                  <a:pt x="168" y="974"/>
                </a:lnTo>
                <a:lnTo>
                  <a:pt x="168" y="972"/>
                </a:lnTo>
                <a:lnTo>
                  <a:pt x="168" y="968"/>
                </a:lnTo>
                <a:lnTo>
                  <a:pt x="168" y="963"/>
                </a:lnTo>
                <a:lnTo>
                  <a:pt x="168" y="962"/>
                </a:lnTo>
                <a:lnTo>
                  <a:pt x="168" y="961"/>
                </a:lnTo>
                <a:lnTo>
                  <a:pt x="168" y="960"/>
                </a:lnTo>
                <a:lnTo>
                  <a:pt x="168" y="959"/>
                </a:lnTo>
                <a:lnTo>
                  <a:pt x="168" y="957"/>
                </a:lnTo>
                <a:lnTo>
                  <a:pt x="168" y="954"/>
                </a:lnTo>
                <a:lnTo>
                  <a:pt x="168" y="953"/>
                </a:lnTo>
                <a:lnTo>
                  <a:pt x="168" y="952"/>
                </a:lnTo>
                <a:lnTo>
                  <a:pt x="167" y="945"/>
                </a:lnTo>
                <a:lnTo>
                  <a:pt x="167" y="944"/>
                </a:lnTo>
                <a:lnTo>
                  <a:pt x="167" y="940"/>
                </a:lnTo>
                <a:lnTo>
                  <a:pt x="167" y="938"/>
                </a:lnTo>
                <a:lnTo>
                  <a:pt x="167" y="936"/>
                </a:lnTo>
                <a:lnTo>
                  <a:pt x="167" y="931"/>
                </a:lnTo>
                <a:lnTo>
                  <a:pt x="167" y="928"/>
                </a:lnTo>
                <a:lnTo>
                  <a:pt x="167" y="927"/>
                </a:lnTo>
                <a:lnTo>
                  <a:pt x="168" y="923"/>
                </a:lnTo>
                <a:lnTo>
                  <a:pt x="168" y="922"/>
                </a:lnTo>
                <a:lnTo>
                  <a:pt x="168" y="920"/>
                </a:lnTo>
                <a:lnTo>
                  <a:pt x="167" y="919"/>
                </a:lnTo>
                <a:lnTo>
                  <a:pt x="167" y="918"/>
                </a:lnTo>
                <a:lnTo>
                  <a:pt x="167" y="917"/>
                </a:lnTo>
                <a:lnTo>
                  <a:pt x="167" y="914"/>
                </a:lnTo>
                <a:lnTo>
                  <a:pt x="167" y="912"/>
                </a:lnTo>
                <a:lnTo>
                  <a:pt x="167" y="911"/>
                </a:lnTo>
                <a:lnTo>
                  <a:pt x="167" y="910"/>
                </a:lnTo>
                <a:lnTo>
                  <a:pt x="167" y="905"/>
                </a:lnTo>
                <a:lnTo>
                  <a:pt x="167" y="904"/>
                </a:lnTo>
                <a:lnTo>
                  <a:pt x="167" y="901"/>
                </a:lnTo>
                <a:lnTo>
                  <a:pt x="167" y="896"/>
                </a:lnTo>
                <a:lnTo>
                  <a:pt x="167" y="892"/>
                </a:lnTo>
                <a:lnTo>
                  <a:pt x="167" y="890"/>
                </a:lnTo>
                <a:lnTo>
                  <a:pt x="167" y="885"/>
                </a:lnTo>
                <a:lnTo>
                  <a:pt x="167" y="884"/>
                </a:lnTo>
                <a:lnTo>
                  <a:pt x="167" y="883"/>
                </a:lnTo>
                <a:lnTo>
                  <a:pt x="167" y="881"/>
                </a:lnTo>
                <a:lnTo>
                  <a:pt x="167" y="880"/>
                </a:lnTo>
                <a:lnTo>
                  <a:pt x="167" y="876"/>
                </a:lnTo>
                <a:lnTo>
                  <a:pt x="167" y="872"/>
                </a:lnTo>
                <a:lnTo>
                  <a:pt x="167" y="871"/>
                </a:lnTo>
                <a:lnTo>
                  <a:pt x="167" y="869"/>
                </a:lnTo>
                <a:lnTo>
                  <a:pt x="169" y="869"/>
                </a:lnTo>
                <a:lnTo>
                  <a:pt x="169" y="855"/>
                </a:lnTo>
                <a:lnTo>
                  <a:pt x="169" y="852"/>
                </a:lnTo>
                <a:lnTo>
                  <a:pt x="169" y="850"/>
                </a:lnTo>
                <a:lnTo>
                  <a:pt x="169" y="848"/>
                </a:lnTo>
                <a:lnTo>
                  <a:pt x="169" y="837"/>
                </a:lnTo>
                <a:lnTo>
                  <a:pt x="169" y="836"/>
                </a:lnTo>
                <a:lnTo>
                  <a:pt x="169" y="831"/>
                </a:lnTo>
                <a:lnTo>
                  <a:pt x="169" y="826"/>
                </a:lnTo>
                <a:lnTo>
                  <a:pt x="169" y="817"/>
                </a:lnTo>
                <a:lnTo>
                  <a:pt x="169" y="814"/>
                </a:lnTo>
                <a:lnTo>
                  <a:pt x="169" y="812"/>
                </a:lnTo>
                <a:lnTo>
                  <a:pt x="169" y="808"/>
                </a:lnTo>
                <a:lnTo>
                  <a:pt x="169" y="798"/>
                </a:lnTo>
                <a:lnTo>
                  <a:pt x="169" y="796"/>
                </a:lnTo>
                <a:lnTo>
                  <a:pt x="169" y="789"/>
                </a:lnTo>
                <a:lnTo>
                  <a:pt x="169" y="780"/>
                </a:lnTo>
                <a:lnTo>
                  <a:pt x="169" y="770"/>
                </a:lnTo>
                <a:lnTo>
                  <a:pt x="169" y="769"/>
                </a:lnTo>
                <a:lnTo>
                  <a:pt x="169" y="767"/>
                </a:lnTo>
                <a:lnTo>
                  <a:pt x="169" y="766"/>
                </a:lnTo>
                <a:lnTo>
                  <a:pt x="169" y="762"/>
                </a:lnTo>
                <a:lnTo>
                  <a:pt x="169" y="743"/>
                </a:lnTo>
                <a:lnTo>
                  <a:pt x="169" y="742"/>
                </a:lnTo>
                <a:lnTo>
                  <a:pt x="169" y="739"/>
                </a:lnTo>
                <a:lnTo>
                  <a:pt x="169" y="737"/>
                </a:lnTo>
                <a:lnTo>
                  <a:pt x="169" y="727"/>
                </a:lnTo>
                <a:lnTo>
                  <a:pt x="169" y="717"/>
                </a:lnTo>
                <a:lnTo>
                  <a:pt x="169" y="692"/>
                </a:lnTo>
                <a:lnTo>
                  <a:pt x="169" y="687"/>
                </a:lnTo>
                <a:lnTo>
                  <a:pt x="169" y="684"/>
                </a:lnTo>
                <a:lnTo>
                  <a:pt x="169" y="672"/>
                </a:lnTo>
                <a:lnTo>
                  <a:pt x="169" y="654"/>
                </a:lnTo>
                <a:lnTo>
                  <a:pt x="169" y="643"/>
                </a:lnTo>
                <a:lnTo>
                  <a:pt x="169" y="636"/>
                </a:lnTo>
                <a:lnTo>
                  <a:pt x="169" y="635"/>
                </a:lnTo>
                <a:lnTo>
                  <a:pt x="169" y="632"/>
                </a:lnTo>
                <a:lnTo>
                  <a:pt x="169" y="630"/>
                </a:lnTo>
                <a:lnTo>
                  <a:pt x="169" y="611"/>
                </a:lnTo>
                <a:lnTo>
                  <a:pt x="169" y="608"/>
                </a:lnTo>
                <a:lnTo>
                  <a:pt x="169" y="601"/>
                </a:lnTo>
                <a:lnTo>
                  <a:pt x="169" y="597"/>
                </a:lnTo>
                <a:lnTo>
                  <a:pt x="169" y="594"/>
                </a:lnTo>
                <a:lnTo>
                  <a:pt x="169" y="589"/>
                </a:lnTo>
                <a:lnTo>
                  <a:pt x="169" y="587"/>
                </a:lnTo>
                <a:lnTo>
                  <a:pt x="169" y="583"/>
                </a:lnTo>
                <a:lnTo>
                  <a:pt x="169" y="579"/>
                </a:lnTo>
                <a:lnTo>
                  <a:pt x="169" y="569"/>
                </a:lnTo>
                <a:lnTo>
                  <a:pt x="169" y="568"/>
                </a:lnTo>
                <a:lnTo>
                  <a:pt x="169" y="566"/>
                </a:lnTo>
                <a:lnTo>
                  <a:pt x="169" y="559"/>
                </a:lnTo>
                <a:lnTo>
                  <a:pt x="169" y="557"/>
                </a:lnTo>
                <a:lnTo>
                  <a:pt x="169" y="555"/>
                </a:lnTo>
                <a:lnTo>
                  <a:pt x="169" y="547"/>
                </a:lnTo>
                <a:lnTo>
                  <a:pt x="169" y="542"/>
                </a:lnTo>
                <a:lnTo>
                  <a:pt x="169" y="538"/>
                </a:lnTo>
                <a:lnTo>
                  <a:pt x="169" y="537"/>
                </a:lnTo>
                <a:lnTo>
                  <a:pt x="169" y="536"/>
                </a:lnTo>
                <a:lnTo>
                  <a:pt x="169" y="533"/>
                </a:lnTo>
                <a:lnTo>
                  <a:pt x="169" y="529"/>
                </a:lnTo>
                <a:lnTo>
                  <a:pt x="168" y="512"/>
                </a:lnTo>
                <a:lnTo>
                  <a:pt x="168" y="507"/>
                </a:lnTo>
                <a:lnTo>
                  <a:pt x="168" y="503"/>
                </a:lnTo>
                <a:lnTo>
                  <a:pt x="168" y="494"/>
                </a:lnTo>
                <a:lnTo>
                  <a:pt x="168" y="493"/>
                </a:lnTo>
                <a:lnTo>
                  <a:pt x="168" y="484"/>
                </a:lnTo>
                <a:lnTo>
                  <a:pt x="169" y="477"/>
                </a:lnTo>
                <a:lnTo>
                  <a:pt x="169" y="475"/>
                </a:lnTo>
                <a:lnTo>
                  <a:pt x="168" y="468"/>
                </a:lnTo>
                <a:lnTo>
                  <a:pt x="167" y="460"/>
                </a:lnTo>
                <a:lnTo>
                  <a:pt x="167" y="459"/>
                </a:lnTo>
                <a:lnTo>
                  <a:pt x="167" y="453"/>
                </a:lnTo>
                <a:lnTo>
                  <a:pt x="167" y="451"/>
                </a:lnTo>
                <a:lnTo>
                  <a:pt x="167" y="449"/>
                </a:lnTo>
                <a:lnTo>
                  <a:pt x="167" y="445"/>
                </a:lnTo>
                <a:lnTo>
                  <a:pt x="167" y="443"/>
                </a:lnTo>
                <a:lnTo>
                  <a:pt x="167" y="442"/>
                </a:lnTo>
                <a:lnTo>
                  <a:pt x="167" y="438"/>
                </a:lnTo>
                <a:lnTo>
                  <a:pt x="170" y="438"/>
                </a:lnTo>
                <a:lnTo>
                  <a:pt x="170" y="430"/>
                </a:lnTo>
                <a:lnTo>
                  <a:pt x="170" y="429"/>
                </a:lnTo>
                <a:lnTo>
                  <a:pt x="170" y="425"/>
                </a:lnTo>
                <a:lnTo>
                  <a:pt x="170" y="424"/>
                </a:lnTo>
                <a:lnTo>
                  <a:pt x="170" y="423"/>
                </a:lnTo>
                <a:lnTo>
                  <a:pt x="170" y="421"/>
                </a:lnTo>
                <a:lnTo>
                  <a:pt x="170" y="420"/>
                </a:lnTo>
                <a:lnTo>
                  <a:pt x="170" y="412"/>
                </a:lnTo>
                <a:lnTo>
                  <a:pt x="170" y="411"/>
                </a:lnTo>
                <a:lnTo>
                  <a:pt x="170" y="408"/>
                </a:lnTo>
                <a:lnTo>
                  <a:pt x="170" y="404"/>
                </a:lnTo>
                <a:lnTo>
                  <a:pt x="170" y="402"/>
                </a:lnTo>
                <a:lnTo>
                  <a:pt x="170" y="398"/>
                </a:lnTo>
                <a:lnTo>
                  <a:pt x="170" y="388"/>
                </a:lnTo>
                <a:lnTo>
                  <a:pt x="170" y="384"/>
                </a:lnTo>
                <a:lnTo>
                  <a:pt x="170" y="379"/>
                </a:lnTo>
                <a:lnTo>
                  <a:pt x="170" y="375"/>
                </a:lnTo>
                <a:lnTo>
                  <a:pt x="170" y="374"/>
                </a:lnTo>
                <a:lnTo>
                  <a:pt x="170" y="369"/>
                </a:lnTo>
                <a:lnTo>
                  <a:pt x="170" y="368"/>
                </a:lnTo>
                <a:lnTo>
                  <a:pt x="170" y="366"/>
                </a:lnTo>
                <a:lnTo>
                  <a:pt x="170" y="357"/>
                </a:lnTo>
                <a:lnTo>
                  <a:pt x="170" y="346"/>
                </a:lnTo>
                <a:lnTo>
                  <a:pt x="170" y="342"/>
                </a:lnTo>
                <a:lnTo>
                  <a:pt x="170" y="337"/>
                </a:lnTo>
                <a:lnTo>
                  <a:pt x="170" y="334"/>
                </a:lnTo>
                <a:lnTo>
                  <a:pt x="170" y="329"/>
                </a:lnTo>
                <a:lnTo>
                  <a:pt x="170" y="328"/>
                </a:lnTo>
                <a:lnTo>
                  <a:pt x="170" y="324"/>
                </a:lnTo>
                <a:lnTo>
                  <a:pt x="170" y="321"/>
                </a:lnTo>
                <a:lnTo>
                  <a:pt x="170" y="312"/>
                </a:lnTo>
                <a:lnTo>
                  <a:pt x="170" y="310"/>
                </a:lnTo>
                <a:lnTo>
                  <a:pt x="170" y="304"/>
                </a:lnTo>
                <a:lnTo>
                  <a:pt x="170" y="303"/>
                </a:lnTo>
                <a:lnTo>
                  <a:pt x="170" y="300"/>
                </a:lnTo>
                <a:lnTo>
                  <a:pt x="168" y="300"/>
                </a:lnTo>
                <a:lnTo>
                  <a:pt x="167" y="300"/>
                </a:lnTo>
                <a:lnTo>
                  <a:pt x="166" y="300"/>
                </a:lnTo>
                <a:lnTo>
                  <a:pt x="166" y="294"/>
                </a:lnTo>
                <a:lnTo>
                  <a:pt x="166" y="293"/>
                </a:lnTo>
                <a:lnTo>
                  <a:pt x="166" y="292"/>
                </a:lnTo>
                <a:lnTo>
                  <a:pt x="166" y="291"/>
                </a:lnTo>
                <a:lnTo>
                  <a:pt x="166" y="290"/>
                </a:lnTo>
                <a:lnTo>
                  <a:pt x="166" y="289"/>
                </a:lnTo>
                <a:lnTo>
                  <a:pt x="166" y="287"/>
                </a:lnTo>
                <a:lnTo>
                  <a:pt x="166" y="286"/>
                </a:lnTo>
                <a:lnTo>
                  <a:pt x="166" y="285"/>
                </a:lnTo>
                <a:lnTo>
                  <a:pt x="166" y="284"/>
                </a:lnTo>
                <a:lnTo>
                  <a:pt x="166" y="283"/>
                </a:lnTo>
                <a:lnTo>
                  <a:pt x="166" y="282"/>
                </a:lnTo>
                <a:lnTo>
                  <a:pt x="166" y="279"/>
                </a:lnTo>
                <a:lnTo>
                  <a:pt x="166" y="274"/>
                </a:lnTo>
                <a:lnTo>
                  <a:pt x="166" y="273"/>
                </a:lnTo>
                <a:lnTo>
                  <a:pt x="166" y="271"/>
                </a:lnTo>
                <a:lnTo>
                  <a:pt x="166" y="270"/>
                </a:lnTo>
                <a:lnTo>
                  <a:pt x="166" y="267"/>
                </a:lnTo>
                <a:lnTo>
                  <a:pt x="166" y="266"/>
                </a:lnTo>
                <a:lnTo>
                  <a:pt x="166" y="265"/>
                </a:lnTo>
                <a:lnTo>
                  <a:pt x="166" y="264"/>
                </a:lnTo>
                <a:lnTo>
                  <a:pt x="166" y="262"/>
                </a:lnTo>
                <a:lnTo>
                  <a:pt x="166" y="261"/>
                </a:lnTo>
                <a:lnTo>
                  <a:pt x="166" y="260"/>
                </a:lnTo>
                <a:lnTo>
                  <a:pt x="166" y="259"/>
                </a:lnTo>
                <a:lnTo>
                  <a:pt x="166" y="258"/>
                </a:lnTo>
                <a:lnTo>
                  <a:pt x="166" y="256"/>
                </a:lnTo>
                <a:lnTo>
                  <a:pt x="166" y="254"/>
                </a:lnTo>
                <a:lnTo>
                  <a:pt x="166" y="252"/>
                </a:lnTo>
                <a:lnTo>
                  <a:pt x="166" y="251"/>
                </a:lnTo>
                <a:lnTo>
                  <a:pt x="166" y="246"/>
                </a:lnTo>
                <a:lnTo>
                  <a:pt x="166" y="242"/>
                </a:lnTo>
                <a:lnTo>
                  <a:pt x="166" y="241"/>
                </a:lnTo>
                <a:lnTo>
                  <a:pt x="166" y="240"/>
                </a:lnTo>
                <a:lnTo>
                  <a:pt x="166" y="237"/>
                </a:lnTo>
                <a:lnTo>
                  <a:pt x="166" y="236"/>
                </a:lnTo>
                <a:lnTo>
                  <a:pt x="166" y="235"/>
                </a:lnTo>
                <a:lnTo>
                  <a:pt x="166" y="234"/>
                </a:lnTo>
                <a:lnTo>
                  <a:pt x="166" y="233"/>
                </a:lnTo>
                <a:lnTo>
                  <a:pt x="166" y="228"/>
                </a:lnTo>
                <a:lnTo>
                  <a:pt x="166" y="226"/>
                </a:lnTo>
                <a:lnTo>
                  <a:pt x="166" y="224"/>
                </a:lnTo>
                <a:lnTo>
                  <a:pt x="166" y="222"/>
                </a:lnTo>
                <a:lnTo>
                  <a:pt x="166" y="220"/>
                </a:lnTo>
                <a:lnTo>
                  <a:pt x="166" y="219"/>
                </a:lnTo>
                <a:lnTo>
                  <a:pt x="166" y="215"/>
                </a:lnTo>
                <a:lnTo>
                  <a:pt x="166" y="211"/>
                </a:lnTo>
                <a:lnTo>
                  <a:pt x="166" y="207"/>
                </a:lnTo>
                <a:lnTo>
                  <a:pt x="166" y="204"/>
                </a:lnTo>
                <a:lnTo>
                  <a:pt x="166" y="202"/>
                </a:lnTo>
                <a:lnTo>
                  <a:pt x="166" y="195"/>
                </a:lnTo>
                <a:lnTo>
                  <a:pt x="166" y="194"/>
                </a:lnTo>
                <a:lnTo>
                  <a:pt x="166" y="193"/>
                </a:lnTo>
                <a:lnTo>
                  <a:pt x="167" y="193"/>
                </a:lnTo>
                <a:lnTo>
                  <a:pt x="168" y="193"/>
                </a:lnTo>
                <a:lnTo>
                  <a:pt x="170" y="193"/>
                </a:lnTo>
                <a:lnTo>
                  <a:pt x="172" y="193"/>
                </a:lnTo>
                <a:lnTo>
                  <a:pt x="173" y="193"/>
                </a:lnTo>
                <a:lnTo>
                  <a:pt x="174" y="193"/>
                </a:lnTo>
                <a:lnTo>
                  <a:pt x="175" y="193"/>
                </a:lnTo>
                <a:lnTo>
                  <a:pt x="177" y="193"/>
                </a:lnTo>
                <a:lnTo>
                  <a:pt x="184" y="193"/>
                </a:lnTo>
                <a:lnTo>
                  <a:pt x="184" y="184"/>
                </a:lnTo>
                <a:lnTo>
                  <a:pt x="184" y="179"/>
                </a:lnTo>
                <a:lnTo>
                  <a:pt x="184" y="178"/>
                </a:lnTo>
                <a:lnTo>
                  <a:pt x="184" y="175"/>
                </a:lnTo>
                <a:lnTo>
                  <a:pt x="184" y="167"/>
                </a:lnTo>
                <a:lnTo>
                  <a:pt x="184" y="166"/>
                </a:lnTo>
                <a:lnTo>
                  <a:pt x="184" y="164"/>
                </a:lnTo>
                <a:lnTo>
                  <a:pt x="184" y="157"/>
                </a:lnTo>
                <a:lnTo>
                  <a:pt x="177" y="157"/>
                </a:lnTo>
                <a:lnTo>
                  <a:pt x="176" y="157"/>
                </a:lnTo>
                <a:lnTo>
                  <a:pt x="175" y="157"/>
                </a:lnTo>
                <a:lnTo>
                  <a:pt x="170" y="157"/>
                </a:lnTo>
                <a:lnTo>
                  <a:pt x="168" y="157"/>
                </a:lnTo>
                <a:lnTo>
                  <a:pt x="167" y="157"/>
                </a:lnTo>
                <a:lnTo>
                  <a:pt x="166" y="157"/>
                </a:lnTo>
                <a:lnTo>
                  <a:pt x="164" y="157"/>
                </a:lnTo>
                <a:lnTo>
                  <a:pt x="163" y="157"/>
                </a:lnTo>
                <a:lnTo>
                  <a:pt x="160" y="157"/>
                </a:lnTo>
                <a:lnTo>
                  <a:pt x="157" y="157"/>
                </a:lnTo>
                <a:lnTo>
                  <a:pt x="152" y="157"/>
                </a:lnTo>
                <a:lnTo>
                  <a:pt x="151" y="157"/>
                </a:lnTo>
                <a:lnTo>
                  <a:pt x="150" y="157"/>
                </a:lnTo>
                <a:lnTo>
                  <a:pt x="149" y="157"/>
                </a:lnTo>
                <a:lnTo>
                  <a:pt x="149" y="156"/>
                </a:lnTo>
                <a:lnTo>
                  <a:pt x="149" y="149"/>
                </a:lnTo>
                <a:lnTo>
                  <a:pt x="149" y="140"/>
                </a:lnTo>
                <a:lnTo>
                  <a:pt x="149" y="139"/>
                </a:lnTo>
                <a:lnTo>
                  <a:pt x="149" y="132"/>
                </a:lnTo>
                <a:lnTo>
                  <a:pt x="149" y="131"/>
                </a:lnTo>
                <a:lnTo>
                  <a:pt x="149" y="126"/>
                </a:lnTo>
                <a:lnTo>
                  <a:pt x="149" y="123"/>
                </a:lnTo>
                <a:lnTo>
                  <a:pt x="149" y="122"/>
                </a:lnTo>
                <a:lnTo>
                  <a:pt x="150" y="122"/>
                </a:lnTo>
                <a:lnTo>
                  <a:pt x="151" y="122"/>
                </a:lnTo>
                <a:lnTo>
                  <a:pt x="153" y="122"/>
                </a:lnTo>
                <a:lnTo>
                  <a:pt x="156" y="122"/>
                </a:lnTo>
                <a:lnTo>
                  <a:pt x="157" y="122"/>
                </a:lnTo>
                <a:lnTo>
                  <a:pt x="160" y="122"/>
                </a:lnTo>
                <a:lnTo>
                  <a:pt x="166" y="122"/>
                </a:lnTo>
                <a:lnTo>
                  <a:pt x="166" y="117"/>
                </a:lnTo>
                <a:lnTo>
                  <a:pt x="166" y="112"/>
                </a:lnTo>
                <a:lnTo>
                  <a:pt x="166" y="103"/>
                </a:lnTo>
                <a:lnTo>
                  <a:pt x="166" y="94"/>
                </a:lnTo>
                <a:lnTo>
                  <a:pt x="166" y="90"/>
                </a:lnTo>
                <a:lnTo>
                  <a:pt x="166" y="89"/>
                </a:lnTo>
                <a:lnTo>
                  <a:pt x="166" y="87"/>
                </a:lnTo>
                <a:lnTo>
                  <a:pt x="166" y="85"/>
                </a:lnTo>
                <a:lnTo>
                  <a:pt x="166" y="77"/>
                </a:lnTo>
                <a:lnTo>
                  <a:pt x="166" y="67"/>
                </a:lnTo>
                <a:lnTo>
                  <a:pt x="166" y="61"/>
                </a:lnTo>
                <a:lnTo>
                  <a:pt x="166" y="59"/>
                </a:lnTo>
                <a:lnTo>
                  <a:pt x="166" y="50"/>
                </a:lnTo>
                <a:lnTo>
                  <a:pt x="166" y="41"/>
                </a:lnTo>
                <a:lnTo>
                  <a:pt x="166" y="36"/>
                </a:lnTo>
                <a:lnTo>
                  <a:pt x="166" y="15"/>
                </a:lnTo>
                <a:lnTo>
                  <a:pt x="167" y="15"/>
                </a:lnTo>
                <a:lnTo>
                  <a:pt x="168" y="15"/>
                </a:lnTo>
                <a:lnTo>
                  <a:pt x="172" y="15"/>
                </a:lnTo>
                <a:lnTo>
                  <a:pt x="173" y="15"/>
                </a:lnTo>
                <a:lnTo>
                  <a:pt x="174" y="15"/>
                </a:lnTo>
                <a:lnTo>
                  <a:pt x="175" y="15"/>
                </a:lnTo>
                <a:lnTo>
                  <a:pt x="181" y="15"/>
                </a:lnTo>
                <a:lnTo>
                  <a:pt x="182" y="15"/>
                </a:lnTo>
                <a:lnTo>
                  <a:pt x="183" y="15"/>
                </a:lnTo>
                <a:lnTo>
                  <a:pt x="184" y="15"/>
                </a:lnTo>
                <a:lnTo>
                  <a:pt x="185" y="15"/>
                </a:lnTo>
                <a:lnTo>
                  <a:pt x="186" y="15"/>
                </a:lnTo>
                <a:lnTo>
                  <a:pt x="190" y="15"/>
                </a:lnTo>
                <a:lnTo>
                  <a:pt x="202" y="15"/>
                </a:lnTo>
                <a:lnTo>
                  <a:pt x="205" y="15"/>
                </a:lnTo>
                <a:lnTo>
                  <a:pt x="210" y="15"/>
                </a:lnTo>
                <a:lnTo>
                  <a:pt x="221" y="15"/>
                </a:lnTo>
                <a:lnTo>
                  <a:pt x="226" y="15"/>
                </a:lnTo>
                <a:lnTo>
                  <a:pt x="226" y="16"/>
                </a:lnTo>
                <a:lnTo>
                  <a:pt x="242" y="16"/>
                </a:lnTo>
                <a:lnTo>
                  <a:pt x="244" y="16"/>
                </a:lnTo>
                <a:lnTo>
                  <a:pt x="258" y="16"/>
                </a:lnTo>
                <a:lnTo>
                  <a:pt x="295" y="16"/>
                </a:lnTo>
                <a:lnTo>
                  <a:pt x="296" y="16"/>
                </a:lnTo>
                <a:lnTo>
                  <a:pt x="298" y="16"/>
                </a:lnTo>
                <a:lnTo>
                  <a:pt x="299" y="16"/>
                </a:lnTo>
                <a:lnTo>
                  <a:pt x="303" y="16"/>
                </a:lnTo>
                <a:lnTo>
                  <a:pt x="304" y="16"/>
                </a:lnTo>
                <a:lnTo>
                  <a:pt x="305" y="16"/>
                </a:lnTo>
                <a:lnTo>
                  <a:pt x="308" y="16"/>
                </a:lnTo>
                <a:lnTo>
                  <a:pt x="310" y="16"/>
                </a:lnTo>
                <a:lnTo>
                  <a:pt x="313" y="16"/>
                </a:lnTo>
                <a:lnTo>
                  <a:pt x="323" y="16"/>
                </a:lnTo>
                <a:lnTo>
                  <a:pt x="327" y="16"/>
                </a:lnTo>
                <a:lnTo>
                  <a:pt x="329" y="16"/>
                </a:lnTo>
                <a:lnTo>
                  <a:pt x="330" y="16"/>
                </a:lnTo>
                <a:lnTo>
                  <a:pt x="333" y="16"/>
                </a:lnTo>
                <a:lnTo>
                  <a:pt x="346" y="16"/>
                </a:lnTo>
                <a:lnTo>
                  <a:pt x="349" y="16"/>
                </a:lnTo>
                <a:lnTo>
                  <a:pt x="350" y="16"/>
                </a:lnTo>
                <a:lnTo>
                  <a:pt x="353" y="16"/>
                </a:lnTo>
                <a:lnTo>
                  <a:pt x="354" y="16"/>
                </a:lnTo>
                <a:lnTo>
                  <a:pt x="356" y="16"/>
                </a:lnTo>
                <a:lnTo>
                  <a:pt x="360" y="16"/>
                </a:lnTo>
                <a:lnTo>
                  <a:pt x="364" y="16"/>
                </a:lnTo>
                <a:lnTo>
                  <a:pt x="366" y="16"/>
                </a:lnTo>
                <a:lnTo>
                  <a:pt x="367" y="16"/>
                </a:lnTo>
                <a:lnTo>
                  <a:pt x="368" y="16"/>
                </a:lnTo>
                <a:lnTo>
                  <a:pt x="370" y="16"/>
                </a:lnTo>
                <a:lnTo>
                  <a:pt x="371" y="16"/>
                </a:lnTo>
                <a:lnTo>
                  <a:pt x="373" y="16"/>
                </a:lnTo>
                <a:lnTo>
                  <a:pt x="375" y="16"/>
                </a:lnTo>
                <a:lnTo>
                  <a:pt x="377" y="16"/>
                </a:lnTo>
                <a:lnTo>
                  <a:pt x="379" y="16"/>
                </a:lnTo>
                <a:lnTo>
                  <a:pt x="381" y="16"/>
                </a:lnTo>
                <a:lnTo>
                  <a:pt x="382" y="16"/>
                </a:lnTo>
                <a:lnTo>
                  <a:pt x="383" y="16"/>
                </a:lnTo>
                <a:lnTo>
                  <a:pt x="385" y="16"/>
                </a:lnTo>
                <a:lnTo>
                  <a:pt x="386" y="16"/>
                </a:lnTo>
                <a:lnTo>
                  <a:pt x="390" y="16"/>
                </a:lnTo>
                <a:lnTo>
                  <a:pt x="396" y="17"/>
                </a:lnTo>
                <a:lnTo>
                  <a:pt x="402" y="17"/>
                </a:lnTo>
                <a:lnTo>
                  <a:pt x="407" y="17"/>
                </a:lnTo>
                <a:lnTo>
                  <a:pt x="408" y="17"/>
                </a:lnTo>
                <a:lnTo>
                  <a:pt x="411" y="17"/>
                </a:lnTo>
                <a:lnTo>
                  <a:pt x="412" y="17"/>
                </a:lnTo>
                <a:lnTo>
                  <a:pt x="418" y="17"/>
                </a:lnTo>
                <a:lnTo>
                  <a:pt x="423" y="17"/>
                </a:lnTo>
                <a:lnTo>
                  <a:pt x="429" y="17"/>
                </a:lnTo>
                <a:lnTo>
                  <a:pt x="432" y="17"/>
                </a:lnTo>
                <a:lnTo>
                  <a:pt x="439" y="17"/>
                </a:lnTo>
                <a:lnTo>
                  <a:pt x="440" y="17"/>
                </a:lnTo>
                <a:lnTo>
                  <a:pt x="442" y="17"/>
                </a:lnTo>
                <a:lnTo>
                  <a:pt x="443" y="17"/>
                </a:lnTo>
                <a:lnTo>
                  <a:pt x="445" y="17"/>
                </a:lnTo>
                <a:lnTo>
                  <a:pt x="450" y="17"/>
                </a:lnTo>
                <a:lnTo>
                  <a:pt x="453" y="17"/>
                </a:lnTo>
                <a:lnTo>
                  <a:pt x="455" y="17"/>
                </a:lnTo>
                <a:lnTo>
                  <a:pt x="457" y="17"/>
                </a:lnTo>
                <a:lnTo>
                  <a:pt x="458" y="17"/>
                </a:lnTo>
                <a:lnTo>
                  <a:pt x="459" y="17"/>
                </a:lnTo>
                <a:lnTo>
                  <a:pt x="460" y="17"/>
                </a:lnTo>
                <a:lnTo>
                  <a:pt x="461" y="17"/>
                </a:lnTo>
                <a:lnTo>
                  <a:pt x="462" y="17"/>
                </a:lnTo>
                <a:lnTo>
                  <a:pt x="463" y="17"/>
                </a:lnTo>
                <a:lnTo>
                  <a:pt x="479" y="17"/>
                </a:lnTo>
                <a:lnTo>
                  <a:pt x="481" y="17"/>
                </a:lnTo>
                <a:lnTo>
                  <a:pt x="484" y="17"/>
                </a:lnTo>
                <a:lnTo>
                  <a:pt x="488" y="17"/>
                </a:lnTo>
                <a:lnTo>
                  <a:pt x="491" y="17"/>
                </a:lnTo>
                <a:lnTo>
                  <a:pt x="492" y="17"/>
                </a:lnTo>
                <a:lnTo>
                  <a:pt x="508" y="17"/>
                </a:lnTo>
                <a:lnTo>
                  <a:pt x="509" y="17"/>
                </a:lnTo>
                <a:lnTo>
                  <a:pt x="510" y="17"/>
                </a:lnTo>
                <a:lnTo>
                  <a:pt x="511" y="17"/>
                </a:lnTo>
                <a:lnTo>
                  <a:pt x="513" y="17"/>
                </a:lnTo>
                <a:lnTo>
                  <a:pt x="515" y="17"/>
                </a:lnTo>
                <a:lnTo>
                  <a:pt x="517" y="17"/>
                </a:lnTo>
                <a:lnTo>
                  <a:pt x="518" y="17"/>
                </a:lnTo>
                <a:lnTo>
                  <a:pt x="519" y="17"/>
                </a:lnTo>
                <a:lnTo>
                  <a:pt x="521" y="17"/>
                </a:lnTo>
                <a:lnTo>
                  <a:pt x="526" y="17"/>
                </a:lnTo>
                <a:lnTo>
                  <a:pt x="528" y="17"/>
                </a:lnTo>
                <a:lnTo>
                  <a:pt x="529" y="17"/>
                </a:lnTo>
                <a:lnTo>
                  <a:pt x="530" y="17"/>
                </a:lnTo>
                <a:lnTo>
                  <a:pt x="531" y="17"/>
                </a:lnTo>
                <a:lnTo>
                  <a:pt x="532" y="17"/>
                </a:lnTo>
                <a:lnTo>
                  <a:pt x="534" y="17"/>
                </a:lnTo>
                <a:lnTo>
                  <a:pt x="535" y="17"/>
                </a:lnTo>
                <a:lnTo>
                  <a:pt x="537" y="17"/>
                </a:lnTo>
                <a:lnTo>
                  <a:pt x="538" y="17"/>
                </a:lnTo>
                <a:lnTo>
                  <a:pt x="539" y="17"/>
                </a:lnTo>
                <a:lnTo>
                  <a:pt x="540" y="17"/>
                </a:lnTo>
                <a:lnTo>
                  <a:pt x="545" y="17"/>
                </a:lnTo>
                <a:lnTo>
                  <a:pt x="546" y="17"/>
                </a:lnTo>
                <a:lnTo>
                  <a:pt x="556" y="17"/>
                </a:lnTo>
                <a:lnTo>
                  <a:pt x="561" y="17"/>
                </a:lnTo>
                <a:lnTo>
                  <a:pt x="562" y="17"/>
                </a:lnTo>
                <a:lnTo>
                  <a:pt x="564" y="17"/>
                </a:lnTo>
                <a:lnTo>
                  <a:pt x="566" y="17"/>
                </a:lnTo>
                <a:lnTo>
                  <a:pt x="567" y="17"/>
                </a:lnTo>
                <a:lnTo>
                  <a:pt x="569" y="17"/>
                </a:lnTo>
                <a:lnTo>
                  <a:pt x="574" y="17"/>
                </a:lnTo>
                <a:lnTo>
                  <a:pt x="575" y="17"/>
                </a:lnTo>
                <a:lnTo>
                  <a:pt x="580" y="17"/>
                </a:lnTo>
                <a:lnTo>
                  <a:pt x="583" y="17"/>
                </a:lnTo>
                <a:lnTo>
                  <a:pt x="584" y="17"/>
                </a:lnTo>
                <a:lnTo>
                  <a:pt x="587" y="17"/>
                </a:lnTo>
                <a:lnTo>
                  <a:pt x="597" y="17"/>
                </a:lnTo>
                <a:lnTo>
                  <a:pt x="605" y="17"/>
                </a:lnTo>
                <a:lnTo>
                  <a:pt x="607" y="17"/>
                </a:lnTo>
                <a:lnTo>
                  <a:pt x="615" y="17"/>
                </a:lnTo>
                <a:lnTo>
                  <a:pt x="623" y="17"/>
                </a:lnTo>
                <a:lnTo>
                  <a:pt x="625" y="17"/>
                </a:lnTo>
                <a:lnTo>
                  <a:pt x="627" y="17"/>
                </a:lnTo>
                <a:lnTo>
                  <a:pt x="629" y="17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22B478-D742-DFB2-3DB0-0B9A54B021E0}"/>
              </a:ext>
            </a:extLst>
          </p:cNvPr>
          <p:cNvGrpSpPr/>
          <p:nvPr/>
        </p:nvGrpSpPr>
        <p:grpSpPr>
          <a:xfrm>
            <a:off x="3785792" y="4130871"/>
            <a:ext cx="750993" cy="469006"/>
            <a:chOff x="3234612" y="4027093"/>
            <a:chExt cx="750993" cy="469006"/>
          </a:xfrm>
        </p:grpSpPr>
        <p:sp>
          <p:nvSpPr>
            <p:cNvPr id="418" name="Freeform 442">
              <a:extLst>
                <a:ext uri="{FF2B5EF4-FFF2-40B4-BE49-F238E27FC236}">
                  <a16:creationId xmlns:a16="http://schemas.microsoft.com/office/drawing/2014/main" id="{EC7CB883-870F-2384-9D72-D48929844E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348" y="4027093"/>
              <a:ext cx="403257" cy="336048"/>
            </a:xfrm>
            <a:custGeom>
              <a:avLst/>
              <a:gdLst>
                <a:gd name="T0" fmla="*/ 67 w 276"/>
                <a:gd name="T1" fmla="*/ 25 h 230"/>
                <a:gd name="T2" fmla="*/ 87 w 276"/>
                <a:gd name="T3" fmla="*/ 36 h 230"/>
                <a:gd name="T4" fmla="*/ 107 w 276"/>
                <a:gd name="T5" fmla="*/ 14 h 230"/>
                <a:gd name="T6" fmla="*/ 120 w 276"/>
                <a:gd name="T7" fmla="*/ 58 h 230"/>
                <a:gd name="T8" fmla="*/ 145 w 276"/>
                <a:gd name="T9" fmla="*/ 69 h 230"/>
                <a:gd name="T10" fmla="*/ 156 w 276"/>
                <a:gd name="T11" fmla="*/ 42 h 230"/>
                <a:gd name="T12" fmla="*/ 198 w 276"/>
                <a:gd name="T13" fmla="*/ 59 h 230"/>
                <a:gd name="T14" fmla="*/ 180 w 276"/>
                <a:gd name="T15" fmla="*/ 80 h 230"/>
                <a:gd name="T16" fmla="*/ 192 w 276"/>
                <a:gd name="T17" fmla="*/ 86 h 230"/>
                <a:gd name="T18" fmla="*/ 215 w 276"/>
                <a:gd name="T19" fmla="*/ 103 h 230"/>
                <a:gd name="T20" fmla="*/ 232 w 276"/>
                <a:gd name="T21" fmla="*/ 106 h 230"/>
                <a:gd name="T22" fmla="*/ 267 w 276"/>
                <a:gd name="T23" fmla="*/ 120 h 230"/>
                <a:gd name="T24" fmla="*/ 259 w 276"/>
                <a:gd name="T25" fmla="*/ 128 h 230"/>
                <a:gd name="T26" fmla="*/ 243 w 276"/>
                <a:gd name="T27" fmla="*/ 128 h 230"/>
                <a:gd name="T28" fmla="*/ 237 w 276"/>
                <a:gd name="T29" fmla="*/ 137 h 230"/>
                <a:gd name="T30" fmla="*/ 227 w 276"/>
                <a:gd name="T31" fmla="*/ 137 h 230"/>
                <a:gd name="T32" fmla="*/ 222 w 276"/>
                <a:gd name="T33" fmla="*/ 137 h 230"/>
                <a:gd name="T34" fmla="*/ 210 w 276"/>
                <a:gd name="T35" fmla="*/ 134 h 230"/>
                <a:gd name="T36" fmla="*/ 200 w 276"/>
                <a:gd name="T37" fmla="*/ 142 h 230"/>
                <a:gd name="T38" fmla="*/ 192 w 276"/>
                <a:gd name="T39" fmla="*/ 129 h 230"/>
                <a:gd name="T40" fmla="*/ 185 w 276"/>
                <a:gd name="T41" fmla="*/ 137 h 230"/>
                <a:gd name="T42" fmla="*/ 180 w 276"/>
                <a:gd name="T43" fmla="*/ 145 h 230"/>
                <a:gd name="T44" fmla="*/ 190 w 276"/>
                <a:gd name="T45" fmla="*/ 153 h 230"/>
                <a:gd name="T46" fmla="*/ 174 w 276"/>
                <a:gd name="T47" fmla="*/ 161 h 230"/>
                <a:gd name="T48" fmla="*/ 163 w 276"/>
                <a:gd name="T49" fmla="*/ 159 h 230"/>
                <a:gd name="T50" fmla="*/ 183 w 276"/>
                <a:gd name="T51" fmla="*/ 165 h 230"/>
                <a:gd name="T52" fmla="*/ 202 w 276"/>
                <a:gd name="T53" fmla="*/ 154 h 230"/>
                <a:gd name="T54" fmla="*/ 215 w 276"/>
                <a:gd name="T55" fmla="*/ 161 h 230"/>
                <a:gd name="T56" fmla="*/ 224 w 276"/>
                <a:gd name="T57" fmla="*/ 173 h 230"/>
                <a:gd name="T58" fmla="*/ 198 w 276"/>
                <a:gd name="T59" fmla="*/ 198 h 230"/>
                <a:gd name="T60" fmla="*/ 175 w 276"/>
                <a:gd name="T61" fmla="*/ 214 h 230"/>
                <a:gd name="T62" fmla="*/ 158 w 276"/>
                <a:gd name="T63" fmla="*/ 230 h 230"/>
                <a:gd name="T64" fmla="*/ 147 w 276"/>
                <a:gd name="T65" fmla="*/ 211 h 230"/>
                <a:gd name="T66" fmla="*/ 137 w 276"/>
                <a:gd name="T67" fmla="*/ 197 h 230"/>
                <a:gd name="T68" fmla="*/ 123 w 276"/>
                <a:gd name="T69" fmla="*/ 184 h 230"/>
                <a:gd name="T70" fmla="*/ 110 w 276"/>
                <a:gd name="T71" fmla="*/ 177 h 230"/>
                <a:gd name="T72" fmla="*/ 94 w 276"/>
                <a:gd name="T73" fmla="*/ 189 h 230"/>
                <a:gd name="T74" fmla="*/ 85 w 276"/>
                <a:gd name="T75" fmla="*/ 172 h 230"/>
                <a:gd name="T76" fmla="*/ 89 w 276"/>
                <a:gd name="T77" fmla="*/ 154 h 230"/>
                <a:gd name="T78" fmla="*/ 93 w 276"/>
                <a:gd name="T79" fmla="*/ 142 h 230"/>
                <a:gd name="T80" fmla="*/ 101 w 276"/>
                <a:gd name="T81" fmla="*/ 123 h 230"/>
                <a:gd name="T82" fmla="*/ 111 w 276"/>
                <a:gd name="T83" fmla="*/ 114 h 230"/>
                <a:gd name="T84" fmla="*/ 85 w 276"/>
                <a:gd name="T85" fmla="*/ 92 h 230"/>
                <a:gd name="T86" fmla="*/ 76 w 276"/>
                <a:gd name="T87" fmla="*/ 92 h 230"/>
                <a:gd name="T88" fmla="*/ 41 w 276"/>
                <a:gd name="T89" fmla="*/ 31 h 230"/>
                <a:gd name="T90" fmla="*/ 56 w 276"/>
                <a:gd name="T91" fmla="*/ 44 h 230"/>
                <a:gd name="T92" fmla="*/ 69 w 276"/>
                <a:gd name="T93" fmla="*/ 55 h 230"/>
                <a:gd name="T94" fmla="*/ 77 w 276"/>
                <a:gd name="T95" fmla="*/ 59 h 230"/>
                <a:gd name="T96" fmla="*/ 43 w 276"/>
                <a:gd name="T97" fmla="*/ 26 h 230"/>
                <a:gd name="T98" fmla="*/ 135 w 276"/>
                <a:gd name="T99" fmla="*/ 92 h 230"/>
                <a:gd name="T100" fmla="*/ 150 w 276"/>
                <a:gd name="T101" fmla="*/ 89 h 230"/>
                <a:gd name="T102" fmla="*/ 137 w 276"/>
                <a:gd name="T103" fmla="*/ 81 h 230"/>
                <a:gd name="T104" fmla="*/ 176 w 276"/>
                <a:gd name="T105" fmla="*/ 113 h 230"/>
                <a:gd name="T106" fmla="*/ 181 w 276"/>
                <a:gd name="T107" fmla="*/ 104 h 230"/>
                <a:gd name="T108" fmla="*/ 190 w 276"/>
                <a:gd name="T109" fmla="*/ 110 h 230"/>
                <a:gd name="T110" fmla="*/ 201 w 276"/>
                <a:gd name="T111" fmla="*/ 112 h 230"/>
                <a:gd name="T112" fmla="*/ 201 w 276"/>
                <a:gd name="T113" fmla="*/ 105 h 230"/>
                <a:gd name="T114" fmla="*/ 199 w 276"/>
                <a:gd name="T115" fmla="*/ 120 h 230"/>
                <a:gd name="T116" fmla="*/ 199 w 276"/>
                <a:gd name="T117" fmla="*/ 125 h 230"/>
                <a:gd name="T118" fmla="*/ 209 w 276"/>
                <a:gd name="T119" fmla="*/ 125 h 230"/>
                <a:gd name="T120" fmla="*/ 191 w 276"/>
                <a:gd name="T121" fmla="*/ 201 h 230"/>
                <a:gd name="T122" fmla="*/ 7 w 276"/>
                <a:gd name="T123" fmla="*/ 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" h="230">
                  <a:moveTo>
                    <a:pt x="53" y="17"/>
                  </a:moveTo>
                  <a:lnTo>
                    <a:pt x="54" y="17"/>
                  </a:lnTo>
                  <a:lnTo>
                    <a:pt x="55" y="16"/>
                  </a:lnTo>
                  <a:lnTo>
                    <a:pt x="56" y="16"/>
                  </a:lnTo>
                  <a:lnTo>
                    <a:pt x="58" y="17"/>
                  </a:lnTo>
                  <a:lnTo>
                    <a:pt x="56" y="18"/>
                  </a:lnTo>
                  <a:lnTo>
                    <a:pt x="58" y="18"/>
                  </a:lnTo>
                  <a:lnTo>
                    <a:pt x="56" y="18"/>
                  </a:lnTo>
                  <a:lnTo>
                    <a:pt x="56" y="19"/>
                  </a:lnTo>
                  <a:lnTo>
                    <a:pt x="55" y="20"/>
                  </a:lnTo>
                  <a:lnTo>
                    <a:pt x="56" y="21"/>
                  </a:lnTo>
                  <a:lnTo>
                    <a:pt x="55" y="22"/>
                  </a:lnTo>
                  <a:lnTo>
                    <a:pt x="54" y="24"/>
                  </a:lnTo>
                  <a:lnTo>
                    <a:pt x="55" y="26"/>
                  </a:lnTo>
                  <a:lnTo>
                    <a:pt x="54" y="26"/>
                  </a:lnTo>
                  <a:lnTo>
                    <a:pt x="55" y="26"/>
                  </a:lnTo>
                  <a:lnTo>
                    <a:pt x="56" y="24"/>
                  </a:lnTo>
                  <a:lnTo>
                    <a:pt x="58" y="24"/>
                  </a:lnTo>
                  <a:lnTo>
                    <a:pt x="59" y="24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6" y="24"/>
                  </a:lnTo>
                  <a:lnTo>
                    <a:pt x="67" y="25"/>
                  </a:lnTo>
                  <a:lnTo>
                    <a:pt x="66" y="26"/>
                  </a:lnTo>
                  <a:lnTo>
                    <a:pt x="67" y="26"/>
                  </a:lnTo>
                  <a:lnTo>
                    <a:pt x="69" y="27"/>
                  </a:lnTo>
                  <a:lnTo>
                    <a:pt x="68" y="28"/>
                  </a:lnTo>
                  <a:lnTo>
                    <a:pt x="67" y="29"/>
                  </a:lnTo>
                  <a:lnTo>
                    <a:pt x="66" y="31"/>
                  </a:lnTo>
                  <a:lnTo>
                    <a:pt x="67" y="33"/>
                  </a:lnTo>
                  <a:lnTo>
                    <a:pt x="68" y="34"/>
                  </a:lnTo>
                  <a:lnTo>
                    <a:pt x="69" y="34"/>
                  </a:lnTo>
                  <a:lnTo>
                    <a:pt x="69" y="35"/>
                  </a:lnTo>
                  <a:lnTo>
                    <a:pt x="70" y="35"/>
                  </a:lnTo>
                  <a:lnTo>
                    <a:pt x="72" y="35"/>
                  </a:lnTo>
                  <a:lnTo>
                    <a:pt x="71" y="34"/>
                  </a:lnTo>
                  <a:lnTo>
                    <a:pt x="72" y="34"/>
                  </a:lnTo>
                  <a:lnTo>
                    <a:pt x="73" y="34"/>
                  </a:lnTo>
                  <a:lnTo>
                    <a:pt x="73" y="31"/>
                  </a:lnTo>
                  <a:lnTo>
                    <a:pt x="79" y="31"/>
                  </a:lnTo>
                  <a:lnTo>
                    <a:pt x="81" y="31"/>
                  </a:lnTo>
                  <a:lnTo>
                    <a:pt x="84" y="31"/>
                  </a:lnTo>
                  <a:lnTo>
                    <a:pt x="85" y="31"/>
                  </a:lnTo>
                  <a:lnTo>
                    <a:pt x="85" y="34"/>
                  </a:lnTo>
                  <a:lnTo>
                    <a:pt x="87" y="34"/>
                  </a:lnTo>
                  <a:lnTo>
                    <a:pt x="87" y="36"/>
                  </a:lnTo>
                  <a:lnTo>
                    <a:pt x="89" y="36"/>
                  </a:lnTo>
                  <a:lnTo>
                    <a:pt x="89" y="38"/>
                  </a:lnTo>
                  <a:lnTo>
                    <a:pt x="93" y="38"/>
                  </a:lnTo>
                  <a:lnTo>
                    <a:pt x="94" y="38"/>
                  </a:lnTo>
                  <a:lnTo>
                    <a:pt x="94" y="41"/>
                  </a:lnTo>
                  <a:lnTo>
                    <a:pt x="106" y="41"/>
                  </a:lnTo>
                  <a:lnTo>
                    <a:pt x="106" y="31"/>
                  </a:lnTo>
                  <a:lnTo>
                    <a:pt x="106" y="30"/>
                  </a:lnTo>
                  <a:lnTo>
                    <a:pt x="106" y="28"/>
                  </a:lnTo>
                  <a:lnTo>
                    <a:pt x="105" y="28"/>
                  </a:lnTo>
                  <a:lnTo>
                    <a:pt x="104" y="28"/>
                  </a:lnTo>
                  <a:lnTo>
                    <a:pt x="103" y="28"/>
                  </a:lnTo>
                  <a:lnTo>
                    <a:pt x="103" y="27"/>
                  </a:lnTo>
                  <a:lnTo>
                    <a:pt x="103" y="24"/>
                  </a:lnTo>
                  <a:lnTo>
                    <a:pt x="102" y="24"/>
                  </a:lnTo>
                  <a:lnTo>
                    <a:pt x="101" y="24"/>
                  </a:lnTo>
                  <a:lnTo>
                    <a:pt x="98" y="24"/>
                  </a:lnTo>
                  <a:lnTo>
                    <a:pt x="94" y="24"/>
                  </a:lnTo>
                  <a:lnTo>
                    <a:pt x="94" y="19"/>
                  </a:lnTo>
                  <a:lnTo>
                    <a:pt x="102" y="19"/>
                  </a:lnTo>
                  <a:lnTo>
                    <a:pt x="103" y="14"/>
                  </a:lnTo>
                  <a:lnTo>
                    <a:pt x="104" y="14"/>
                  </a:lnTo>
                  <a:lnTo>
                    <a:pt x="107" y="14"/>
                  </a:lnTo>
                  <a:lnTo>
                    <a:pt x="107" y="17"/>
                  </a:lnTo>
                  <a:lnTo>
                    <a:pt x="106" y="24"/>
                  </a:lnTo>
                  <a:lnTo>
                    <a:pt x="109" y="24"/>
                  </a:lnTo>
                  <a:lnTo>
                    <a:pt x="111" y="24"/>
                  </a:lnTo>
                  <a:lnTo>
                    <a:pt x="120" y="25"/>
                  </a:lnTo>
                  <a:lnTo>
                    <a:pt x="120" y="26"/>
                  </a:lnTo>
                  <a:lnTo>
                    <a:pt x="120" y="28"/>
                  </a:lnTo>
                  <a:lnTo>
                    <a:pt x="115" y="28"/>
                  </a:lnTo>
                  <a:lnTo>
                    <a:pt x="115" y="33"/>
                  </a:lnTo>
                  <a:lnTo>
                    <a:pt x="115" y="36"/>
                  </a:lnTo>
                  <a:lnTo>
                    <a:pt x="112" y="36"/>
                  </a:lnTo>
                  <a:lnTo>
                    <a:pt x="112" y="41"/>
                  </a:lnTo>
                  <a:lnTo>
                    <a:pt x="111" y="43"/>
                  </a:lnTo>
                  <a:lnTo>
                    <a:pt x="111" y="50"/>
                  </a:lnTo>
                  <a:lnTo>
                    <a:pt x="114" y="54"/>
                  </a:lnTo>
                  <a:lnTo>
                    <a:pt x="114" y="55"/>
                  </a:lnTo>
                  <a:lnTo>
                    <a:pt x="115" y="55"/>
                  </a:lnTo>
                  <a:lnTo>
                    <a:pt x="115" y="56"/>
                  </a:lnTo>
                  <a:lnTo>
                    <a:pt x="116" y="56"/>
                  </a:lnTo>
                  <a:lnTo>
                    <a:pt x="116" y="58"/>
                  </a:lnTo>
                  <a:lnTo>
                    <a:pt x="118" y="58"/>
                  </a:lnTo>
                  <a:lnTo>
                    <a:pt x="119" y="58"/>
                  </a:lnTo>
                  <a:lnTo>
                    <a:pt x="120" y="58"/>
                  </a:lnTo>
                  <a:lnTo>
                    <a:pt x="120" y="55"/>
                  </a:lnTo>
                  <a:lnTo>
                    <a:pt x="122" y="55"/>
                  </a:lnTo>
                  <a:lnTo>
                    <a:pt x="122" y="54"/>
                  </a:lnTo>
                  <a:lnTo>
                    <a:pt x="128" y="54"/>
                  </a:lnTo>
                  <a:lnTo>
                    <a:pt x="128" y="53"/>
                  </a:lnTo>
                  <a:lnTo>
                    <a:pt x="128" y="51"/>
                  </a:lnTo>
                  <a:lnTo>
                    <a:pt x="128" y="50"/>
                  </a:lnTo>
                  <a:lnTo>
                    <a:pt x="137" y="50"/>
                  </a:lnTo>
                  <a:lnTo>
                    <a:pt x="137" y="59"/>
                  </a:lnTo>
                  <a:lnTo>
                    <a:pt x="133" y="59"/>
                  </a:lnTo>
                  <a:lnTo>
                    <a:pt x="132" y="59"/>
                  </a:lnTo>
                  <a:lnTo>
                    <a:pt x="132" y="63"/>
                  </a:lnTo>
                  <a:lnTo>
                    <a:pt x="135" y="66"/>
                  </a:lnTo>
                  <a:lnTo>
                    <a:pt x="137" y="67"/>
                  </a:lnTo>
                  <a:lnTo>
                    <a:pt x="138" y="67"/>
                  </a:lnTo>
                  <a:lnTo>
                    <a:pt x="139" y="68"/>
                  </a:lnTo>
                  <a:lnTo>
                    <a:pt x="140" y="68"/>
                  </a:lnTo>
                  <a:lnTo>
                    <a:pt x="141" y="69"/>
                  </a:lnTo>
                  <a:lnTo>
                    <a:pt x="142" y="69"/>
                  </a:lnTo>
                  <a:lnTo>
                    <a:pt x="144" y="70"/>
                  </a:lnTo>
                  <a:lnTo>
                    <a:pt x="145" y="70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6" y="62"/>
                  </a:lnTo>
                  <a:lnTo>
                    <a:pt x="154" y="62"/>
                  </a:lnTo>
                  <a:lnTo>
                    <a:pt x="163" y="61"/>
                  </a:lnTo>
                  <a:lnTo>
                    <a:pt x="163" y="59"/>
                  </a:lnTo>
                  <a:lnTo>
                    <a:pt x="162" y="59"/>
                  </a:lnTo>
                  <a:lnTo>
                    <a:pt x="162" y="56"/>
                  </a:lnTo>
                  <a:lnTo>
                    <a:pt x="161" y="54"/>
                  </a:lnTo>
                  <a:lnTo>
                    <a:pt x="158" y="54"/>
                  </a:lnTo>
                  <a:lnTo>
                    <a:pt x="158" y="52"/>
                  </a:lnTo>
                  <a:lnTo>
                    <a:pt x="158" y="51"/>
                  </a:lnTo>
                  <a:lnTo>
                    <a:pt x="158" y="50"/>
                  </a:lnTo>
                  <a:lnTo>
                    <a:pt x="154" y="50"/>
                  </a:lnTo>
                  <a:lnTo>
                    <a:pt x="154" y="49"/>
                  </a:lnTo>
                  <a:lnTo>
                    <a:pt x="154" y="47"/>
                  </a:lnTo>
                  <a:lnTo>
                    <a:pt x="154" y="46"/>
                  </a:lnTo>
                  <a:lnTo>
                    <a:pt x="154" y="45"/>
                  </a:lnTo>
                  <a:lnTo>
                    <a:pt x="154" y="41"/>
                  </a:lnTo>
                  <a:lnTo>
                    <a:pt x="154" y="37"/>
                  </a:lnTo>
                  <a:lnTo>
                    <a:pt x="155" y="37"/>
                  </a:lnTo>
                  <a:lnTo>
                    <a:pt x="155" y="38"/>
                  </a:lnTo>
                  <a:lnTo>
                    <a:pt x="155" y="41"/>
                  </a:lnTo>
                  <a:lnTo>
                    <a:pt x="155" y="42"/>
                  </a:lnTo>
                  <a:lnTo>
                    <a:pt x="156" y="42"/>
                  </a:lnTo>
                  <a:lnTo>
                    <a:pt x="158" y="41"/>
                  </a:lnTo>
                  <a:lnTo>
                    <a:pt x="163" y="41"/>
                  </a:lnTo>
                  <a:lnTo>
                    <a:pt x="163" y="47"/>
                  </a:lnTo>
                  <a:lnTo>
                    <a:pt x="163" y="50"/>
                  </a:lnTo>
                  <a:lnTo>
                    <a:pt x="167" y="50"/>
                  </a:lnTo>
                  <a:lnTo>
                    <a:pt x="167" y="54"/>
                  </a:lnTo>
                  <a:lnTo>
                    <a:pt x="167" y="58"/>
                  </a:lnTo>
                  <a:lnTo>
                    <a:pt x="167" y="59"/>
                  </a:lnTo>
                  <a:lnTo>
                    <a:pt x="170" y="59"/>
                  </a:lnTo>
                  <a:lnTo>
                    <a:pt x="171" y="59"/>
                  </a:lnTo>
                  <a:lnTo>
                    <a:pt x="172" y="59"/>
                  </a:lnTo>
                  <a:lnTo>
                    <a:pt x="172" y="62"/>
                  </a:lnTo>
                  <a:lnTo>
                    <a:pt x="180" y="63"/>
                  </a:lnTo>
                  <a:lnTo>
                    <a:pt x="180" y="59"/>
                  </a:lnTo>
                  <a:lnTo>
                    <a:pt x="190" y="59"/>
                  </a:lnTo>
                  <a:lnTo>
                    <a:pt x="192" y="59"/>
                  </a:lnTo>
                  <a:lnTo>
                    <a:pt x="193" y="59"/>
                  </a:lnTo>
                  <a:lnTo>
                    <a:pt x="193" y="60"/>
                  </a:lnTo>
                  <a:lnTo>
                    <a:pt x="193" y="61"/>
                  </a:lnTo>
                  <a:lnTo>
                    <a:pt x="193" y="63"/>
                  </a:lnTo>
                  <a:lnTo>
                    <a:pt x="197" y="63"/>
                  </a:lnTo>
                  <a:lnTo>
                    <a:pt x="198" y="61"/>
                  </a:lnTo>
                  <a:lnTo>
                    <a:pt x="198" y="59"/>
                  </a:lnTo>
                  <a:lnTo>
                    <a:pt x="202" y="59"/>
                  </a:lnTo>
                  <a:lnTo>
                    <a:pt x="206" y="59"/>
                  </a:lnTo>
                  <a:lnTo>
                    <a:pt x="209" y="59"/>
                  </a:lnTo>
                  <a:lnTo>
                    <a:pt x="215" y="59"/>
                  </a:lnTo>
                  <a:lnTo>
                    <a:pt x="215" y="64"/>
                  </a:lnTo>
                  <a:lnTo>
                    <a:pt x="215" y="76"/>
                  </a:lnTo>
                  <a:lnTo>
                    <a:pt x="207" y="76"/>
                  </a:lnTo>
                  <a:lnTo>
                    <a:pt x="206" y="76"/>
                  </a:lnTo>
                  <a:lnTo>
                    <a:pt x="198" y="76"/>
                  </a:lnTo>
                  <a:lnTo>
                    <a:pt x="198" y="71"/>
                  </a:lnTo>
                  <a:lnTo>
                    <a:pt x="197" y="71"/>
                  </a:lnTo>
                  <a:lnTo>
                    <a:pt x="190" y="71"/>
                  </a:lnTo>
                  <a:lnTo>
                    <a:pt x="189" y="71"/>
                  </a:lnTo>
                  <a:lnTo>
                    <a:pt x="184" y="71"/>
                  </a:lnTo>
                  <a:lnTo>
                    <a:pt x="181" y="71"/>
                  </a:lnTo>
                  <a:lnTo>
                    <a:pt x="180" y="71"/>
                  </a:lnTo>
                  <a:lnTo>
                    <a:pt x="180" y="72"/>
                  </a:lnTo>
                  <a:lnTo>
                    <a:pt x="180" y="76"/>
                  </a:lnTo>
                  <a:lnTo>
                    <a:pt x="176" y="76"/>
                  </a:lnTo>
                  <a:lnTo>
                    <a:pt x="175" y="76"/>
                  </a:lnTo>
                  <a:lnTo>
                    <a:pt x="175" y="77"/>
                  </a:lnTo>
                  <a:lnTo>
                    <a:pt x="175" y="80"/>
                  </a:lnTo>
                  <a:lnTo>
                    <a:pt x="180" y="80"/>
                  </a:lnTo>
                  <a:lnTo>
                    <a:pt x="180" y="86"/>
                  </a:lnTo>
                  <a:lnTo>
                    <a:pt x="180" y="88"/>
                  </a:lnTo>
                  <a:lnTo>
                    <a:pt x="179" y="88"/>
                  </a:lnTo>
                  <a:lnTo>
                    <a:pt x="179" y="89"/>
                  </a:lnTo>
                  <a:lnTo>
                    <a:pt x="180" y="89"/>
                  </a:lnTo>
                  <a:lnTo>
                    <a:pt x="180" y="91"/>
                  </a:lnTo>
                  <a:lnTo>
                    <a:pt x="179" y="91"/>
                  </a:lnTo>
                  <a:lnTo>
                    <a:pt x="179" y="92"/>
                  </a:lnTo>
                  <a:lnTo>
                    <a:pt x="179" y="93"/>
                  </a:lnTo>
                  <a:lnTo>
                    <a:pt x="180" y="93"/>
                  </a:lnTo>
                  <a:lnTo>
                    <a:pt x="181" y="93"/>
                  </a:lnTo>
                  <a:lnTo>
                    <a:pt x="182" y="93"/>
                  </a:lnTo>
                  <a:lnTo>
                    <a:pt x="182" y="91"/>
                  </a:lnTo>
                  <a:lnTo>
                    <a:pt x="182" y="89"/>
                  </a:lnTo>
                  <a:lnTo>
                    <a:pt x="183" y="89"/>
                  </a:lnTo>
                  <a:lnTo>
                    <a:pt x="183" y="88"/>
                  </a:lnTo>
                  <a:lnTo>
                    <a:pt x="183" y="87"/>
                  </a:lnTo>
                  <a:lnTo>
                    <a:pt x="187" y="87"/>
                  </a:lnTo>
                  <a:lnTo>
                    <a:pt x="188" y="87"/>
                  </a:lnTo>
                  <a:lnTo>
                    <a:pt x="189" y="87"/>
                  </a:lnTo>
                  <a:lnTo>
                    <a:pt x="189" y="86"/>
                  </a:lnTo>
                  <a:lnTo>
                    <a:pt x="191" y="86"/>
                  </a:lnTo>
                  <a:lnTo>
                    <a:pt x="192" y="86"/>
                  </a:lnTo>
                  <a:lnTo>
                    <a:pt x="196" y="86"/>
                  </a:lnTo>
                  <a:lnTo>
                    <a:pt x="197" y="86"/>
                  </a:lnTo>
                  <a:lnTo>
                    <a:pt x="198" y="87"/>
                  </a:lnTo>
                  <a:lnTo>
                    <a:pt x="198" y="88"/>
                  </a:lnTo>
                  <a:lnTo>
                    <a:pt x="198" y="91"/>
                  </a:lnTo>
                  <a:lnTo>
                    <a:pt x="198" y="92"/>
                  </a:lnTo>
                  <a:lnTo>
                    <a:pt x="197" y="92"/>
                  </a:lnTo>
                  <a:lnTo>
                    <a:pt x="197" y="93"/>
                  </a:lnTo>
                  <a:lnTo>
                    <a:pt x="198" y="93"/>
                  </a:lnTo>
                  <a:lnTo>
                    <a:pt x="199" y="93"/>
                  </a:lnTo>
                  <a:lnTo>
                    <a:pt x="201" y="93"/>
                  </a:lnTo>
                  <a:lnTo>
                    <a:pt x="204" y="93"/>
                  </a:lnTo>
                  <a:lnTo>
                    <a:pt x="206" y="93"/>
                  </a:lnTo>
                  <a:lnTo>
                    <a:pt x="208" y="93"/>
                  </a:lnTo>
                  <a:lnTo>
                    <a:pt x="209" y="93"/>
                  </a:lnTo>
                  <a:lnTo>
                    <a:pt x="211" y="93"/>
                  </a:lnTo>
                  <a:lnTo>
                    <a:pt x="214" y="93"/>
                  </a:lnTo>
                  <a:lnTo>
                    <a:pt x="215" y="93"/>
                  </a:lnTo>
                  <a:lnTo>
                    <a:pt x="215" y="94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5" y="102"/>
                  </a:lnTo>
                  <a:lnTo>
                    <a:pt x="215" y="103"/>
                  </a:lnTo>
                  <a:lnTo>
                    <a:pt x="215" y="104"/>
                  </a:lnTo>
                  <a:lnTo>
                    <a:pt x="215" y="105"/>
                  </a:lnTo>
                  <a:lnTo>
                    <a:pt x="215" y="109"/>
                  </a:lnTo>
                  <a:lnTo>
                    <a:pt x="215" y="110"/>
                  </a:lnTo>
                  <a:lnTo>
                    <a:pt x="215" y="111"/>
                  </a:lnTo>
                  <a:lnTo>
                    <a:pt x="215" y="112"/>
                  </a:lnTo>
                  <a:lnTo>
                    <a:pt x="215" y="113"/>
                  </a:lnTo>
                  <a:lnTo>
                    <a:pt x="216" y="113"/>
                  </a:lnTo>
                  <a:lnTo>
                    <a:pt x="216" y="111"/>
                  </a:lnTo>
                  <a:lnTo>
                    <a:pt x="217" y="111"/>
                  </a:lnTo>
                  <a:lnTo>
                    <a:pt x="218" y="112"/>
                  </a:lnTo>
                  <a:lnTo>
                    <a:pt x="219" y="112"/>
                  </a:lnTo>
                  <a:lnTo>
                    <a:pt x="219" y="111"/>
                  </a:lnTo>
                  <a:lnTo>
                    <a:pt x="220" y="111"/>
                  </a:lnTo>
                  <a:lnTo>
                    <a:pt x="223" y="111"/>
                  </a:lnTo>
                  <a:lnTo>
                    <a:pt x="224" y="111"/>
                  </a:lnTo>
                  <a:lnTo>
                    <a:pt x="225" y="111"/>
                  </a:lnTo>
                  <a:lnTo>
                    <a:pt x="226" y="111"/>
                  </a:lnTo>
                  <a:lnTo>
                    <a:pt x="228" y="111"/>
                  </a:lnTo>
                  <a:lnTo>
                    <a:pt x="230" y="111"/>
                  </a:lnTo>
                  <a:lnTo>
                    <a:pt x="232" y="111"/>
                  </a:lnTo>
                  <a:lnTo>
                    <a:pt x="232" y="109"/>
                  </a:lnTo>
                  <a:lnTo>
                    <a:pt x="232" y="106"/>
                  </a:lnTo>
                  <a:lnTo>
                    <a:pt x="232" y="102"/>
                  </a:lnTo>
                  <a:lnTo>
                    <a:pt x="233" y="102"/>
                  </a:lnTo>
                  <a:lnTo>
                    <a:pt x="241" y="102"/>
                  </a:lnTo>
                  <a:lnTo>
                    <a:pt x="241" y="111"/>
                  </a:lnTo>
                  <a:lnTo>
                    <a:pt x="241" y="114"/>
                  </a:lnTo>
                  <a:lnTo>
                    <a:pt x="241" y="116"/>
                  </a:lnTo>
                  <a:lnTo>
                    <a:pt x="242" y="116"/>
                  </a:lnTo>
                  <a:lnTo>
                    <a:pt x="243" y="116"/>
                  </a:lnTo>
                  <a:lnTo>
                    <a:pt x="248" y="116"/>
                  </a:lnTo>
                  <a:lnTo>
                    <a:pt x="250" y="116"/>
                  </a:lnTo>
                  <a:lnTo>
                    <a:pt x="250" y="113"/>
                  </a:lnTo>
                  <a:lnTo>
                    <a:pt x="250" y="111"/>
                  </a:lnTo>
                  <a:lnTo>
                    <a:pt x="251" y="111"/>
                  </a:lnTo>
                  <a:lnTo>
                    <a:pt x="252" y="111"/>
                  </a:lnTo>
                  <a:lnTo>
                    <a:pt x="253" y="111"/>
                  </a:lnTo>
                  <a:lnTo>
                    <a:pt x="257" y="111"/>
                  </a:lnTo>
                  <a:lnTo>
                    <a:pt x="258" y="111"/>
                  </a:lnTo>
                  <a:lnTo>
                    <a:pt x="263" y="111"/>
                  </a:lnTo>
                  <a:lnTo>
                    <a:pt x="265" y="111"/>
                  </a:lnTo>
                  <a:lnTo>
                    <a:pt x="267" y="111"/>
                  </a:lnTo>
                  <a:lnTo>
                    <a:pt x="267" y="114"/>
                  </a:lnTo>
                  <a:lnTo>
                    <a:pt x="267" y="118"/>
                  </a:lnTo>
                  <a:lnTo>
                    <a:pt x="267" y="120"/>
                  </a:lnTo>
                  <a:lnTo>
                    <a:pt x="271" y="120"/>
                  </a:lnTo>
                  <a:lnTo>
                    <a:pt x="271" y="117"/>
                  </a:lnTo>
                  <a:lnTo>
                    <a:pt x="271" y="116"/>
                  </a:lnTo>
                  <a:lnTo>
                    <a:pt x="276" y="116"/>
                  </a:lnTo>
                  <a:lnTo>
                    <a:pt x="276" y="117"/>
                  </a:lnTo>
                  <a:lnTo>
                    <a:pt x="276" y="120"/>
                  </a:lnTo>
                  <a:lnTo>
                    <a:pt x="275" y="120"/>
                  </a:lnTo>
                  <a:lnTo>
                    <a:pt x="274" y="120"/>
                  </a:lnTo>
                  <a:lnTo>
                    <a:pt x="273" y="121"/>
                  </a:lnTo>
                  <a:lnTo>
                    <a:pt x="271" y="121"/>
                  </a:lnTo>
                  <a:lnTo>
                    <a:pt x="271" y="123"/>
                  </a:lnTo>
                  <a:lnTo>
                    <a:pt x="270" y="123"/>
                  </a:lnTo>
                  <a:lnTo>
                    <a:pt x="269" y="123"/>
                  </a:lnTo>
                  <a:lnTo>
                    <a:pt x="269" y="125"/>
                  </a:lnTo>
                  <a:lnTo>
                    <a:pt x="269" y="126"/>
                  </a:lnTo>
                  <a:lnTo>
                    <a:pt x="268" y="127"/>
                  </a:lnTo>
                  <a:lnTo>
                    <a:pt x="267" y="127"/>
                  </a:lnTo>
                  <a:lnTo>
                    <a:pt x="266" y="127"/>
                  </a:lnTo>
                  <a:lnTo>
                    <a:pt x="265" y="128"/>
                  </a:lnTo>
                  <a:lnTo>
                    <a:pt x="263" y="128"/>
                  </a:lnTo>
                  <a:lnTo>
                    <a:pt x="261" y="128"/>
                  </a:lnTo>
                  <a:lnTo>
                    <a:pt x="260" y="128"/>
                  </a:lnTo>
                  <a:lnTo>
                    <a:pt x="259" y="128"/>
                  </a:lnTo>
                  <a:lnTo>
                    <a:pt x="258" y="128"/>
                  </a:lnTo>
                  <a:lnTo>
                    <a:pt x="258" y="129"/>
                  </a:lnTo>
                  <a:lnTo>
                    <a:pt x="259" y="129"/>
                  </a:lnTo>
                  <a:lnTo>
                    <a:pt x="260" y="129"/>
                  </a:lnTo>
                  <a:lnTo>
                    <a:pt x="260" y="130"/>
                  </a:lnTo>
                  <a:lnTo>
                    <a:pt x="260" y="131"/>
                  </a:lnTo>
                  <a:lnTo>
                    <a:pt x="260" y="133"/>
                  </a:lnTo>
                  <a:lnTo>
                    <a:pt x="258" y="131"/>
                  </a:lnTo>
                  <a:lnTo>
                    <a:pt x="258" y="130"/>
                  </a:lnTo>
                  <a:lnTo>
                    <a:pt x="258" y="131"/>
                  </a:lnTo>
                  <a:lnTo>
                    <a:pt x="257" y="130"/>
                  </a:lnTo>
                  <a:lnTo>
                    <a:pt x="256" y="130"/>
                  </a:lnTo>
                  <a:lnTo>
                    <a:pt x="254" y="129"/>
                  </a:lnTo>
                  <a:lnTo>
                    <a:pt x="254" y="128"/>
                  </a:lnTo>
                  <a:lnTo>
                    <a:pt x="253" y="128"/>
                  </a:lnTo>
                  <a:lnTo>
                    <a:pt x="251" y="128"/>
                  </a:lnTo>
                  <a:lnTo>
                    <a:pt x="250" y="128"/>
                  </a:lnTo>
                  <a:lnTo>
                    <a:pt x="249" y="128"/>
                  </a:lnTo>
                  <a:lnTo>
                    <a:pt x="248" y="128"/>
                  </a:lnTo>
                  <a:lnTo>
                    <a:pt x="247" y="128"/>
                  </a:lnTo>
                  <a:lnTo>
                    <a:pt x="245" y="128"/>
                  </a:lnTo>
                  <a:lnTo>
                    <a:pt x="244" y="128"/>
                  </a:lnTo>
                  <a:lnTo>
                    <a:pt x="243" y="128"/>
                  </a:lnTo>
                  <a:lnTo>
                    <a:pt x="241" y="128"/>
                  </a:lnTo>
                  <a:lnTo>
                    <a:pt x="240" y="128"/>
                  </a:lnTo>
                  <a:lnTo>
                    <a:pt x="239" y="128"/>
                  </a:lnTo>
                  <a:lnTo>
                    <a:pt x="239" y="129"/>
                  </a:lnTo>
                  <a:lnTo>
                    <a:pt x="239" y="133"/>
                  </a:lnTo>
                  <a:lnTo>
                    <a:pt x="240" y="133"/>
                  </a:lnTo>
                  <a:lnTo>
                    <a:pt x="241" y="133"/>
                  </a:lnTo>
                  <a:lnTo>
                    <a:pt x="242" y="133"/>
                  </a:lnTo>
                  <a:lnTo>
                    <a:pt x="243" y="133"/>
                  </a:lnTo>
                  <a:lnTo>
                    <a:pt x="244" y="133"/>
                  </a:lnTo>
                  <a:lnTo>
                    <a:pt x="245" y="133"/>
                  </a:lnTo>
                  <a:lnTo>
                    <a:pt x="245" y="134"/>
                  </a:lnTo>
                  <a:lnTo>
                    <a:pt x="245" y="136"/>
                  </a:lnTo>
                  <a:lnTo>
                    <a:pt x="245" y="137"/>
                  </a:lnTo>
                  <a:lnTo>
                    <a:pt x="244" y="137"/>
                  </a:lnTo>
                  <a:lnTo>
                    <a:pt x="243" y="137"/>
                  </a:lnTo>
                  <a:lnTo>
                    <a:pt x="242" y="137"/>
                  </a:lnTo>
                  <a:lnTo>
                    <a:pt x="241" y="137"/>
                  </a:lnTo>
                  <a:lnTo>
                    <a:pt x="241" y="138"/>
                  </a:lnTo>
                  <a:lnTo>
                    <a:pt x="240" y="138"/>
                  </a:lnTo>
                  <a:lnTo>
                    <a:pt x="239" y="138"/>
                  </a:lnTo>
                  <a:lnTo>
                    <a:pt x="239" y="137"/>
                  </a:lnTo>
                  <a:lnTo>
                    <a:pt x="237" y="137"/>
                  </a:lnTo>
                  <a:lnTo>
                    <a:pt x="236" y="137"/>
                  </a:lnTo>
                  <a:lnTo>
                    <a:pt x="235" y="137"/>
                  </a:lnTo>
                  <a:lnTo>
                    <a:pt x="234" y="137"/>
                  </a:lnTo>
                  <a:lnTo>
                    <a:pt x="233" y="137"/>
                  </a:lnTo>
                  <a:lnTo>
                    <a:pt x="232" y="137"/>
                  </a:lnTo>
                  <a:lnTo>
                    <a:pt x="232" y="136"/>
                  </a:lnTo>
                  <a:lnTo>
                    <a:pt x="231" y="136"/>
                  </a:lnTo>
                  <a:lnTo>
                    <a:pt x="230" y="136"/>
                  </a:lnTo>
                  <a:lnTo>
                    <a:pt x="231" y="136"/>
                  </a:lnTo>
                  <a:lnTo>
                    <a:pt x="232" y="136"/>
                  </a:lnTo>
                  <a:lnTo>
                    <a:pt x="232" y="135"/>
                  </a:lnTo>
                  <a:lnTo>
                    <a:pt x="232" y="136"/>
                  </a:lnTo>
                  <a:lnTo>
                    <a:pt x="232" y="135"/>
                  </a:lnTo>
                  <a:lnTo>
                    <a:pt x="232" y="134"/>
                  </a:lnTo>
                  <a:lnTo>
                    <a:pt x="232" y="133"/>
                  </a:lnTo>
                  <a:lnTo>
                    <a:pt x="231" y="133"/>
                  </a:lnTo>
                  <a:lnTo>
                    <a:pt x="228" y="133"/>
                  </a:lnTo>
                  <a:lnTo>
                    <a:pt x="227" y="133"/>
                  </a:lnTo>
                  <a:lnTo>
                    <a:pt x="226" y="133"/>
                  </a:lnTo>
                  <a:lnTo>
                    <a:pt x="226" y="134"/>
                  </a:lnTo>
                  <a:lnTo>
                    <a:pt x="227" y="135"/>
                  </a:lnTo>
                  <a:lnTo>
                    <a:pt x="227" y="136"/>
                  </a:lnTo>
                  <a:lnTo>
                    <a:pt x="227" y="137"/>
                  </a:lnTo>
                  <a:lnTo>
                    <a:pt x="227" y="138"/>
                  </a:lnTo>
                  <a:lnTo>
                    <a:pt x="228" y="138"/>
                  </a:lnTo>
                  <a:lnTo>
                    <a:pt x="230" y="138"/>
                  </a:lnTo>
                  <a:lnTo>
                    <a:pt x="230" y="139"/>
                  </a:lnTo>
                  <a:lnTo>
                    <a:pt x="231" y="139"/>
                  </a:lnTo>
                  <a:lnTo>
                    <a:pt x="232" y="139"/>
                  </a:lnTo>
                  <a:lnTo>
                    <a:pt x="232" y="140"/>
                  </a:lnTo>
                  <a:lnTo>
                    <a:pt x="232" y="142"/>
                  </a:lnTo>
                  <a:lnTo>
                    <a:pt x="231" y="142"/>
                  </a:lnTo>
                  <a:lnTo>
                    <a:pt x="231" y="143"/>
                  </a:lnTo>
                  <a:lnTo>
                    <a:pt x="232" y="143"/>
                  </a:lnTo>
                  <a:lnTo>
                    <a:pt x="228" y="143"/>
                  </a:lnTo>
                  <a:lnTo>
                    <a:pt x="228" y="142"/>
                  </a:lnTo>
                  <a:lnTo>
                    <a:pt x="228" y="140"/>
                  </a:lnTo>
                  <a:lnTo>
                    <a:pt x="228" y="139"/>
                  </a:lnTo>
                  <a:lnTo>
                    <a:pt x="227" y="139"/>
                  </a:lnTo>
                  <a:lnTo>
                    <a:pt x="226" y="139"/>
                  </a:lnTo>
                  <a:lnTo>
                    <a:pt x="225" y="139"/>
                  </a:lnTo>
                  <a:lnTo>
                    <a:pt x="224" y="139"/>
                  </a:lnTo>
                  <a:lnTo>
                    <a:pt x="224" y="138"/>
                  </a:lnTo>
                  <a:lnTo>
                    <a:pt x="224" y="137"/>
                  </a:lnTo>
                  <a:lnTo>
                    <a:pt x="223" y="137"/>
                  </a:lnTo>
                  <a:lnTo>
                    <a:pt x="222" y="137"/>
                  </a:lnTo>
                  <a:lnTo>
                    <a:pt x="220" y="137"/>
                  </a:lnTo>
                  <a:lnTo>
                    <a:pt x="219" y="137"/>
                  </a:lnTo>
                  <a:lnTo>
                    <a:pt x="219" y="136"/>
                  </a:lnTo>
                  <a:lnTo>
                    <a:pt x="219" y="134"/>
                  </a:lnTo>
                  <a:lnTo>
                    <a:pt x="219" y="133"/>
                  </a:lnTo>
                  <a:lnTo>
                    <a:pt x="219" y="130"/>
                  </a:lnTo>
                  <a:lnTo>
                    <a:pt x="219" y="128"/>
                  </a:lnTo>
                  <a:lnTo>
                    <a:pt x="218" y="128"/>
                  </a:lnTo>
                  <a:lnTo>
                    <a:pt x="217" y="128"/>
                  </a:lnTo>
                  <a:lnTo>
                    <a:pt x="216" y="128"/>
                  </a:lnTo>
                  <a:lnTo>
                    <a:pt x="215" y="128"/>
                  </a:lnTo>
                  <a:lnTo>
                    <a:pt x="215" y="127"/>
                  </a:lnTo>
                  <a:lnTo>
                    <a:pt x="215" y="126"/>
                  </a:lnTo>
                  <a:lnTo>
                    <a:pt x="214" y="126"/>
                  </a:lnTo>
                  <a:lnTo>
                    <a:pt x="213" y="126"/>
                  </a:lnTo>
                  <a:lnTo>
                    <a:pt x="213" y="127"/>
                  </a:lnTo>
                  <a:lnTo>
                    <a:pt x="213" y="128"/>
                  </a:lnTo>
                  <a:lnTo>
                    <a:pt x="213" y="129"/>
                  </a:lnTo>
                  <a:lnTo>
                    <a:pt x="211" y="129"/>
                  </a:lnTo>
                  <a:lnTo>
                    <a:pt x="210" y="129"/>
                  </a:lnTo>
                  <a:lnTo>
                    <a:pt x="210" y="130"/>
                  </a:lnTo>
                  <a:lnTo>
                    <a:pt x="210" y="131"/>
                  </a:lnTo>
                  <a:lnTo>
                    <a:pt x="210" y="134"/>
                  </a:lnTo>
                  <a:lnTo>
                    <a:pt x="210" y="135"/>
                  </a:lnTo>
                  <a:lnTo>
                    <a:pt x="211" y="135"/>
                  </a:lnTo>
                  <a:lnTo>
                    <a:pt x="213" y="135"/>
                  </a:lnTo>
                  <a:lnTo>
                    <a:pt x="213" y="136"/>
                  </a:lnTo>
                  <a:lnTo>
                    <a:pt x="213" y="137"/>
                  </a:lnTo>
                  <a:lnTo>
                    <a:pt x="214" y="137"/>
                  </a:lnTo>
                  <a:lnTo>
                    <a:pt x="214" y="140"/>
                  </a:lnTo>
                  <a:lnTo>
                    <a:pt x="214" y="144"/>
                  </a:lnTo>
                  <a:lnTo>
                    <a:pt x="214" y="145"/>
                  </a:lnTo>
                  <a:lnTo>
                    <a:pt x="213" y="145"/>
                  </a:lnTo>
                  <a:lnTo>
                    <a:pt x="211" y="145"/>
                  </a:lnTo>
                  <a:lnTo>
                    <a:pt x="210" y="145"/>
                  </a:lnTo>
                  <a:lnTo>
                    <a:pt x="209" y="145"/>
                  </a:lnTo>
                  <a:lnTo>
                    <a:pt x="209" y="144"/>
                  </a:lnTo>
                  <a:lnTo>
                    <a:pt x="209" y="143"/>
                  </a:lnTo>
                  <a:lnTo>
                    <a:pt x="208" y="143"/>
                  </a:lnTo>
                  <a:lnTo>
                    <a:pt x="206" y="143"/>
                  </a:lnTo>
                  <a:lnTo>
                    <a:pt x="205" y="143"/>
                  </a:lnTo>
                  <a:lnTo>
                    <a:pt x="204" y="143"/>
                  </a:lnTo>
                  <a:lnTo>
                    <a:pt x="202" y="143"/>
                  </a:lnTo>
                  <a:lnTo>
                    <a:pt x="201" y="143"/>
                  </a:lnTo>
                  <a:lnTo>
                    <a:pt x="200" y="143"/>
                  </a:lnTo>
                  <a:lnTo>
                    <a:pt x="200" y="142"/>
                  </a:lnTo>
                  <a:lnTo>
                    <a:pt x="200" y="140"/>
                  </a:lnTo>
                  <a:lnTo>
                    <a:pt x="200" y="139"/>
                  </a:lnTo>
                  <a:lnTo>
                    <a:pt x="201" y="139"/>
                  </a:lnTo>
                  <a:lnTo>
                    <a:pt x="201" y="138"/>
                  </a:lnTo>
                  <a:lnTo>
                    <a:pt x="201" y="137"/>
                  </a:lnTo>
                  <a:lnTo>
                    <a:pt x="200" y="137"/>
                  </a:lnTo>
                  <a:lnTo>
                    <a:pt x="199" y="137"/>
                  </a:lnTo>
                  <a:lnTo>
                    <a:pt x="198" y="137"/>
                  </a:lnTo>
                  <a:lnTo>
                    <a:pt x="198" y="136"/>
                  </a:lnTo>
                  <a:lnTo>
                    <a:pt x="198" y="135"/>
                  </a:lnTo>
                  <a:lnTo>
                    <a:pt x="198" y="134"/>
                  </a:lnTo>
                  <a:lnTo>
                    <a:pt x="198" y="133"/>
                  </a:lnTo>
                  <a:lnTo>
                    <a:pt x="198" y="131"/>
                  </a:lnTo>
                  <a:lnTo>
                    <a:pt x="198" y="130"/>
                  </a:lnTo>
                  <a:lnTo>
                    <a:pt x="198" y="128"/>
                  </a:lnTo>
                  <a:lnTo>
                    <a:pt x="197" y="128"/>
                  </a:lnTo>
                  <a:lnTo>
                    <a:pt x="194" y="128"/>
                  </a:lnTo>
                  <a:lnTo>
                    <a:pt x="193" y="128"/>
                  </a:lnTo>
                  <a:lnTo>
                    <a:pt x="193" y="130"/>
                  </a:lnTo>
                  <a:lnTo>
                    <a:pt x="193" y="131"/>
                  </a:lnTo>
                  <a:lnTo>
                    <a:pt x="192" y="131"/>
                  </a:lnTo>
                  <a:lnTo>
                    <a:pt x="192" y="130"/>
                  </a:lnTo>
                  <a:lnTo>
                    <a:pt x="192" y="129"/>
                  </a:lnTo>
                  <a:lnTo>
                    <a:pt x="191" y="129"/>
                  </a:lnTo>
                  <a:lnTo>
                    <a:pt x="190" y="129"/>
                  </a:lnTo>
                  <a:lnTo>
                    <a:pt x="190" y="130"/>
                  </a:lnTo>
                  <a:lnTo>
                    <a:pt x="190" y="131"/>
                  </a:lnTo>
                  <a:lnTo>
                    <a:pt x="190" y="133"/>
                  </a:lnTo>
                  <a:lnTo>
                    <a:pt x="189" y="133"/>
                  </a:lnTo>
                  <a:lnTo>
                    <a:pt x="189" y="131"/>
                  </a:lnTo>
                  <a:lnTo>
                    <a:pt x="189" y="130"/>
                  </a:lnTo>
                  <a:lnTo>
                    <a:pt x="189" y="131"/>
                  </a:lnTo>
                  <a:lnTo>
                    <a:pt x="188" y="131"/>
                  </a:lnTo>
                  <a:lnTo>
                    <a:pt x="188" y="130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3" y="129"/>
                  </a:lnTo>
                  <a:lnTo>
                    <a:pt x="182" y="129"/>
                  </a:lnTo>
                  <a:lnTo>
                    <a:pt x="182" y="130"/>
                  </a:lnTo>
                  <a:lnTo>
                    <a:pt x="182" y="131"/>
                  </a:lnTo>
                  <a:lnTo>
                    <a:pt x="184" y="131"/>
                  </a:lnTo>
                  <a:lnTo>
                    <a:pt x="184" y="133"/>
                  </a:lnTo>
                  <a:lnTo>
                    <a:pt x="184" y="135"/>
                  </a:lnTo>
                  <a:lnTo>
                    <a:pt x="185" y="135"/>
                  </a:lnTo>
                  <a:lnTo>
                    <a:pt x="185" y="136"/>
                  </a:lnTo>
                  <a:lnTo>
                    <a:pt x="185" y="137"/>
                  </a:lnTo>
                  <a:lnTo>
                    <a:pt x="184" y="137"/>
                  </a:lnTo>
                  <a:lnTo>
                    <a:pt x="183" y="137"/>
                  </a:lnTo>
                  <a:lnTo>
                    <a:pt x="183" y="136"/>
                  </a:lnTo>
                  <a:lnTo>
                    <a:pt x="182" y="136"/>
                  </a:lnTo>
                  <a:lnTo>
                    <a:pt x="182" y="137"/>
                  </a:lnTo>
                  <a:lnTo>
                    <a:pt x="181" y="137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37"/>
                  </a:lnTo>
                  <a:lnTo>
                    <a:pt x="176" y="137"/>
                  </a:lnTo>
                  <a:lnTo>
                    <a:pt x="175" y="137"/>
                  </a:lnTo>
                  <a:lnTo>
                    <a:pt x="175" y="138"/>
                  </a:lnTo>
                  <a:lnTo>
                    <a:pt x="175" y="139"/>
                  </a:lnTo>
                  <a:lnTo>
                    <a:pt x="175" y="142"/>
                  </a:lnTo>
                  <a:lnTo>
                    <a:pt x="175" y="143"/>
                  </a:lnTo>
                  <a:lnTo>
                    <a:pt x="175" y="144"/>
                  </a:lnTo>
                  <a:lnTo>
                    <a:pt x="175" y="145"/>
                  </a:lnTo>
                  <a:lnTo>
                    <a:pt x="176" y="145"/>
                  </a:lnTo>
                  <a:lnTo>
                    <a:pt x="176" y="144"/>
                  </a:lnTo>
                  <a:lnTo>
                    <a:pt x="178" y="144"/>
                  </a:lnTo>
                  <a:lnTo>
                    <a:pt x="178" y="145"/>
                  </a:lnTo>
                  <a:lnTo>
                    <a:pt x="179" y="145"/>
                  </a:lnTo>
                  <a:lnTo>
                    <a:pt x="180" y="145"/>
                  </a:lnTo>
                  <a:lnTo>
                    <a:pt x="181" y="145"/>
                  </a:lnTo>
                  <a:lnTo>
                    <a:pt x="182" y="145"/>
                  </a:lnTo>
                  <a:lnTo>
                    <a:pt x="182" y="144"/>
                  </a:lnTo>
                  <a:lnTo>
                    <a:pt x="182" y="145"/>
                  </a:lnTo>
                  <a:lnTo>
                    <a:pt x="183" y="145"/>
                  </a:lnTo>
                  <a:lnTo>
                    <a:pt x="184" y="145"/>
                  </a:lnTo>
                  <a:lnTo>
                    <a:pt x="185" y="145"/>
                  </a:lnTo>
                  <a:lnTo>
                    <a:pt x="187" y="145"/>
                  </a:lnTo>
                  <a:lnTo>
                    <a:pt x="188" y="145"/>
                  </a:lnTo>
                  <a:lnTo>
                    <a:pt x="189" y="145"/>
                  </a:lnTo>
                  <a:lnTo>
                    <a:pt x="190" y="145"/>
                  </a:lnTo>
                  <a:lnTo>
                    <a:pt x="191" y="145"/>
                  </a:lnTo>
                  <a:lnTo>
                    <a:pt x="192" y="145"/>
                  </a:lnTo>
                  <a:lnTo>
                    <a:pt x="192" y="146"/>
                  </a:lnTo>
                  <a:lnTo>
                    <a:pt x="192" y="147"/>
                  </a:lnTo>
                  <a:lnTo>
                    <a:pt x="191" y="147"/>
                  </a:lnTo>
                  <a:lnTo>
                    <a:pt x="190" y="147"/>
                  </a:lnTo>
                  <a:lnTo>
                    <a:pt x="189" y="147"/>
                  </a:lnTo>
                  <a:lnTo>
                    <a:pt x="189" y="148"/>
                  </a:lnTo>
                  <a:lnTo>
                    <a:pt x="189" y="151"/>
                  </a:lnTo>
                  <a:lnTo>
                    <a:pt x="189" y="152"/>
                  </a:lnTo>
                  <a:lnTo>
                    <a:pt x="190" y="152"/>
                  </a:lnTo>
                  <a:lnTo>
                    <a:pt x="190" y="153"/>
                  </a:lnTo>
                  <a:lnTo>
                    <a:pt x="190" y="154"/>
                  </a:lnTo>
                  <a:lnTo>
                    <a:pt x="190" y="155"/>
                  </a:lnTo>
                  <a:lnTo>
                    <a:pt x="190" y="156"/>
                  </a:lnTo>
                  <a:lnTo>
                    <a:pt x="190" y="158"/>
                  </a:lnTo>
                  <a:lnTo>
                    <a:pt x="190" y="159"/>
                  </a:lnTo>
                  <a:lnTo>
                    <a:pt x="189" y="159"/>
                  </a:lnTo>
                  <a:lnTo>
                    <a:pt x="188" y="159"/>
                  </a:lnTo>
                  <a:lnTo>
                    <a:pt x="187" y="159"/>
                  </a:lnTo>
                  <a:lnTo>
                    <a:pt x="184" y="159"/>
                  </a:lnTo>
                  <a:lnTo>
                    <a:pt x="184" y="156"/>
                  </a:lnTo>
                  <a:lnTo>
                    <a:pt x="184" y="155"/>
                  </a:lnTo>
                  <a:lnTo>
                    <a:pt x="184" y="152"/>
                  </a:lnTo>
                  <a:lnTo>
                    <a:pt x="180" y="152"/>
                  </a:lnTo>
                  <a:lnTo>
                    <a:pt x="180" y="153"/>
                  </a:lnTo>
                  <a:lnTo>
                    <a:pt x="180" y="154"/>
                  </a:lnTo>
                  <a:lnTo>
                    <a:pt x="180" y="155"/>
                  </a:lnTo>
                  <a:lnTo>
                    <a:pt x="176" y="155"/>
                  </a:lnTo>
                  <a:lnTo>
                    <a:pt x="175" y="155"/>
                  </a:lnTo>
                  <a:lnTo>
                    <a:pt x="175" y="156"/>
                  </a:lnTo>
                  <a:lnTo>
                    <a:pt x="175" y="158"/>
                  </a:lnTo>
                  <a:lnTo>
                    <a:pt x="175" y="159"/>
                  </a:lnTo>
                  <a:lnTo>
                    <a:pt x="174" y="159"/>
                  </a:lnTo>
                  <a:lnTo>
                    <a:pt x="174" y="161"/>
                  </a:lnTo>
                  <a:lnTo>
                    <a:pt x="174" y="162"/>
                  </a:lnTo>
                  <a:lnTo>
                    <a:pt x="173" y="162"/>
                  </a:lnTo>
                  <a:lnTo>
                    <a:pt x="172" y="162"/>
                  </a:lnTo>
                  <a:lnTo>
                    <a:pt x="171" y="162"/>
                  </a:lnTo>
                  <a:lnTo>
                    <a:pt x="171" y="161"/>
                  </a:lnTo>
                  <a:lnTo>
                    <a:pt x="170" y="161"/>
                  </a:lnTo>
                  <a:lnTo>
                    <a:pt x="168" y="161"/>
                  </a:lnTo>
                  <a:lnTo>
                    <a:pt x="167" y="161"/>
                  </a:lnTo>
                  <a:lnTo>
                    <a:pt x="168" y="160"/>
                  </a:lnTo>
                  <a:lnTo>
                    <a:pt x="168" y="159"/>
                  </a:lnTo>
                  <a:lnTo>
                    <a:pt x="170" y="159"/>
                  </a:lnTo>
                  <a:lnTo>
                    <a:pt x="171" y="159"/>
                  </a:lnTo>
                  <a:lnTo>
                    <a:pt x="171" y="156"/>
                  </a:lnTo>
                  <a:lnTo>
                    <a:pt x="171" y="155"/>
                  </a:lnTo>
                  <a:lnTo>
                    <a:pt x="171" y="156"/>
                  </a:lnTo>
                  <a:lnTo>
                    <a:pt x="170" y="156"/>
                  </a:lnTo>
                  <a:lnTo>
                    <a:pt x="170" y="158"/>
                  </a:lnTo>
                  <a:lnTo>
                    <a:pt x="168" y="158"/>
                  </a:lnTo>
                  <a:lnTo>
                    <a:pt x="168" y="159"/>
                  </a:lnTo>
                  <a:lnTo>
                    <a:pt x="167" y="159"/>
                  </a:lnTo>
                  <a:lnTo>
                    <a:pt x="166" y="159"/>
                  </a:lnTo>
                  <a:lnTo>
                    <a:pt x="165" y="159"/>
                  </a:lnTo>
                  <a:lnTo>
                    <a:pt x="163" y="159"/>
                  </a:lnTo>
                  <a:lnTo>
                    <a:pt x="163" y="160"/>
                  </a:lnTo>
                  <a:lnTo>
                    <a:pt x="164" y="160"/>
                  </a:lnTo>
                  <a:lnTo>
                    <a:pt x="164" y="161"/>
                  </a:lnTo>
                  <a:lnTo>
                    <a:pt x="163" y="161"/>
                  </a:lnTo>
                  <a:lnTo>
                    <a:pt x="163" y="162"/>
                  </a:lnTo>
                  <a:lnTo>
                    <a:pt x="164" y="162"/>
                  </a:lnTo>
                  <a:lnTo>
                    <a:pt x="164" y="163"/>
                  </a:lnTo>
                  <a:lnTo>
                    <a:pt x="163" y="163"/>
                  </a:lnTo>
                  <a:lnTo>
                    <a:pt x="163" y="164"/>
                  </a:lnTo>
                  <a:lnTo>
                    <a:pt x="163" y="165"/>
                  </a:lnTo>
                  <a:lnTo>
                    <a:pt x="164" y="165"/>
                  </a:lnTo>
                  <a:lnTo>
                    <a:pt x="165" y="165"/>
                  </a:lnTo>
                  <a:lnTo>
                    <a:pt x="166" y="165"/>
                  </a:lnTo>
                  <a:lnTo>
                    <a:pt x="167" y="165"/>
                  </a:lnTo>
                  <a:lnTo>
                    <a:pt x="170" y="165"/>
                  </a:lnTo>
                  <a:lnTo>
                    <a:pt x="171" y="165"/>
                  </a:lnTo>
                  <a:lnTo>
                    <a:pt x="173" y="165"/>
                  </a:lnTo>
                  <a:lnTo>
                    <a:pt x="174" y="165"/>
                  </a:lnTo>
                  <a:lnTo>
                    <a:pt x="176" y="165"/>
                  </a:lnTo>
                  <a:lnTo>
                    <a:pt x="180" y="165"/>
                  </a:lnTo>
                  <a:lnTo>
                    <a:pt x="181" y="165"/>
                  </a:lnTo>
                  <a:lnTo>
                    <a:pt x="182" y="165"/>
                  </a:lnTo>
                  <a:lnTo>
                    <a:pt x="183" y="165"/>
                  </a:lnTo>
                  <a:lnTo>
                    <a:pt x="184" y="165"/>
                  </a:lnTo>
                  <a:lnTo>
                    <a:pt x="185" y="165"/>
                  </a:lnTo>
                  <a:lnTo>
                    <a:pt x="187" y="165"/>
                  </a:lnTo>
                  <a:lnTo>
                    <a:pt x="189" y="165"/>
                  </a:lnTo>
                  <a:lnTo>
                    <a:pt x="190" y="165"/>
                  </a:lnTo>
                  <a:lnTo>
                    <a:pt x="191" y="165"/>
                  </a:lnTo>
                  <a:lnTo>
                    <a:pt x="192" y="165"/>
                  </a:lnTo>
                  <a:lnTo>
                    <a:pt x="193" y="165"/>
                  </a:lnTo>
                  <a:lnTo>
                    <a:pt x="193" y="163"/>
                  </a:lnTo>
                  <a:lnTo>
                    <a:pt x="193" y="161"/>
                  </a:lnTo>
                  <a:lnTo>
                    <a:pt x="194" y="161"/>
                  </a:lnTo>
                  <a:lnTo>
                    <a:pt x="196" y="161"/>
                  </a:lnTo>
                  <a:lnTo>
                    <a:pt x="196" y="160"/>
                  </a:lnTo>
                  <a:lnTo>
                    <a:pt x="197" y="160"/>
                  </a:lnTo>
                  <a:lnTo>
                    <a:pt x="198" y="160"/>
                  </a:lnTo>
                  <a:lnTo>
                    <a:pt x="198" y="159"/>
                  </a:lnTo>
                  <a:lnTo>
                    <a:pt x="198" y="158"/>
                  </a:lnTo>
                  <a:lnTo>
                    <a:pt x="198" y="156"/>
                  </a:lnTo>
                  <a:lnTo>
                    <a:pt x="199" y="156"/>
                  </a:lnTo>
                  <a:lnTo>
                    <a:pt x="201" y="156"/>
                  </a:lnTo>
                  <a:lnTo>
                    <a:pt x="201" y="155"/>
                  </a:lnTo>
                  <a:lnTo>
                    <a:pt x="201" y="154"/>
                  </a:lnTo>
                  <a:lnTo>
                    <a:pt x="202" y="154"/>
                  </a:lnTo>
                  <a:lnTo>
                    <a:pt x="204" y="154"/>
                  </a:lnTo>
                  <a:lnTo>
                    <a:pt x="204" y="156"/>
                  </a:lnTo>
                  <a:lnTo>
                    <a:pt x="204" y="158"/>
                  </a:lnTo>
                  <a:lnTo>
                    <a:pt x="204" y="159"/>
                  </a:lnTo>
                  <a:lnTo>
                    <a:pt x="204" y="160"/>
                  </a:lnTo>
                  <a:lnTo>
                    <a:pt x="204" y="161"/>
                  </a:lnTo>
                  <a:lnTo>
                    <a:pt x="205" y="161"/>
                  </a:lnTo>
                  <a:lnTo>
                    <a:pt x="206" y="161"/>
                  </a:lnTo>
                  <a:lnTo>
                    <a:pt x="207" y="161"/>
                  </a:lnTo>
                  <a:lnTo>
                    <a:pt x="207" y="160"/>
                  </a:lnTo>
                  <a:lnTo>
                    <a:pt x="208" y="160"/>
                  </a:lnTo>
                  <a:lnTo>
                    <a:pt x="208" y="161"/>
                  </a:lnTo>
                  <a:lnTo>
                    <a:pt x="209" y="161"/>
                  </a:lnTo>
                  <a:lnTo>
                    <a:pt x="209" y="160"/>
                  </a:lnTo>
                  <a:lnTo>
                    <a:pt x="209" y="159"/>
                  </a:lnTo>
                  <a:lnTo>
                    <a:pt x="211" y="159"/>
                  </a:lnTo>
                  <a:lnTo>
                    <a:pt x="213" y="159"/>
                  </a:lnTo>
                  <a:lnTo>
                    <a:pt x="214" y="159"/>
                  </a:lnTo>
                  <a:lnTo>
                    <a:pt x="215" y="159"/>
                  </a:lnTo>
                  <a:lnTo>
                    <a:pt x="215" y="160"/>
                  </a:lnTo>
                  <a:lnTo>
                    <a:pt x="215" y="161"/>
                  </a:lnTo>
                  <a:lnTo>
                    <a:pt x="216" y="161"/>
                  </a:lnTo>
                  <a:lnTo>
                    <a:pt x="215" y="161"/>
                  </a:lnTo>
                  <a:lnTo>
                    <a:pt x="215" y="162"/>
                  </a:lnTo>
                  <a:lnTo>
                    <a:pt x="215" y="163"/>
                  </a:lnTo>
                  <a:lnTo>
                    <a:pt x="217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20" y="163"/>
                  </a:lnTo>
                  <a:lnTo>
                    <a:pt x="222" y="163"/>
                  </a:lnTo>
                  <a:lnTo>
                    <a:pt x="223" y="163"/>
                  </a:lnTo>
                  <a:lnTo>
                    <a:pt x="225" y="163"/>
                  </a:lnTo>
                  <a:lnTo>
                    <a:pt x="228" y="163"/>
                  </a:lnTo>
                  <a:lnTo>
                    <a:pt x="231" y="163"/>
                  </a:lnTo>
                  <a:lnTo>
                    <a:pt x="232" y="163"/>
                  </a:lnTo>
                  <a:lnTo>
                    <a:pt x="232" y="164"/>
                  </a:lnTo>
                  <a:lnTo>
                    <a:pt x="232" y="165"/>
                  </a:lnTo>
                  <a:lnTo>
                    <a:pt x="232" y="168"/>
                  </a:lnTo>
                  <a:lnTo>
                    <a:pt x="232" y="169"/>
                  </a:lnTo>
                  <a:lnTo>
                    <a:pt x="232" y="170"/>
                  </a:lnTo>
                  <a:lnTo>
                    <a:pt x="232" y="171"/>
                  </a:lnTo>
                  <a:lnTo>
                    <a:pt x="232" y="172"/>
                  </a:lnTo>
                  <a:lnTo>
                    <a:pt x="228" y="172"/>
                  </a:lnTo>
                  <a:lnTo>
                    <a:pt x="226" y="172"/>
                  </a:lnTo>
                  <a:lnTo>
                    <a:pt x="225" y="172"/>
                  </a:lnTo>
                  <a:lnTo>
                    <a:pt x="224" y="173"/>
                  </a:lnTo>
                  <a:lnTo>
                    <a:pt x="224" y="175"/>
                  </a:lnTo>
                  <a:lnTo>
                    <a:pt x="217" y="177"/>
                  </a:lnTo>
                  <a:lnTo>
                    <a:pt x="215" y="178"/>
                  </a:lnTo>
                  <a:lnTo>
                    <a:pt x="215" y="180"/>
                  </a:lnTo>
                  <a:lnTo>
                    <a:pt x="214" y="180"/>
                  </a:lnTo>
                  <a:lnTo>
                    <a:pt x="210" y="180"/>
                  </a:lnTo>
                  <a:lnTo>
                    <a:pt x="209" y="180"/>
                  </a:lnTo>
                  <a:lnTo>
                    <a:pt x="208" y="180"/>
                  </a:lnTo>
                  <a:lnTo>
                    <a:pt x="207" y="180"/>
                  </a:lnTo>
                  <a:lnTo>
                    <a:pt x="206" y="181"/>
                  </a:lnTo>
                  <a:lnTo>
                    <a:pt x="206" y="183"/>
                  </a:lnTo>
                  <a:lnTo>
                    <a:pt x="201" y="186"/>
                  </a:lnTo>
                  <a:lnTo>
                    <a:pt x="199" y="187"/>
                  </a:lnTo>
                  <a:lnTo>
                    <a:pt x="199" y="188"/>
                  </a:lnTo>
                  <a:lnTo>
                    <a:pt x="198" y="188"/>
                  </a:lnTo>
                  <a:lnTo>
                    <a:pt x="198" y="189"/>
                  </a:lnTo>
                  <a:lnTo>
                    <a:pt x="198" y="190"/>
                  </a:lnTo>
                  <a:lnTo>
                    <a:pt x="198" y="192"/>
                  </a:lnTo>
                  <a:lnTo>
                    <a:pt x="198" y="193"/>
                  </a:lnTo>
                  <a:lnTo>
                    <a:pt x="198" y="194"/>
                  </a:lnTo>
                  <a:lnTo>
                    <a:pt x="198" y="196"/>
                  </a:lnTo>
                  <a:lnTo>
                    <a:pt x="198" y="197"/>
                  </a:lnTo>
                  <a:lnTo>
                    <a:pt x="198" y="198"/>
                  </a:lnTo>
                  <a:lnTo>
                    <a:pt x="198" y="200"/>
                  </a:lnTo>
                  <a:lnTo>
                    <a:pt x="198" y="201"/>
                  </a:lnTo>
                  <a:lnTo>
                    <a:pt x="198" y="202"/>
                  </a:lnTo>
                  <a:lnTo>
                    <a:pt x="198" y="203"/>
                  </a:lnTo>
                  <a:lnTo>
                    <a:pt x="198" y="204"/>
                  </a:lnTo>
                  <a:lnTo>
                    <a:pt x="198" y="205"/>
                  </a:lnTo>
                  <a:lnTo>
                    <a:pt x="198" y="206"/>
                  </a:lnTo>
                  <a:lnTo>
                    <a:pt x="198" y="209"/>
                  </a:lnTo>
                  <a:lnTo>
                    <a:pt x="198" y="210"/>
                  </a:lnTo>
                  <a:lnTo>
                    <a:pt x="198" y="211"/>
                  </a:lnTo>
                  <a:lnTo>
                    <a:pt x="197" y="211"/>
                  </a:lnTo>
                  <a:lnTo>
                    <a:pt x="196" y="211"/>
                  </a:lnTo>
                  <a:lnTo>
                    <a:pt x="194" y="211"/>
                  </a:lnTo>
                  <a:lnTo>
                    <a:pt x="191" y="211"/>
                  </a:lnTo>
                  <a:lnTo>
                    <a:pt x="190" y="211"/>
                  </a:lnTo>
                  <a:lnTo>
                    <a:pt x="189" y="211"/>
                  </a:lnTo>
                  <a:lnTo>
                    <a:pt x="185" y="212"/>
                  </a:lnTo>
                  <a:lnTo>
                    <a:pt x="184" y="212"/>
                  </a:lnTo>
                  <a:lnTo>
                    <a:pt x="182" y="213"/>
                  </a:lnTo>
                  <a:lnTo>
                    <a:pt x="181" y="213"/>
                  </a:lnTo>
                  <a:lnTo>
                    <a:pt x="180" y="213"/>
                  </a:lnTo>
                  <a:lnTo>
                    <a:pt x="176" y="214"/>
                  </a:lnTo>
                  <a:lnTo>
                    <a:pt x="175" y="214"/>
                  </a:lnTo>
                  <a:lnTo>
                    <a:pt x="174" y="214"/>
                  </a:lnTo>
                  <a:lnTo>
                    <a:pt x="173" y="214"/>
                  </a:lnTo>
                  <a:lnTo>
                    <a:pt x="172" y="214"/>
                  </a:lnTo>
                  <a:lnTo>
                    <a:pt x="172" y="215"/>
                  </a:lnTo>
                  <a:lnTo>
                    <a:pt x="171" y="217"/>
                  </a:lnTo>
                  <a:lnTo>
                    <a:pt x="171" y="218"/>
                  </a:lnTo>
                  <a:lnTo>
                    <a:pt x="171" y="221"/>
                  </a:lnTo>
                  <a:lnTo>
                    <a:pt x="171" y="222"/>
                  </a:lnTo>
                  <a:lnTo>
                    <a:pt x="171" y="223"/>
                  </a:lnTo>
                  <a:lnTo>
                    <a:pt x="171" y="225"/>
                  </a:lnTo>
                  <a:lnTo>
                    <a:pt x="170" y="225"/>
                  </a:lnTo>
                  <a:lnTo>
                    <a:pt x="170" y="226"/>
                  </a:lnTo>
                  <a:lnTo>
                    <a:pt x="168" y="227"/>
                  </a:lnTo>
                  <a:lnTo>
                    <a:pt x="167" y="227"/>
                  </a:lnTo>
                  <a:lnTo>
                    <a:pt x="167" y="228"/>
                  </a:lnTo>
                  <a:lnTo>
                    <a:pt x="166" y="228"/>
                  </a:lnTo>
                  <a:lnTo>
                    <a:pt x="165" y="228"/>
                  </a:lnTo>
                  <a:lnTo>
                    <a:pt x="164" y="229"/>
                  </a:lnTo>
                  <a:lnTo>
                    <a:pt x="163" y="229"/>
                  </a:lnTo>
                  <a:lnTo>
                    <a:pt x="162" y="229"/>
                  </a:lnTo>
                  <a:lnTo>
                    <a:pt x="161" y="229"/>
                  </a:lnTo>
                  <a:lnTo>
                    <a:pt x="159" y="230"/>
                  </a:lnTo>
                  <a:lnTo>
                    <a:pt x="158" y="230"/>
                  </a:lnTo>
                  <a:lnTo>
                    <a:pt x="157" y="230"/>
                  </a:lnTo>
                  <a:lnTo>
                    <a:pt x="156" y="230"/>
                  </a:lnTo>
                  <a:lnTo>
                    <a:pt x="155" y="230"/>
                  </a:lnTo>
                  <a:lnTo>
                    <a:pt x="154" y="230"/>
                  </a:lnTo>
                  <a:lnTo>
                    <a:pt x="154" y="228"/>
                  </a:lnTo>
                  <a:lnTo>
                    <a:pt x="154" y="227"/>
                  </a:lnTo>
                  <a:lnTo>
                    <a:pt x="154" y="225"/>
                  </a:lnTo>
                  <a:lnTo>
                    <a:pt x="154" y="223"/>
                  </a:lnTo>
                  <a:lnTo>
                    <a:pt x="154" y="222"/>
                  </a:lnTo>
                  <a:lnTo>
                    <a:pt x="154" y="221"/>
                  </a:lnTo>
                  <a:lnTo>
                    <a:pt x="154" y="220"/>
                  </a:lnTo>
                  <a:lnTo>
                    <a:pt x="154" y="219"/>
                  </a:lnTo>
                  <a:lnTo>
                    <a:pt x="154" y="218"/>
                  </a:lnTo>
                  <a:lnTo>
                    <a:pt x="154" y="217"/>
                  </a:lnTo>
                  <a:lnTo>
                    <a:pt x="154" y="215"/>
                  </a:lnTo>
                  <a:lnTo>
                    <a:pt x="154" y="214"/>
                  </a:lnTo>
                  <a:lnTo>
                    <a:pt x="152" y="214"/>
                  </a:lnTo>
                  <a:lnTo>
                    <a:pt x="150" y="214"/>
                  </a:lnTo>
                  <a:lnTo>
                    <a:pt x="149" y="213"/>
                  </a:lnTo>
                  <a:lnTo>
                    <a:pt x="148" y="213"/>
                  </a:lnTo>
                  <a:lnTo>
                    <a:pt x="147" y="213"/>
                  </a:lnTo>
                  <a:lnTo>
                    <a:pt x="147" y="212"/>
                  </a:lnTo>
                  <a:lnTo>
                    <a:pt x="147" y="211"/>
                  </a:lnTo>
                  <a:lnTo>
                    <a:pt x="146" y="211"/>
                  </a:lnTo>
                  <a:lnTo>
                    <a:pt x="146" y="210"/>
                  </a:lnTo>
                  <a:lnTo>
                    <a:pt x="146" y="209"/>
                  </a:lnTo>
                  <a:lnTo>
                    <a:pt x="146" y="210"/>
                  </a:lnTo>
                  <a:lnTo>
                    <a:pt x="145" y="209"/>
                  </a:lnTo>
                  <a:lnTo>
                    <a:pt x="144" y="209"/>
                  </a:lnTo>
                  <a:lnTo>
                    <a:pt x="142" y="209"/>
                  </a:lnTo>
                  <a:lnTo>
                    <a:pt x="141" y="209"/>
                  </a:lnTo>
                  <a:lnTo>
                    <a:pt x="141" y="208"/>
                  </a:lnTo>
                  <a:lnTo>
                    <a:pt x="141" y="206"/>
                  </a:lnTo>
                  <a:lnTo>
                    <a:pt x="141" y="205"/>
                  </a:lnTo>
                  <a:lnTo>
                    <a:pt x="140" y="205"/>
                  </a:lnTo>
                  <a:lnTo>
                    <a:pt x="137" y="205"/>
                  </a:lnTo>
                  <a:lnTo>
                    <a:pt x="137" y="204"/>
                  </a:lnTo>
                  <a:lnTo>
                    <a:pt x="137" y="203"/>
                  </a:lnTo>
                  <a:lnTo>
                    <a:pt x="137" y="202"/>
                  </a:lnTo>
                  <a:lnTo>
                    <a:pt x="135" y="202"/>
                  </a:lnTo>
                  <a:lnTo>
                    <a:pt x="136" y="202"/>
                  </a:lnTo>
                  <a:lnTo>
                    <a:pt x="136" y="201"/>
                  </a:lnTo>
                  <a:lnTo>
                    <a:pt x="137" y="201"/>
                  </a:lnTo>
                  <a:lnTo>
                    <a:pt x="137" y="200"/>
                  </a:lnTo>
                  <a:lnTo>
                    <a:pt x="138" y="198"/>
                  </a:lnTo>
                  <a:lnTo>
                    <a:pt x="137" y="197"/>
                  </a:lnTo>
                  <a:lnTo>
                    <a:pt x="137" y="196"/>
                  </a:lnTo>
                  <a:lnTo>
                    <a:pt x="136" y="196"/>
                  </a:lnTo>
                  <a:lnTo>
                    <a:pt x="136" y="195"/>
                  </a:lnTo>
                  <a:lnTo>
                    <a:pt x="135" y="194"/>
                  </a:lnTo>
                  <a:lnTo>
                    <a:pt x="135" y="193"/>
                  </a:lnTo>
                  <a:lnTo>
                    <a:pt x="135" y="194"/>
                  </a:lnTo>
                  <a:lnTo>
                    <a:pt x="135" y="193"/>
                  </a:lnTo>
                  <a:lnTo>
                    <a:pt x="133" y="193"/>
                  </a:lnTo>
                  <a:lnTo>
                    <a:pt x="132" y="192"/>
                  </a:lnTo>
                  <a:lnTo>
                    <a:pt x="132" y="190"/>
                  </a:lnTo>
                  <a:lnTo>
                    <a:pt x="132" y="189"/>
                  </a:lnTo>
                  <a:lnTo>
                    <a:pt x="131" y="189"/>
                  </a:lnTo>
                  <a:lnTo>
                    <a:pt x="130" y="189"/>
                  </a:lnTo>
                  <a:lnTo>
                    <a:pt x="129" y="189"/>
                  </a:lnTo>
                  <a:lnTo>
                    <a:pt x="128" y="189"/>
                  </a:lnTo>
                  <a:lnTo>
                    <a:pt x="128" y="188"/>
                  </a:lnTo>
                  <a:lnTo>
                    <a:pt x="128" y="187"/>
                  </a:lnTo>
                  <a:lnTo>
                    <a:pt x="128" y="185"/>
                  </a:lnTo>
                  <a:lnTo>
                    <a:pt x="127" y="185"/>
                  </a:lnTo>
                  <a:lnTo>
                    <a:pt x="125" y="185"/>
                  </a:lnTo>
                  <a:lnTo>
                    <a:pt x="124" y="185"/>
                  </a:lnTo>
                  <a:lnTo>
                    <a:pt x="123" y="185"/>
                  </a:lnTo>
                  <a:lnTo>
                    <a:pt x="123" y="184"/>
                  </a:lnTo>
                  <a:lnTo>
                    <a:pt x="123" y="183"/>
                  </a:lnTo>
                  <a:lnTo>
                    <a:pt x="123" y="181"/>
                  </a:lnTo>
                  <a:lnTo>
                    <a:pt x="123" y="180"/>
                  </a:lnTo>
                  <a:lnTo>
                    <a:pt x="123" y="179"/>
                  </a:lnTo>
                  <a:lnTo>
                    <a:pt x="123" y="178"/>
                  </a:lnTo>
                  <a:lnTo>
                    <a:pt x="122" y="178"/>
                  </a:lnTo>
                  <a:lnTo>
                    <a:pt x="121" y="178"/>
                  </a:lnTo>
                  <a:lnTo>
                    <a:pt x="121" y="179"/>
                  </a:lnTo>
                  <a:lnTo>
                    <a:pt x="122" y="180"/>
                  </a:lnTo>
                  <a:lnTo>
                    <a:pt x="121" y="180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8" y="180"/>
                  </a:lnTo>
                  <a:lnTo>
                    <a:pt x="116" y="180"/>
                  </a:lnTo>
                  <a:lnTo>
                    <a:pt x="116" y="179"/>
                  </a:lnTo>
                  <a:lnTo>
                    <a:pt x="116" y="177"/>
                  </a:lnTo>
                  <a:lnTo>
                    <a:pt x="115" y="177"/>
                  </a:lnTo>
                  <a:lnTo>
                    <a:pt x="114" y="177"/>
                  </a:lnTo>
                  <a:lnTo>
                    <a:pt x="113" y="177"/>
                  </a:lnTo>
                  <a:lnTo>
                    <a:pt x="113" y="178"/>
                  </a:lnTo>
                  <a:lnTo>
                    <a:pt x="111" y="178"/>
                  </a:lnTo>
                  <a:lnTo>
                    <a:pt x="110" y="178"/>
                  </a:lnTo>
                  <a:lnTo>
                    <a:pt x="110" y="177"/>
                  </a:lnTo>
                  <a:lnTo>
                    <a:pt x="110" y="176"/>
                  </a:lnTo>
                  <a:lnTo>
                    <a:pt x="109" y="176"/>
                  </a:lnTo>
                  <a:lnTo>
                    <a:pt x="109" y="178"/>
                  </a:lnTo>
                  <a:lnTo>
                    <a:pt x="109" y="179"/>
                  </a:lnTo>
                  <a:lnTo>
                    <a:pt x="109" y="180"/>
                  </a:lnTo>
                  <a:lnTo>
                    <a:pt x="106" y="180"/>
                  </a:lnTo>
                  <a:lnTo>
                    <a:pt x="105" y="180"/>
                  </a:lnTo>
                  <a:lnTo>
                    <a:pt x="104" y="180"/>
                  </a:lnTo>
                  <a:lnTo>
                    <a:pt x="103" y="180"/>
                  </a:lnTo>
                  <a:lnTo>
                    <a:pt x="103" y="183"/>
                  </a:lnTo>
                  <a:lnTo>
                    <a:pt x="102" y="183"/>
                  </a:lnTo>
                  <a:lnTo>
                    <a:pt x="102" y="184"/>
                  </a:lnTo>
                  <a:lnTo>
                    <a:pt x="102" y="185"/>
                  </a:lnTo>
                  <a:lnTo>
                    <a:pt x="102" y="186"/>
                  </a:lnTo>
                  <a:lnTo>
                    <a:pt x="102" y="187"/>
                  </a:lnTo>
                  <a:lnTo>
                    <a:pt x="101" y="187"/>
                  </a:lnTo>
                  <a:lnTo>
                    <a:pt x="99" y="187"/>
                  </a:lnTo>
                  <a:lnTo>
                    <a:pt x="98" y="187"/>
                  </a:lnTo>
                  <a:lnTo>
                    <a:pt x="98" y="188"/>
                  </a:lnTo>
                  <a:lnTo>
                    <a:pt x="98" y="189"/>
                  </a:lnTo>
                  <a:lnTo>
                    <a:pt x="97" y="189"/>
                  </a:lnTo>
                  <a:lnTo>
                    <a:pt x="96" y="189"/>
                  </a:lnTo>
                  <a:lnTo>
                    <a:pt x="94" y="189"/>
                  </a:lnTo>
                  <a:lnTo>
                    <a:pt x="93" y="189"/>
                  </a:lnTo>
                  <a:lnTo>
                    <a:pt x="92" y="189"/>
                  </a:lnTo>
                  <a:lnTo>
                    <a:pt x="90" y="189"/>
                  </a:lnTo>
                  <a:lnTo>
                    <a:pt x="89" y="189"/>
                  </a:lnTo>
                  <a:lnTo>
                    <a:pt x="87" y="189"/>
                  </a:lnTo>
                  <a:lnTo>
                    <a:pt x="86" y="189"/>
                  </a:lnTo>
                  <a:lnTo>
                    <a:pt x="85" y="189"/>
                  </a:lnTo>
                  <a:lnTo>
                    <a:pt x="84" y="189"/>
                  </a:lnTo>
                  <a:lnTo>
                    <a:pt x="83" y="189"/>
                  </a:lnTo>
                  <a:lnTo>
                    <a:pt x="83" y="188"/>
                  </a:lnTo>
                  <a:lnTo>
                    <a:pt x="83" y="184"/>
                  </a:lnTo>
                  <a:lnTo>
                    <a:pt x="83" y="183"/>
                  </a:lnTo>
                  <a:lnTo>
                    <a:pt x="84" y="183"/>
                  </a:lnTo>
                  <a:lnTo>
                    <a:pt x="85" y="183"/>
                  </a:lnTo>
                  <a:lnTo>
                    <a:pt x="85" y="181"/>
                  </a:lnTo>
                  <a:lnTo>
                    <a:pt x="85" y="180"/>
                  </a:lnTo>
                  <a:lnTo>
                    <a:pt x="85" y="179"/>
                  </a:lnTo>
                  <a:lnTo>
                    <a:pt x="85" y="178"/>
                  </a:lnTo>
                  <a:lnTo>
                    <a:pt x="85" y="177"/>
                  </a:lnTo>
                  <a:lnTo>
                    <a:pt x="85" y="176"/>
                  </a:lnTo>
                  <a:lnTo>
                    <a:pt x="85" y="175"/>
                  </a:lnTo>
                  <a:lnTo>
                    <a:pt x="85" y="173"/>
                  </a:lnTo>
                  <a:lnTo>
                    <a:pt x="85" y="172"/>
                  </a:lnTo>
                  <a:lnTo>
                    <a:pt x="85" y="171"/>
                  </a:lnTo>
                  <a:lnTo>
                    <a:pt x="86" y="171"/>
                  </a:lnTo>
                  <a:lnTo>
                    <a:pt x="87" y="171"/>
                  </a:lnTo>
                  <a:lnTo>
                    <a:pt x="87" y="169"/>
                  </a:lnTo>
                  <a:lnTo>
                    <a:pt x="88" y="169"/>
                  </a:lnTo>
                  <a:lnTo>
                    <a:pt x="89" y="169"/>
                  </a:lnTo>
                  <a:lnTo>
                    <a:pt x="89" y="168"/>
                  </a:lnTo>
                  <a:lnTo>
                    <a:pt x="89" y="167"/>
                  </a:lnTo>
                  <a:lnTo>
                    <a:pt x="89" y="163"/>
                  </a:lnTo>
                  <a:lnTo>
                    <a:pt x="90" y="163"/>
                  </a:lnTo>
                  <a:lnTo>
                    <a:pt x="90" y="162"/>
                  </a:lnTo>
                  <a:lnTo>
                    <a:pt x="90" y="161"/>
                  </a:lnTo>
                  <a:lnTo>
                    <a:pt x="89" y="161"/>
                  </a:lnTo>
                  <a:lnTo>
                    <a:pt x="85" y="161"/>
                  </a:lnTo>
                  <a:lnTo>
                    <a:pt x="85" y="160"/>
                  </a:lnTo>
                  <a:lnTo>
                    <a:pt x="85" y="159"/>
                  </a:lnTo>
                  <a:lnTo>
                    <a:pt x="87" y="159"/>
                  </a:lnTo>
                  <a:lnTo>
                    <a:pt x="88" y="159"/>
                  </a:lnTo>
                  <a:lnTo>
                    <a:pt x="89" y="159"/>
                  </a:lnTo>
                  <a:lnTo>
                    <a:pt x="89" y="158"/>
                  </a:lnTo>
                  <a:lnTo>
                    <a:pt x="89" y="156"/>
                  </a:lnTo>
                  <a:lnTo>
                    <a:pt x="89" y="155"/>
                  </a:lnTo>
                  <a:lnTo>
                    <a:pt x="89" y="154"/>
                  </a:lnTo>
                  <a:lnTo>
                    <a:pt x="89" y="153"/>
                  </a:lnTo>
                  <a:lnTo>
                    <a:pt x="89" y="152"/>
                  </a:lnTo>
                  <a:lnTo>
                    <a:pt x="89" y="151"/>
                  </a:lnTo>
                  <a:lnTo>
                    <a:pt x="94" y="151"/>
                  </a:lnTo>
                  <a:lnTo>
                    <a:pt x="94" y="152"/>
                  </a:lnTo>
                  <a:lnTo>
                    <a:pt x="96" y="152"/>
                  </a:lnTo>
                  <a:lnTo>
                    <a:pt x="97" y="152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1"/>
                  </a:lnTo>
                  <a:lnTo>
                    <a:pt x="99" y="151"/>
                  </a:lnTo>
                  <a:lnTo>
                    <a:pt x="99" y="150"/>
                  </a:lnTo>
                  <a:lnTo>
                    <a:pt x="98" y="148"/>
                  </a:lnTo>
                  <a:lnTo>
                    <a:pt x="97" y="147"/>
                  </a:lnTo>
                  <a:lnTo>
                    <a:pt x="96" y="147"/>
                  </a:lnTo>
                  <a:lnTo>
                    <a:pt x="96" y="146"/>
                  </a:lnTo>
                  <a:lnTo>
                    <a:pt x="95" y="146"/>
                  </a:lnTo>
                  <a:lnTo>
                    <a:pt x="95" y="145"/>
                  </a:lnTo>
                  <a:lnTo>
                    <a:pt x="94" y="145"/>
                  </a:lnTo>
                  <a:lnTo>
                    <a:pt x="94" y="144"/>
                  </a:lnTo>
                  <a:lnTo>
                    <a:pt x="94" y="143"/>
                  </a:lnTo>
                  <a:lnTo>
                    <a:pt x="93" y="143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0" y="139"/>
                  </a:lnTo>
                  <a:lnTo>
                    <a:pt x="92" y="140"/>
                  </a:lnTo>
                  <a:lnTo>
                    <a:pt x="90" y="140"/>
                  </a:lnTo>
                  <a:lnTo>
                    <a:pt x="92" y="142"/>
                  </a:lnTo>
                  <a:lnTo>
                    <a:pt x="92" y="139"/>
                  </a:lnTo>
                  <a:lnTo>
                    <a:pt x="93" y="139"/>
                  </a:lnTo>
                  <a:lnTo>
                    <a:pt x="94" y="139"/>
                  </a:lnTo>
                  <a:lnTo>
                    <a:pt x="94" y="138"/>
                  </a:lnTo>
                  <a:lnTo>
                    <a:pt x="94" y="136"/>
                  </a:lnTo>
                  <a:lnTo>
                    <a:pt x="94" y="135"/>
                  </a:lnTo>
                  <a:lnTo>
                    <a:pt x="94" y="130"/>
                  </a:lnTo>
                  <a:lnTo>
                    <a:pt x="94" y="129"/>
                  </a:lnTo>
                  <a:lnTo>
                    <a:pt x="94" y="128"/>
                  </a:lnTo>
                  <a:lnTo>
                    <a:pt x="95" y="128"/>
                  </a:lnTo>
                  <a:lnTo>
                    <a:pt x="96" y="128"/>
                  </a:lnTo>
                  <a:lnTo>
                    <a:pt x="96" y="125"/>
                  </a:lnTo>
                  <a:lnTo>
                    <a:pt x="96" y="120"/>
                  </a:lnTo>
                  <a:lnTo>
                    <a:pt x="96" y="119"/>
                  </a:lnTo>
                  <a:lnTo>
                    <a:pt x="97" y="119"/>
                  </a:lnTo>
                  <a:lnTo>
                    <a:pt x="97" y="120"/>
                  </a:lnTo>
                  <a:lnTo>
                    <a:pt x="99" y="122"/>
                  </a:lnTo>
                  <a:lnTo>
                    <a:pt x="101" y="123"/>
                  </a:lnTo>
                  <a:lnTo>
                    <a:pt x="102" y="125"/>
                  </a:lnTo>
                  <a:lnTo>
                    <a:pt x="102" y="126"/>
                  </a:lnTo>
                  <a:lnTo>
                    <a:pt x="103" y="126"/>
                  </a:lnTo>
                  <a:lnTo>
                    <a:pt x="104" y="126"/>
                  </a:lnTo>
                  <a:lnTo>
                    <a:pt x="104" y="127"/>
                  </a:lnTo>
                  <a:lnTo>
                    <a:pt x="106" y="127"/>
                  </a:lnTo>
                  <a:lnTo>
                    <a:pt x="106" y="128"/>
                  </a:lnTo>
                  <a:lnTo>
                    <a:pt x="107" y="128"/>
                  </a:lnTo>
                  <a:lnTo>
                    <a:pt x="109" y="128"/>
                  </a:lnTo>
                  <a:lnTo>
                    <a:pt x="110" y="128"/>
                  </a:lnTo>
                  <a:lnTo>
                    <a:pt x="111" y="128"/>
                  </a:lnTo>
                  <a:lnTo>
                    <a:pt x="111" y="126"/>
                  </a:lnTo>
                  <a:lnTo>
                    <a:pt x="111" y="125"/>
                  </a:lnTo>
                  <a:lnTo>
                    <a:pt x="111" y="123"/>
                  </a:lnTo>
                  <a:lnTo>
                    <a:pt x="111" y="122"/>
                  </a:lnTo>
                  <a:lnTo>
                    <a:pt x="111" y="121"/>
                  </a:lnTo>
                  <a:lnTo>
                    <a:pt x="110" y="121"/>
                  </a:lnTo>
                  <a:lnTo>
                    <a:pt x="110" y="119"/>
                  </a:lnTo>
                  <a:lnTo>
                    <a:pt x="110" y="118"/>
                  </a:lnTo>
                  <a:lnTo>
                    <a:pt x="110" y="117"/>
                  </a:lnTo>
                  <a:lnTo>
                    <a:pt x="111" y="117"/>
                  </a:lnTo>
                  <a:lnTo>
                    <a:pt x="111" y="116"/>
                  </a:lnTo>
                  <a:lnTo>
                    <a:pt x="111" y="114"/>
                  </a:lnTo>
                  <a:lnTo>
                    <a:pt x="111" y="113"/>
                  </a:lnTo>
                  <a:lnTo>
                    <a:pt x="111" y="112"/>
                  </a:lnTo>
                  <a:lnTo>
                    <a:pt x="111" y="111"/>
                  </a:lnTo>
                  <a:lnTo>
                    <a:pt x="111" y="110"/>
                  </a:lnTo>
                  <a:lnTo>
                    <a:pt x="111" y="108"/>
                  </a:lnTo>
                  <a:lnTo>
                    <a:pt x="111" y="106"/>
                  </a:lnTo>
                  <a:lnTo>
                    <a:pt x="107" y="102"/>
                  </a:lnTo>
                  <a:lnTo>
                    <a:pt x="106" y="101"/>
                  </a:lnTo>
                  <a:lnTo>
                    <a:pt x="103" y="96"/>
                  </a:lnTo>
                  <a:lnTo>
                    <a:pt x="101" y="93"/>
                  </a:lnTo>
                  <a:lnTo>
                    <a:pt x="99" y="92"/>
                  </a:lnTo>
                  <a:lnTo>
                    <a:pt x="96" y="87"/>
                  </a:lnTo>
                  <a:lnTo>
                    <a:pt x="95" y="87"/>
                  </a:lnTo>
                  <a:lnTo>
                    <a:pt x="94" y="88"/>
                  </a:lnTo>
                  <a:lnTo>
                    <a:pt x="93" y="88"/>
                  </a:lnTo>
                  <a:lnTo>
                    <a:pt x="92" y="88"/>
                  </a:lnTo>
                  <a:lnTo>
                    <a:pt x="92" y="89"/>
                  </a:lnTo>
                  <a:lnTo>
                    <a:pt x="90" y="89"/>
                  </a:lnTo>
                  <a:lnTo>
                    <a:pt x="89" y="89"/>
                  </a:lnTo>
                  <a:lnTo>
                    <a:pt x="88" y="89"/>
                  </a:lnTo>
                  <a:lnTo>
                    <a:pt x="88" y="91"/>
                  </a:lnTo>
                  <a:lnTo>
                    <a:pt x="88" y="92"/>
                  </a:lnTo>
                  <a:lnTo>
                    <a:pt x="85" y="92"/>
                  </a:lnTo>
                  <a:lnTo>
                    <a:pt x="83" y="92"/>
                  </a:lnTo>
                  <a:lnTo>
                    <a:pt x="89" y="84"/>
                  </a:lnTo>
                  <a:lnTo>
                    <a:pt x="90" y="81"/>
                  </a:lnTo>
                  <a:lnTo>
                    <a:pt x="89" y="80"/>
                  </a:lnTo>
                  <a:lnTo>
                    <a:pt x="89" y="81"/>
                  </a:lnTo>
                  <a:lnTo>
                    <a:pt x="88" y="81"/>
                  </a:lnTo>
                  <a:lnTo>
                    <a:pt x="86" y="81"/>
                  </a:lnTo>
                  <a:lnTo>
                    <a:pt x="85" y="81"/>
                  </a:lnTo>
                  <a:lnTo>
                    <a:pt x="83" y="81"/>
                  </a:lnTo>
                  <a:lnTo>
                    <a:pt x="81" y="81"/>
                  </a:lnTo>
                  <a:lnTo>
                    <a:pt x="80" y="81"/>
                  </a:lnTo>
                  <a:lnTo>
                    <a:pt x="78" y="81"/>
                  </a:lnTo>
                  <a:lnTo>
                    <a:pt x="78" y="83"/>
                  </a:lnTo>
                  <a:lnTo>
                    <a:pt x="78" y="84"/>
                  </a:lnTo>
                  <a:lnTo>
                    <a:pt x="77" y="86"/>
                  </a:lnTo>
                  <a:lnTo>
                    <a:pt x="77" y="87"/>
                  </a:lnTo>
                  <a:lnTo>
                    <a:pt x="77" y="88"/>
                  </a:lnTo>
                  <a:lnTo>
                    <a:pt x="77" y="89"/>
                  </a:lnTo>
                  <a:lnTo>
                    <a:pt x="77" y="91"/>
                  </a:lnTo>
                  <a:lnTo>
                    <a:pt x="77" y="92"/>
                  </a:lnTo>
                  <a:lnTo>
                    <a:pt x="76" y="92"/>
                  </a:lnTo>
                  <a:lnTo>
                    <a:pt x="76" y="91"/>
                  </a:lnTo>
                  <a:lnTo>
                    <a:pt x="76" y="92"/>
                  </a:lnTo>
                  <a:lnTo>
                    <a:pt x="76" y="91"/>
                  </a:lnTo>
                  <a:lnTo>
                    <a:pt x="75" y="91"/>
                  </a:lnTo>
                  <a:lnTo>
                    <a:pt x="75" y="89"/>
                  </a:lnTo>
                  <a:lnTo>
                    <a:pt x="73" y="85"/>
                  </a:lnTo>
                  <a:lnTo>
                    <a:pt x="72" y="84"/>
                  </a:lnTo>
                  <a:lnTo>
                    <a:pt x="72" y="83"/>
                  </a:lnTo>
                  <a:lnTo>
                    <a:pt x="72" y="81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2" y="81"/>
                  </a:lnTo>
                  <a:lnTo>
                    <a:pt x="62" y="78"/>
                  </a:lnTo>
                  <a:lnTo>
                    <a:pt x="62" y="76"/>
                  </a:lnTo>
                  <a:lnTo>
                    <a:pt x="62" y="75"/>
                  </a:lnTo>
                  <a:lnTo>
                    <a:pt x="59" y="67"/>
                  </a:lnTo>
                  <a:lnTo>
                    <a:pt x="58" y="64"/>
                  </a:lnTo>
                  <a:lnTo>
                    <a:pt x="58" y="63"/>
                  </a:lnTo>
                  <a:lnTo>
                    <a:pt x="56" y="62"/>
                  </a:lnTo>
                  <a:lnTo>
                    <a:pt x="52" y="52"/>
                  </a:lnTo>
                  <a:lnTo>
                    <a:pt x="51" y="46"/>
                  </a:lnTo>
                  <a:lnTo>
                    <a:pt x="47" y="43"/>
                  </a:lnTo>
                  <a:lnTo>
                    <a:pt x="41" y="35"/>
                  </a:lnTo>
                  <a:lnTo>
                    <a:pt x="40" y="35"/>
                  </a:lnTo>
                  <a:lnTo>
                    <a:pt x="41" y="31"/>
                  </a:lnTo>
                  <a:lnTo>
                    <a:pt x="42" y="30"/>
                  </a:lnTo>
                  <a:lnTo>
                    <a:pt x="42" y="28"/>
                  </a:lnTo>
                  <a:lnTo>
                    <a:pt x="43" y="28"/>
                  </a:lnTo>
                  <a:lnTo>
                    <a:pt x="43" y="29"/>
                  </a:lnTo>
                  <a:lnTo>
                    <a:pt x="46" y="31"/>
                  </a:lnTo>
                  <a:lnTo>
                    <a:pt x="46" y="33"/>
                  </a:lnTo>
                  <a:lnTo>
                    <a:pt x="47" y="34"/>
                  </a:lnTo>
                  <a:lnTo>
                    <a:pt x="50" y="35"/>
                  </a:lnTo>
                  <a:lnTo>
                    <a:pt x="51" y="36"/>
                  </a:lnTo>
                  <a:lnTo>
                    <a:pt x="52" y="37"/>
                  </a:lnTo>
                  <a:lnTo>
                    <a:pt x="53" y="38"/>
                  </a:lnTo>
                  <a:lnTo>
                    <a:pt x="54" y="39"/>
                  </a:lnTo>
                  <a:lnTo>
                    <a:pt x="55" y="41"/>
                  </a:lnTo>
                  <a:lnTo>
                    <a:pt x="54" y="41"/>
                  </a:lnTo>
                  <a:lnTo>
                    <a:pt x="56" y="43"/>
                  </a:lnTo>
                  <a:lnTo>
                    <a:pt x="56" y="42"/>
                  </a:lnTo>
                  <a:lnTo>
                    <a:pt x="56" y="43"/>
                  </a:lnTo>
                  <a:lnTo>
                    <a:pt x="58" y="43"/>
                  </a:lnTo>
                  <a:lnTo>
                    <a:pt x="58" y="44"/>
                  </a:lnTo>
                  <a:lnTo>
                    <a:pt x="58" y="45"/>
                  </a:lnTo>
                  <a:lnTo>
                    <a:pt x="58" y="44"/>
                  </a:lnTo>
                  <a:lnTo>
                    <a:pt x="58" y="45"/>
                  </a:lnTo>
                  <a:lnTo>
                    <a:pt x="56" y="44"/>
                  </a:lnTo>
                  <a:lnTo>
                    <a:pt x="56" y="46"/>
                  </a:lnTo>
                  <a:lnTo>
                    <a:pt x="55" y="45"/>
                  </a:lnTo>
                  <a:lnTo>
                    <a:pt x="54" y="45"/>
                  </a:lnTo>
                  <a:lnTo>
                    <a:pt x="52" y="44"/>
                  </a:lnTo>
                  <a:lnTo>
                    <a:pt x="51" y="43"/>
                  </a:lnTo>
                  <a:lnTo>
                    <a:pt x="51" y="44"/>
                  </a:lnTo>
                  <a:lnTo>
                    <a:pt x="54" y="45"/>
                  </a:lnTo>
                  <a:lnTo>
                    <a:pt x="53" y="45"/>
                  </a:lnTo>
                  <a:lnTo>
                    <a:pt x="54" y="46"/>
                  </a:lnTo>
                  <a:lnTo>
                    <a:pt x="55" y="46"/>
                  </a:lnTo>
                  <a:lnTo>
                    <a:pt x="56" y="46"/>
                  </a:lnTo>
                  <a:lnTo>
                    <a:pt x="56" y="47"/>
                  </a:lnTo>
                  <a:lnTo>
                    <a:pt x="56" y="49"/>
                  </a:lnTo>
                  <a:lnTo>
                    <a:pt x="59" y="49"/>
                  </a:lnTo>
                  <a:lnTo>
                    <a:pt x="60" y="49"/>
                  </a:lnTo>
                  <a:lnTo>
                    <a:pt x="61" y="49"/>
                  </a:lnTo>
                  <a:lnTo>
                    <a:pt x="61" y="50"/>
                  </a:lnTo>
                  <a:lnTo>
                    <a:pt x="62" y="50"/>
                  </a:lnTo>
                  <a:lnTo>
                    <a:pt x="63" y="51"/>
                  </a:lnTo>
                  <a:lnTo>
                    <a:pt x="64" y="52"/>
                  </a:lnTo>
                  <a:lnTo>
                    <a:pt x="66" y="53"/>
                  </a:lnTo>
                  <a:lnTo>
                    <a:pt x="67" y="54"/>
                  </a:lnTo>
                  <a:lnTo>
                    <a:pt x="69" y="55"/>
                  </a:lnTo>
                  <a:lnTo>
                    <a:pt x="69" y="56"/>
                  </a:lnTo>
                  <a:lnTo>
                    <a:pt x="68" y="56"/>
                  </a:lnTo>
                  <a:lnTo>
                    <a:pt x="68" y="58"/>
                  </a:lnTo>
                  <a:lnTo>
                    <a:pt x="66" y="60"/>
                  </a:lnTo>
                  <a:lnTo>
                    <a:pt x="67" y="61"/>
                  </a:lnTo>
                  <a:lnTo>
                    <a:pt x="67" y="63"/>
                  </a:lnTo>
                  <a:lnTo>
                    <a:pt x="66" y="66"/>
                  </a:lnTo>
                  <a:lnTo>
                    <a:pt x="68" y="70"/>
                  </a:lnTo>
                  <a:lnTo>
                    <a:pt x="70" y="69"/>
                  </a:lnTo>
                  <a:lnTo>
                    <a:pt x="73" y="67"/>
                  </a:lnTo>
                  <a:lnTo>
                    <a:pt x="73" y="66"/>
                  </a:lnTo>
                  <a:lnTo>
                    <a:pt x="76" y="64"/>
                  </a:lnTo>
                  <a:lnTo>
                    <a:pt x="77" y="63"/>
                  </a:lnTo>
                  <a:lnTo>
                    <a:pt x="77" y="64"/>
                  </a:lnTo>
                  <a:lnTo>
                    <a:pt x="78" y="66"/>
                  </a:lnTo>
                  <a:lnTo>
                    <a:pt x="79" y="64"/>
                  </a:lnTo>
                  <a:lnTo>
                    <a:pt x="79" y="63"/>
                  </a:lnTo>
                  <a:lnTo>
                    <a:pt x="78" y="63"/>
                  </a:lnTo>
                  <a:lnTo>
                    <a:pt x="78" y="62"/>
                  </a:lnTo>
                  <a:lnTo>
                    <a:pt x="77" y="61"/>
                  </a:lnTo>
                  <a:lnTo>
                    <a:pt x="78" y="61"/>
                  </a:lnTo>
                  <a:lnTo>
                    <a:pt x="78" y="60"/>
                  </a:lnTo>
                  <a:lnTo>
                    <a:pt x="77" y="59"/>
                  </a:lnTo>
                  <a:lnTo>
                    <a:pt x="77" y="58"/>
                  </a:lnTo>
                  <a:lnTo>
                    <a:pt x="75" y="56"/>
                  </a:lnTo>
                  <a:lnTo>
                    <a:pt x="72" y="54"/>
                  </a:lnTo>
                  <a:lnTo>
                    <a:pt x="72" y="53"/>
                  </a:lnTo>
                  <a:lnTo>
                    <a:pt x="71" y="53"/>
                  </a:lnTo>
                  <a:lnTo>
                    <a:pt x="70" y="52"/>
                  </a:lnTo>
                  <a:lnTo>
                    <a:pt x="67" y="49"/>
                  </a:lnTo>
                  <a:lnTo>
                    <a:pt x="64" y="46"/>
                  </a:lnTo>
                  <a:lnTo>
                    <a:pt x="63" y="45"/>
                  </a:lnTo>
                  <a:lnTo>
                    <a:pt x="62" y="44"/>
                  </a:lnTo>
                  <a:lnTo>
                    <a:pt x="61" y="44"/>
                  </a:lnTo>
                  <a:lnTo>
                    <a:pt x="59" y="41"/>
                  </a:lnTo>
                  <a:lnTo>
                    <a:pt x="55" y="38"/>
                  </a:lnTo>
                  <a:lnTo>
                    <a:pt x="55" y="37"/>
                  </a:lnTo>
                  <a:lnTo>
                    <a:pt x="53" y="35"/>
                  </a:lnTo>
                  <a:lnTo>
                    <a:pt x="50" y="33"/>
                  </a:lnTo>
                  <a:lnTo>
                    <a:pt x="49" y="31"/>
                  </a:lnTo>
                  <a:lnTo>
                    <a:pt x="47" y="30"/>
                  </a:lnTo>
                  <a:lnTo>
                    <a:pt x="46" y="29"/>
                  </a:lnTo>
                  <a:lnTo>
                    <a:pt x="45" y="28"/>
                  </a:lnTo>
                  <a:lnTo>
                    <a:pt x="44" y="27"/>
                  </a:lnTo>
                  <a:lnTo>
                    <a:pt x="43" y="27"/>
                  </a:lnTo>
                  <a:lnTo>
                    <a:pt x="43" y="26"/>
                  </a:lnTo>
                  <a:lnTo>
                    <a:pt x="43" y="25"/>
                  </a:lnTo>
                  <a:lnTo>
                    <a:pt x="43" y="24"/>
                  </a:lnTo>
                  <a:lnTo>
                    <a:pt x="43" y="22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6" y="24"/>
                  </a:lnTo>
                  <a:lnTo>
                    <a:pt x="46" y="21"/>
                  </a:lnTo>
                  <a:lnTo>
                    <a:pt x="46" y="20"/>
                  </a:lnTo>
                  <a:lnTo>
                    <a:pt x="46" y="19"/>
                  </a:lnTo>
                  <a:lnTo>
                    <a:pt x="47" y="18"/>
                  </a:lnTo>
                  <a:lnTo>
                    <a:pt x="47" y="17"/>
                  </a:lnTo>
                  <a:lnTo>
                    <a:pt x="50" y="18"/>
                  </a:lnTo>
                  <a:lnTo>
                    <a:pt x="52" y="16"/>
                  </a:lnTo>
                  <a:lnTo>
                    <a:pt x="53" y="17"/>
                  </a:lnTo>
                  <a:close/>
                  <a:moveTo>
                    <a:pt x="130" y="84"/>
                  </a:moveTo>
                  <a:lnTo>
                    <a:pt x="130" y="85"/>
                  </a:lnTo>
                  <a:lnTo>
                    <a:pt x="130" y="86"/>
                  </a:lnTo>
                  <a:lnTo>
                    <a:pt x="130" y="87"/>
                  </a:lnTo>
                  <a:lnTo>
                    <a:pt x="132" y="87"/>
                  </a:lnTo>
                  <a:lnTo>
                    <a:pt x="132" y="88"/>
                  </a:lnTo>
                  <a:lnTo>
                    <a:pt x="132" y="89"/>
                  </a:lnTo>
                  <a:lnTo>
                    <a:pt x="132" y="91"/>
                  </a:lnTo>
                  <a:lnTo>
                    <a:pt x="135" y="92"/>
                  </a:lnTo>
                  <a:lnTo>
                    <a:pt x="136" y="93"/>
                  </a:lnTo>
                  <a:lnTo>
                    <a:pt x="137" y="93"/>
                  </a:lnTo>
                  <a:lnTo>
                    <a:pt x="138" y="93"/>
                  </a:lnTo>
                  <a:lnTo>
                    <a:pt x="139" y="93"/>
                  </a:lnTo>
                  <a:lnTo>
                    <a:pt x="140" y="93"/>
                  </a:lnTo>
                  <a:lnTo>
                    <a:pt x="141" y="93"/>
                  </a:lnTo>
                  <a:lnTo>
                    <a:pt x="144" y="93"/>
                  </a:lnTo>
                  <a:lnTo>
                    <a:pt x="145" y="93"/>
                  </a:lnTo>
                  <a:lnTo>
                    <a:pt x="146" y="93"/>
                  </a:lnTo>
                  <a:lnTo>
                    <a:pt x="147" y="93"/>
                  </a:lnTo>
                  <a:lnTo>
                    <a:pt x="147" y="91"/>
                  </a:lnTo>
                  <a:lnTo>
                    <a:pt x="148" y="91"/>
                  </a:lnTo>
                  <a:lnTo>
                    <a:pt x="148" y="92"/>
                  </a:lnTo>
                  <a:lnTo>
                    <a:pt x="148" y="93"/>
                  </a:lnTo>
                  <a:lnTo>
                    <a:pt x="149" y="93"/>
                  </a:lnTo>
                  <a:lnTo>
                    <a:pt x="150" y="93"/>
                  </a:lnTo>
                  <a:lnTo>
                    <a:pt x="152" y="93"/>
                  </a:lnTo>
                  <a:lnTo>
                    <a:pt x="152" y="92"/>
                  </a:lnTo>
                  <a:lnTo>
                    <a:pt x="153" y="92"/>
                  </a:lnTo>
                  <a:lnTo>
                    <a:pt x="153" y="91"/>
                  </a:lnTo>
                  <a:lnTo>
                    <a:pt x="152" y="91"/>
                  </a:lnTo>
                  <a:lnTo>
                    <a:pt x="150" y="91"/>
                  </a:lnTo>
                  <a:lnTo>
                    <a:pt x="150" y="89"/>
                  </a:lnTo>
                  <a:lnTo>
                    <a:pt x="149" y="89"/>
                  </a:lnTo>
                  <a:lnTo>
                    <a:pt x="148" y="89"/>
                  </a:lnTo>
                  <a:lnTo>
                    <a:pt x="147" y="89"/>
                  </a:lnTo>
                  <a:lnTo>
                    <a:pt x="146" y="89"/>
                  </a:lnTo>
                  <a:lnTo>
                    <a:pt x="146" y="88"/>
                  </a:lnTo>
                  <a:lnTo>
                    <a:pt x="146" y="86"/>
                  </a:lnTo>
                  <a:lnTo>
                    <a:pt x="146" y="85"/>
                  </a:lnTo>
                  <a:lnTo>
                    <a:pt x="145" y="85"/>
                  </a:lnTo>
                  <a:lnTo>
                    <a:pt x="142" y="85"/>
                  </a:lnTo>
                  <a:lnTo>
                    <a:pt x="141" y="85"/>
                  </a:lnTo>
                  <a:lnTo>
                    <a:pt x="140" y="85"/>
                  </a:lnTo>
                  <a:lnTo>
                    <a:pt x="140" y="84"/>
                  </a:lnTo>
                  <a:lnTo>
                    <a:pt x="141" y="84"/>
                  </a:lnTo>
                  <a:lnTo>
                    <a:pt x="141" y="83"/>
                  </a:lnTo>
                  <a:lnTo>
                    <a:pt x="141" y="81"/>
                  </a:lnTo>
                  <a:lnTo>
                    <a:pt x="140" y="81"/>
                  </a:lnTo>
                  <a:lnTo>
                    <a:pt x="141" y="81"/>
                  </a:lnTo>
                  <a:lnTo>
                    <a:pt x="141" y="80"/>
                  </a:lnTo>
                  <a:lnTo>
                    <a:pt x="140" y="80"/>
                  </a:lnTo>
                  <a:lnTo>
                    <a:pt x="139" y="80"/>
                  </a:lnTo>
                  <a:lnTo>
                    <a:pt x="138" y="80"/>
                  </a:lnTo>
                  <a:lnTo>
                    <a:pt x="137" y="80"/>
                  </a:lnTo>
                  <a:lnTo>
                    <a:pt x="137" y="81"/>
                  </a:lnTo>
                  <a:lnTo>
                    <a:pt x="136" y="81"/>
                  </a:lnTo>
                  <a:lnTo>
                    <a:pt x="136" y="80"/>
                  </a:lnTo>
                  <a:lnTo>
                    <a:pt x="135" y="80"/>
                  </a:lnTo>
                  <a:lnTo>
                    <a:pt x="133" y="80"/>
                  </a:lnTo>
                  <a:lnTo>
                    <a:pt x="132" y="80"/>
                  </a:lnTo>
                  <a:lnTo>
                    <a:pt x="131" y="80"/>
                  </a:lnTo>
                  <a:lnTo>
                    <a:pt x="130" y="80"/>
                  </a:lnTo>
                  <a:lnTo>
                    <a:pt x="130" y="81"/>
                  </a:lnTo>
                  <a:lnTo>
                    <a:pt x="130" y="83"/>
                  </a:lnTo>
                  <a:lnTo>
                    <a:pt x="130" y="84"/>
                  </a:lnTo>
                  <a:close/>
                  <a:moveTo>
                    <a:pt x="180" y="101"/>
                  </a:moveTo>
                  <a:lnTo>
                    <a:pt x="180" y="102"/>
                  </a:lnTo>
                  <a:lnTo>
                    <a:pt x="180" y="103"/>
                  </a:lnTo>
                  <a:lnTo>
                    <a:pt x="180" y="105"/>
                  </a:lnTo>
                  <a:lnTo>
                    <a:pt x="180" y="106"/>
                  </a:lnTo>
                  <a:lnTo>
                    <a:pt x="179" y="106"/>
                  </a:lnTo>
                  <a:lnTo>
                    <a:pt x="178" y="106"/>
                  </a:lnTo>
                  <a:lnTo>
                    <a:pt x="176" y="106"/>
                  </a:lnTo>
                  <a:lnTo>
                    <a:pt x="176" y="109"/>
                  </a:lnTo>
                  <a:lnTo>
                    <a:pt x="176" y="110"/>
                  </a:lnTo>
                  <a:lnTo>
                    <a:pt x="176" y="111"/>
                  </a:lnTo>
                  <a:lnTo>
                    <a:pt x="176" y="112"/>
                  </a:lnTo>
                  <a:lnTo>
                    <a:pt x="176" y="113"/>
                  </a:lnTo>
                  <a:lnTo>
                    <a:pt x="178" y="113"/>
                  </a:lnTo>
                  <a:lnTo>
                    <a:pt x="179" y="113"/>
                  </a:lnTo>
                  <a:lnTo>
                    <a:pt x="178" y="114"/>
                  </a:lnTo>
                  <a:lnTo>
                    <a:pt x="176" y="114"/>
                  </a:lnTo>
                  <a:lnTo>
                    <a:pt x="178" y="114"/>
                  </a:lnTo>
                  <a:lnTo>
                    <a:pt x="179" y="114"/>
                  </a:lnTo>
                  <a:lnTo>
                    <a:pt x="180" y="114"/>
                  </a:lnTo>
                  <a:lnTo>
                    <a:pt x="181" y="114"/>
                  </a:lnTo>
                  <a:lnTo>
                    <a:pt x="183" y="114"/>
                  </a:lnTo>
                  <a:lnTo>
                    <a:pt x="184" y="114"/>
                  </a:lnTo>
                  <a:lnTo>
                    <a:pt x="184" y="112"/>
                  </a:lnTo>
                  <a:lnTo>
                    <a:pt x="184" y="111"/>
                  </a:lnTo>
                  <a:lnTo>
                    <a:pt x="184" y="110"/>
                  </a:lnTo>
                  <a:lnTo>
                    <a:pt x="183" y="110"/>
                  </a:lnTo>
                  <a:lnTo>
                    <a:pt x="184" y="110"/>
                  </a:lnTo>
                  <a:lnTo>
                    <a:pt x="184" y="109"/>
                  </a:lnTo>
                  <a:lnTo>
                    <a:pt x="183" y="109"/>
                  </a:lnTo>
                  <a:lnTo>
                    <a:pt x="182" y="109"/>
                  </a:lnTo>
                  <a:lnTo>
                    <a:pt x="182" y="108"/>
                  </a:lnTo>
                  <a:lnTo>
                    <a:pt x="182" y="106"/>
                  </a:lnTo>
                  <a:lnTo>
                    <a:pt x="182" y="105"/>
                  </a:lnTo>
                  <a:lnTo>
                    <a:pt x="181" y="105"/>
                  </a:lnTo>
                  <a:lnTo>
                    <a:pt x="181" y="104"/>
                  </a:lnTo>
                  <a:lnTo>
                    <a:pt x="181" y="103"/>
                  </a:lnTo>
                  <a:lnTo>
                    <a:pt x="182" y="103"/>
                  </a:lnTo>
                  <a:lnTo>
                    <a:pt x="183" y="103"/>
                  </a:lnTo>
                  <a:lnTo>
                    <a:pt x="184" y="103"/>
                  </a:lnTo>
                  <a:lnTo>
                    <a:pt x="184" y="102"/>
                  </a:lnTo>
                  <a:lnTo>
                    <a:pt x="184" y="101"/>
                  </a:lnTo>
                  <a:lnTo>
                    <a:pt x="184" y="100"/>
                  </a:lnTo>
                  <a:lnTo>
                    <a:pt x="184" y="98"/>
                  </a:lnTo>
                  <a:lnTo>
                    <a:pt x="183" y="98"/>
                  </a:lnTo>
                  <a:lnTo>
                    <a:pt x="182" y="98"/>
                  </a:lnTo>
                  <a:lnTo>
                    <a:pt x="182" y="97"/>
                  </a:lnTo>
                  <a:lnTo>
                    <a:pt x="181" y="97"/>
                  </a:lnTo>
                  <a:lnTo>
                    <a:pt x="180" y="97"/>
                  </a:lnTo>
                  <a:lnTo>
                    <a:pt x="180" y="98"/>
                  </a:lnTo>
                  <a:lnTo>
                    <a:pt x="180" y="101"/>
                  </a:lnTo>
                  <a:close/>
                  <a:moveTo>
                    <a:pt x="189" y="102"/>
                  </a:moveTo>
                  <a:lnTo>
                    <a:pt x="189" y="103"/>
                  </a:lnTo>
                  <a:lnTo>
                    <a:pt x="189" y="105"/>
                  </a:lnTo>
                  <a:lnTo>
                    <a:pt x="189" y="106"/>
                  </a:lnTo>
                  <a:lnTo>
                    <a:pt x="189" y="108"/>
                  </a:lnTo>
                  <a:lnTo>
                    <a:pt x="189" y="109"/>
                  </a:lnTo>
                  <a:lnTo>
                    <a:pt x="190" y="109"/>
                  </a:lnTo>
                  <a:lnTo>
                    <a:pt x="190" y="110"/>
                  </a:lnTo>
                  <a:lnTo>
                    <a:pt x="190" y="111"/>
                  </a:lnTo>
                  <a:lnTo>
                    <a:pt x="189" y="111"/>
                  </a:lnTo>
                  <a:lnTo>
                    <a:pt x="189" y="112"/>
                  </a:lnTo>
                  <a:lnTo>
                    <a:pt x="189" y="114"/>
                  </a:lnTo>
                  <a:lnTo>
                    <a:pt x="189" y="116"/>
                  </a:lnTo>
                  <a:lnTo>
                    <a:pt x="189" y="117"/>
                  </a:lnTo>
                  <a:lnTo>
                    <a:pt x="189" y="118"/>
                  </a:lnTo>
                  <a:lnTo>
                    <a:pt x="192" y="118"/>
                  </a:lnTo>
                  <a:lnTo>
                    <a:pt x="192" y="117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93" y="114"/>
                  </a:lnTo>
                  <a:lnTo>
                    <a:pt x="194" y="114"/>
                  </a:lnTo>
                  <a:lnTo>
                    <a:pt x="194" y="112"/>
                  </a:lnTo>
                  <a:lnTo>
                    <a:pt x="193" y="111"/>
                  </a:lnTo>
                  <a:lnTo>
                    <a:pt x="194" y="111"/>
                  </a:lnTo>
                  <a:lnTo>
                    <a:pt x="196" y="111"/>
                  </a:lnTo>
                  <a:lnTo>
                    <a:pt x="197" y="111"/>
                  </a:lnTo>
                  <a:lnTo>
                    <a:pt x="197" y="112"/>
                  </a:lnTo>
                  <a:lnTo>
                    <a:pt x="197" y="111"/>
                  </a:lnTo>
                  <a:lnTo>
                    <a:pt x="198" y="111"/>
                  </a:lnTo>
                  <a:lnTo>
                    <a:pt x="199" y="112"/>
                  </a:lnTo>
                  <a:lnTo>
                    <a:pt x="201" y="112"/>
                  </a:lnTo>
                  <a:lnTo>
                    <a:pt x="202" y="112"/>
                  </a:lnTo>
                  <a:lnTo>
                    <a:pt x="205" y="112"/>
                  </a:lnTo>
                  <a:lnTo>
                    <a:pt x="206" y="112"/>
                  </a:lnTo>
                  <a:lnTo>
                    <a:pt x="207" y="112"/>
                  </a:lnTo>
                  <a:lnTo>
                    <a:pt x="208" y="112"/>
                  </a:lnTo>
                  <a:lnTo>
                    <a:pt x="209" y="112"/>
                  </a:lnTo>
                  <a:lnTo>
                    <a:pt x="209" y="111"/>
                  </a:lnTo>
                  <a:lnTo>
                    <a:pt x="209" y="112"/>
                  </a:lnTo>
                  <a:lnTo>
                    <a:pt x="210" y="112"/>
                  </a:lnTo>
                  <a:lnTo>
                    <a:pt x="210" y="111"/>
                  </a:lnTo>
                  <a:lnTo>
                    <a:pt x="210" y="110"/>
                  </a:lnTo>
                  <a:lnTo>
                    <a:pt x="210" y="109"/>
                  </a:lnTo>
                  <a:lnTo>
                    <a:pt x="209" y="109"/>
                  </a:lnTo>
                  <a:lnTo>
                    <a:pt x="208" y="109"/>
                  </a:lnTo>
                  <a:lnTo>
                    <a:pt x="207" y="109"/>
                  </a:lnTo>
                  <a:lnTo>
                    <a:pt x="206" y="109"/>
                  </a:lnTo>
                  <a:lnTo>
                    <a:pt x="205" y="109"/>
                  </a:lnTo>
                  <a:lnTo>
                    <a:pt x="204" y="109"/>
                  </a:lnTo>
                  <a:lnTo>
                    <a:pt x="201" y="109"/>
                  </a:lnTo>
                  <a:lnTo>
                    <a:pt x="201" y="106"/>
                  </a:lnTo>
                  <a:lnTo>
                    <a:pt x="202" y="106"/>
                  </a:lnTo>
                  <a:lnTo>
                    <a:pt x="202" y="105"/>
                  </a:lnTo>
                  <a:lnTo>
                    <a:pt x="201" y="105"/>
                  </a:lnTo>
                  <a:lnTo>
                    <a:pt x="201" y="104"/>
                  </a:lnTo>
                  <a:lnTo>
                    <a:pt x="200" y="104"/>
                  </a:lnTo>
                  <a:lnTo>
                    <a:pt x="199" y="103"/>
                  </a:lnTo>
                  <a:lnTo>
                    <a:pt x="198" y="102"/>
                  </a:lnTo>
                  <a:lnTo>
                    <a:pt x="197" y="102"/>
                  </a:lnTo>
                  <a:lnTo>
                    <a:pt x="196" y="102"/>
                  </a:lnTo>
                  <a:lnTo>
                    <a:pt x="194" y="102"/>
                  </a:lnTo>
                  <a:lnTo>
                    <a:pt x="193" y="102"/>
                  </a:lnTo>
                  <a:lnTo>
                    <a:pt x="192" y="102"/>
                  </a:lnTo>
                  <a:lnTo>
                    <a:pt x="191" y="102"/>
                  </a:lnTo>
                  <a:lnTo>
                    <a:pt x="190" y="102"/>
                  </a:lnTo>
                  <a:lnTo>
                    <a:pt x="189" y="102"/>
                  </a:lnTo>
                  <a:close/>
                  <a:moveTo>
                    <a:pt x="202" y="113"/>
                  </a:moveTo>
                  <a:lnTo>
                    <a:pt x="201" y="113"/>
                  </a:lnTo>
                  <a:lnTo>
                    <a:pt x="201" y="114"/>
                  </a:lnTo>
                  <a:lnTo>
                    <a:pt x="200" y="114"/>
                  </a:lnTo>
                  <a:lnTo>
                    <a:pt x="199" y="114"/>
                  </a:lnTo>
                  <a:lnTo>
                    <a:pt x="198" y="114"/>
                  </a:lnTo>
                  <a:lnTo>
                    <a:pt x="198" y="116"/>
                  </a:lnTo>
                  <a:lnTo>
                    <a:pt x="198" y="117"/>
                  </a:lnTo>
                  <a:lnTo>
                    <a:pt x="198" y="118"/>
                  </a:lnTo>
                  <a:lnTo>
                    <a:pt x="199" y="118"/>
                  </a:lnTo>
                  <a:lnTo>
                    <a:pt x="199" y="120"/>
                  </a:lnTo>
                  <a:lnTo>
                    <a:pt x="198" y="120"/>
                  </a:lnTo>
                  <a:lnTo>
                    <a:pt x="198" y="121"/>
                  </a:lnTo>
                  <a:lnTo>
                    <a:pt x="197" y="121"/>
                  </a:lnTo>
                  <a:lnTo>
                    <a:pt x="196" y="121"/>
                  </a:lnTo>
                  <a:lnTo>
                    <a:pt x="194" y="121"/>
                  </a:lnTo>
                  <a:lnTo>
                    <a:pt x="194" y="120"/>
                  </a:lnTo>
                  <a:lnTo>
                    <a:pt x="194" y="119"/>
                  </a:lnTo>
                  <a:lnTo>
                    <a:pt x="193" y="119"/>
                  </a:lnTo>
                  <a:lnTo>
                    <a:pt x="193" y="118"/>
                  </a:lnTo>
                  <a:lnTo>
                    <a:pt x="193" y="119"/>
                  </a:lnTo>
                  <a:lnTo>
                    <a:pt x="193" y="121"/>
                  </a:lnTo>
                  <a:lnTo>
                    <a:pt x="193" y="122"/>
                  </a:lnTo>
                  <a:lnTo>
                    <a:pt x="192" y="122"/>
                  </a:lnTo>
                  <a:lnTo>
                    <a:pt x="192" y="123"/>
                  </a:lnTo>
                  <a:lnTo>
                    <a:pt x="191" y="123"/>
                  </a:lnTo>
                  <a:lnTo>
                    <a:pt x="191" y="125"/>
                  </a:lnTo>
                  <a:lnTo>
                    <a:pt x="192" y="125"/>
                  </a:lnTo>
                  <a:lnTo>
                    <a:pt x="193" y="125"/>
                  </a:lnTo>
                  <a:lnTo>
                    <a:pt x="194" y="125"/>
                  </a:lnTo>
                  <a:lnTo>
                    <a:pt x="196" y="125"/>
                  </a:lnTo>
                  <a:lnTo>
                    <a:pt x="197" y="125"/>
                  </a:lnTo>
                  <a:lnTo>
                    <a:pt x="198" y="125"/>
                  </a:lnTo>
                  <a:lnTo>
                    <a:pt x="199" y="125"/>
                  </a:lnTo>
                  <a:lnTo>
                    <a:pt x="200" y="125"/>
                  </a:lnTo>
                  <a:lnTo>
                    <a:pt x="201" y="125"/>
                  </a:lnTo>
                  <a:lnTo>
                    <a:pt x="201" y="123"/>
                  </a:lnTo>
                  <a:lnTo>
                    <a:pt x="201" y="122"/>
                  </a:lnTo>
                  <a:lnTo>
                    <a:pt x="201" y="121"/>
                  </a:lnTo>
                  <a:lnTo>
                    <a:pt x="202" y="121"/>
                  </a:lnTo>
                  <a:lnTo>
                    <a:pt x="204" y="121"/>
                  </a:lnTo>
                  <a:lnTo>
                    <a:pt x="205" y="121"/>
                  </a:lnTo>
                  <a:lnTo>
                    <a:pt x="206" y="121"/>
                  </a:lnTo>
                  <a:lnTo>
                    <a:pt x="206" y="122"/>
                  </a:lnTo>
                  <a:lnTo>
                    <a:pt x="206" y="123"/>
                  </a:lnTo>
                  <a:lnTo>
                    <a:pt x="205" y="122"/>
                  </a:lnTo>
                  <a:lnTo>
                    <a:pt x="205" y="123"/>
                  </a:lnTo>
                  <a:lnTo>
                    <a:pt x="205" y="125"/>
                  </a:lnTo>
                  <a:lnTo>
                    <a:pt x="206" y="125"/>
                  </a:lnTo>
                  <a:lnTo>
                    <a:pt x="206" y="126"/>
                  </a:lnTo>
                  <a:lnTo>
                    <a:pt x="206" y="127"/>
                  </a:lnTo>
                  <a:lnTo>
                    <a:pt x="207" y="127"/>
                  </a:lnTo>
                  <a:lnTo>
                    <a:pt x="208" y="127"/>
                  </a:lnTo>
                  <a:lnTo>
                    <a:pt x="209" y="127"/>
                  </a:lnTo>
                  <a:lnTo>
                    <a:pt x="210" y="127"/>
                  </a:lnTo>
                  <a:lnTo>
                    <a:pt x="210" y="125"/>
                  </a:lnTo>
                  <a:lnTo>
                    <a:pt x="209" y="125"/>
                  </a:lnTo>
                  <a:lnTo>
                    <a:pt x="210" y="125"/>
                  </a:lnTo>
                  <a:lnTo>
                    <a:pt x="210" y="121"/>
                  </a:lnTo>
                  <a:lnTo>
                    <a:pt x="210" y="120"/>
                  </a:lnTo>
                  <a:lnTo>
                    <a:pt x="210" y="119"/>
                  </a:lnTo>
                  <a:lnTo>
                    <a:pt x="210" y="118"/>
                  </a:lnTo>
                  <a:lnTo>
                    <a:pt x="210" y="116"/>
                  </a:lnTo>
                  <a:lnTo>
                    <a:pt x="210" y="114"/>
                  </a:lnTo>
                  <a:lnTo>
                    <a:pt x="209" y="114"/>
                  </a:lnTo>
                  <a:lnTo>
                    <a:pt x="208" y="114"/>
                  </a:lnTo>
                  <a:lnTo>
                    <a:pt x="208" y="113"/>
                  </a:lnTo>
                  <a:lnTo>
                    <a:pt x="206" y="113"/>
                  </a:lnTo>
                  <a:lnTo>
                    <a:pt x="206" y="114"/>
                  </a:lnTo>
                  <a:lnTo>
                    <a:pt x="205" y="114"/>
                  </a:lnTo>
                  <a:lnTo>
                    <a:pt x="205" y="113"/>
                  </a:lnTo>
                  <a:lnTo>
                    <a:pt x="204" y="113"/>
                  </a:lnTo>
                  <a:lnTo>
                    <a:pt x="202" y="113"/>
                  </a:lnTo>
                  <a:close/>
                  <a:moveTo>
                    <a:pt x="189" y="201"/>
                  </a:moveTo>
                  <a:lnTo>
                    <a:pt x="190" y="201"/>
                  </a:lnTo>
                  <a:lnTo>
                    <a:pt x="190" y="200"/>
                  </a:lnTo>
                  <a:lnTo>
                    <a:pt x="189" y="200"/>
                  </a:lnTo>
                  <a:lnTo>
                    <a:pt x="189" y="201"/>
                  </a:lnTo>
                  <a:close/>
                  <a:moveTo>
                    <a:pt x="191" y="200"/>
                  </a:moveTo>
                  <a:lnTo>
                    <a:pt x="191" y="201"/>
                  </a:lnTo>
                  <a:lnTo>
                    <a:pt x="191" y="200"/>
                  </a:lnTo>
                  <a:close/>
                  <a:moveTo>
                    <a:pt x="194" y="200"/>
                  </a:moveTo>
                  <a:lnTo>
                    <a:pt x="194" y="201"/>
                  </a:lnTo>
                  <a:lnTo>
                    <a:pt x="196" y="201"/>
                  </a:lnTo>
                  <a:lnTo>
                    <a:pt x="196" y="200"/>
                  </a:lnTo>
                  <a:lnTo>
                    <a:pt x="194" y="200"/>
                  </a:lnTo>
                  <a:close/>
                  <a:moveTo>
                    <a:pt x="193" y="208"/>
                  </a:moveTo>
                  <a:lnTo>
                    <a:pt x="192" y="208"/>
                  </a:lnTo>
                  <a:lnTo>
                    <a:pt x="192" y="206"/>
                  </a:lnTo>
                  <a:lnTo>
                    <a:pt x="192" y="208"/>
                  </a:lnTo>
                  <a:lnTo>
                    <a:pt x="193" y="208"/>
                  </a:lnTo>
                  <a:close/>
                  <a:moveTo>
                    <a:pt x="18" y="13"/>
                  </a:moveTo>
                  <a:lnTo>
                    <a:pt x="24" y="19"/>
                  </a:lnTo>
                  <a:lnTo>
                    <a:pt x="20" y="18"/>
                  </a:lnTo>
                  <a:lnTo>
                    <a:pt x="19" y="18"/>
                  </a:lnTo>
                  <a:lnTo>
                    <a:pt x="16" y="16"/>
                  </a:lnTo>
                  <a:lnTo>
                    <a:pt x="17" y="14"/>
                  </a:lnTo>
                  <a:lnTo>
                    <a:pt x="17" y="13"/>
                  </a:lnTo>
                  <a:lnTo>
                    <a:pt x="18" y="13"/>
                  </a:lnTo>
                  <a:close/>
                  <a:moveTo>
                    <a:pt x="3" y="2"/>
                  </a:moveTo>
                  <a:lnTo>
                    <a:pt x="6" y="2"/>
                  </a:lnTo>
                  <a:lnTo>
                    <a:pt x="7" y="2"/>
                  </a:lnTo>
                  <a:lnTo>
                    <a:pt x="7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762" name="Freeform 385">
              <a:extLst>
                <a:ext uri="{FF2B5EF4-FFF2-40B4-BE49-F238E27FC236}">
                  <a16:creationId xmlns:a16="http://schemas.microsoft.com/office/drawing/2014/main" id="{7F9104F3-7508-E1D3-3BC2-3130EDC50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4612" y="4288626"/>
              <a:ext cx="230850" cy="207473"/>
            </a:xfrm>
            <a:custGeom>
              <a:avLst/>
              <a:gdLst>
                <a:gd name="T0" fmla="*/ 59 w 158"/>
                <a:gd name="T1" fmla="*/ 1 h 142"/>
                <a:gd name="T2" fmla="*/ 68 w 158"/>
                <a:gd name="T3" fmla="*/ 1 h 142"/>
                <a:gd name="T4" fmla="*/ 74 w 158"/>
                <a:gd name="T5" fmla="*/ 2 h 142"/>
                <a:gd name="T6" fmla="*/ 77 w 158"/>
                <a:gd name="T7" fmla="*/ 8 h 142"/>
                <a:gd name="T8" fmla="*/ 80 w 158"/>
                <a:gd name="T9" fmla="*/ 14 h 142"/>
                <a:gd name="T10" fmla="*/ 83 w 158"/>
                <a:gd name="T11" fmla="*/ 19 h 142"/>
                <a:gd name="T12" fmla="*/ 90 w 158"/>
                <a:gd name="T13" fmla="*/ 19 h 142"/>
                <a:gd name="T14" fmla="*/ 100 w 158"/>
                <a:gd name="T15" fmla="*/ 19 h 142"/>
                <a:gd name="T16" fmla="*/ 110 w 158"/>
                <a:gd name="T17" fmla="*/ 19 h 142"/>
                <a:gd name="T18" fmla="*/ 118 w 158"/>
                <a:gd name="T19" fmla="*/ 19 h 142"/>
                <a:gd name="T20" fmla="*/ 127 w 158"/>
                <a:gd name="T21" fmla="*/ 19 h 142"/>
                <a:gd name="T22" fmla="*/ 134 w 158"/>
                <a:gd name="T23" fmla="*/ 19 h 142"/>
                <a:gd name="T24" fmla="*/ 141 w 158"/>
                <a:gd name="T25" fmla="*/ 19 h 142"/>
                <a:gd name="T26" fmla="*/ 150 w 158"/>
                <a:gd name="T27" fmla="*/ 19 h 142"/>
                <a:gd name="T28" fmla="*/ 158 w 158"/>
                <a:gd name="T29" fmla="*/ 25 h 142"/>
                <a:gd name="T30" fmla="*/ 158 w 158"/>
                <a:gd name="T31" fmla="*/ 33 h 142"/>
                <a:gd name="T32" fmla="*/ 158 w 158"/>
                <a:gd name="T33" fmla="*/ 44 h 142"/>
                <a:gd name="T34" fmla="*/ 158 w 158"/>
                <a:gd name="T35" fmla="*/ 53 h 142"/>
                <a:gd name="T36" fmla="*/ 158 w 158"/>
                <a:gd name="T37" fmla="*/ 63 h 142"/>
                <a:gd name="T38" fmla="*/ 156 w 158"/>
                <a:gd name="T39" fmla="*/ 72 h 142"/>
                <a:gd name="T40" fmla="*/ 144 w 158"/>
                <a:gd name="T41" fmla="*/ 72 h 142"/>
                <a:gd name="T42" fmla="*/ 136 w 158"/>
                <a:gd name="T43" fmla="*/ 72 h 142"/>
                <a:gd name="T44" fmla="*/ 124 w 158"/>
                <a:gd name="T45" fmla="*/ 73 h 142"/>
                <a:gd name="T46" fmla="*/ 124 w 158"/>
                <a:gd name="T47" fmla="*/ 84 h 142"/>
                <a:gd name="T48" fmla="*/ 124 w 158"/>
                <a:gd name="T49" fmla="*/ 96 h 142"/>
                <a:gd name="T50" fmla="*/ 124 w 158"/>
                <a:gd name="T51" fmla="*/ 120 h 142"/>
                <a:gd name="T52" fmla="*/ 112 w 158"/>
                <a:gd name="T53" fmla="*/ 130 h 142"/>
                <a:gd name="T54" fmla="*/ 102 w 158"/>
                <a:gd name="T55" fmla="*/ 134 h 142"/>
                <a:gd name="T56" fmla="*/ 86 w 158"/>
                <a:gd name="T57" fmla="*/ 140 h 142"/>
                <a:gd name="T58" fmla="*/ 76 w 158"/>
                <a:gd name="T59" fmla="*/ 142 h 142"/>
                <a:gd name="T60" fmla="*/ 75 w 158"/>
                <a:gd name="T61" fmla="*/ 133 h 142"/>
                <a:gd name="T62" fmla="*/ 64 w 158"/>
                <a:gd name="T63" fmla="*/ 132 h 142"/>
                <a:gd name="T64" fmla="*/ 55 w 158"/>
                <a:gd name="T65" fmla="*/ 132 h 142"/>
                <a:gd name="T66" fmla="*/ 34 w 158"/>
                <a:gd name="T67" fmla="*/ 133 h 142"/>
                <a:gd name="T68" fmla="*/ 32 w 158"/>
                <a:gd name="T69" fmla="*/ 125 h 142"/>
                <a:gd name="T70" fmla="*/ 32 w 158"/>
                <a:gd name="T71" fmla="*/ 113 h 142"/>
                <a:gd name="T72" fmla="*/ 32 w 158"/>
                <a:gd name="T73" fmla="*/ 96 h 142"/>
                <a:gd name="T74" fmla="*/ 28 w 158"/>
                <a:gd name="T75" fmla="*/ 84 h 142"/>
                <a:gd name="T76" fmla="*/ 28 w 158"/>
                <a:gd name="T77" fmla="*/ 77 h 142"/>
                <a:gd name="T78" fmla="*/ 24 w 158"/>
                <a:gd name="T79" fmla="*/ 74 h 142"/>
                <a:gd name="T80" fmla="*/ 15 w 158"/>
                <a:gd name="T81" fmla="*/ 76 h 142"/>
                <a:gd name="T82" fmla="*/ 7 w 158"/>
                <a:gd name="T83" fmla="*/ 74 h 142"/>
                <a:gd name="T84" fmla="*/ 2 w 158"/>
                <a:gd name="T85" fmla="*/ 72 h 142"/>
                <a:gd name="T86" fmla="*/ 2 w 158"/>
                <a:gd name="T87" fmla="*/ 60 h 142"/>
                <a:gd name="T88" fmla="*/ 2 w 158"/>
                <a:gd name="T89" fmla="*/ 53 h 142"/>
                <a:gd name="T90" fmla="*/ 2 w 158"/>
                <a:gd name="T91" fmla="*/ 47 h 142"/>
                <a:gd name="T92" fmla="*/ 2 w 158"/>
                <a:gd name="T93" fmla="*/ 38 h 142"/>
                <a:gd name="T94" fmla="*/ 2 w 158"/>
                <a:gd name="T95" fmla="*/ 31 h 142"/>
                <a:gd name="T96" fmla="*/ 2 w 158"/>
                <a:gd name="T97" fmla="*/ 24 h 142"/>
                <a:gd name="T98" fmla="*/ 2 w 158"/>
                <a:gd name="T99" fmla="*/ 17 h 142"/>
                <a:gd name="T100" fmla="*/ 2 w 158"/>
                <a:gd name="T101" fmla="*/ 10 h 142"/>
                <a:gd name="T102" fmla="*/ 5 w 158"/>
                <a:gd name="T103" fmla="*/ 7 h 142"/>
                <a:gd name="T104" fmla="*/ 13 w 158"/>
                <a:gd name="T105" fmla="*/ 7 h 142"/>
                <a:gd name="T106" fmla="*/ 21 w 158"/>
                <a:gd name="T107" fmla="*/ 7 h 142"/>
                <a:gd name="T108" fmla="*/ 28 w 158"/>
                <a:gd name="T109" fmla="*/ 7 h 142"/>
                <a:gd name="T110" fmla="*/ 37 w 158"/>
                <a:gd name="T111" fmla="*/ 7 h 142"/>
                <a:gd name="T112" fmla="*/ 42 w 158"/>
                <a:gd name="T113" fmla="*/ 8 h 142"/>
                <a:gd name="T114" fmla="*/ 49 w 158"/>
                <a:gd name="T115" fmla="*/ 8 h 142"/>
                <a:gd name="T116" fmla="*/ 50 w 158"/>
                <a:gd name="T117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8" h="142">
                  <a:moveTo>
                    <a:pt x="54" y="1"/>
                  </a:moveTo>
                  <a:lnTo>
                    <a:pt x="55" y="1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3" y="1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7" y="1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4" y="2"/>
                  </a:lnTo>
                  <a:lnTo>
                    <a:pt x="75" y="4"/>
                  </a:lnTo>
                  <a:lnTo>
                    <a:pt x="75" y="5"/>
                  </a:lnTo>
                  <a:lnTo>
                    <a:pt x="76" y="5"/>
                  </a:lnTo>
                  <a:lnTo>
                    <a:pt x="76" y="6"/>
                  </a:lnTo>
                  <a:lnTo>
                    <a:pt x="77" y="7"/>
                  </a:lnTo>
                  <a:lnTo>
                    <a:pt x="77" y="8"/>
                  </a:lnTo>
                  <a:lnTo>
                    <a:pt x="78" y="9"/>
                  </a:lnTo>
                  <a:lnTo>
                    <a:pt x="78" y="10"/>
                  </a:lnTo>
                  <a:lnTo>
                    <a:pt x="80" y="10"/>
                  </a:lnTo>
                  <a:lnTo>
                    <a:pt x="80" y="11"/>
                  </a:lnTo>
                  <a:lnTo>
                    <a:pt x="80" y="13"/>
                  </a:lnTo>
                  <a:lnTo>
                    <a:pt x="80" y="14"/>
                  </a:lnTo>
                  <a:lnTo>
                    <a:pt x="81" y="15"/>
                  </a:lnTo>
                  <a:lnTo>
                    <a:pt x="81" y="17"/>
                  </a:lnTo>
                  <a:lnTo>
                    <a:pt x="81" y="18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3" y="19"/>
                  </a:lnTo>
                  <a:lnTo>
                    <a:pt x="84" y="19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7" y="19"/>
                  </a:lnTo>
                  <a:lnTo>
                    <a:pt x="89" y="19"/>
                  </a:lnTo>
                  <a:lnTo>
                    <a:pt x="90" y="19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5" y="19"/>
                  </a:lnTo>
                  <a:lnTo>
                    <a:pt x="97" y="19"/>
                  </a:lnTo>
                  <a:lnTo>
                    <a:pt x="98" y="19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3" y="19"/>
                  </a:lnTo>
                  <a:lnTo>
                    <a:pt x="106" y="19"/>
                  </a:lnTo>
                  <a:lnTo>
                    <a:pt x="107" y="19"/>
                  </a:lnTo>
                  <a:lnTo>
                    <a:pt x="109" y="19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4" y="19"/>
                  </a:lnTo>
                  <a:lnTo>
                    <a:pt x="115" y="19"/>
                  </a:lnTo>
                  <a:lnTo>
                    <a:pt x="116" y="19"/>
                  </a:lnTo>
                  <a:lnTo>
                    <a:pt x="117" y="19"/>
                  </a:lnTo>
                  <a:lnTo>
                    <a:pt x="118" y="19"/>
                  </a:lnTo>
                  <a:lnTo>
                    <a:pt x="119" y="19"/>
                  </a:lnTo>
                  <a:lnTo>
                    <a:pt x="123" y="19"/>
                  </a:lnTo>
                  <a:lnTo>
                    <a:pt x="124" y="19"/>
                  </a:lnTo>
                  <a:lnTo>
                    <a:pt x="125" y="19"/>
                  </a:lnTo>
                  <a:lnTo>
                    <a:pt x="126" y="19"/>
                  </a:lnTo>
                  <a:lnTo>
                    <a:pt x="127" y="19"/>
                  </a:lnTo>
                  <a:lnTo>
                    <a:pt x="128" y="19"/>
                  </a:lnTo>
                  <a:lnTo>
                    <a:pt x="129" y="19"/>
                  </a:lnTo>
                  <a:lnTo>
                    <a:pt x="130" y="19"/>
                  </a:lnTo>
                  <a:lnTo>
                    <a:pt x="132" y="19"/>
                  </a:lnTo>
                  <a:lnTo>
                    <a:pt x="133" y="19"/>
                  </a:lnTo>
                  <a:lnTo>
                    <a:pt x="134" y="19"/>
                  </a:lnTo>
                  <a:lnTo>
                    <a:pt x="135" y="19"/>
                  </a:lnTo>
                  <a:lnTo>
                    <a:pt x="136" y="19"/>
                  </a:lnTo>
                  <a:lnTo>
                    <a:pt x="137" y="19"/>
                  </a:lnTo>
                  <a:lnTo>
                    <a:pt x="138" y="19"/>
                  </a:lnTo>
                  <a:lnTo>
                    <a:pt x="140" y="19"/>
                  </a:lnTo>
                  <a:lnTo>
                    <a:pt x="141" y="19"/>
                  </a:lnTo>
                  <a:lnTo>
                    <a:pt x="142" y="19"/>
                  </a:lnTo>
                  <a:lnTo>
                    <a:pt x="143" y="19"/>
                  </a:lnTo>
                  <a:lnTo>
                    <a:pt x="144" y="19"/>
                  </a:lnTo>
                  <a:lnTo>
                    <a:pt x="147" y="19"/>
                  </a:lnTo>
                  <a:lnTo>
                    <a:pt x="149" y="19"/>
                  </a:lnTo>
                  <a:lnTo>
                    <a:pt x="150" y="19"/>
                  </a:lnTo>
                  <a:lnTo>
                    <a:pt x="151" y="19"/>
                  </a:lnTo>
                  <a:lnTo>
                    <a:pt x="155" y="19"/>
                  </a:lnTo>
                  <a:lnTo>
                    <a:pt x="158" y="19"/>
                  </a:lnTo>
                  <a:lnTo>
                    <a:pt x="158" y="22"/>
                  </a:lnTo>
                  <a:lnTo>
                    <a:pt x="158" y="23"/>
                  </a:lnTo>
                  <a:lnTo>
                    <a:pt x="158" y="25"/>
                  </a:lnTo>
                  <a:lnTo>
                    <a:pt x="158" y="26"/>
                  </a:lnTo>
                  <a:lnTo>
                    <a:pt x="158" y="29"/>
                  </a:lnTo>
                  <a:lnTo>
                    <a:pt x="158" y="30"/>
                  </a:lnTo>
                  <a:lnTo>
                    <a:pt x="158" y="31"/>
                  </a:lnTo>
                  <a:lnTo>
                    <a:pt x="158" y="32"/>
                  </a:lnTo>
                  <a:lnTo>
                    <a:pt x="158" y="33"/>
                  </a:lnTo>
                  <a:lnTo>
                    <a:pt x="158" y="34"/>
                  </a:lnTo>
                  <a:lnTo>
                    <a:pt x="158" y="35"/>
                  </a:lnTo>
                  <a:lnTo>
                    <a:pt x="158" y="36"/>
                  </a:lnTo>
                  <a:lnTo>
                    <a:pt x="158" y="38"/>
                  </a:lnTo>
                  <a:lnTo>
                    <a:pt x="158" y="39"/>
                  </a:lnTo>
                  <a:lnTo>
                    <a:pt x="158" y="44"/>
                  </a:lnTo>
                  <a:lnTo>
                    <a:pt x="158" y="46"/>
                  </a:lnTo>
                  <a:lnTo>
                    <a:pt x="158" y="47"/>
                  </a:lnTo>
                  <a:lnTo>
                    <a:pt x="158" y="49"/>
                  </a:lnTo>
                  <a:lnTo>
                    <a:pt x="158" y="50"/>
                  </a:lnTo>
                  <a:lnTo>
                    <a:pt x="158" y="52"/>
                  </a:lnTo>
                  <a:lnTo>
                    <a:pt x="158" y="53"/>
                  </a:lnTo>
                  <a:lnTo>
                    <a:pt x="158" y="55"/>
                  </a:lnTo>
                  <a:lnTo>
                    <a:pt x="158" y="56"/>
                  </a:lnTo>
                  <a:lnTo>
                    <a:pt x="158" y="57"/>
                  </a:lnTo>
                  <a:lnTo>
                    <a:pt x="158" y="58"/>
                  </a:lnTo>
                  <a:lnTo>
                    <a:pt x="158" y="59"/>
                  </a:lnTo>
                  <a:lnTo>
                    <a:pt x="158" y="63"/>
                  </a:lnTo>
                  <a:lnTo>
                    <a:pt x="158" y="64"/>
                  </a:lnTo>
                  <a:lnTo>
                    <a:pt x="158" y="65"/>
                  </a:lnTo>
                  <a:lnTo>
                    <a:pt x="158" y="66"/>
                  </a:lnTo>
                  <a:lnTo>
                    <a:pt x="158" y="71"/>
                  </a:lnTo>
                  <a:lnTo>
                    <a:pt x="158" y="72"/>
                  </a:lnTo>
                  <a:lnTo>
                    <a:pt x="156" y="72"/>
                  </a:lnTo>
                  <a:lnTo>
                    <a:pt x="155" y="72"/>
                  </a:lnTo>
                  <a:lnTo>
                    <a:pt x="152" y="72"/>
                  </a:lnTo>
                  <a:lnTo>
                    <a:pt x="149" y="72"/>
                  </a:lnTo>
                  <a:lnTo>
                    <a:pt x="147" y="72"/>
                  </a:lnTo>
                  <a:lnTo>
                    <a:pt x="145" y="72"/>
                  </a:lnTo>
                  <a:lnTo>
                    <a:pt x="144" y="72"/>
                  </a:lnTo>
                  <a:lnTo>
                    <a:pt x="142" y="72"/>
                  </a:lnTo>
                  <a:lnTo>
                    <a:pt x="141" y="72"/>
                  </a:lnTo>
                  <a:lnTo>
                    <a:pt x="140" y="72"/>
                  </a:lnTo>
                  <a:lnTo>
                    <a:pt x="138" y="72"/>
                  </a:lnTo>
                  <a:lnTo>
                    <a:pt x="137" y="72"/>
                  </a:lnTo>
                  <a:lnTo>
                    <a:pt x="136" y="72"/>
                  </a:lnTo>
                  <a:lnTo>
                    <a:pt x="133" y="72"/>
                  </a:lnTo>
                  <a:lnTo>
                    <a:pt x="132" y="72"/>
                  </a:lnTo>
                  <a:lnTo>
                    <a:pt x="130" y="72"/>
                  </a:lnTo>
                  <a:lnTo>
                    <a:pt x="127" y="72"/>
                  </a:lnTo>
                  <a:lnTo>
                    <a:pt x="124" y="72"/>
                  </a:lnTo>
                  <a:lnTo>
                    <a:pt x="124" y="73"/>
                  </a:lnTo>
                  <a:lnTo>
                    <a:pt x="124" y="74"/>
                  </a:lnTo>
                  <a:lnTo>
                    <a:pt x="124" y="78"/>
                  </a:lnTo>
                  <a:lnTo>
                    <a:pt x="124" y="81"/>
                  </a:lnTo>
                  <a:lnTo>
                    <a:pt x="124" y="82"/>
                  </a:lnTo>
                  <a:lnTo>
                    <a:pt x="124" y="83"/>
                  </a:lnTo>
                  <a:lnTo>
                    <a:pt x="124" y="84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4" y="88"/>
                  </a:lnTo>
                  <a:lnTo>
                    <a:pt x="124" y="89"/>
                  </a:lnTo>
                  <a:lnTo>
                    <a:pt x="124" y="90"/>
                  </a:lnTo>
                  <a:lnTo>
                    <a:pt x="124" y="96"/>
                  </a:lnTo>
                  <a:lnTo>
                    <a:pt x="124" y="100"/>
                  </a:lnTo>
                  <a:lnTo>
                    <a:pt x="124" y="111"/>
                  </a:lnTo>
                  <a:lnTo>
                    <a:pt x="124" y="113"/>
                  </a:lnTo>
                  <a:lnTo>
                    <a:pt x="124" y="116"/>
                  </a:lnTo>
                  <a:lnTo>
                    <a:pt x="124" y="117"/>
                  </a:lnTo>
                  <a:lnTo>
                    <a:pt x="124" y="120"/>
                  </a:lnTo>
                  <a:lnTo>
                    <a:pt x="124" y="123"/>
                  </a:lnTo>
                  <a:lnTo>
                    <a:pt x="124" y="124"/>
                  </a:lnTo>
                  <a:lnTo>
                    <a:pt x="124" y="126"/>
                  </a:lnTo>
                  <a:lnTo>
                    <a:pt x="119" y="127"/>
                  </a:lnTo>
                  <a:lnTo>
                    <a:pt x="115" y="130"/>
                  </a:lnTo>
                  <a:lnTo>
                    <a:pt x="112" y="130"/>
                  </a:lnTo>
                  <a:lnTo>
                    <a:pt x="112" y="131"/>
                  </a:lnTo>
                  <a:lnTo>
                    <a:pt x="111" y="131"/>
                  </a:lnTo>
                  <a:lnTo>
                    <a:pt x="108" y="132"/>
                  </a:lnTo>
                  <a:lnTo>
                    <a:pt x="107" y="133"/>
                  </a:lnTo>
                  <a:lnTo>
                    <a:pt x="106" y="133"/>
                  </a:lnTo>
                  <a:lnTo>
                    <a:pt x="102" y="134"/>
                  </a:lnTo>
                  <a:lnTo>
                    <a:pt x="101" y="135"/>
                  </a:lnTo>
                  <a:lnTo>
                    <a:pt x="98" y="136"/>
                  </a:lnTo>
                  <a:lnTo>
                    <a:pt x="91" y="139"/>
                  </a:lnTo>
                  <a:lnTo>
                    <a:pt x="89" y="140"/>
                  </a:lnTo>
                  <a:lnTo>
                    <a:pt x="87" y="140"/>
                  </a:lnTo>
                  <a:lnTo>
                    <a:pt x="86" y="140"/>
                  </a:lnTo>
                  <a:lnTo>
                    <a:pt x="85" y="141"/>
                  </a:lnTo>
                  <a:lnTo>
                    <a:pt x="82" y="142"/>
                  </a:lnTo>
                  <a:lnTo>
                    <a:pt x="81" y="142"/>
                  </a:lnTo>
                  <a:lnTo>
                    <a:pt x="78" y="142"/>
                  </a:lnTo>
                  <a:lnTo>
                    <a:pt x="77" y="142"/>
                  </a:lnTo>
                  <a:lnTo>
                    <a:pt x="76" y="142"/>
                  </a:lnTo>
                  <a:lnTo>
                    <a:pt x="75" y="142"/>
                  </a:lnTo>
                  <a:lnTo>
                    <a:pt x="75" y="141"/>
                  </a:lnTo>
                  <a:lnTo>
                    <a:pt x="75" y="140"/>
                  </a:lnTo>
                  <a:lnTo>
                    <a:pt x="75" y="135"/>
                  </a:lnTo>
                  <a:lnTo>
                    <a:pt x="75" y="134"/>
                  </a:lnTo>
                  <a:lnTo>
                    <a:pt x="75" y="133"/>
                  </a:lnTo>
                  <a:lnTo>
                    <a:pt x="75" y="132"/>
                  </a:lnTo>
                  <a:lnTo>
                    <a:pt x="73" y="132"/>
                  </a:lnTo>
                  <a:lnTo>
                    <a:pt x="72" y="132"/>
                  </a:lnTo>
                  <a:lnTo>
                    <a:pt x="69" y="132"/>
                  </a:lnTo>
                  <a:lnTo>
                    <a:pt x="67" y="132"/>
                  </a:lnTo>
                  <a:lnTo>
                    <a:pt x="64" y="132"/>
                  </a:lnTo>
                  <a:lnTo>
                    <a:pt x="63" y="132"/>
                  </a:lnTo>
                  <a:lnTo>
                    <a:pt x="61" y="132"/>
                  </a:lnTo>
                  <a:lnTo>
                    <a:pt x="59" y="132"/>
                  </a:lnTo>
                  <a:lnTo>
                    <a:pt x="58" y="132"/>
                  </a:lnTo>
                  <a:lnTo>
                    <a:pt x="56" y="132"/>
                  </a:lnTo>
                  <a:lnTo>
                    <a:pt x="55" y="132"/>
                  </a:lnTo>
                  <a:lnTo>
                    <a:pt x="52" y="132"/>
                  </a:lnTo>
                  <a:lnTo>
                    <a:pt x="48" y="132"/>
                  </a:lnTo>
                  <a:lnTo>
                    <a:pt x="46" y="132"/>
                  </a:lnTo>
                  <a:lnTo>
                    <a:pt x="43" y="132"/>
                  </a:lnTo>
                  <a:lnTo>
                    <a:pt x="35" y="133"/>
                  </a:lnTo>
                  <a:lnTo>
                    <a:pt x="34" y="133"/>
                  </a:lnTo>
                  <a:lnTo>
                    <a:pt x="32" y="133"/>
                  </a:lnTo>
                  <a:lnTo>
                    <a:pt x="32" y="132"/>
                  </a:lnTo>
                  <a:lnTo>
                    <a:pt x="32" y="131"/>
                  </a:lnTo>
                  <a:lnTo>
                    <a:pt x="32" y="130"/>
                  </a:lnTo>
                  <a:lnTo>
                    <a:pt x="32" y="128"/>
                  </a:lnTo>
                  <a:lnTo>
                    <a:pt x="32" y="125"/>
                  </a:lnTo>
                  <a:lnTo>
                    <a:pt x="32" y="124"/>
                  </a:lnTo>
                  <a:lnTo>
                    <a:pt x="32" y="122"/>
                  </a:lnTo>
                  <a:lnTo>
                    <a:pt x="32" y="117"/>
                  </a:lnTo>
                  <a:lnTo>
                    <a:pt x="32" y="115"/>
                  </a:lnTo>
                  <a:lnTo>
                    <a:pt x="32" y="114"/>
                  </a:lnTo>
                  <a:lnTo>
                    <a:pt x="32" y="113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2" y="102"/>
                  </a:lnTo>
                  <a:lnTo>
                    <a:pt x="32" y="101"/>
                  </a:lnTo>
                  <a:lnTo>
                    <a:pt x="32" y="98"/>
                  </a:lnTo>
                  <a:lnTo>
                    <a:pt x="32" y="96"/>
                  </a:lnTo>
                  <a:lnTo>
                    <a:pt x="32" y="89"/>
                  </a:lnTo>
                  <a:lnTo>
                    <a:pt x="31" y="89"/>
                  </a:lnTo>
                  <a:lnTo>
                    <a:pt x="29" y="89"/>
                  </a:lnTo>
                  <a:lnTo>
                    <a:pt x="28" y="86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8" y="81"/>
                  </a:lnTo>
                  <a:lnTo>
                    <a:pt x="28" y="80"/>
                  </a:lnTo>
                  <a:lnTo>
                    <a:pt x="28" y="78"/>
                  </a:lnTo>
                  <a:lnTo>
                    <a:pt x="28" y="77"/>
                  </a:lnTo>
                  <a:lnTo>
                    <a:pt x="28" y="76"/>
                  </a:lnTo>
                  <a:lnTo>
                    <a:pt x="25" y="76"/>
                  </a:lnTo>
                  <a:lnTo>
                    <a:pt x="25" y="75"/>
                  </a:lnTo>
                  <a:lnTo>
                    <a:pt x="26" y="75"/>
                  </a:lnTo>
                  <a:lnTo>
                    <a:pt x="26" y="74"/>
                  </a:lnTo>
                  <a:lnTo>
                    <a:pt x="24" y="74"/>
                  </a:lnTo>
                  <a:lnTo>
                    <a:pt x="22" y="74"/>
                  </a:lnTo>
                  <a:lnTo>
                    <a:pt x="20" y="74"/>
                  </a:lnTo>
                  <a:lnTo>
                    <a:pt x="16" y="74"/>
                  </a:lnTo>
                  <a:lnTo>
                    <a:pt x="15" y="74"/>
                  </a:lnTo>
                  <a:lnTo>
                    <a:pt x="15" y="75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11" y="75"/>
                  </a:lnTo>
                  <a:lnTo>
                    <a:pt x="11" y="74"/>
                  </a:lnTo>
                  <a:lnTo>
                    <a:pt x="9" y="74"/>
                  </a:lnTo>
                  <a:lnTo>
                    <a:pt x="7" y="74"/>
                  </a:lnTo>
                  <a:lnTo>
                    <a:pt x="6" y="74"/>
                  </a:lnTo>
                  <a:lnTo>
                    <a:pt x="4" y="74"/>
                  </a:lnTo>
                  <a:lnTo>
                    <a:pt x="4" y="73"/>
                  </a:lnTo>
                  <a:lnTo>
                    <a:pt x="4" y="72"/>
                  </a:lnTo>
                  <a:lnTo>
                    <a:pt x="3" y="72"/>
                  </a:lnTo>
                  <a:lnTo>
                    <a:pt x="2" y="72"/>
                  </a:lnTo>
                  <a:lnTo>
                    <a:pt x="2" y="69"/>
                  </a:lnTo>
                  <a:lnTo>
                    <a:pt x="2" y="68"/>
                  </a:lnTo>
                  <a:lnTo>
                    <a:pt x="2" y="64"/>
                  </a:lnTo>
                  <a:lnTo>
                    <a:pt x="2" y="63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2" y="59"/>
                  </a:lnTo>
                  <a:lnTo>
                    <a:pt x="2" y="58"/>
                  </a:lnTo>
                  <a:lnTo>
                    <a:pt x="2" y="57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2" y="48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7"/>
                  </a:lnTo>
                  <a:lnTo>
                    <a:pt x="4" y="7"/>
                  </a:lnTo>
                  <a:lnTo>
                    <a:pt x="5" y="7"/>
                  </a:lnTo>
                  <a:lnTo>
                    <a:pt x="6" y="7"/>
                  </a:lnTo>
                  <a:lnTo>
                    <a:pt x="7" y="7"/>
                  </a:lnTo>
                  <a:lnTo>
                    <a:pt x="8" y="7"/>
                  </a:lnTo>
                  <a:lnTo>
                    <a:pt x="9" y="7"/>
                  </a:lnTo>
                  <a:lnTo>
                    <a:pt x="12" y="7"/>
                  </a:lnTo>
                  <a:lnTo>
                    <a:pt x="13" y="7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8" y="7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9" y="7"/>
                  </a:lnTo>
                  <a:lnTo>
                    <a:pt x="30" y="7"/>
                  </a:lnTo>
                  <a:lnTo>
                    <a:pt x="31" y="7"/>
                  </a:lnTo>
                  <a:lnTo>
                    <a:pt x="32" y="7"/>
                  </a:lnTo>
                  <a:lnTo>
                    <a:pt x="34" y="7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8"/>
                  </a:lnTo>
                  <a:lnTo>
                    <a:pt x="43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1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2" y="1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01" name="Freeform 224">
              <a:extLst>
                <a:ext uri="{FF2B5EF4-FFF2-40B4-BE49-F238E27FC236}">
                  <a16:creationId xmlns:a16="http://schemas.microsoft.com/office/drawing/2014/main" id="{965E5959-AA84-0BFC-C0A4-B7D1C00E7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5462" y="4126446"/>
              <a:ext cx="176791" cy="267377"/>
            </a:xfrm>
            <a:custGeom>
              <a:avLst/>
              <a:gdLst>
                <a:gd name="T0" fmla="*/ 90 w 121"/>
                <a:gd name="T1" fmla="*/ 10 h 183"/>
                <a:gd name="T2" fmla="*/ 91 w 121"/>
                <a:gd name="T3" fmla="*/ 40 h 183"/>
                <a:gd name="T4" fmla="*/ 91 w 121"/>
                <a:gd name="T5" fmla="*/ 58 h 183"/>
                <a:gd name="T6" fmla="*/ 96 w 121"/>
                <a:gd name="T7" fmla="*/ 70 h 183"/>
                <a:gd name="T8" fmla="*/ 100 w 121"/>
                <a:gd name="T9" fmla="*/ 77 h 183"/>
                <a:gd name="T10" fmla="*/ 112 w 121"/>
                <a:gd name="T11" fmla="*/ 77 h 183"/>
                <a:gd name="T12" fmla="*/ 117 w 121"/>
                <a:gd name="T13" fmla="*/ 82 h 183"/>
                <a:gd name="T14" fmla="*/ 117 w 121"/>
                <a:gd name="T15" fmla="*/ 93 h 183"/>
                <a:gd name="T16" fmla="*/ 117 w 121"/>
                <a:gd name="T17" fmla="*/ 102 h 183"/>
                <a:gd name="T18" fmla="*/ 117 w 121"/>
                <a:gd name="T19" fmla="*/ 112 h 183"/>
                <a:gd name="T20" fmla="*/ 117 w 121"/>
                <a:gd name="T21" fmla="*/ 121 h 183"/>
                <a:gd name="T22" fmla="*/ 107 w 121"/>
                <a:gd name="T23" fmla="*/ 121 h 183"/>
                <a:gd name="T24" fmla="*/ 105 w 121"/>
                <a:gd name="T25" fmla="*/ 129 h 183"/>
                <a:gd name="T26" fmla="*/ 105 w 121"/>
                <a:gd name="T27" fmla="*/ 143 h 183"/>
                <a:gd name="T28" fmla="*/ 100 w 121"/>
                <a:gd name="T29" fmla="*/ 150 h 183"/>
                <a:gd name="T30" fmla="*/ 100 w 121"/>
                <a:gd name="T31" fmla="*/ 164 h 183"/>
                <a:gd name="T32" fmla="*/ 113 w 121"/>
                <a:gd name="T33" fmla="*/ 164 h 183"/>
                <a:gd name="T34" fmla="*/ 121 w 121"/>
                <a:gd name="T35" fmla="*/ 167 h 183"/>
                <a:gd name="T36" fmla="*/ 114 w 121"/>
                <a:gd name="T37" fmla="*/ 170 h 183"/>
                <a:gd name="T38" fmla="*/ 113 w 121"/>
                <a:gd name="T39" fmla="*/ 178 h 183"/>
                <a:gd name="T40" fmla="*/ 114 w 121"/>
                <a:gd name="T41" fmla="*/ 182 h 183"/>
                <a:gd name="T42" fmla="*/ 89 w 121"/>
                <a:gd name="T43" fmla="*/ 182 h 183"/>
                <a:gd name="T44" fmla="*/ 52 w 121"/>
                <a:gd name="T45" fmla="*/ 183 h 183"/>
                <a:gd name="T46" fmla="*/ 26 w 121"/>
                <a:gd name="T47" fmla="*/ 183 h 183"/>
                <a:gd name="T48" fmla="*/ 15 w 121"/>
                <a:gd name="T49" fmla="*/ 183 h 183"/>
                <a:gd name="T50" fmla="*/ 5 w 121"/>
                <a:gd name="T51" fmla="*/ 183 h 183"/>
                <a:gd name="T52" fmla="*/ 0 w 121"/>
                <a:gd name="T53" fmla="*/ 170 h 183"/>
                <a:gd name="T54" fmla="*/ 0 w 121"/>
                <a:gd name="T55" fmla="*/ 160 h 183"/>
                <a:gd name="T56" fmla="*/ 0 w 121"/>
                <a:gd name="T57" fmla="*/ 145 h 183"/>
                <a:gd name="T58" fmla="*/ 8 w 121"/>
                <a:gd name="T59" fmla="*/ 142 h 183"/>
                <a:gd name="T60" fmla="*/ 18 w 121"/>
                <a:gd name="T61" fmla="*/ 144 h 183"/>
                <a:gd name="T62" fmla="*/ 27 w 121"/>
                <a:gd name="T63" fmla="*/ 141 h 183"/>
                <a:gd name="T64" fmla="*/ 30 w 121"/>
                <a:gd name="T65" fmla="*/ 134 h 183"/>
                <a:gd name="T66" fmla="*/ 36 w 121"/>
                <a:gd name="T67" fmla="*/ 138 h 183"/>
                <a:gd name="T68" fmla="*/ 51 w 121"/>
                <a:gd name="T69" fmla="*/ 136 h 183"/>
                <a:gd name="T70" fmla="*/ 58 w 121"/>
                <a:gd name="T71" fmla="*/ 128 h 183"/>
                <a:gd name="T72" fmla="*/ 61 w 121"/>
                <a:gd name="T73" fmla="*/ 120 h 183"/>
                <a:gd name="T74" fmla="*/ 62 w 121"/>
                <a:gd name="T75" fmla="*/ 112 h 183"/>
                <a:gd name="T76" fmla="*/ 63 w 121"/>
                <a:gd name="T77" fmla="*/ 107 h 183"/>
                <a:gd name="T78" fmla="*/ 62 w 121"/>
                <a:gd name="T79" fmla="*/ 95 h 183"/>
                <a:gd name="T80" fmla="*/ 47 w 121"/>
                <a:gd name="T81" fmla="*/ 95 h 183"/>
                <a:gd name="T82" fmla="*/ 43 w 121"/>
                <a:gd name="T83" fmla="*/ 100 h 183"/>
                <a:gd name="T84" fmla="*/ 35 w 121"/>
                <a:gd name="T85" fmla="*/ 97 h 183"/>
                <a:gd name="T86" fmla="*/ 25 w 121"/>
                <a:gd name="T87" fmla="*/ 97 h 183"/>
                <a:gd name="T88" fmla="*/ 17 w 121"/>
                <a:gd name="T89" fmla="*/ 97 h 183"/>
                <a:gd name="T90" fmla="*/ 9 w 121"/>
                <a:gd name="T91" fmla="*/ 95 h 183"/>
                <a:gd name="T92" fmla="*/ 9 w 121"/>
                <a:gd name="T93" fmla="*/ 86 h 183"/>
                <a:gd name="T94" fmla="*/ 13 w 121"/>
                <a:gd name="T95" fmla="*/ 74 h 183"/>
                <a:gd name="T96" fmla="*/ 23 w 121"/>
                <a:gd name="T97" fmla="*/ 63 h 183"/>
                <a:gd name="T98" fmla="*/ 30 w 121"/>
                <a:gd name="T99" fmla="*/ 57 h 183"/>
                <a:gd name="T100" fmla="*/ 45 w 121"/>
                <a:gd name="T101" fmla="*/ 43 h 183"/>
                <a:gd name="T102" fmla="*/ 36 w 121"/>
                <a:gd name="T103" fmla="*/ 42 h 183"/>
                <a:gd name="T104" fmla="*/ 35 w 121"/>
                <a:gd name="T105" fmla="*/ 16 h 183"/>
                <a:gd name="T106" fmla="*/ 45 w 121"/>
                <a:gd name="T107" fmla="*/ 16 h 183"/>
                <a:gd name="T108" fmla="*/ 57 w 121"/>
                <a:gd name="T109" fmla="*/ 15 h 183"/>
                <a:gd name="T110" fmla="*/ 70 w 121"/>
                <a:gd name="T111" fmla="*/ 16 h 183"/>
                <a:gd name="T112" fmla="*/ 74 w 121"/>
                <a:gd name="T113" fmla="*/ 9 h 183"/>
                <a:gd name="T114" fmla="*/ 80 w 121"/>
                <a:gd name="T115" fmla="*/ 3 h 183"/>
                <a:gd name="T116" fmla="*/ 84 w 121"/>
                <a:gd name="T117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1" h="183">
                  <a:moveTo>
                    <a:pt x="86" y="5"/>
                  </a:moveTo>
                  <a:lnTo>
                    <a:pt x="87" y="5"/>
                  </a:lnTo>
                  <a:lnTo>
                    <a:pt x="87" y="7"/>
                  </a:lnTo>
                  <a:lnTo>
                    <a:pt x="87" y="8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89" y="10"/>
                  </a:lnTo>
                  <a:lnTo>
                    <a:pt x="90" y="10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1" y="12"/>
                  </a:lnTo>
                  <a:lnTo>
                    <a:pt x="91" y="20"/>
                  </a:lnTo>
                  <a:lnTo>
                    <a:pt x="91" y="25"/>
                  </a:lnTo>
                  <a:lnTo>
                    <a:pt x="91" y="30"/>
                  </a:lnTo>
                  <a:lnTo>
                    <a:pt x="91" y="34"/>
                  </a:lnTo>
                  <a:lnTo>
                    <a:pt x="91" y="40"/>
                  </a:lnTo>
                  <a:lnTo>
                    <a:pt x="91" y="42"/>
                  </a:lnTo>
                  <a:lnTo>
                    <a:pt x="91" y="45"/>
                  </a:lnTo>
                  <a:lnTo>
                    <a:pt x="91" y="46"/>
                  </a:lnTo>
                  <a:lnTo>
                    <a:pt x="91" y="48"/>
                  </a:lnTo>
                  <a:lnTo>
                    <a:pt x="91" y="51"/>
                  </a:lnTo>
                  <a:lnTo>
                    <a:pt x="91" y="53"/>
                  </a:lnTo>
                  <a:lnTo>
                    <a:pt x="91" y="55"/>
                  </a:lnTo>
                  <a:lnTo>
                    <a:pt x="91" y="58"/>
                  </a:lnTo>
                  <a:lnTo>
                    <a:pt x="91" y="59"/>
                  </a:lnTo>
                  <a:lnTo>
                    <a:pt x="91" y="60"/>
                  </a:lnTo>
                  <a:lnTo>
                    <a:pt x="92" y="60"/>
                  </a:lnTo>
                  <a:lnTo>
                    <a:pt x="95" y="60"/>
                  </a:lnTo>
                  <a:lnTo>
                    <a:pt x="96" y="60"/>
                  </a:lnTo>
                  <a:lnTo>
                    <a:pt x="96" y="68"/>
                  </a:lnTo>
                  <a:lnTo>
                    <a:pt x="96" y="69"/>
                  </a:lnTo>
                  <a:lnTo>
                    <a:pt x="96" y="70"/>
                  </a:lnTo>
                  <a:lnTo>
                    <a:pt x="96" y="71"/>
                  </a:lnTo>
                  <a:lnTo>
                    <a:pt x="96" y="72"/>
                  </a:lnTo>
                  <a:lnTo>
                    <a:pt x="96" y="76"/>
                  </a:lnTo>
                  <a:lnTo>
                    <a:pt x="96" y="77"/>
                  </a:lnTo>
                  <a:lnTo>
                    <a:pt x="97" y="77"/>
                  </a:lnTo>
                  <a:lnTo>
                    <a:pt x="98" y="77"/>
                  </a:lnTo>
                  <a:lnTo>
                    <a:pt x="99" y="77"/>
                  </a:lnTo>
                  <a:lnTo>
                    <a:pt x="100" y="77"/>
                  </a:lnTo>
                  <a:lnTo>
                    <a:pt x="101" y="77"/>
                  </a:lnTo>
                  <a:lnTo>
                    <a:pt x="104" y="77"/>
                  </a:lnTo>
                  <a:lnTo>
                    <a:pt x="105" y="77"/>
                  </a:lnTo>
                  <a:lnTo>
                    <a:pt x="107" y="77"/>
                  </a:lnTo>
                  <a:lnTo>
                    <a:pt x="108" y="77"/>
                  </a:lnTo>
                  <a:lnTo>
                    <a:pt x="109" y="77"/>
                  </a:lnTo>
                  <a:lnTo>
                    <a:pt x="110" y="77"/>
                  </a:lnTo>
                  <a:lnTo>
                    <a:pt x="112" y="77"/>
                  </a:lnTo>
                  <a:lnTo>
                    <a:pt x="113" y="77"/>
                  </a:lnTo>
                  <a:lnTo>
                    <a:pt x="114" y="77"/>
                  </a:lnTo>
                  <a:lnTo>
                    <a:pt x="116" y="77"/>
                  </a:lnTo>
                  <a:lnTo>
                    <a:pt x="117" y="77"/>
                  </a:lnTo>
                  <a:lnTo>
                    <a:pt x="117" y="78"/>
                  </a:lnTo>
                  <a:lnTo>
                    <a:pt x="117" y="79"/>
                  </a:lnTo>
                  <a:lnTo>
                    <a:pt x="117" y="80"/>
                  </a:lnTo>
                  <a:lnTo>
                    <a:pt x="117" y="82"/>
                  </a:lnTo>
                  <a:lnTo>
                    <a:pt x="117" y="83"/>
                  </a:lnTo>
                  <a:lnTo>
                    <a:pt x="117" y="84"/>
                  </a:lnTo>
                  <a:lnTo>
                    <a:pt x="117" y="85"/>
                  </a:lnTo>
                  <a:lnTo>
                    <a:pt x="117" y="86"/>
                  </a:lnTo>
                  <a:lnTo>
                    <a:pt x="117" y="88"/>
                  </a:lnTo>
                  <a:lnTo>
                    <a:pt x="117" y="90"/>
                  </a:lnTo>
                  <a:lnTo>
                    <a:pt x="117" y="92"/>
                  </a:lnTo>
                  <a:lnTo>
                    <a:pt x="117" y="93"/>
                  </a:lnTo>
                  <a:lnTo>
                    <a:pt x="117" y="94"/>
                  </a:lnTo>
                  <a:lnTo>
                    <a:pt x="117" y="95"/>
                  </a:lnTo>
                  <a:lnTo>
                    <a:pt x="117" y="96"/>
                  </a:lnTo>
                  <a:lnTo>
                    <a:pt x="117" y="97"/>
                  </a:lnTo>
                  <a:lnTo>
                    <a:pt x="117" y="99"/>
                  </a:lnTo>
                  <a:lnTo>
                    <a:pt x="117" y="100"/>
                  </a:lnTo>
                  <a:lnTo>
                    <a:pt x="117" y="101"/>
                  </a:lnTo>
                  <a:lnTo>
                    <a:pt x="117" y="102"/>
                  </a:lnTo>
                  <a:lnTo>
                    <a:pt x="117" y="103"/>
                  </a:lnTo>
                  <a:lnTo>
                    <a:pt x="117" y="104"/>
                  </a:lnTo>
                  <a:lnTo>
                    <a:pt x="117" y="105"/>
                  </a:lnTo>
                  <a:lnTo>
                    <a:pt x="117" y="107"/>
                  </a:lnTo>
                  <a:lnTo>
                    <a:pt x="117" y="108"/>
                  </a:lnTo>
                  <a:lnTo>
                    <a:pt x="117" y="109"/>
                  </a:lnTo>
                  <a:lnTo>
                    <a:pt x="117" y="110"/>
                  </a:lnTo>
                  <a:lnTo>
                    <a:pt x="117" y="112"/>
                  </a:lnTo>
                  <a:lnTo>
                    <a:pt x="117" y="113"/>
                  </a:lnTo>
                  <a:lnTo>
                    <a:pt x="117" y="115"/>
                  </a:lnTo>
                  <a:lnTo>
                    <a:pt x="117" y="116"/>
                  </a:lnTo>
                  <a:lnTo>
                    <a:pt x="117" y="117"/>
                  </a:lnTo>
                  <a:lnTo>
                    <a:pt x="117" y="118"/>
                  </a:lnTo>
                  <a:lnTo>
                    <a:pt x="117" y="119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16" y="121"/>
                  </a:lnTo>
                  <a:lnTo>
                    <a:pt x="114" y="121"/>
                  </a:lnTo>
                  <a:lnTo>
                    <a:pt x="113" y="121"/>
                  </a:lnTo>
                  <a:lnTo>
                    <a:pt x="112" y="121"/>
                  </a:lnTo>
                  <a:lnTo>
                    <a:pt x="110" y="121"/>
                  </a:lnTo>
                  <a:lnTo>
                    <a:pt x="109" y="121"/>
                  </a:lnTo>
                  <a:lnTo>
                    <a:pt x="108" y="121"/>
                  </a:lnTo>
                  <a:lnTo>
                    <a:pt x="107" y="121"/>
                  </a:lnTo>
                  <a:lnTo>
                    <a:pt x="106" y="121"/>
                  </a:lnTo>
                  <a:lnTo>
                    <a:pt x="105" y="121"/>
                  </a:lnTo>
                  <a:lnTo>
                    <a:pt x="105" y="122"/>
                  </a:lnTo>
                  <a:lnTo>
                    <a:pt x="105" y="124"/>
                  </a:lnTo>
                  <a:lnTo>
                    <a:pt x="105" y="125"/>
                  </a:lnTo>
                  <a:lnTo>
                    <a:pt x="105" y="126"/>
                  </a:lnTo>
                  <a:lnTo>
                    <a:pt x="105" y="128"/>
                  </a:lnTo>
                  <a:lnTo>
                    <a:pt x="105" y="129"/>
                  </a:lnTo>
                  <a:lnTo>
                    <a:pt x="105" y="130"/>
                  </a:lnTo>
                  <a:lnTo>
                    <a:pt x="105" y="132"/>
                  </a:lnTo>
                  <a:lnTo>
                    <a:pt x="105" y="134"/>
                  </a:lnTo>
                  <a:lnTo>
                    <a:pt x="105" y="138"/>
                  </a:lnTo>
                  <a:lnTo>
                    <a:pt x="105" y="140"/>
                  </a:lnTo>
                  <a:lnTo>
                    <a:pt x="105" y="141"/>
                  </a:lnTo>
                  <a:lnTo>
                    <a:pt x="105" y="142"/>
                  </a:lnTo>
                  <a:lnTo>
                    <a:pt x="105" y="143"/>
                  </a:lnTo>
                  <a:lnTo>
                    <a:pt x="103" y="143"/>
                  </a:lnTo>
                  <a:lnTo>
                    <a:pt x="103" y="145"/>
                  </a:lnTo>
                  <a:lnTo>
                    <a:pt x="103" y="146"/>
                  </a:lnTo>
                  <a:lnTo>
                    <a:pt x="103" y="147"/>
                  </a:lnTo>
                  <a:lnTo>
                    <a:pt x="101" y="147"/>
                  </a:lnTo>
                  <a:lnTo>
                    <a:pt x="100" y="147"/>
                  </a:lnTo>
                  <a:lnTo>
                    <a:pt x="100" y="149"/>
                  </a:lnTo>
                  <a:lnTo>
                    <a:pt x="100" y="150"/>
                  </a:lnTo>
                  <a:lnTo>
                    <a:pt x="100" y="151"/>
                  </a:lnTo>
                  <a:lnTo>
                    <a:pt x="100" y="153"/>
                  </a:lnTo>
                  <a:lnTo>
                    <a:pt x="100" y="154"/>
                  </a:lnTo>
                  <a:lnTo>
                    <a:pt x="100" y="155"/>
                  </a:lnTo>
                  <a:lnTo>
                    <a:pt x="100" y="157"/>
                  </a:lnTo>
                  <a:lnTo>
                    <a:pt x="100" y="160"/>
                  </a:lnTo>
                  <a:lnTo>
                    <a:pt x="100" y="161"/>
                  </a:lnTo>
                  <a:lnTo>
                    <a:pt x="100" y="164"/>
                  </a:lnTo>
                  <a:lnTo>
                    <a:pt x="101" y="164"/>
                  </a:lnTo>
                  <a:lnTo>
                    <a:pt x="104" y="164"/>
                  </a:lnTo>
                  <a:lnTo>
                    <a:pt x="105" y="164"/>
                  </a:lnTo>
                  <a:lnTo>
                    <a:pt x="106" y="164"/>
                  </a:lnTo>
                  <a:lnTo>
                    <a:pt x="108" y="164"/>
                  </a:lnTo>
                  <a:lnTo>
                    <a:pt x="109" y="164"/>
                  </a:lnTo>
                  <a:lnTo>
                    <a:pt x="112" y="164"/>
                  </a:lnTo>
                  <a:lnTo>
                    <a:pt x="113" y="164"/>
                  </a:lnTo>
                  <a:lnTo>
                    <a:pt x="114" y="164"/>
                  </a:lnTo>
                  <a:lnTo>
                    <a:pt x="115" y="164"/>
                  </a:lnTo>
                  <a:lnTo>
                    <a:pt x="116" y="164"/>
                  </a:lnTo>
                  <a:lnTo>
                    <a:pt x="117" y="164"/>
                  </a:lnTo>
                  <a:lnTo>
                    <a:pt x="117" y="167"/>
                  </a:lnTo>
                  <a:lnTo>
                    <a:pt x="118" y="167"/>
                  </a:lnTo>
                  <a:lnTo>
                    <a:pt x="120" y="167"/>
                  </a:lnTo>
                  <a:lnTo>
                    <a:pt x="121" y="167"/>
                  </a:lnTo>
                  <a:lnTo>
                    <a:pt x="121" y="168"/>
                  </a:lnTo>
                  <a:lnTo>
                    <a:pt x="121" y="169"/>
                  </a:lnTo>
                  <a:lnTo>
                    <a:pt x="121" y="170"/>
                  </a:lnTo>
                  <a:lnTo>
                    <a:pt x="120" y="170"/>
                  </a:lnTo>
                  <a:lnTo>
                    <a:pt x="117" y="170"/>
                  </a:lnTo>
                  <a:lnTo>
                    <a:pt x="116" y="170"/>
                  </a:lnTo>
                  <a:lnTo>
                    <a:pt x="115" y="170"/>
                  </a:lnTo>
                  <a:lnTo>
                    <a:pt x="114" y="170"/>
                  </a:lnTo>
                  <a:lnTo>
                    <a:pt x="113" y="170"/>
                  </a:lnTo>
                  <a:lnTo>
                    <a:pt x="113" y="171"/>
                  </a:lnTo>
                  <a:lnTo>
                    <a:pt x="113" y="172"/>
                  </a:lnTo>
                  <a:lnTo>
                    <a:pt x="113" y="174"/>
                  </a:lnTo>
                  <a:lnTo>
                    <a:pt x="113" y="175"/>
                  </a:lnTo>
                  <a:lnTo>
                    <a:pt x="113" y="176"/>
                  </a:lnTo>
                  <a:lnTo>
                    <a:pt x="113" y="177"/>
                  </a:lnTo>
                  <a:lnTo>
                    <a:pt x="113" y="178"/>
                  </a:lnTo>
                  <a:lnTo>
                    <a:pt x="116" y="178"/>
                  </a:lnTo>
                  <a:lnTo>
                    <a:pt x="118" y="178"/>
                  </a:lnTo>
                  <a:lnTo>
                    <a:pt x="121" y="178"/>
                  </a:lnTo>
                  <a:lnTo>
                    <a:pt x="121" y="177"/>
                  </a:lnTo>
                  <a:lnTo>
                    <a:pt x="121" y="180"/>
                  </a:lnTo>
                  <a:lnTo>
                    <a:pt x="121" y="183"/>
                  </a:lnTo>
                  <a:lnTo>
                    <a:pt x="120" y="183"/>
                  </a:lnTo>
                  <a:lnTo>
                    <a:pt x="114" y="182"/>
                  </a:lnTo>
                  <a:lnTo>
                    <a:pt x="112" y="182"/>
                  </a:lnTo>
                  <a:lnTo>
                    <a:pt x="110" y="182"/>
                  </a:lnTo>
                  <a:lnTo>
                    <a:pt x="109" y="182"/>
                  </a:lnTo>
                  <a:lnTo>
                    <a:pt x="108" y="182"/>
                  </a:lnTo>
                  <a:lnTo>
                    <a:pt x="107" y="182"/>
                  </a:lnTo>
                  <a:lnTo>
                    <a:pt x="106" y="182"/>
                  </a:lnTo>
                  <a:lnTo>
                    <a:pt x="104" y="182"/>
                  </a:lnTo>
                  <a:lnTo>
                    <a:pt x="89" y="182"/>
                  </a:lnTo>
                  <a:lnTo>
                    <a:pt x="88" y="182"/>
                  </a:lnTo>
                  <a:lnTo>
                    <a:pt x="81" y="183"/>
                  </a:lnTo>
                  <a:lnTo>
                    <a:pt x="74" y="183"/>
                  </a:lnTo>
                  <a:lnTo>
                    <a:pt x="72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57" y="183"/>
                  </a:lnTo>
                  <a:lnTo>
                    <a:pt x="52" y="183"/>
                  </a:lnTo>
                  <a:lnTo>
                    <a:pt x="51" y="183"/>
                  </a:lnTo>
                  <a:lnTo>
                    <a:pt x="49" y="183"/>
                  </a:lnTo>
                  <a:lnTo>
                    <a:pt x="44" y="183"/>
                  </a:lnTo>
                  <a:lnTo>
                    <a:pt x="41" y="183"/>
                  </a:lnTo>
                  <a:lnTo>
                    <a:pt x="34" y="183"/>
                  </a:lnTo>
                  <a:lnTo>
                    <a:pt x="32" y="183"/>
                  </a:lnTo>
                  <a:lnTo>
                    <a:pt x="30" y="183"/>
                  </a:lnTo>
                  <a:lnTo>
                    <a:pt x="26" y="183"/>
                  </a:lnTo>
                  <a:lnTo>
                    <a:pt x="25" y="183"/>
                  </a:lnTo>
                  <a:lnTo>
                    <a:pt x="23" y="183"/>
                  </a:lnTo>
                  <a:lnTo>
                    <a:pt x="22" y="183"/>
                  </a:lnTo>
                  <a:lnTo>
                    <a:pt x="21" y="183"/>
                  </a:lnTo>
                  <a:lnTo>
                    <a:pt x="19" y="183"/>
                  </a:lnTo>
                  <a:lnTo>
                    <a:pt x="18" y="183"/>
                  </a:lnTo>
                  <a:lnTo>
                    <a:pt x="17" y="183"/>
                  </a:lnTo>
                  <a:lnTo>
                    <a:pt x="15" y="183"/>
                  </a:lnTo>
                  <a:lnTo>
                    <a:pt x="14" y="183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3"/>
                  </a:lnTo>
                  <a:lnTo>
                    <a:pt x="9" y="183"/>
                  </a:lnTo>
                  <a:lnTo>
                    <a:pt x="8" y="183"/>
                  </a:lnTo>
                  <a:lnTo>
                    <a:pt x="6" y="183"/>
                  </a:lnTo>
                  <a:lnTo>
                    <a:pt x="5" y="183"/>
                  </a:lnTo>
                  <a:lnTo>
                    <a:pt x="3" y="183"/>
                  </a:lnTo>
                  <a:lnTo>
                    <a:pt x="0" y="183"/>
                  </a:lnTo>
                  <a:lnTo>
                    <a:pt x="0" y="182"/>
                  </a:lnTo>
                  <a:lnTo>
                    <a:pt x="0" y="177"/>
                  </a:lnTo>
                  <a:lnTo>
                    <a:pt x="0" y="176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0" y="170"/>
                  </a:lnTo>
                  <a:lnTo>
                    <a:pt x="0" y="169"/>
                  </a:lnTo>
                  <a:lnTo>
                    <a:pt x="0" y="168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4"/>
                  </a:lnTo>
                  <a:lnTo>
                    <a:pt x="0" y="163"/>
                  </a:lnTo>
                  <a:lnTo>
                    <a:pt x="0" y="161"/>
                  </a:lnTo>
                  <a:lnTo>
                    <a:pt x="0" y="160"/>
                  </a:lnTo>
                  <a:lnTo>
                    <a:pt x="0" y="158"/>
                  </a:lnTo>
                  <a:lnTo>
                    <a:pt x="0" y="157"/>
                  </a:lnTo>
                  <a:lnTo>
                    <a:pt x="0" y="155"/>
                  </a:lnTo>
                  <a:lnTo>
                    <a:pt x="0" y="150"/>
                  </a:lnTo>
                  <a:lnTo>
                    <a:pt x="0" y="149"/>
                  </a:lnTo>
                  <a:lnTo>
                    <a:pt x="0" y="147"/>
                  </a:lnTo>
                  <a:lnTo>
                    <a:pt x="0" y="146"/>
                  </a:lnTo>
                  <a:lnTo>
                    <a:pt x="0" y="145"/>
                  </a:lnTo>
                  <a:lnTo>
                    <a:pt x="0" y="144"/>
                  </a:lnTo>
                  <a:lnTo>
                    <a:pt x="0" y="143"/>
                  </a:lnTo>
                  <a:lnTo>
                    <a:pt x="0" y="142"/>
                  </a:lnTo>
                  <a:lnTo>
                    <a:pt x="1" y="142"/>
                  </a:lnTo>
                  <a:lnTo>
                    <a:pt x="2" y="142"/>
                  </a:lnTo>
                  <a:lnTo>
                    <a:pt x="3" y="142"/>
                  </a:lnTo>
                  <a:lnTo>
                    <a:pt x="6" y="142"/>
                  </a:lnTo>
                  <a:lnTo>
                    <a:pt x="8" y="142"/>
                  </a:lnTo>
                  <a:lnTo>
                    <a:pt x="9" y="142"/>
                  </a:lnTo>
                  <a:lnTo>
                    <a:pt x="10" y="143"/>
                  </a:lnTo>
                  <a:lnTo>
                    <a:pt x="11" y="143"/>
                  </a:lnTo>
                  <a:lnTo>
                    <a:pt x="12" y="143"/>
                  </a:lnTo>
                  <a:lnTo>
                    <a:pt x="14" y="144"/>
                  </a:lnTo>
                  <a:lnTo>
                    <a:pt x="15" y="144"/>
                  </a:lnTo>
                  <a:lnTo>
                    <a:pt x="17" y="144"/>
                  </a:lnTo>
                  <a:lnTo>
                    <a:pt x="18" y="144"/>
                  </a:lnTo>
                  <a:lnTo>
                    <a:pt x="19" y="144"/>
                  </a:lnTo>
                  <a:lnTo>
                    <a:pt x="20" y="144"/>
                  </a:lnTo>
                  <a:lnTo>
                    <a:pt x="21" y="144"/>
                  </a:lnTo>
                  <a:lnTo>
                    <a:pt x="26" y="144"/>
                  </a:lnTo>
                  <a:lnTo>
                    <a:pt x="27" y="144"/>
                  </a:lnTo>
                  <a:lnTo>
                    <a:pt x="28" y="144"/>
                  </a:lnTo>
                  <a:lnTo>
                    <a:pt x="28" y="141"/>
                  </a:lnTo>
                  <a:lnTo>
                    <a:pt x="27" y="141"/>
                  </a:lnTo>
                  <a:lnTo>
                    <a:pt x="26" y="141"/>
                  </a:lnTo>
                  <a:lnTo>
                    <a:pt x="26" y="140"/>
                  </a:lnTo>
                  <a:lnTo>
                    <a:pt x="26" y="138"/>
                  </a:lnTo>
                  <a:lnTo>
                    <a:pt x="26" y="137"/>
                  </a:lnTo>
                  <a:lnTo>
                    <a:pt x="26" y="135"/>
                  </a:lnTo>
                  <a:lnTo>
                    <a:pt x="27" y="135"/>
                  </a:lnTo>
                  <a:lnTo>
                    <a:pt x="30" y="135"/>
                  </a:lnTo>
                  <a:lnTo>
                    <a:pt x="30" y="134"/>
                  </a:lnTo>
                  <a:lnTo>
                    <a:pt x="30" y="133"/>
                  </a:lnTo>
                  <a:lnTo>
                    <a:pt x="34" y="133"/>
                  </a:lnTo>
                  <a:lnTo>
                    <a:pt x="35" y="133"/>
                  </a:lnTo>
                  <a:lnTo>
                    <a:pt x="35" y="134"/>
                  </a:lnTo>
                  <a:lnTo>
                    <a:pt x="35" y="135"/>
                  </a:lnTo>
                  <a:lnTo>
                    <a:pt x="35" y="137"/>
                  </a:lnTo>
                  <a:lnTo>
                    <a:pt x="35" y="138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39" y="138"/>
                  </a:lnTo>
                  <a:lnTo>
                    <a:pt x="43" y="138"/>
                  </a:lnTo>
                  <a:lnTo>
                    <a:pt x="44" y="138"/>
                  </a:lnTo>
                  <a:lnTo>
                    <a:pt x="47" y="138"/>
                  </a:lnTo>
                  <a:lnTo>
                    <a:pt x="48" y="138"/>
                  </a:lnTo>
                  <a:lnTo>
                    <a:pt x="49" y="137"/>
                  </a:lnTo>
                  <a:lnTo>
                    <a:pt x="51" y="136"/>
                  </a:lnTo>
                  <a:lnTo>
                    <a:pt x="52" y="135"/>
                  </a:lnTo>
                  <a:lnTo>
                    <a:pt x="52" y="134"/>
                  </a:lnTo>
                  <a:lnTo>
                    <a:pt x="53" y="134"/>
                  </a:lnTo>
                  <a:lnTo>
                    <a:pt x="53" y="133"/>
                  </a:lnTo>
                  <a:lnTo>
                    <a:pt x="54" y="133"/>
                  </a:lnTo>
                  <a:lnTo>
                    <a:pt x="56" y="130"/>
                  </a:lnTo>
                  <a:lnTo>
                    <a:pt x="56" y="129"/>
                  </a:lnTo>
                  <a:lnTo>
                    <a:pt x="58" y="128"/>
                  </a:lnTo>
                  <a:lnTo>
                    <a:pt x="58" y="127"/>
                  </a:lnTo>
                  <a:lnTo>
                    <a:pt x="58" y="125"/>
                  </a:lnTo>
                  <a:lnTo>
                    <a:pt x="58" y="124"/>
                  </a:lnTo>
                  <a:lnTo>
                    <a:pt x="58" y="122"/>
                  </a:lnTo>
                  <a:lnTo>
                    <a:pt x="58" y="121"/>
                  </a:lnTo>
                  <a:lnTo>
                    <a:pt x="60" y="121"/>
                  </a:lnTo>
                  <a:lnTo>
                    <a:pt x="61" y="121"/>
                  </a:lnTo>
                  <a:lnTo>
                    <a:pt x="61" y="120"/>
                  </a:lnTo>
                  <a:lnTo>
                    <a:pt x="61" y="119"/>
                  </a:lnTo>
                  <a:lnTo>
                    <a:pt x="61" y="118"/>
                  </a:lnTo>
                  <a:lnTo>
                    <a:pt x="61" y="117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2" y="115"/>
                  </a:lnTo>
                  <a:lnTo>
                    <a:pt x="62" y="113"/>
                  </a:lnTo>
                  <a:lnTo>
                    <a:pt x="62" y="112"/>
                  </a:lnTo>
                  <a:lnTo>
                    <a:pt x="63" y="112"/>
                  </a:lnTo>
                  <a:lnTo>
                    <a:pt x="64" y="112"/>
                  </a:lnTo>
                  <a:lnTo>
                    <a:pt x="65" y="112"/>
                  </a:lnTo>
                  <a:lnTo>
                    <a:pt x="65" y="111"/>
                  </a:lnTo>
                  <a:lnTo>
                    <a:pt x="65" y="110"/>
                  </a:lnTo>
                  <a:lnTo>
                    <a:pt x="65" y="109"/>
                  </a:lnTo>
                  <a:lnTo>
                    <a:pt x="65" y="107"/>
                  </a:lnTo>
                  <a:lnTo>
                    <a:pt x="63" y="107"/>
                  </a:lnTo>
                  <a:lnTo>
                    <a:pt x="63" y="104"/>
                  </a:lnTo>
                  <a:lnTo>
                    <a:pt x="63" y="103"/>
                  </a:lnTo>
                  <a:lnTo>
                    <a:pt x="63" y="102"/>
                  </a:lnTo>
                  <a:lnTo>
                    <a:pt x="63" y="99"/>
                  </a:lnTo>
                  <a:lnTo>
                    <a:pt x="63" y="97"/>
                  </a:lnTo>
                  <a:lnTo>
                    <a:pt x="63" y="96"/>
                  </a:lnTo>
                  <a:lnTo>
                    <a:pt x="63" y="95"/>
                  </a:lnTo>
                  <a:lnTo>
                    <a:pt x="62" y="95"/>
                  </a:lnTo>
                  <a:lnTo>
                    <a:pt x="60" y="95"/>
                  </a:lnTo>
                  <a:lnTo>
                    <a:pt x="58" y="95"/>
                  </a:lnTo>
                  <a:lnTo>
                    <a:pt x="57" y="95"/>
                  </a:lnTo>
                  <a:lnTo>
                    <a:pt x="56" y="95"/>
                  </a:lnTo>
                  <a:lnTo>
                    <a:pt x="55" y="95"/>
                  </a:lnTo>
                  <a:lnTo>
                    <a:pt x="54" y="95"/>
                  </a:lnTo>
                  <a:lnTo>
                    <a:pt x="52" y="95"/>
                  </a:lnTo>
                  <a:lnTo>
                    <a:pt x="47" y="95"/>
                  </a:lnTo>
                  <a:lnTo>
                    <a:pt x="47" y="96"/>
                  </a:lnTo>
                  <a:lnTo>
                    <a:pt x="47" y="97"/>
                  </a:lnTo>
                  <a:lnTo>
                    <a:pt x="47" y="99"/>
                  </a:lnTo>
                  <a:lnTo>
                    <a:pt x="47" y="100"/>
                  </a:lnTo>
                  <a:lnTo>
                    <a:pt x="46" y="100"/>
                  </a:lnTo>
                  <a:lnTo>
                    <a:pt x="45" y="100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0" y="100"/>
                  </a:lnTo>
                  <a:lnTo>
                    <a:pt x="39" y="100"/>
                  </a:lnTo>
                  <a:lnTo>
                    <a:pt x="37" y="100"/>
                  </a:lnTo>
                  <a:lnTo>
                    <a:pt x="37" y="101"/>
                  </a:lnTo>
                  <a:lnTo>
                    <a:pt x="36" y="101"/>
                  </a:lnTo>
                  <a:lnTo>
                    <a:pt x="35" y="101"/>
                  </a:lnTo>
                  <a:lnTo>
                    <a:pt x="35" y="100"/>
                  </a:lnTo>
                  <a:lnTo>
                    <a:pt x="35" y="97"/>
                  </a:lnTo>
                  <a:lnTo>
                    <a:pt x="30" y="97"/>
                  </a:lnTo>
                  <a:lnTo>
                    <a:pt x="30" y="99"/>
                  </a:lnTo>
                  <a:lnTo>
                    <a:pt x="29" y="99"/>
                  </a:lnTo>
                  <a:lnTo>
                    <a:pt x="28" y="99"/>
                  </a:lnTo>
                  <a:lnTo>
                    <a:pt x="28" y="97"/>
                  </a:lnTo>
                  <a:lnTo>
                    <a:pt x="27" y="97"/>
                  </a:lnTo>
                  <a:lnTo>
                    <a:pt x="26" y="97"/>
                  </a:lnTo>
                  <a:lnTo>
                    <a:pt x="25" y="97"/>
                  </a:lnTo>
                  <a:lnTo>
                    <a:pt x="23" y="97"/>
                  </a:lnTo>
                  <a:lnTo>
                    <a:pt x="23" y="99"/>
                  </a:lnTo>
                  <a:lnTo>
                    <a:pt x="22" y="99"/>
                  </a:lnTo>
                  <a:lnTo>
                    <a:pt x="21" y="99"/>
                  </a:lnTo>
                  <a:lnTo>
                    <a:pt x="21" y="97"/>
                  </a:lnTo>
                  <a:lnTo>
                    <a:pt x="20" y="97"/>
                  </a:lnTo>
                  <a:lnTo>
                    <a:pt x="18" y="97"/>
                  </a:lnTo>
                  <a:lnTo>
                    <a:pt x="17" y="97"/>
                  </a:lnTo>
                  <a:lnTo>
                    <a:pt x="15" y="97"/>
                  </a:lnTo>
                  <a:lnTo>
                    <a:pt x="14" y="97"/>
                  </a:lnTo>
                  <a:lnTo>
                    <a:pt x="13" y="97"/>
                  </a:lnTo>
                  <a:lnTo>
                    <a:pt x="12" y="97"/>
                  </a:lnTo>
                  <a:lnTo>
                    <a:pt x="10" y="97"/>
                  </a:lnTo>
                  <a:lnTo>
                    <a:pt x="9" y="97"/>
                  </a:lnTo>
                  <a:lnTo>
                    <a:pt x="9" y="96"/>
                  </a:lnTo>
                  <a:lnTo>
                    <a:pt x="9" y="95"/>
                  </a:lnTo>
                  <a:lnTo>
                    <a:pt x="9" y="94"/>
                  </a:lnTo>
                  <a:lnTo>
                    <a:pt x="9" y="93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90"/>
                  </a:lnTo>
                  <a:lnTo>
                    <a:pt x="9" y="88"/>
                  </a:lnTo>
                  <a:lnTo>
                    <a:pt x="9" y="87"/>
                  </a:lnTo>
                  <a:lnTo>
                    <a:pt x="9" y="86"/>
                  </a:lnTo>
                  <a:lnTo>
                    <a:pt x="9" y="84"/>
                  </a:lnTo>
                  <a:lnTo>
                    <a:pt x="9" y="82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9" y="78"/>
                  </a:lnTo>
                  <a:lnTo>
                    <a:pt x="9" y="77"/>
                  </a:lnTo>
                  <a:lnTo>
                    <a:pt x="10" y="77"/>
                  </a:lnTo>
                  <a:lnTo>
                    <a:pt x="13" y="74"/>
                  </a:lnTo>
                  <a:lnTo>
                    <a:pt x="18" y="69"/>
                  </a:lnTo>
                  <a:lnTo>
                    <a:pt x="19" y="68"/>
                  </a:lnTo>
                  <a:lnTo>
                    <a:pt x="20" y="68"/>
                  </a:lnTo>
                  <a:lnTo>
                    <a:pt x="20" y="67"/>
                  </a:lnTo>
                  <a:lnTo>
                    <a:pt x="21" y="67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3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26" y="61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28" y="59"/>
                  </a:lnTo>
                  <a:lnTo>
                    <a:pt x="29" y="59"/>
                  </a:lnTo>
                  <a:lnTo>
                    <a:pt x="30" y="57"/>
                  </a:lnTo>
                  <a:lnTo>
                    <a:pt x="35" y="52"/>
                  </a:lnTo>
                  <a:lnTo>
                    <a:pt x="36" y="51"/>
                  </a:lnTo>
                  <a:lnTo>
                    <a:pt x="37" y="50"/>
                  </a:lnTo>
                  <a:lnTo>
                    <a:pt x="38" y="50"/>
                  </a:lnTo>
                  <a:lnTo>
                    <a:pt x="39" y="48"/>
                  </a:lnTo>
                  <a:lnTo>
                    <a:pt x="43" y="44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5" y="42"/>
                  </a:lnTo>
                  <a:lnTo>
                    <a:pt x="44" y="42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0" y="42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6" y="42"/>
                  </a:lnTo>
                  <a:lnTo>
                    <a:pt x="35" y="42"/>
                  </a:lnTo>
                  <a:lnTo>
                    <a:pt x="35" y="40"/>
                  </a:lnTo>
                  <a:lnTo>
                    <a:pt x="35" y="38"/>
                  </a:lnTo>
                  <a:lnTo>
                    <a:pt x="35" y="36"/>
                  </a:lnTo>
                  <a:lnTo>
                    <a:pt x="35" y="35"/>
                  </a:lnTo>
                  <a:lnTo>
                    <a:pt x="35" y="34"/>
                  </a:lnTo>
                  <a:lnTo>
                    <a:pt x="35" y="23"/>
                  </a:lnTo>
                  <a:lnTo>
                    <a:pt x="35" y="16"/>
                  </a:lnTo>
                  <a:lnTo>
                    <a:pt x="35" y="11"/>
                  </a:lnTo>
                  <a:lnTo>
                    <a:pt x="35" y="8"/>
                  </a:lnTo>
                  <a:lnTo>
                    <a:pt x="39" y="8"/>
                  </a:lnTo>
                  <a:lnTo>
                    <a:pt x="39" y="11"/>
                  </a:lnTo>
                  <a:lnTo>
                    <a:pt x="39" y="16"/>
                  </a:lnTo>
                  <a:lnTo>
                    <a:pt x="41" y="16"/>
                  </a:lnTo>
                  <a:lnTo>
                    <a:pt x="44" y="16"/>
                  </a:lnTo>
                  <a:lnTo>
                    <a:pt x="45" y="16"/>
                  </a:lnTo>
                  <a:lnTo>
                    <a:pt x="46" y="16"/>
                  </a:lnTo>
                  <a:lnTo>
                    <a:pt x="49" y="16"/>
                  </a:lnTo>
                  <a:lnTo>
                    <a:pt x="52" y="16"/>
                  </a:lnTo>
                  <a:lnTo>
                    <a:pt x="53" y="16"/>
                  </a:lnTo>
                  <a:lnTo>
                    <a:pt x="55" y="16"/>
                  </a:lnTo>
                  <a:lnTo>
                    <a:pt x="56" y="16"/>
                  </a:lnTo>
                  <a:lnTo>
                    <a:pt x="57" y="16"/>
                  </a:lnTo>
                  <a:lnTo>
                    <a:pt x="57" y="15"/>
                  </a:lnTo>
                  <a:lnTo>
                    <a:pt x="60" y="15"/>
                  </a:lnTo>
                  <a:lnTo>
                    <a:pt x="64" y="12"/>
                  </a:lnTo>
                  <a:lnTo>
                    <a:pt x="67" y="11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70" y="10"/>
                  </a:lnTo>
                  <a:lnTo>
                    <a:pt x="70" y="11"/>
                  </a:lnTo>
                  <a:lnTo>
                    <a:pt x="70" y="16"/>
                  </a:lnTo>
                  <a:lnTo>
                    <a:pt x="70" y="15"/>
                  </a:lnTo>
                  <a:lnTo>
                    <a:pt x="71" y="13"/>
                  </a:lnTo>
                  <a:lnTo>
                    <a:pt x="71" y="12"/>
                  </a:lnTo>
                  <a:lnTo>
                    <a:pt x="72" y="12"/>
                  </a:lnTo>
                  <a:lnTo>
                    <a:pt x="72" y="11"/>
                  </a:lnTo>
                  <a:lnTo>
                    <a:pt x="72" y="10"/>
                  </a:lnTo>
                  <a:lnTo>
                    <a:pt x="73" y="9"/>
                  </a:lnTo>
                  <a:lnTo>
                    <a:pt x="74" y="9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7" y="8"/>
                  </a:lnTo>
                  <a:lnTo>
                    <a:pt x="77" y="7"/>
                  </a:lnTo>
                  <a:lnTo>
                    <a:pt x="78" y="7"/>
                  </a:lnTo>
                  <a:lnTo>
                    <a:pt x="79" y="7"/>
                  </a:lnTo>
                  <a:lnTo>
                    <a:pt x="79" y="5"/>
                  </a:lnTo>
                  <a:lnTo>
                    <a:pt x="80" y="3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1"/>
                  </a:lnTo>
                  <a:lnTo>
                    <a:pt x="84" y="2"/>
                  </a:lnTo>
                  <a:lnTo>
                    <a:pt x="86" y="3"/>
                  </a:lnTo>
                  <a:lnTo>
                    <a:pt x="86" y="4"/>
                  </a:lnTo>
                  <a:lnTo>
                    <a:pt x="86" y="5"/>
                  </a:lnTo>
                  <a:close/>
                </a:path>
              </a:pathLst>
            </a:custGeom>
            <a:solidFill>
              <a:srgbClr val="F7964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San Bernardino County: </a:t>
            </a:r>
            <a:br>
              <a:rPr lang="en-US" altLang="zh-CN" dirty="0"/>
            </a:br>
            <a:r>
              <a:rPr lang="en-US" altLang="zh-CN" dirty="0"/>
              <a:t>The Global Logistics Engine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9F11A5E-E4C6-72E6-0B88-DAC48363DF91}"/>
              </a:ext>
            </a:extLst>
          </p:cNvPr>
          <p:cNvSpPr/>
          <p:nvPr/>
        </p:nvSpPr>
        <p:spPr>
          <a:xfrm>
            <a:off x="2313128" y="2811486"/>
            <a:ext cx="864096" cy="864096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3C9D17F-66E2-9166-3882-2A2B786F5050}"/>
              </a:ext>
            </a:extLst>
          </p:cNvPr>
          <p:cNvSpPr/>
          <p:nvPr/>
        </p:nvSpPr>
        <p:spPr>
          <a:xfrm>
            <a:off x="2731033" y="1902022"/>
            <a:ext cx="864096" cy="864096"/>
          </a:xfrm>
          <a:prstGeom prst="ellips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35BE25-966F-37C0-BA8D-3DAFB3A8C202}"/>
              </a:ext>
            </a:extLst>
          </p:cNvPr>
          <p:cNvSpPr/>
          <p:nvPr/>
        </p:nvSpPr>
        <p:spPr>
          <a:xfrm>
            <a:off x="1967583" y="3752666"/>
            <a:ext cx="864096" cy="864096"/>
          </a:xfrm>
          <a:prstGeom prst="ellipse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4" name="Freeform 446">
            <a:extLst>
              <a:ext uri="{FF2B5EF4-FFF2-40B4-BE49-F238E27FC236}">
                <a16:creationId xmlns:a16="http://schemas.microsoft.com/office/drawing/2014/main" id="{07EE1125-7CB2-F90F-3087-B274E8443AB4}"/>
              </a:ext>
            </a:extLst>
          </p:cNvPr>
          <p:cNvSpPr>
            <a:spLocks/>
          </p:cNvSpPr>
          <p:nvPr/>
        </p:nvSpPr>
        <p:spPr bwMode="auto">
          <a:xfrm>
            <a:off x="2484195" y="3020630"/>
            <a:ext cx="495295" cy="495295"/>
          </a:xfrm>
          <a:custGeom>
            <a:avLst/>
            <a:gdLst>
              <a:gd name="T0" fmla="*/ 188 w 202"/>
              <a:gd name="T1" fmla="*/ 18 h 202"/>
              <a:gd name="T2" fmla="*/ 197 w 202"/>
              <a:gd name="T3" fmla="*/ 30 h 202"/>
              <a:gd name="T4" fmla="*/ 202 w 202"/>
              <a:gd name="T5" fmla="*/ 61 h 202"/>
              <a:gd name="T6" fmla="*/ 197 w 202"/>
              <a:gd name="T7" fmla="*/ 80 h 202"/>
              <a:gd name="T8" fmla="*/ 197 w 202"/>
              <a:gd name="T9" fmla="*/ 101 h 202"/>
              <a:gd name="T10" fmla="*/ 192 w 202"/>
              <a:gd name="T11" fmla="*/ 122 h 202"/>
              <a:gd name="T12" fmla="*/ 185 w 202"/>
              <a:gd name="T13" fmla="*/ 137 h 202"/>
              <a:gd name="T14" fmla="*/ 191 w 202"/>
              <a:gd name="T15" fmla="*/ 150 h 202"/>
              <a:gd name="T16" fmla="*/ 171 w 202"/>
              <a:gd name="T17" fmla="*/ 153 h 202"/>
              <a:gd name="T18" fmla="*/ 163 w 202"/>
              <a:gd name="T19" fmla="*/ 167 h 202"/>
              <a:gd name="T20" fmla="*/ 180 w 202"/>
              <a:gd name="T21" fmla="*/ 175 h 202"/>
              <a:gd name="T22" fmla="*/ 182 w 202"/>
              <a:gd name="T23" fmla="*/ 175 h 202"/>
              <a:gd name="T24" fmla="*/ 163 w 202"/>
              <a:gd name="T25" fmla="*/ 193 h 202"/>
              <a:gd name="T26" fmla="*/ 146 w 202"/>
              <a:gd name="T27" fmla="*/ 193 h 202"/>
              <a:gd name="T28" fmla="*/ 130 w 202"/>
              <a:gd name="T29" fmla="*/ 195 h 202"/>
              <a:gd name="T30" fmla="*/ 121 w 202"/>
              <a:gd name="T31" fmla="*/ 193 h 202"/>
              <a:gd name="T32" fmla="*/ 102 w 202"/>
              <a:gd name="T33" fmla="*/ 193 h 202"/>
              <a:gd name="T34" fmla="*/ 90 w 202"/>
              <a:gd name="T35" fmla="*/ 189 h 202"/>
              <a:gd name="T36" fmla="*/ 77 w 202"/>
              <a:gd name="T37" fmla="*/ 192 h 202"/>
              <a:gd name="T38" fmla="*/ 59 w 202"/>
              <a:gd name="T39" fmla="*/ 197 h 202"/>
              <a:gd name="T40" fmla="*/ 64 w 202"/>
              <a:gd name="T41" fmla="*/ 185 h 202"/>
              <a:gd name="T42" fmla="*/ 66 w 202"/>
              <a:gd name="T43" fmla="*/ 173 h 202"/>
              <a:gd name="T44" fmla="*/ 81 w 202"/>
              <a:gd name="T45" fmla="*/ 176 h 202"/>
              <a:gd name="T46" fmla="*/ 107 w 202"/>
              <a:gd name="T47" fmla="*/ 158 h 202"/>
              <a:gd name="T48" fmla="*/ 131 w 202"/>
              <a:gd name="T49" fmla="*/ 141 h 202"/>
              <a:gd name="T50" fmla="*/ 140 w 202"/>
              <a:gd name="T51" fmla="*/ 131 h 202"/>
              <a:gd name="T52" fmla="*/ 128 w 202"/>
              <a:gd name="T53" fmla="*/ 122 h 202"/>
              <a:gd name="T54" fmla="*/ 102 w 202"/>
              <a:gd name="T55" fmla="*/ 123 h 202"/>
              <a:gd name="T56" fmla="*/ 85 w 202"/>
              <a:gd name="T57" fmla="*/ 129 h 202"/>
              <a:gd name="T58" fmla="*/ 76 w 202"/>
              <a:gd name="T59" fmla="*/ 123 h 202"/>
              <a:gd name="T60" fmla="*/ 85 w 202"/>
              <a:gd name="T61" fmla="*/ 112 h 202"/>
              <a:gd name="T62" fmla="*/ 85 w 202"/>
              <a:gd name="T63" fmla="*/ 92 h 202"/>
              <a:gd name="T64" fmla="*/ 84 w 202"/>
              <a:gd name="T65" fmla="*/ 75 h 202"/>
              <a:gd name="T66" fmla="*/ 70 w 202"/>
              <a:gd name="T67" fmla="*/ 76 h 202"/>
              <a:gd name="T68" fmla="*/ 76 w 202"/>
              <a:gd name="T69" fmla="*/ 80 h 202"/>
              <a:gd name="T70" fmla="*/ 76 w 202"/>
              <a:gd name="T71" fmla="*/ 88 h 202"/>
              <a:gd name="T72" fmla="*/ 68 w 202"/>
              <a:gd name="T73" fmla="*/ 80 h 202"/>
              <a:gd name="T74" fmla="*/ 59 w 202"/>
              <a:gd name="T75" fmla="*/ 72 h 202"/>
              <a:gd name="T76" fmla="*/ 50 w 202"/>
              <a:gd name="T77" fmla="*/ 79 h 202"/>
              <a:gd name="T78" fmla="*/ 38 w 202"/>
              <a:gd name="T79" fmla="*/ 96 h 202"/>
              <a:gd name="T80" fmla="*/ 40 w 202"/>
              <a:gd name="T81" fmla="*/ 105 h 202"/>
              <a:gd name="T82" fmla="*/ 22 w 202"/>
              <a:gd name="T83" fmla="*/ 112 h 202"/>
              <a:gd name="T84" fmla="*/ 16 w 202"/>
              <a:gd name="T85" fmla="*/ 127 h 202"/>
              <a:gd name="T86" fmla="*/ 9 w 202"/>
              <a:gd name="T87" fmla="*/ 136 h 202"/>
              <a:gd name="T88" fmla="*/ 2 w 202"/>
              <a:gd name="T89" fmla="*/ 130 h 202"/>
              <a:gd name="T90" fmla="*/ 14 w 202"/>
              <a:gd name="T91" fmla="*/ 121 h 202"/>
              <a:gd name="T92" fmla="*/ 15 w 202"/>
              <a:gd name="T93" fmla="*/ 104 h 202"/>
              <a:gd name="T94" fmla="*/ 18 w 202"/>
              <a:gd name="T95" fmla="*/ 97 h 202"/>
              <a:gd name="T96" fmla="*/ 15 w 202"/>
              <a:gd name="T97" fmla="*/ 91 h 202"/>
              <a:gd name="T98" fmla="*/ 24 w 202"/>
              <a:gd name="T99" fmla="*/ 80 h 202"/>
              <a:gd name="T100" fmla="*/ 32 w 202"/>
              <a:gd name="T101" fmla="*/ 71 h 202"/>
              <a:gd name="T102" fmla="*/ 32 w 202"/>
              <a:gd name="T103" fmla="*/ 54 h 202"/>
              <a:gd name="T104" fmla="*/ 26 w 202"/>
              <a:gd name="T105" fmla="*/ 47 h 202"/>
              <a:gd name="T106" fmla="*/ 34 w 202"/>
              <a:gd name="T107" fmla="*/ 35 h 202"/>
              <a:gd name="T108" fmla="*/ 53 w 202"/>
              <a:gd name="T109" fmla="*/ 43 h 202"/>
              <a:gd name="T110" fmla="*/ 67 w 202"/>
              <a:gd name="T111" fmla="*/ 41 h 202"/>
              <a:gd name="T112" fmla="*/ 92 w 202"/>
              <a:gd name="T113" fmla="*/ 4 h 202"/>
              <a:gd name="T114" fmla="*/ 110 w 202"/>
              <a:gd name="T115" fmla="*/ 1 h 202"/>
              <a:gd name="T116" fmla="*/ 139 w 202"/>
              <a:gd name="T117" fmla="*/ 0 h 202"/>
              <a:gd name="T118" fmla="*/ 159 w 202"/>
              <a:gd name="T119" fmla="*/ 0 h 202"/>
              <a:gd name="T120" fmla="*/ 177 w 202"/>
              <a:gd name="T121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" h="202">
                <a:moveTo>
                  <a:pt x="183" y="0"/>
                </a:moveTo>
                <a:lnTo>
                  <a:pt x="183" y="1"/>
                </a:lnTo>
                <a:lnTo>
                  <a:pt x="183" y="4"/>
                </a:lnTo>
                <a:lnTo>
                  <a:pt x="183" y="9"/>
                </a:lnTo>
                <a:lnTo>
                  <a:pt x="183" y="10"/>
                </a:lnTo>
                <a:lnTo>
                  <a:pt x="183" y="13"/>
                </a:lnTo>
                <a:lnTo>
                  <a:pt x="183" y="14"/>
                </a:lnTo>
                <a:lnTo>
                  <a:pt x="183" y="16"/>
                </a:lnTo>
                <a:lnTo>
                  <a:pt x="185" y="17"/>
                </a:lnTo>
                <a:lnTo>
                  <a:pt x="185" y="18"/>
                </a:lnTo>
                <a:lnTo>
                  <a:pt x="186" y="17"/>
                </a:lnTo>
                <a:lnTo>
                  <a:pt x="187" y="17"/>
                </a:lnTo>
                <a:lnTo>
                  <a:pt x="188" y="17"/>
                </a:lnTo>
                <a:lnTo>
                  <a:pt x="188" y="18"/>
                </a:lnTo>
                <a:lnTo>
                  <a:pt x="188" y="19"/>
                </a:lnTo>
                <a:lnTo>
                  <a:pt x="188" y="20"/>
                </a:lnTo>
                <a:lnTo>
                  <a:pt x="188" y="21"/>
                </a:lnTo>
                <a:lnTo>
                  <a:pt x="191" y="21"/>
                </a:lnTo>
                <a:lnTo>
                  <a:pt x="192" y="21"/>
                </a:lnTo>
                <a:lnTo>
                  <a:pt x="192" y="22"/>
                </a:lnTo>
                <a:lnTo>
                  <a:pt x="192" y="24"/>
                </a:lnTo>
                <a:lnTo>
                  <a:pt x="192" y="25"/>
                </a:lnTo>
                <a:lnTo>
                  <a:pt x="192" y="29"/>
                </a:lnTo>
                <a:lnTo>
                  <a:pt x="192" y="30"/>
                </a:lnTo>
                <a:lnTo>
                  <a:pt x="194" y="30"/>
                </a:lnTo>
                <a:lnTo>
                  <a:pt x="195" y="30"/>
                </a:lnTo>
                <a:lnTo>
                  <a:pt x="196" y="30"/>
                </a:lnTo>
                <a:lnTo>
                  <a:pt x="197" y="30"/>
                </a:lnTo>
                <a:lnTo>
                  <a:pt x="197" y="31"/>
                </a:lnTo>
                <a:lnTo>
                  <a:pt x="197" y="36"/>
                </a:lnTo>
                <a:lnTo>
                  <a:pt x="197" y="38"/>
                </a:lnTo>
                <a:lnTo>
                  <a:pt x="197" y="39"/>
                </a:lnTo>
                <a:lnTo>
                  <a:pt x="197" y="41"/>
                </a:lnTo>
                <a:lnTo>
                  <a:pt x="197" y="42"/>
                </a:lnTo>
                <a:lnTo>
                  <a:pt x="197" y="44"/>
                </a:lnTo>
                <a:lnTo>
                  <a:pt x="199" y="44"/>
                </a:lnTo>
                <a:lnTo>
                  <a:pt x="200" y="44"/>
                </a:lnTo>
                <a:lnTo>
                  <a:pt x="200" y="45"/>
                </a:lnTo>
                <a:lnTo>
                  <a:pt x="200" y="46"/>
                </a:lnTo>
                <a:lnTo>
                  <a:pt x="200" y="49"/>
                </a:lnTo>
                <a:lnTo>
                  <a:pt x="200" y="50"/>
                </a:lnTo>
                <a:lnTo>
                  <a:pt x="202" y="61"/>
                </a:lnTo>
                <a:lnTo>
                  <a:pt x="202" y="62"/>
                </a:lnTo>
                <a:lnTo>
                  <a:pt x="202" y="63"/>
                </a:lnTo>
                <a:lnTo>
                  <a:pt x="202" y="66"/>
                </a:lnTo>
                <a:lnTo>
                  <a:pt x="202" y="69"/>
                </a:lnTo>
                <a:lnTo>
                  <a:pt x="202" y="70"/>
                </a:lnTo>
                <a:lnTo>
                  <a:pt x="202" y="72"/>
                </a:lnTo>
                <a:lnTo>
                  <a:pt x="202" y="74"/>
                </a:lnTo>
                <a:lnTo>
                  <a:pt x="202" y="77"/>
                </a:lnTo>
                <a:lnTo>
                  <a:pt x="202" y="78"/>
                </a:lnTo>
                <a:lnTo>
                  <a:pt x="199" y="78"/>
                </a:lnTo>
                <a:lnTo>
                  <a:pt x="198" y="78"/>
                </a:lnTo>
                <a:lnTo>
                  <a:pt x="197" y="78"/>
                </a:lnTo>
                <a:lnTo>
                  <a:pt x="197" y="79"/>
                </a:lnTo>
                <a:lnTo>
                  <a:pt x="197" y="80"/>
                </a:lnTo>
                <a:lnTo>
                  <a:pt x="197" y="81"/>
                </a:lnTo>
                <a:lnTo>
                  <a:pt x="197" y="83"/>
                </a:lnTo>
                <a:lnTo>
                  <a:pt x="197" y="84"/>
                </a:lnTo>
                <a:lnTo>
                  <a:pt x="197" y="85"/>
                </a:lnTo>
                <a:lnTo>
                  <a:pt x="197" y="86"/>
                </a:lnTo>
                <a:lnTo>
                  <a:pt x="197" y="87"/>
                </a:lnTo>
                <a:lnTo>
                  <a:pt x="197" y="88"/>
                </a:lnTo>
                <a:lnTo>
                  <a:pt x="197" y="89"/>
                </a:lnTo>
                <a:lnTo>
                  <a:pt x="197" y="91"/>
                </a:lnTo>
                <a:lnTo>
                  <a:pt x="197" y="94"/>
                </a:lnTo>
                <a:lnTo>
                  <a:pt x="197" y="95"/>
                </a:lnTo>
                <a:lnTo>
                  <a:pt x="197" y="98"/>
                </a:lnTo>
                <a:lnTo>
                  <a:pt x="197" y="100"/>
                </a:lnTo>
                <a:lnTo>
                  <a:pt x="197" y="101"/>
                </a:lnTo>
                <a:lnTo>
                  <a:pt x="197" y="102"/>
                </a:lnTo>
                <a:lnTo>
                  <a:pt x="197" y="105"/>
                </a:lnTo>
                <a:lnTo>
                  <a:pt x="197" y="106"/>
                </a:lnTo>
                <a:lnTo>
                  <a:pt x="197" y="109"/>
                </a:lnTo>
                <a:lnTo>
                  <a:pt x="197" y="111"/>
                </a:lnTo>
                <a:lnTo>
                  <a:pt x="197" y="113"/>
                </a:lnTo>
                <a:lnTo>
                  <a:pt x="197" y="116"/>
                </a:lnTo>
                <a:lnTo>
                  <a:pt x="197" y="117"/>
                </a:lnTo>
                <a:lnTo>
                  <a:pt x="197" y="120"/>
                </a:lnTo>
                <a:lnTo>
                  <a:pt x="197" y="122"/>
                </a:lnTo>
                <a:lnTo>
                  <a:pt x="196" y="122"/>
                </a:lnTo>
                <a:lnTo>
                  <a:pt x="195" y="122"/>
                </a:lnTo>
                <a:lnTo>
                  <a:pt x="194" y="122"/>
                </a:lnTo>
                <a:lnTo>
                  <a:pt x="192" y="122"/>
                </a:lnTo>
                <a:lnTo>
                  <a:pt x="191" y="122"/>
                </a:lnTo>
                <a:lnTo>
                  <a:pt x="190" y="122"/>
                </a:lnTo>
                <a:lnTo>
                  <a:pt x="189" y="122"/>
                </a:lnTo>
                <a:lnTo>
                  <a:pt x="183" y="122"/>
                </a:lnTo>
                <a:lnTo>
                  <a:pt x="176" y="122"/>
                </a:lnTo>
                <a:lnTo>
                  <a:pt x="176" y="123"/>
                </a:lnTo>
                <a:lnTo>
                  <a:pt x="176" y="128"/>
                </a:lnTo>
                <a:lnTo>
                  <a:pt x="176" y="129"/>
                </a:lnTo>
                <a:lnTo>
                  <a:pt x="176" y="131"/>
                </a:lnTo>
                <a:lnTo>
                  <a:pt x="176" y="136"/>
                </a:lnTo>
                <a:lnTo>
                  <a:pt x="179" y="136"/>
                </a:lnTo>
                <a:lnTo>
                  <a:pt x="180" y="136"/>
                </a:lnTo>
                <a:lnTo>
                  <a:pt x="185" y="136"/>
                </a:lnTo>
                <a:lnTo>
                  <a:pt x="185" y="137"/>
                </a:lnTo>
                <a:lnTo>
                  <a:pt x="185" y="139"/>
                </a:lnTo>
                <a:lnTo>
                  <a:pt x="185" y="141"/>
                </a:lnTo>
                <a:lnTo>
                  <a:pt x="186" y="141"/>
                </a:lnTo>
                <a:lnTo>
                  <a:pt x="186" y="142"/>
                </a:lnTo>
                <a:lnTo>
                  <a:pt x="186" y="144"/>
                </a:lnTo>
                <a:lnTo>
                  <a:pt x="186" y="145"/>
                </a:lnTo>
                <a:lnTo>
                  <a:pt x="188" y="145"/>
                </a:lnTo>
                <a:lnTo>
                  <a:pt x="189" y="145"/>
                </a:lnTo>
                <a:lnTo>
                  <a:pt x="190" y="145"/>
                </a:lnTo>
                <a:lnTo>
                  <a:pt x="191" y="145"/>
                </a:lnTo>
                <a:lnTo>
                  <a:pt x="191" y="146"/>
                </a:lnTo>
                <a:lnTo>
                  <a:pt x="191" y="147"/>
                </a:lnTo>
                <a:lnTo>
                  <a:pt x="191" y="148"/>
                </a:lnTo>
                <a:lnTo>
                  <a:pt x="191" y="150"/>
                </a:lnTo>
                <a:lnTo>
                  <a:pt x="190" y="150"/>
                </a:lnTo>
                <a:lnTo>
                  <a:pt x="190" y="151"/>
                </a:lnTo>
                <a:lnTo>
                  <a:pt x="189" y="152"/>
                </a:lnTo>
                <a:lnTo>
                  <a:pt x="188" y="151"/>
                </a:lnTo>
                <a:lnTo>
                  <a:pt x="188" y="152"/>
                </a:lnTo>
                <a:lnTo>
                  <a:pt x="187" y="152"/>
                </a:lnTo>
                <a:lnTo>
                  <a:pt x="186" y="152"/>
                </a:lnTo>
                <a:lnTo>
                  <a:pt x="185" y="153"/>
                </a:lnTo>
                <a:lnTo>
                  <a:pt x="180" y="153"/>
                </a:lnTo>
                <a:lnTo>
                  <a:pt x="176" y="153"/>
                </a:lnTo>
                <a:lnTo>
                  <a:pt x="176" y="152"/>
                </a:lnTo>
                <a:lnTo>
                  <a:pt x="174" y="152"/>
                </a:lnTo>
                <a:lnTo>
                  <a:pt x="174" y="153"/>
                </a:lnTo>
                <a:lnTo>
                  <a:pt x="171" y="153"/>
                </a:lnTo>
                <a:lnTo>
                  <a:pt x="168" y="153"/>
                </a:lnTo>
                <a:lnTo>
                  <a:pt x="168" y="156"/>
                </a:lnTo>
                <a:lnTo>
                  <a:pt x="168" y="158"/>
                </a:lnTo>
                <a:lnTo>
                  <a:pt x="154" y="158"/>
                </a:lnTo>
                <a:lnTo>
                  <a:pt x="154" y="162"/>
                </a:lnTo>
                <a:lnTo>
                  <a:pt x="153" y="162"/>
                </a:lnTo>
                <a:lnTo>
                  <a:pt x="150" y="162"/>
                </a:lnTo>
                <a:lnTo>
                  <a:pt x="151" y="167"/>
                </a:lnTo>
                <a:lnTo>
                  <a:pt x="155" y="167"/>
                </a:lnTo>
                <a:lnTo>
                  <a:pt x="156" y="167"/>
                </a:lnTo>
                <a:lnTo>
                  <a:pt x="159" y="167"/>
                </a:lnTo>
                <a:lnTo>
                  <a:pt x="160" y="167"/>
                </a:lnTo>
                <a:lnTo>
                  <a:pt x="162" y="167"/>
                </a:lnTo>
                <a:lnTo>
                  <a:pt x="163" y="167"/>
                </a:lnTo>
                <a:lnTo>
                  <a:pt x="163" y="168"/>
                </a:lnTo>
                <a:lnTo>
                  <a:pt x="163" y="171"/>
                </a:lnTo>
                <a:lnTo>
                  <a:pt x="163" y="173"/>
                </a:lnTo>
                <a:lnTo>
                  <a:pt x="163" y="175"/>
                </a:lnTo>
                <a:lnTo>
                  <a:pt x="166" y="175"/>
                </a:lnTo>
                <a:lnTo>
                  <a:pt x="169" y="175"/>
                </a:lnTo>
                <a:lnTo>
                  <a:pt x="170" y="175"/>
                </a:lnTo>
                <a:lnTo>
                  <a:pt x="171" y="175"/>
                </a:lnTo>
                <a:lnTo>
                  <a:pt x="172" y="175"/>
                </a:lnTo>
                <a:lnTo>
                  <a:pt x="172" y="173"/>
                </a:lnTo>
                <a:lnTo>
                  <a:pt x="173" y="173"/>
                </a:lnTo>
                <a:lnTo>
                  <a:pt x="173" y="175"/>
                </a:lnTo>
                <a:lnTo>
                  <a:pt x="177" y="175"/>
                </a:lnTo>
                <a:lnTo>
                  <a:pt x="180" y="175"/>
                </a:lnTo>
                <a:lnTo>
                  <a:pt x="180" y="172"/>
                </a:lnTo>
                <a:lnTo>
                  <a:pt x="186" y="173"/>
                </a:lnTo>
                <a:lnTo>
                  <a:pt x="186" y="172"/>
                </a:lnTo>
                <a:lnTo>
                  <a:pt x="186" y="171"/>
                </a:lnTo>
                <a:lnTo>
                  <a:pt x="187" y="170"/>
                </a:lnTo>
                <a:lnTo>
                  <a:pt x="187" y="169"/>
                </a:lnTo>
                <a:lnTo>
                  <a:pt x="188" y="169"/>
                </a:lnTo>
                <a:lnTo>
                  <a:pt x="189" y="169"/>
                </a:lnTo>
                <a:lnTo>
                  <a:pt x="189" y="175"/>
                </a:lnTo>
                <a:lnTo>
                  <a:pt x="189" y="176"/>
                </a:lnTo>
                <a:lnTo>
                  <a:pt x="187" y="176"/>
                </a:lnTo>
                <a:lnTo>
                  <a:pt x="186" y="176"/>
                </a:lnTo>
                <a:lnTo>
                  <a:pt x="183" y="175"/>
                </a:lnTo>
                <a:lnTo>
                  <a:pt x="182" y="175"/>
                </a:lnTo>
                <a:lnTo>
                  <a:pt x="181" y="175"/>
                </a:lnTo>
                <a:lnTo>
                  <a:pt x="180" y="175"/>
                </a:lnTo>
                <a:lnTo>
                  <a:pt x="180" y="178"/>
                </a:lnTo>
                <a:lnTo>
                  <a:pt x="180" y="181"/>
                </a:lnTo>
                <a:lnTo>
                  <a:pt x="180" y="186"/>
                </a:lnTo>
                <a:lnTo>
                  <a:pt x="180" y="187"/>
                </a:lnTo>
                <a:lnTo>
                  <a:pt x="180" y="188"/>
                </a:lnTo>
                <a:lnTo>
                  <a:pt x="180" y="192"/>
                </a:lnTo>
                <a:lnTo>
                  <a:pt x="180" y="193"/>
                </a:lnTo>
                <a:lnTo>
                  <a:pt x="179" y="193"/>
                </a:lnTo>
                <a:lnTo>
                  <a:pt x="177" y="193"/>
                </a:lnTo>
                <a:lnTo>
                  <a:pt x="173" y="193"/>
                </a:lnTo>
                <a:lnTo>
                  <a:pt x="166" y="193"/>
                </a:lnTo>
                <a:lnTo>
                  <a:pt x="163" y="193"/>
                </a:lnTo>
                <a:lnTo>
                  <a:pt x="162" y="193"/>
                </a:lnTo>
                <a:lnTo>
                  <a:pt x="161" y="193"/>
                </a:lnTo>
                <a:lnTo>
                  <a:pt x="160" y="193"/>
                </a:lnTo>
                <a:lnTo>
                  <a:pt x="157" y="193"/>
                </a:lnTo>
                <a:lnTo>
                  <a:pt x="156" y="193"/>
                </a:lnTo>
                <a:lnTo>
                  <a:pt x="155" y="193"/>
                </a:lnTo>
                <a:lnTo>
                  <a:pt x="154" y="193"/>
                </a:lnTo>
                <a:lnTo>
                  <a:pt x="153" y="193"/>
                </a:lnTo>
                <a:lnTo>
                  <a:pt x="152" y="193"/>
                </a:lnTo>
                <a:lnTo>
                  <a:pt x="151" y="193"/>
                </a:lnTo>
                <a:lnTo>
                  <a:pt x="150" y="193"/>
                </a:lnTo>
                <a:lnTo>
                  <a:pt x="148" y="193"/>
                </a:lnTo>
                <a:lnTo>
                  <a:pt x="147" y="193"/>
                </a:lnTo>
                <a:lnTo>
                  <a:pt x="146" y="193"/>
                </a:lnTo>
                <a:lnTo>
                  <a:pt x="146" y="194"/>
                </a:lnTo>
                <a:lnTo>
                  <a:pt x="146" y="197"/>
                </a:lnTo>
                <a:lnTo>
                  <a:pt x="145" y="197"/>
                </a:lnTo>
                <a:lnTo>
                  <a:pt x="144" y="197"/>
                </a:lnTo>
                <a:lnTo>
                  <a:pt x="143" y="197"/>
                </a:lnTo>
                <a:lnTo>
                  <a:pt x="138" y="197"/>
                </a:lnTo>
                <a:lnTo>
                  <a:pt x="137" y="197"/>
                </a:lnTo>
                <a:lnTo>
                  <a:pt x="136" y="197"/>
                </a:lnTo>
                <a:lnTo>
                  <a:pt x="135" y="197"/>
                </a:lnTo>
                <a:lnTo>
                  <a:pt x="133" y="197"/>
                </a:lnTo>
                <a:lnTo>
                  <a:pt x="131" y="197"/>
                </a:lnTo>
                <a:lnTo>
                  <a:pt x="130" y="197"/>
                </a:lnTo>
                <a:lnTo>
                  <a:pt x="130" y="196"/>
                </a:lnTo>
                <a:lnTo>
                  <a:pt x="130" y="195"/>
                </a:lnTo>
                <a:lnTo>
                  <a:pt x="130" y="194"/>
                </a:lnTo>
                <a:lnTo>
                  <a:pt x="130" y="193"/>
                </a:lnTo>
                <a:lnTo>
                  <a:pt x="128" y="193"/>
                </a:lnTo>
                <a:lnTo>
                  <a:pt x="128" y="192"/>
                </a:lnTo>
                <a:lnTo>
                  <a:pt x="129" y="190"/>
                </a:lnTo>
                <a:lnTo>
                  <a:pt x="129" y="188"/>
                </a:lnTo>
                <a:lnTo>
                  <a:pt x="128" y="188"/>
                </a:lnTo>
                <a:lnTo>
                  <a:pt x="127" y="190"/>
                </a:lnTo>
                <a:lnTo>
                  <a:pt x="127" y="193"/>
                </a:lnTo>
                <a:lnTo>
                  <a:pt x="126" y="193"/>
                </a:lnTo>
                <a:lnTo>
                  <a:pt x="125" y="193"/>
                </a:lnTo>
                <a:lnTo>
                  <a:pt x="123" y="193"/>
                </a:lnTo>
                <a:lnTo>
                  <a:pt x="122" y="193"/>
                </a:lnTo>
                <a:lnTo>
                  <a:pt x="121" y="193"/>
                </a:lnTo>
                <a:lnTo>
                  <a:pt x="120" y="193"/>
                </a:lnTo>
                <a:lnTo>
                  <a:pt x="118" y="194"/>
                </a:lnTo>
                <a:lnTo>
                  <a:pt x="114" y="195"/>
                </a:lnTo>
                <a:lnTo>
                  <a:pt x="112" y="197"/>
                </a:lnTo>
                <a:lnTo>
                  <a:pt x="111" y="197"/>
                </a:lnTo>
                <a:lnTo>
                  <a:pt x="110" y="197"/>
                </a:lnTo>
                <a:lnTo>
                  <a:pt x="109" y="197"/>
                </a:lnTo>
                <a:lnTo>
                  <a:pt x="108" y="197"/>
                </a:lnTo>
                <a:lnTo>
                  <a:pt x="107" y="197"/>
                </a:lnTo>
                <a:lnTo>
                  <a:pt x="104" y="197"/>
                </a:lnTo>
                <a:lnTo>
                  <a:pt x="104" y="196"/>
                </a:lnTo>
                <a:lnTo>
                  <a:pt x="104" y="193"/>
                </a:lnTo>
                <a:lnTo>
                  <a:pt x="103" y="193"/>
                </a:lnTo>
                <a:lnTo>
                  <a:pt x="102" y="193"/>
                </a:lnTo>
                <a:lnTo>
                  <a:pt x="101" y="193"/>
                </a:lnTo>
                <a:lnTo>
                  <a:pt x="100" y="193"/>
                </a:lnTo>
                <a:lnTo>
                  <a:pt x="99" y="193"/>
                </a:lnTo>
                <a:lnTo>
                  <a:pt x="97" y="193"/>
                </a:lnTo>
                <a:lnTo>
                  <a:pt x="96" y="193"/>
                </a:lnTo>
                <a:lnTo>
                  <a:pt x="95" y="193"/>
                </a:lnTo>
                <a:lnTo>
                  <a:pt x="94" y="193"/>
                </a:lnTo>
                <a:lnTo>
                  <a:pt x="94" y="194"/>
                </a:lnTo>
                <a:lnTo>
                  <a:pt x="94" y="195"/>
                </a:lnTo>
                <a:lnTo>
                  <a:pt x="93" y="195"/>
                </a:lnTo>
                <a:lnTo>
                  <a:pt x="91" y="195"/>
                </a:lnTo>
                <a:lnTo>
                  <a:pt x="90" y="195"/>
                </a:lnTo>
                <a:lnTo>
                  <a:pt x="90" y="193"/>
                </a:lnTo>
                <a:lnTo>
                  <a:pt x="90" y="189"/>
                </a:lnTo>
                <a:lnTo>
                  <a:pt x="88" y="189"/>
                </a:lnTo>
                <a:lnTo>
                  <a:pt x="87" y="188"/>
                </a:lnTo>
                <a:lnTo>
                  <a:pt x="86" y="188"/>
                </a:lnTo>
                <a:lnTo>
                  <a:pt x="85" y="188"/>
                </a:lnTo>
                <a:lnTo>
                  <a:pt x="84" y="188"/>
                </a:lnTo>
                <a:lnTo>
                  <a:pt x="83" y="187"/>
                </a:lnTo>
                <a:lnTo>
                  <a:pt x="82" y="187"/>
                </a:lnTo>
                <a:lnTo>
                  <a:pt x="81" y="187"/>
                </a:lnTo>
                <a:lnTo>
                  <a:pt x="79" y="187"/>
                </a:lnTo>
                <a:lnTo>
                  <a:pt x="77" y="186"/>
                </a:lnTo>
                <a:lnTo>
                  <a:pt x="77" y="187"/>
                </a:lnTo>
                <a:lnTo>
                  <a:pt x="77" y="188"/>
                </a:lnTo>
                <a:lnTo>
                  <a:pt x="77" y="190"/>
                </a:lnTo>
                <a:lnTo>
                  <a:pt x="77" y="192"/>
                </a:lnTo>
                <a:lnTo>
                  <a:pt x="77" y="193"/>
                </a:lnTo>
                <a:lnTo>
                  <a:pt x="77" y="195"/>
                </a:lnTo>
                <a:lnTo>
                  <a:pt x="77" y="200"/>
                </a:lnTo>
                <a:lnTo>
                  <a:pt x="77" y="201"/>
                </a:lnTo>
                <a:lnTo>
                  <a:pt x="77" y="202"/>
                </a:lnTo>
                <a:lnTo>
                  <a:pt x="76" y="202"/>
                </a:lnTo>
                <a:lnTo>
                  <a:pt x="74" y="202"/>
                </a:lnTo>
                <a:lnTo>
                  <a:pt x="65" y="202"/>
                </a:lnTo>
                <a:lnTo>
                  <a:pt x="61" y="202"/>
                </a:lnTo>
                <a:lnTo>
                  <a:pt x="58" y="202"/>
                </a:lnTo>
                <a:lnTo>
                  <a:pt x="54" y="202"/>
                </a:lnTo>
                <a:lnTo>
                  <a:pt x="56" y="197"/>
                </a:lnTo>
                <a:lnTo>
                  <a:pt x="58" y="197"/>
                </a:lnTo>
                <a:lnTo>
                  <a:pt x="59" y="197"/>
                </a:lnTo>
                <a:lnTo>
                  <a:pt x="59" y="196"/>
                </a:lnTo>
                <a:lnTo>
                  <a:pt x="59" y="194"/>
                </a:lnTo>
                <a:lnTo>
                  <a:pt x="59" y="193"/>
                </a:lnTo>
                <a:lnTo>
                  <a:pt x="60" y="193"/>
                </a:lnTo>
                <a:lnTo>
                  <a:pt x="61" y="193"/>
                </a:lnTo>
                <a:lnTo>
                  <a:pt x="61" y="192"/>
                </a:lnTo>
                <a:lnTo>
                  <a:pt x="61" y="190"/>
                </a:lnTo>
                <a:lnTo>
                  <a:pt x="61" y="189"/>
                </a:lnTo>
                <a:lnTo>
                  <a:pt x="61" y="188"/>
                </a:lnTo>
                <a:lnTo>
                  <a:pt x="62" y="188"/>
                </a:lnTo>
                <a:lnTo>
                  <a:pt x="64" y="188"/>
                </a:lnTo>
                <a:lnTo>
                  <a:pt x="64" y="187"/>
                </a:lnTo>
                <a:lnTo>
                  <a:pt x="64" y="186"/>
                </a:lnTo>
                <a:lnTo>
                  <a:pt x="64" y="185"/>
                </a:lnTo>
                <a:lnTo>
                  <a:pt x="64" y="184"/>
                </a:lnTo>
                <a:lnTo>
                  <a:pt x="61" y="183"/>
                </a:lnTo>
                <a:lnTo>
                  <a:pt x="60" y="183"/>
                </a:lnTo>
                <a:lnTo>
                  <a:pt x="59" y="183"/>
                </a:lnTo>
                <a:lnTo>
                  <a:pt x="59" y="181"/>
                </a:lnTo>
                <a:lnTo>
                  <a:pt x="59" y="179"/>
                </a:lnTo>
                <a:lnTo>
                  <a:pt x="60" y="179"/>
                </a:lnTo>
                <a:lnTo>
                  <a:pt x="61" y="179"/>
                </a:lnTo>
                <a:lnTo>
                  <a:pt x="64" y="179"/>
                </a:lnTo>
                <a:lnTo>
                  <a:pt x="64" y="178"/>
                </a:lnTo>
                <a:lnTo>
                  <a:pt x="65" y="178"/>
                </a:lnTo>
                <a:lnTo>
                  <a:pt x="65" y="175"/>
                </a:lnTo>
                <a:lnTo>
                  <a:pt x="66" y="175"/>
                </a:lnTo>
                <a:lnTo>
                  <a:pt x="66" y="173"/>
                </a:lnTo>
                <a:lnTo>
                  <a:pt x="67" y="173"/>
                </a:lnTo>
                <a:lnTo>
                  <a:pt x="67" y="172"/>
                </a:lnTo>
                <a:lnTo>
                  <a:pt x="68" y="172"/>
                </a:lnTo>
                <a:lnTo>
                  <a:pt x="68" y="175"/>
                </a:lnTo>
                <a:lnTo>
                  <a:pt x="69" y="175"/>
                </a:lnTo>
                <a:lnTo>
                  <a:pt x="69" y="179"/>
                </a:lnTo>
                <a:lnTo>
                  <a:pt x="70" y="179"/>
                </a:lnTo>
                <a:lnTo>
                  <a:pt x="70" y="180"/>
                </a:lnTo>
                <a:lnTo>
                  <a:pt x="73" y="180"/>
                </a:lnTo>
                <a:lnTo>
                  <a:pt x="74" y="180"/>
                </a:lnTo>
                <a:lnTo>
                  <a:pt x="76" y="180"/>
                </a:lnTo>
                <a:lnTo>
                  <a:pt x="78" y="180"/>
                </a:lnTo>
                <a:lnTo>
                  <a:pt x="78" y="176"/>
                </a:lnTo>
                <a:lnTo>
                  <a:pt x="81" y="176"/>
                </a:lnTo>
                <a:lnTo>
                  <a:pt x="83" y="176"/>
                </a:lnTo>
                <a:lnTo>
                  <a:pt x="84" y="176"/>
                </a:lnTo>
                <a:lnTo>
                  <a:pt x="85" y="176"/>
                </a:lnTo>
                <a:lnTo>
                  <a:pt x="85" y="171"/>
                </a:lnTo>
                <a:lnTo>
                  <a:pt x="86" y="171"/>
                </a:lnTo>
                <a:lnTo>
                  <a:pt x="87" y="171"/>
                </a:lnTo>
                <a:lnTo>
                  <a:pt x="90" y="171"/>
                </a:lnTo>
                <a:lnTo>
                  <a:pt x="90" y="162"/>
                </a:lnTo>
                <a:lnTo>
                  <a:pt x="93" y="162"/>
                </a:lnTo>
                <a:lnTo>
                  <a:pt x="96" y="162"/>
                </a:lnTo>
                <a:lnTo>
                  <a:pt x="105" y="162"/>
                </a:lnTo>
                <a:lnTo>
                  <a:pt x="107" y="162"/>
                </a:lnTo>
                <a:lnTo>
                  <a:pt x="107" y="161"/>
                </a:lnTo>
                <a:lnTo>
                  <a:pt x="107" y="158"/>
                </a:lnTo>
                <a:lnTo>
                  <a:pt x="109" y="158"/>
                </a:lnTo>
                <a:lnTo>
                  <a:pt x="111" y="158"/>
                </a:lnTo>
                <a:lnTo>
                  <a:pt x="111" y="154"/>
                </a:lnTo>
                <a:lnTo>
                  <a:pt x="116" y="154"/>
                </a:lnTo>
                <a:lnTo>
                  <a:pt x="116" y="150"/>
                </a:lnTo>
                <a:lnTo>
                  <a:pt x="123" y="150"/>
                </a:lnTo>
                <a:lnTo>
                  <a:pt x="123" y="145"/>
                </a:lnTo>
                <a:lnTo>
                  <a:pt x="126" y="145"/>
                </a:lnTo>
                <a:lnTo>
                  <a:pt x="127" y="145"/>
                </a:lnTo>
                <a:lnTo>
                  <a:pt x="128" y="145"/>
                </a:lnTo>
                <a:lnTo>
                  <a:pt x="128" y="144"/>
                </a:lnTo>
                <a:lnTo>
                  <a:pt x="128" y="143"/>
                </a:lnTo>
                <a:lnTo>
                  <a:pt x="128" y="141"/>
                </a:lnTo>
                <a:lnTo>
                  <a:pt x="131" y="141"/>
                </a:lnTo>
                <a:lnTo>
                  <a:pt x="133" y="141"/>
                </a:lnTo>
                <a:lnTo>
                  <a:pt x="135" y="141"/>
                </a:lnTo>
                <a:lnTo>
                  <a:pt x="136" y="141"/>
                </a:lnTo>
                <a:lnTo>
                  <a:pt x="137" y="141"/>
                </a:lnTo>
                <a:lnTo>
                  <a:pt x="138" y="141"/>
                </a:lnTo>
                <a:lnTo>
                  <a:pt x="138" y="139"/>
                </a:lnTo>
                <a:lnTo>
                  <a:pt x="137" y="139"/>
                </a:lnTo>
                <a:lnTo>
                  <a:pt x="137" y="138"/>
                </a:lnTo>
                <a:lnTo>
                  <a:pt x="137" y="137"/>
                </a:lnTo>
                <a:lnTo>
                  <a:pt x="137" y="136"/>
                </a:lnTo>
                <a:lnTo>
                  <a:pt x="137" y="134"/>
                </a:lnTo>
                <a:lnTo>
                  <a:pt x="137" y="131"/>
                </a:lnTo>
                <a:lnTo>
                  <a:pt x="138" y="131"/>
                </a:lnTo>
                <a:lnTo>
                  <a:pt x="140" y="131"/>
                </a:lnTo>
                <a:lnTo>
                  <a:pt x="142" y="131"/>
                </a:lnTo>
                <a:lnTo>
                  <a:pt x="142" y="130"/>
                </a:lnTo>
                <a:lnTo>
                  <a:pt x="142" y="129"/>
                </a:lnTo>
                <a:lnTo>
                  <a:pt x="142" y="127"/>
                </a:lnTo>
                <a:lnTo>
                  <a:pt x="144" y="127"/>
                </a:lnTo>
                <a:lnTo>
                  <a:pt x="145" y="127"/>
                </a:lnTo>
                <a:lnTo>
                  <a:pt x="150" y="127"/>
                </a:lnTo>
                <a:lnTo>
                  <a:pt x="150" y="126"/>
                </a:lnTo>
                <a:lnTo>
                  <a:pt x="150" y="123"/>
                </a:lnTo>
                <a:lnTo>
                  <a:pt x="150" y="122"/>
                </a:lnTo>
                <a:lnTo>
                  <a:pt x="147" y="122"/>
                </a:lnTo>
                <a:lnTo>
                  <a:pt x="144" y="122"/>
                </a:lnTo>
                <a:lnTo>
                  <a:pt x="140" y="122"/>
                </a:lnTo>
                <a:lnTo>
                  <a:pt x="128" y="122"/>
                </a:lnTo>
                <a:lnTo>
                  <a:pt x="125" y="123"/>
                </a:lnTo>
                <a:lnTo>
                  <a:pt x="122" y="123"/>
                </a:lnTo>
                <a:lnTo>
                  <a:pt x="119" y="123"/>
                </a:lnTo>
                <a:lnTo>
                  <a:pt x="118" y="123"/>
                </a:lnTo>
                <a:lnTo>
                  <a:pt x="117" y="123"/>
                </a:lnTo>
                <a:lnTo>
                  <a:pt x="114" y="123"/>
                </a:lnTo>
                <a:lnTo>
                  <a:pt x="113" y="123"/>
                </a:lnTo>
                <a:lnTo>
                  <a:pt x="112" y="123"/>
                </a:lnTo>
                <a:lnTo>
                  <a:pt x="110" y="123"/>
                </a:lnTo>
                <a:lnTo>
                  <a:pt x="107" y="123"/>
                </a:lnTo>
                <a:lnTo>
                  <a:pt x="105" y="123"/>
                </a:lnTo>
                <a:lnTo>
                  <a:pt x="104" y="123"/>
                </a:lnTo>
                <a:lnTo>
                  <a:pt x="103" y="123"/>
                </a:lnTo>
                <a:lnTo>
                  <a:pt x="102" y="123"/>
                </a:lnTo>
                <a:lnTo>
                  <a:pt x="100" y="123"/>
                </a:lnTo>
                <a:lnTo>
                  <a:pt x="97" y="123"/>
                </a:lnTo>
                <a:lnTo>
                  <a:pt x="94" y="123"/>
                </a:lnTo>
                <a:lnTo>
                  <a:pt x="94" y="125"/>
                </a:lnTo>
                <a:lnTo>
                  <a:pt x="94" y="127"/>
                </a:lnTo>
                <a:lnTo>
                  <a:pt x="93" y="127"/>
                </a:lnTo>
                <a:lnTo>
                  <a:pt x="92" y="127"/>
                </a:lnTo>
                <a:lnTo>
                  <a:pt x="91" y="127"/>
                </a:lnTo>
                <a:lnTo>
                  <a:pt x="90" y="127"/>
                </a:lnTo>
                <a:lnTo>
                  <a:pt x="90" y="128"/>
                </a:lnTo>
                <a:lnTo>
                  <a:pt x="88" y="128"/>
                </a:lnTo>
                <a:lnTo>
                  <a:pt x="87" y="128"/>
                </a:lnTo>
                <a:lnTo>
                  <a:pt x="86" y="129"/>
                </a:lnTo>
                <a:lnTo>
                  <a:pt x="85" y="129"/>
                </a:lnTo>
                <a:lnTo>
                  <a:pt x="85" y="130"/>
                </a:lnTo>
                <a:lnTo>
                  <a:pt x="85" y="131"/>
                </a:lnTo>
                <a:lnTo>
                  <a:pt x="85" y="133"/>
                </a:lnTo>
                <a:lnTo>
                  <a:pt x="82" y="133"/>
                </a:lnTo>
                <a:lnTo>
                  <a:pt x="81" y="133"/>
                </a:lnTo>
                <a:lnTo>
                  <a:pt x="79" y="133"/>
                </a:lnTo>
                <a:lnTo>
                  <a:pt x="76" y="133"/>
                </a:lnTo>
                <a:lnTo>
                  <a:pt x="76" y="131"/>
                </a:lnTo>
                <a:lnTo>
                  <a:pt x="76" y="129"/>
                </a:lnTo>
                <a:lnTo>
                  <a:pt x="76" y="128"/>
                </a:lnTo>
                <a:lnTo>
                  <a:pt x="76" y="127"/>
                </a:lnTo>
                <a:lnTo>
                  <a:pt x="76" y="126"/>
                </a:lnTo>
                <a:lnTo>
                  <a:pt x="76" y="125"/>
                </a:lnTo>
                <a:lnTo>
                  <a:pt x="76" y="123"/>
                </a:lnTo>
                <a:lnTo>
                  <a:pt x="77" y="123"/>
                </a:lnTo>
                <a:lnTo>
                  <a:pt x="78" y="123"/>
                </a:lnTo>
                <a:lnTo>
                  <a:pt x="79" y="123"/>
                </a:lnTo>
                <a:lnTo>
                  <a:pt x="81" y="123"/>
                </a:lnTo>
                <a:lnTo>
                  <a:pt x="82" y="123"/>
                </a:lnTo>
                <a:lnTo>
                  <a:pt x="84" y="123"/>
                </a:lnTo>
                <a:lnTo>
                  <a:pt x="85" y="123"/>
                </a:lnTo>
                <a:lnTo>
                  <a:pt x="85" y="122"/>
                </a:lnTo>
                <a:lnTo>
                  <a:pt x="85" y="121"/>
                </a:lnTo>
                <a:lnTo>
                  <a:pt x="85" y="120"/>
                </a:lnTo>
                <a:lnTo>
                  <a:pt x="85" y="116"/>
                </a:lnTo>
                <a:lnTo>
                  <a:pt x="85" y="114"/>
                </a:lnTo>
                <a:lnTo>
                  <a:pt x="85" y="113"/>
                </a:lnTo>
                <a:lnTo>
                  <a:pt x="85" y="112"/>
                </a:lnTo>
                <a:lnTo>
                  <a:pt x="85" y="111"/>
                </a:lnTo>
                <a:lnTo>
                  <a:pt x="85" y="110"/>
                </a:lnTo>
                <a:lnTo>
                  <a:pt x="85" y="108"/>
                </a:lnTo>
                <a:lnTo>
                  <a:pt x="85" y="106"/>
                </a:lnTo>
                <a:lnTo>
                  <a:pt x="85" y="105"/>
                </a:lnTo>
                <a:lnTo>
                  <a:pt x="85" y="104"/>
                </a:lnTo>
                <a:lnTo>
                  <a:pt x="85" y="103"/>
                </a:lnTo>
                <a:lnTo>
                  <a:pt x="85" y="102"/>
                </a:lnTo>
                <a:lnTo>
                  <a:pt x="85" y="101"/>
                </a:lnTo>
                <a:lnTo>
                  <a:pt x="85" y="100"/>
                </a:lnTo>
                <a:lnTo>
                  <a:pt x="85" y="98"/>
                </a:lnTo>
                <a:lnTo>
                  <a:pt x="85" y="97"/>
                </a:lnTo>
                <a:lnTo>
                  <a:pt x="85" y="93"/>
                </a:lnTo>
                <a:lnTo>
                  <a:pt x="85" y="92"/>
                </a:lnTo>
                <a:lnTo>
                  <a:pt x="85" y="91"/>
                </a:lnTo>
                <a:lnTo>
                  <a:pt x="85" y="89"/>
                </a:lnTo>
                <a:lnTo>
                  <a:pt x="85" y="88"/>
                </a:lnTo>
                <a:lnTo>
                  <a:pt x="85" y="87"/>
                </a:lnTo>
                <a:lnTo>
                  <a:pt x="85" y="86"/>
                </a:lnTo>
                <a:lnTo>
                  <a:pt x="85" y="85"/>
                </a:lnTo>
                <a:lnTo>
                  <a:pt x="85" y="84"/>
                </a:lnTo>
                <a:lnTo>
                  <a:pt x="85" y="83"/>
                </a:lnTo>
                <a:lnTo>
                  <a:pt x="85" y="81"/>
                </a:lnTo>
                <a:lnTo>
                  <a:pt x="85" y="80"/>
                </a:lnTo>
                <a:lnTo>
                  <a:pt x="85" y="79"/>
                </a:lnTo>
                <a:lnTo>
                  <a:pt x="85" y="77"/>
                </a:lnTo>
                <a:lnTo>
                  <a:pt x="84" y="77"/>
                </a:lnTo>
                <a:lnTo>
                  <a:pt x="84" y="75"/>
                </a:lnTo>
                <a:lnTo>
                  <a:pt x="83" y="74"/>
                </a:lnTo>
                <a:lnTo>
                  <a:pt x="81" y="74"/>
                </a:lnTo>
                <a:lnTo>
                  <a:pt x="78" y="74"/>
                </a:lnTo>
                <a:lnTo>
                  <a:pt x="78" y="72"/>
                </a:lnTo>
                <a:lnTo>
                  <a:pt x="78" y="71"/>
                </a:lnTo>
                <a:lnTo>
                  <a:pt x="76" y="71"/>
                </a:lnTo>
                <a:lnTo>
                  <a:pt x="76" y="74"/>
                </a:lnTo>
                <a:lnTo>
                  <a:pt x="76" y="75"/>
                </a:lnTo>
                <a:lnTo>
                  <a:pt x="76" y="76"/>
                </a:lnTo>
                <a:lnTo>
                  <a:pt x="75" y="76"/>
                </a:lnTo>
                <a:lnTo>
                  <a:pt x="74" y="76"/>
                </a:lnTo>
                <a:lnTo>
                  <a:pt x="73" y="76"/>
                </a:lnTo>
                <a:lnTo>
                  <a:pt x="71" y="76"/>
                </a:lnTo>
                <a:lnTo>
                  <a:pt x="70" y="76"/>
                </a:lnTo>
                <a:lnTo>
                  <a:pt x="69" y="76"/>
                </a:lnTo>
                <a:lnTo>
                  <a:pt x="68" y="76"/>
                </a:lnTo>
                <a:lnTo>
                  <a:pt x="69" y="78"/>
                </a:lnTo>
                <a:lnTo>
                  <a:pt x="69" y="80"/>
                </a:lnTo>
                <a:lnTo>
                  <a:pt x="70" y="80"/>
                </a:lnTo>
                <a:lnTo>
                  <a:pt x="71" y="80"/>
                </a:lnTo>
                <a:lnTo>
                  <a:pt x="73" y="80"/>
                </a:lnTo>
                <a:lnTo>
                  <a:pt x="74" y="80"/>
                </a:lnTo>
                <a:lnTo>
                  <a:pt x="75" y="80"/>
                </a:lnTo>
                <a:lnTo>
                  <a:pt x="75" y="79"/>
                </a:lnTo>
                <a:lnTo>
                  <a:pt x="75" y="78"/>
                </a:lnTo>
                <a:lnTo>
                  <a:pt x="76" y="78"/>
                </a:lnTo>
                <a:lnTo>
                  <a:pt x="76" y="79"/>
                </a:lnTo>
                <a:lnTo>
                  <a:pt x="76" y="80"/>
                </a:lnTo>
                <a:lnTo>
                  <a:pt x="77" y="80"/>
                </a:lnTo>
                <a:lnTo>
                  <a:pt x="78" y="80"/>
                </a:lnTo>
                <a:lnTo>
                  <a:pt x="79" y="80"/>
                </a:lnTo>
                <a:lnTo>
                  <a:pt x="81" y="80"/>
                </a:lnTo>
                <a:lnTo>
                  <a:pt x="81" y="81"/>
                </a:lnTo>
                <a:lnTo>
                  <a:pt x="81" y="83"/>
                </a:lnTo>
                <a:lnTo>
                  <a:pt x="81" y="84"/>
                </a:lnTo>
                <a:lnTo>
                  <a:pt x="81" y="86"/>
                </a:lnTo>
                <a:lnTo>
                  <a:pt x="81" y="87"/>
                </a:lnTo>
                <a:lnTo>
                  <a:pt x="81" y="88"/>
                </a:lnTo>
                <a:lnTo>
                  <a:pt x="79" y="88"/>
                </a:lnTo>
                <a:lnTo>
                  <a:pt x="78" y="88"/>
                </a:lnTo>
                <a:lnTo>
                  <a:pt x="77" y="88"/>
                </a:lnTo>
                <a:lnTo>
                  <a:pt x="76" y="88"/>
                </a:lnTo>
                <a:lnTo>
                  <a:pt x="76" y="87"/>
                </a:lnTo>
                <a:lnTo>
                  <a:pt x="76" y="86"/>
                </a:lnTo>
                <a:lnTo>
                  <a:pt x="76" y="85"/>
                </a:lnTo>
                <a:lnTo>
                  <a:pt x="76" y="84"/>
                </a:lnTo>
                <a:lnTo>
                  <a:pt x="76" y="83"/>
                </a:lnTo>
                <a:lnTo>
                  <a:pt x="76" y="81"/>
                </a:lnTo>
                <a:lnTo>
                  <a:pt x="75" y="81"/>
                </a:lnTo>
                <a:lnTo>
                  <a:pt x="74" y="81"/>
                </a:lnTo>
                <a:lnTo>
                  <a:pt x="73" y="81"/>
                </a:lnTo>
                <a:lnTo>
                  <a:pt x="73" y="84"/>
                </a:lnTo>
                <a:lnTo>
                  <a:pt x="71" y="84"/>
                </a:lnTo>
                <a:lnTo>
                  <a:pt x="68" y="84"/>
                </a:lnTo>
                <a:lnTo>
                  <a:pt x="68" y="83"/>
                </a:lnTo>
                <a:lnTo>
                  <a:pt x="68" y="80"/>
                </a:lnTo>
                <a:lnTo>
                  <a:pt x="67" y="80"/>
                </a:lnTo>
                <a:lnTo>
                  <a:pt x="66" y="79"/>
                </a:lnTo>
                <a:lnTo>
                  <a:pt x="65" y="79"/>
                </a:lnTo>
                <a:lnTo>
                  <a:pt x="64" y="79"/>
                </a:lnTo>
                <a:lnTo>
                  <a:pt x="62" y="79"/>
                </a:lnTo>
                <a:lnTo>
                  <a:pt x="60" y="80"/>
                </a:lnTo>
                <a:lnTo>
                  <a:pt x="59" y="80"/>
                </a:lnTo>
                <a:lnTo>
                  <a:pt x="59" y="79"/>
                </a:lnTo>
                <a:lnTo>
                  <a:pt x="59" y="78"/>
                </a:lnTo>
                <a:lnTo>
                  <a:pt x="59" y="77"/>
                </a:lnTo>
                <a:lnTo>
                  <a:pt x="59" y="76"/>
                </a:lnTo>
                <a:lnTo>
                  <a:pt x="59" y="75"/>
                </a:lnTo>
                <a:lnTo>
                  <a:pt x="59" y="74"/>
                </a:lnTo>
                <a:lnTo>
                  <a:pt x="59" y="72"/>
                </a:lnTo>
                <a:lnTo>
                  <a:pt x="59" y="71"/>
                </a:lnTo>
                <a:lnTo>
                  <a:pt x="58" y="71"/>
                </a:lnTo>
                <a:lnTo>
                  <a:pt x="57" y="71"/>
                </a:lnTo>
                <a:lnTo>
                  <a:pt x="56" y="71"/>
                </a:lnTo>
                <a:lnTo>
                  <a:pt x="54" y="71"/>
                </a:lnTo>
                <a:lnTo>
                  <a:pt x="52" y="71"/>
                </a:lnTo>
                <a:lnTo>
                  <a:pt x="52" y="72"/>
                </a:lnTo>
                <a:lnTo>
                  <a:pt x="52" y="74"/>
                </a:lnTo>
                <a:lnTo>
                  <a:pt x="52" y="75"/>
                </a:lnTo>
                <a:lnTo>
                  <a:pt x="52" y="77"/>
                </a:lnTo>
                <a:lnTo>
                  <a:pt x="52" y="78"/>
                </a:lnTo>
                <a:lnTo>
                  <a:pt x="52" y="79"/>
                </a:lnTo>
                <a:lnTo>
                  <a:pt x="51" y="79"/>
                </a:lnTo>
                <a:lnTo>
                  <a:pt x="50" y="79"/>
                </a:lnTo>
                <a:lnTo>
                  <a:pt x="49" y="79"/>
                </a:lnTo>
                <a:lnTo>
                  <a:pt x="47" y="80"/>
                </a:lnTo>
                <a:lnTo>
                  <a:pt x="45" y="80"/>
                </a:lnTo>
                <a:lnTo>
                  <a:pt x="43" y="84"/>
                </a:lnTo>
                <a:lnTo>
                  <a:pt x="43" y="88"/>
                </a:lnTo>
                <a:lnTo>
                  <a:pt x="42" y="88"/>
                </a:lnTo>
                <a:lnTo>
                  <a:pt x="41" y="88"/>
                </a:lnTo>
                <a:lnTo>
                  <a:pt x="41" y="89"/>
                </a:lnTo>
                <a:lnTo>
                  <a:pt x="41" y="93"/>
                </a:lnTo>
                <a:lnTo>
                  <a:pt x="42" y="93"/>
                </a:lnTo>
                <a:lnTo>
                  <a:pt x="41" y="93"/>
                </a:lnTo>
                <a:lnTo>
                  <a:pt x="40" y="93"/>
                </a:lnTo>
                <a:lnTo>
                  <a:pt x="38" y="95"/>
                </a:lnTo>
                <a:lnTo>
                  <a:pt x="38" y="96"/>
                </a:lnTo>
                <a:lnTo>
                  <a:pt x="36" y="96"/>
                </a:lnTo>
                <a:lnTo>
                  <a:pt x="36" y="97"/>
                </a:lnTo>
                <a:lnTo>
                  <a:pt x="35" y="97"/>
                </a:lnTo>
                <a:lnTo>
                  <a:pt x="34" y="97"/>
                </a:lnTo>
                <a:lnTo>
                  <a:pt x="33" y="97"/>
                </a:lnTo>
                <a:lnTo>
                  <a:pt x="34" y="97"/>
                </a:lnTo>
                <a:lnTo>
                  <a:pt x="34" y="98"/>
                </a:lnTo>
                <a:lnTo>
                  <a:pt x="35" y="100"/>
                </a:lnTo>
                <a:lnTo>
                  <a:pt x="36" y="101"/>
                </a:lnTo>
                <a:lnTo>
                  <a:pt x="38" y="102"/>
                </a:lnTo>
                <a:lnTo>
                  <a:pt x="39" y="103"/>
                </a:lnTo>
                <a:lnTo>
                  <a:pt x="39" y="104"/>
                </a:lnTo>
                <a:lnTo>
                  <a:pt x="40" y="104"/>
                </a:lnTo>
                <a:lnTo>
                  <a:pt x="40" y="105"/>
                </a:lnTo>
                <a:lnTo>
                  <a:pt x="41" y="105"/>
                </a:lnTo>
                <a:lnTo>
                  <a:pt x="41" y="106"/>
                </a:lnTo>
                <a:lnTo>
                  <a:pt x="40" y="106"/>
                </a:lnTo>
                <a:lnTo>
                  <a:pt x="38" y="106"/>
                </a:lnTo>
                <a:lnTo>
                  <a:pt x="36" y="106"/>
                </a:lnTo>
                <a:lnTo>
                  <a:pt x="35" y="106"/>
                </a:lnTo>
                <a:lnTo>
                  <a:pt x="34" y="106"/>
                </a:lnTo>
                <a:lnTo>
                  <a:pt x="33" y="106"/>
                </a:lnTo>
                <a:lnTo>
                  <a:pt x="32" y="106"/>
                </a:lnTo>
                <a:lnTo>
                  <a:pt x="31" y="111"/>
                </a:lnTo>
                <a:lnTo>
                  <a:pt x="24" y="111"/>
                </a:lnTo>
                <a:lnTo>
                  <a:pt x="23" y="111"/>
                </a:lnTo>
                <a:lnTo>
                  <a:pt x="22" y="111"/>
                </a:lnTo>
                <a:lnTo>
                  <a:pt x="22" y="112"/>
                </a:lnTo>
                <a:lnTo>
                  <a:pt x="21" y="114"/>
                </a:lnTo>
                <a:lnTo>
                  <a:pt x="22" y="114"/>
                </a:lnTo>
                <a:lnTo>
                  <a:pt x="24" y="114"/>
                </a:lnTo>
                <a:lnTo>
                  <a:pt x="24" y="117"/>
                </a:lnTo>
                <a:lnTo>
                  <a:pt x="24" y="121"/>
                </a:lnTo>
                <a:lnTo>
                  <a:pt x="24" y="123"/>
                </a:lnTo>
                <a:lnTo>
                  <a:pt x="23" y="123"/>
                </a:lnTo>
                <a:lnTo>
                  <a:pt x="21" y="123"/>
                </a:lnTo>
                <a:lnTo>
                  <a:pt x="19" y="123"/>
                </a:lnTo>
                <a:lnTo>
                  <a:pt x="18" y="123"/>
                </a:lnTo>
                <a:lnTo>
                  <a:pt x="17" y="123"/>
                </a:lnTo>
                <a:lnTo>
                  <a:pt x="16" y="123"/>
                </a:lnTo>
                <a:lnTo>
                  <a:pt x="16" y="125"/>
                </a:lnTo>
                <a:lnTo>
                  <a:pt x="16" y="127"/>
                </a:lnTo>
                <a:lnTo>
                  <a:pt x="16" y="128"/>
                </a:lnTo>
                <a:lnTo>
                  <a:pt x="16" y="129"/>
                </a:lnTo>
                <a:lnTo>
                  <a:pt x="16" y="130"/>
                </a:lnTo>
                <a:lnTo>
                  <a:pt x="16" y="131"/>
                </a:lnTo>
                <a:lnTo>
                  <a:pt x="16" y="133"/>
                </a:lnTo>
                <a:lnTo>
                  <a:pt x="14" y="133"/>
                </a:lnTo>
                <a:lnTo>
                  <a:pt x="13" y="133"/>
                </a:lnTo>
                <a:lnTo>
                  <a:pt x="12" y="133"/>
                </a:lnTo>
                <a:lnTo>
                  <a:pt x="13" y="134"/>
                </a:lnTo>
                <a:lnTo>
                  <a:pt x="13" y="135"/>
                </a:lnTo>
                <a:lnTo>
                  <a:pt x="13" y="136"/>
                </a:lnTo>
                <a:lnTo>
                  <a:pt x="12" y="136"/>
                </a:lnTo>
                <a:lnTo>
                  <a:pt x="10" y="136"/>
                </a:lnTo>
                <a:lnTo>
                  <a:pt x="9" y="136"/>
                </a:lnTo>
                <a:lnTo>
                  <a:pt x="8" y="136"/>
                </a:lnTo>
                <a:lnTo>
                  <a:pt x="7" y="136"/>
                </a:lnTo>
                <a:lnTo>
                  <a:pt x="7" y="137"/>
                </a:lnTo>
                <a:lnTo>
                  <a:pt x="7" y="141"/>
                </a:lnTo>
                <a:lnTo>
                  <a:pt x="6" y="141"/>
                </a:lnTo>
                <a:lnTo>
                  <a:pt x="4" y="141"/>
                </a:lnTo>
                <a:lnTo>
                  <a:pt x="2" y="141"/>
                </a:lnTo>
                <a:lnTo>
                  <a:pt x="1" y="141"/>
                </a:lnTo>
                <a:lnTo>
                  <a:pt x="0" y="141"/>
                </a:lnTo>
                <a:lnTo>
                  <a:pt x="1" y="139"/>
                </a:lnTo>
                <a:lnTo>
                  <a:pt x="2" y="136"/>
                </a:lnTo>
                <a:lnTo>
                  <a:pt x="2" y="133"/>
                </a:lnTo>
                <a:lnTo>
                  <a:pt x="2" y="131"/>
                </a:lnTo>
                <a:lnTo>
                  <a:pt x="2" y="130"/>
                </a:lnTo>
                <a:lnTo>
                  <a:pt x="5" y="130"/>
                </a:lnTo>
                <a:lnTo>
                  <a:pt x="5" y="129"/>
                </a:lnTo>
                <a:lnTo>
                  <a:pt x="6" y="129"/>
                </a:lnTo>
                <a:lnTo>
                  <a:pt x="7" y="128"/>
                </a:lnTo>
                <a:lnTo>
                  <a:pt x="7" y="127"/>
                </a:lnTo>
                <a:lnTo>
                  <a:pt x="7" y="126"/>
                </a:lnTo>
                <a:lnTo>
                  <a:pt x="7" y="125"/>
                </a:lnTo>
                <a:lnTo>
                  <a:pt x="7" y="123"/>
                </a:lnTo>
                <a:lnTo>
                  <a:pt x="8" y="123"/>
                </a:lnTo>
                <a:lnTo>
                  <a:pt x="9" y="123"/>
                </a:lnTo>
                <a:lnTo>
                  <a:pt x="12" y="123"/>
                </a:lnTo>
                <a:lnTo>
                  <a:pt x="13" y="123"/>
                </a:lnTo>
                <a:lnTo>
                  <a:pt x="13" y="122"/>
                </a:lnTo>
                <a:lnTo>
                  <a:pt x="14" y="121"/>
                </a:lnTo>
                <a:lnTo>
                  <a:pt x="13" y="121"/>
                </a:lnTo>
                <a:lnTo>
                  <a:pt x="13" y="119"/>
                </a:lnTo>
                <a:lnTo>
                  <a:pt x="12" y="119"/>
                </a:lnTo>
                <a:lnTo>
                  <a:pt x="12" y="117"/>
                </a:lnTo>
                <a:lnTo>
                  <a:pt x="12" y="114"/>
                </a:lnTo>
                <a:lnTo>
                  <a:pt x="13" y="114"/>
                </a:lnTo>
                <a:lnTo>
                  <a:pt x="16" y="114"/>
                </a:lnTo>
                <a:lnTo>
                  <a:pt x="16" y="113"/>
                </a:lnTo>
                <a:lnTo>
                  <a:pt x="16" y="111"/>
                </a:lnTo>
                <a:lnTo>
                  <a:pt x="16" y="110"/>
                </a:lnTo>
                <a:lnTo>
                  <a:pt x="16" y="109"/>
                </a:lnTo>
                <a:lnTo>
                  <a:pt x="16" y="108"/>
                </a:lnTo>
                <a:lnTo>
                  <a:pt x="16" y="106"/>
                </a:lnTo>
                <a:lnTo>
                  <a:pt x="15" y="104"/>
                </a:lnTo>
                <a:lnTo>
                  <a:pt x="16" y="104"/>
                </a:lnTo>
                <a:lnTo>
                  <a:pt x="16" y="103"/>
                </a:lnTo>
                <a:lnTo>
                  <a:pt x="16" y="102"/>
                </a:lnTo>
                <a:lnTo>
                  <a:pt x="15" y="102"/>
                </a:lnTo>
                <a:lnTo>
                  <a:pt x="16" y="102"/>
                </a:lnTo>
                <a:lnTo>
                  <a:pt x="16" y="101"/>
                </a:lnTo>
                <a:lnTo>
                  <a:pt x="15" y="101"/>
                </a:lnTo>
                <a:lnTo>
                  <a:pt x="16" y="101"/>
                </a:lnTo>
                <a:lnTo>
                  <a:pt x="17" y="101"/>
                </a:lnTo>
                <a:lnTo>
                  <a:pt x="18" y="101"/>
                </a:lnTo>
                <a:lnTo>
                  <a:pt x="18" y="100"/>
                </a:lnTo>
                <a:lnTo>
                  <a:pt x="21" y="100"/>
                </a:lnTo>
                <a:lnTo>
                  <a:pt x="21" y="97"/>
                </a:lnTo>
                <a:lnTo>
                  <a:pt x="18" y="97"/>
                </a:lnTo>
                <a:lnTo>
                  <a:pt x="18" y="96"/>
                </a:lnTo>
                <a:lnTo>
                  <a:pt x="16" y="96"/>
                </a:lnTo>
                <a:lnTo>
                  <a:pt x="15" y="96"/>
                </a:lnTo>
                <a:lnTo>
                  <a:pt x="15" y="95"/>
                </a:lnTo>
                <a:lnTo>
                  <a:pt x="15" y="94"/>
                </a:lnTo>
                <a:lnTo>
                  <a:pt x="15" y="93"/>
                </a:lnTo>
                <a:lnTo>
                  <a:pt x="17" y="93"/>
                </a:lnTo>
                <a:lnTo>
                  <a:pt x="18" y="93"/>
                </a:lnTo>
                <a:lnTo>
                  <a:pt x="19" y="93"/>
                </a:lnTo>
                <a:lnTo>
                  <a:pt x="19" y="91"/>
                </a:lnTo>
                <a:lnTo>
                  <a:pt x="18" y="91"/>
                </a:lnTo>
                <a:lnTo>
                  <a:pt x="17" y="91"/>
                </a:lnTo>
                <a:lnTo>
                  <a:pt x="16" y="91"/>
                </a:lnTo>
                <a:lnTo>
                  <a:pt x="15" y="91"/>
                </a:lnTo>
                <a:lnTo>
                  <a:pt x="15" y="89"/>
                </a:lnTo>
                <a:lnTo>
                  <a:pt x="15" y="88"/>
                </a:lnTo>
                <a:lnTo>
                  <a:pt x="16" y="88"/>
                </a:lnTo>
                <a:lnTo>
                  <a:pt x="19" y="88"/>
                </a:lnTo>
                <a:lnTo>
                  <a:pt x="24" y="88"/>
                </a:lnTo>
                <a:lnTo>
                  <a:pt x="24" y="87"/>
                </a:lnTo>
                <a:lnTo>
                  <a:pt x="24" y="86"/>
                </a:lnTo>
                <a:lnTo>
                  <a:pt x="23" y="86"/>
                </a:lnTo>
                <a:lnTo>
                  <a:pt x="24" y="86"/>
                </a:lnTo>
                <a:lnTo>
                  <a:pt x="24" y="85"/>
                </a:lnTo>
                <a:lnTo>
                  <a:pt x="24" y="84"/>
                </a:lnTo>
                <a:lnTo>
                  <a:pt x="24" y="83"/>
                </a:lnTo>
                <a:lnTo>
                  <a:pt x="24" y="81"/>
                </a:lnTo>
                <a:lnTo>
                  <a:pt x="24" y="80"/>
                </a:lnTo>
                <a:lnTo>
                  <a:pt x="24" y="79"/>
                </a:lnTo>
                <a:lnTo>
                  <a:pt x="25" y="79"/>
                </a:lnTo>
                <a:lnTo>
                  <a:pt x="26" y="79"/>
                </a:lnTo>
                <a:lnTo>
                  <a:pt x="27" y="79"/>
                </a:lnTo>
                <a:lnTo>
                  <a:pt x="28" y="79"/>
                </a:lnTo>
                <a:lnTo>
                  <a:pt x="30" y="79"/>
                </a:lnTo>
                <a:lnTo>
                  <a:pt x="31" y="79"/>
                </a:lnTo>
                <a:lnTo>
                  <a:pt x="32" y="79"/>
                </a:lnTo>
                <a:lnTo>
                  <a:pt x="32" y="78"/>
                </a:lnTo>
                <a:lnTo>
                  <a:pt x="32" y="76"/>
                </a:lnTo>
                <a:lnTo>
                  <a:pt x="32" y="75"/>
                </a:lnTo>
                <a:lnTo>
                  <a:pt x="32" y="74"/>
                </a:lnTo>
                <a:lnTo>
                  <a:pt x="32" y="72"/>
                </a:lnTo>
                <a:lnTo>
                  <a:pt x="32" y="71"/>
                </a:lnTo>
                <a:lnTo>
                  <a:pt x="32" y="69"/>
                </a:lnTo>
                <a:lnTo>
                  <a:pt x="32" y="66"/>
                </a:lnTo>
                <a:lnTo>
                  <a:pt x="32" y="64"/>
                </a:lnTo>
                <a:lnTo>
                  <a:pt x="32" y="63"/>
                </a:lnTo>
                <a:lnTo>
                  <a:pt x="32" y="62"/>
                </a:lnTo>
                <a:lnTo>
                  <a:pt x="32" y="61"/>
                </a:lnTo>
                <a:lnTo>
                  <a:pt x="32" y="60"/>
                </a:lnTo>
                <a:lnTo>
                  <a:pt x="32" y="59"/>
                </a:lnTo>
                <a:lnTo>
                  <a:pt x="32" y="58"/>
                </a:lnTo>
                <a:lnTo>
                  <a:pt x="33" y="58"/>
                </a:lnTo>
                <a:lnTo>
                  <a:pt x="32" y="58"/>
                </a:lnTo>
                <a:lnTo>
                  <a:pt x="33" y="56"/>
                </a:lnTo>
                <a:lnTo>
                  <a:pt x="33" y="54"/>
                </a:lnTo>
                <a:lnTo>
                  <a:pt x="32" y="54"/>
                </a:lnTo>
                <a:lnTo>
                  <a:pt x="32" y="53"/>
                </a:lnTo>
                <a:lnTo>
                  <a:pt x="31" y="53"/>
                </a:lnTo>
                <a:lnTo>
                  <a:pt x="28" y="53"/>
                </a:lnTo>
                <a:lnTo>
                  <a:pt x="27" y="53"/>
                </a:lnTo>
                <a:lnTo>
                  <a:pt x="26" y="53"/>
                </a:lnTo>
                <a:lnTo>
                  <a:pt x="25" y="53"/>
                </a:lnTo>
                <a:lnTo>
                  <a:pt x="24" y="53"/>
                </a:lnTo>
                <a:lnTo>
                  <a:pt x="23" y="53"/>
                </a:lnTo>
                <a:lnTo>
                  <a:pt x="24" y="52"/>
                </a:lnTo>
                <a:lnTo>
                  <a:pt x="24" y="51"/>
                </a:lnTo>
                <a:lnTo>
                  <a:pt x="25" y="51"/>
                </a:lnTo>
                <a:lnTo>
                  <a:pt x="26" y="50"/>
                </a:lnTo>
                <a:lnTo>
                  <a:pt x="26" y="49"/>
                </a:lnTo>
                <a:lnTo>
                  <a:pt x="26" y="47"/>
                </a:lnTo>
                <a:lnTo>
                  <a:pt x="27" y="47"/>
                </a:lnTo>
                <a:lnTo>
                  <a:pt x="27" y="45"/>
                </a:lnTo>
                <a:lnTo>
                  <a:pt x="28" y="45"/>
                </a:lnTo>
                <a:lnTo>
                  <a:pt x="30" y="45"/>
                </a:lnTo>
                <a:lnTo>
                  <a:pt x="30" y="44"/>
                </a:lnTo>
                <a:lnTo>
                  <a:pt x="30" y="43"/>
                </a:lnTo>
                <a:lnTo>
                  <a:pt x="30" y="42"/>
                </a:lnTo>
                <a:lnTo>
                  <a:pt x="31" y="41"/>
                </a:lnTo>
                <a:lnTo>
                  <a:pt x="32" y="39"/>
                </a:lnTo>
                <a:lnTo>
                  <a:pt x="32" y="38"/>
                </a:lnTo>
                <a:lnTo>
                  <a:pt x="33" y="37"/>
                </a:lnTo>
                <a:lnTo>
                  <a:pt x="33" y="36"/>
                </a:lnTo>
                <a:lnTo>
                  <a:pt x="34" y="36"/>
                </a:lnTo>
                <a:lnTo>
                  <a:pt x="34" y="35"/>
                </a:lnTo>
                <a:lnTo>
                  <a:pt x="35" y="34"/>
                </a:lnTo>
                <a:lnTo>
                  <a:pt x="35" y="33"/>
                </a:lnTo>
                <a:lnTo>
                  <a:pt x="36" y="31"/>
                </a:lnTo>
                <a:lnTo>
                  <a:pt x="36" y="30"/>
                </a:lnTo>
                <a:lnTo>
                  <a:pt x="38" y="31"/>
                </a:lnTo>
                <a:lnTo>
                  <a:pt x="40" y="33"/>
                </a:lnTo>
                <a:lnTo>
                  <a:pt x="41" y="34"/>
                </a:lnTo>
                <a:lnTo>
                  <a:pt x="42" y="34"/>
                </a:lnTo>
                <a:lnTo>
                  <a:pt x="43" y="35"/>
                </a:lnTo>
                <a:lnTo>
                  <a:pt x="44" y="36"/>
                </a:lnTo>
                <a:lnTo>
                  <a:pt x="47" y="37"/>
                </a:lnTo>
                <a:lnTo>
                  <a:pt x="48" y="38"/>
                </a:lnTo>
                <a:lnTo>
                  <a:pt x="50" y="39"/>
                </a:lnTo>
                <a:lnTo>
                  <a:pt x="53" y="43"/>
                </a:lnTo>
                <a:lnTo>
                  <a:pt x="54" y="43"/>
                </a:lnTo>
                <a:lnTo>
                  <a:pt x="54" y="42"/>
                </a:lnTo>
                <a:lnTo>
                  <a:pt x="54" y="41"/>
                </a:lnTo>
                <a:lnTo>
                  <a:pt x="56" y="41"/>
                </a:lnTo>
                <a:lnTo>
                  <a:pt x="57" y="41"/>
                </a:lnTo>
                <a:lnTo>
                  <a:pt x="58" y="41"/>
                </a:lnTo>
                <a:lnTo>
                  <a:pt x="59" y="41"/>
                </a:lnTo>
                <a:lnTo>
                  <a:pt x="60" y="41"/>
                </a:lnTo>
                <a:lnTo>
                  <a:pt x="61" y="41"/>
                </a:lnTo>
                <a:lnTo>
                  <a:pt x="62" y="41"/>
                </a:lnTo>
                <a:lnTo>
                  <a:pt x="64" y="41"/>
                </a:lnTo>
                <a:lnTo>
                  <a:pt x="65" y="41"/>
                </a:lnTo>
                <a:lnTo>
                  <a:pt x="66" y="41"/>
                </a:lnTo>
                <a:lnTo>
                  <a:pt x="67" y="41"/>
                </a:lnTo>
                <a:lnTo>
                  <a:pt x="68" y="41"/>
                </a:lnTo>
                <a:lnTo>
                  <a:pt x="69" y="39"/>
                </a:lnTo>
                <a:lnTo>
                  <a:pt x="70" y="37"/>
                </a:lnTo>
                <a:lnTo>
                  <a:pt x="71" y="36"/>
                </a:lnTo>
                <a:lnTo>
                  <a:pt x="71" y="35"/>
                </a:lnTo>
                <a:lnTo>
                  <a:pt x="73" y="34"/>
                </a:lnTo>
                <a:lnTo>
                  <a:pt x="74" y="33"/>
                </a:lnTo>
                <a:lnTo>
                  <a:pt x="75" y="30"/>
                </a:lnTo>
                <a:lnTo>
                  <a:pt x="81" y="21"/>
                </a:lnTo>
                <a:lnTo>
                  <a:pt x="83" y="18"/>
                </a:lnTo>
                <a:lnTo>
                  <a:pt x="85" y="16"/>
                </a:lnTo>
                <a:lnTo>
                  <a:pt x="88" y="10"/>
                </a:lnTo>
                <a:lnTo>
                  <a:pt x="90" y="6"/>
                </a:lnTo>
                <a:lnTo>
                  <a:pt x="92" y="4"/>
                </a:lnTo>
                <a:lnTo>
                  <a:pt x="92" y="3"/>
                </a:lnTo>
                <a:lnTo>
                  <a:pt x="94" y="1"/>
                </a:lnTo>
                <a:lnTo>
                  <a:pt x="95" y="1"/>
                </a:lnTo>
                <a:lnTo>
                  <a:pt x="96" y="1"/>
                </a:lnTo>
                <a:lnTo>
                  <a:pt x="97" y="1"/>
                </a:lnTo>
                <a:lnTo>
                  <a:pt x="99" y="1"/>
                </a:lnTo>
                <a:lnTo>
                  <a:pt x="100" y="1"/>
                </a:lnTo>
                <a:lnTo>
                  <a:pt x="101" y="1"/>
                </a:lnTo>
                <a:lnTo>
                  <a:pt x="102" y="1"/>
                </a:lnTo>
                <a:lnTo>
                  <a:pt x="104" y="1"/>
                </a:lnTo>
                <a:lnTo>
                  <a:pt x="105" y="1"/>
                </a:lnTo>
                <a:lnTo>
                  <a:pt x="107" y="1"/>
                </a:lnTo>
                <a:lnTo>
                  <a:pt x="109" y="1"/>
                </a:lnTo>
                <a:lnTo>
                  <a:pt x="110" y="1"/>
                </a:lnTo>
                <a:lnTo>
                  <a:pt x="111" y="1"/>
                </a:lnTo>
                <a:lnTo>
                  <a:pt x="113" y="1"/>
                </a:lnTo>
                <a:lnTo>
                  <a:pt x="114" y="1"/>
                </a:lnTo>
                <a:lnTo>
                  <a:pt x="116" y="1"/>
                </a:lnTo>
                <a:lnTo>
                  <a:pt x="118" y="1"/>
                </a:lnTo>
                <a:lnTo>
                  <a:pt x="119" y="1"/>
                </a:lnTo>
                <a:lnTo>
                  <a:pt x="123" y="1"/>
                </a:lnTo>
                <a:lnTo>
                  <a:pt x="128" y="1"/>
                </a:lnTo>
                <a:lnTo>
                  <a:pt x="130" y="0"/>
                </a:lnTo>
                <a:lnTo>
                  <a:pt x="131" y="0"/>
                </a:lnTo>
                <a:lnTo>
                  <a:pt x="133" y="0"/>
                </a:lnTo>
                <a:lnTo>
                  <a:pt x="136" y="0"/>
                </a:lnTo>
                <a:lnTo>
                  <a:pt x="137" y="0"/>
                </a:lnTo>
                <a:lnTo>
                  <a:pt x="139" y="0"/>
                </a:lnTo>
                <a:lnTo>
                  <a:pt x="140" y="0"/>
                </a:lnTo>
                <a:lnTo>
                  <a:pt x="142" y="0"/>
                </a:lnTo>
                <a:lnTo>
                  <a:pt x="143" y="0"/>
                </a:lnTo>
                <a:lnTo>
                  <a:pt x="144" y="0"/>
                </a:lnTo>
                <a:lnTo>
                  <a:pt x="145" y="0"/>
                </a:lnTo>
                <a:lnTo>
                  <a:pt x="147" y="0"/>
                </a:lnTo>
                <a:lnTo>
                  <a:pt x="148" y="0"/>
                </a:lnTo>
                <a:lnTo>
                  <a:pt x="151" y="0"/>
                </a:lnTo>
                <a:lnTo>
                  <a:pt x="152" y="0"/>
                </a:lnTo>
                <a:lnTo>
                  <a:pt x="153" y="0"/>
                </a:lnTo>
                <a:lnTo>
                  <a:pt x="154" y="0"/>
                </a:lnTo>
                <a:lnTo>
                  <a:pt x="156" y="0"/>
                </a:lnTo>
                <a:lnTo>
                  <a:pt x="157" y="0"/>
                </a:lnTo>
                <a:lnTo>
                  <a:pt x="159" y="0"/>
                </a:lnTo>
                <a:lnTo>
                  <a:pt x="160" y="0"/>
                </a:lnTo>
                <a:lnTo>
                  <a:pt x="161" y="0"/>
                </a:lnTo>
                <a:lnTo>
                  <a:pt x="162" y="0"/>
                </a:lnTo>
                <a:lnTo>
                  <a:pt x="163" y="0"/>
                </a:lnTo>
                <a:lnTo>
                  <a:pt x="164" y="0"/>
                </a:lnTo>
                <a:lnTo>
                  <a:pt x="165" y="0"/>
                </a:lnTo>
                <a:lnTo>
                  <a:pt x="166" y="0"/>
                </a:lnTo>
                <a:lnTo>
                  <a:pt x="168" y="0"/>
                </a:lnTo>
                <a:lnTo>
                  <a:pt x="170" y="0"/>
                </a:lnTo>
                <a:lnTo>
                  <a:pt x="171" y="0"/>
                </a:lnTo>
                <a:lnTo>
                  <a:pt x="172" y="0"/>
                </a:lnTo>
                <a:lnTo>
                  <a:pt x="174" y="0"/>
                </a:lnTo>
                <a:lnTo>
                  <a:pt x="176" y="0"/>
                </a:lnTo>
                <a:lnTo>
                  <a:pt x="177" y="0"/>
                </a:lnTo>
                <a:lnTo>
                  <a:pt x="179" y="0"/>
                </a:lnTo>
                <a:lnTo>
                  <a:pt x="180" y="0"/>
                </a:lnTo>
                <a:lnTo>
                  <a:pt x="181" y="0"/>
                </a:lnTo>
                <a:lnTo>
                  <a:pt x="183" y="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" name="Freeform 642">
            <a:extLst>
              <a:ext uri="{FF2B5EF4-FFF2-40B4-BE49-F238E27FC236}">
                <a16:creationId xmlns:a16="http://schemas.microsoft.com/office/drawing/2014/main" id="{C04EDD99-AF50-C61F-A3FA-6CD6E2EC3702}"/>
              </a:ext>
            </a:extLst>
          </p:cNvPr>
          <p:cNvSpPr>
            <a:spLocks noEditPoints="1"/>
          </p:cNvSpPr>
          <p:nvPr/>
        </p:nvSpPr>
        <p:spPr bwMode="auto">
          <a:xfrm>
            <a:off x="2875530" y="2114998"/>
            <a:ext cx="632957" cy="527462"/>
          </a:xfrm>
          <a:custGeom>
            <a:avLst/>
            <a:gdLst>
              <a:gd name="T0" fmla="*/ 67 w 276"/>
              <a:gd name="T1" fmla="*/ 25 h 230"/>
              <a:gd name="T2" fmla="*/ 87 w 276"/>
              <a:gd name="T3" fmla="*/ 36 h 230"/>
              <a:gd name="T4" fmla="*/ 107 w 276"/>
              <a:gd name="T5" fmla="*/ 14 h 230"/>
              <a:gd name="T6" fmla="*/ 120 w 276"/>
              <a:gd name="T7" fmla="*/ 58 h 230"/>
              <a:gd name="T8" fmla="*/ 145 w 276"/>
              <a:gd name="T9" fmla="*/ 69 h 230"/>
              <a:gd name="T10" fmla="*/ 156 w 276"/>
              <a:gd name="T11" fmla="*/ 42 h 230"/>
              <a:gd name="T12" fmla="*/ 198 w 276"/>
              <a:gd name="T13" fmla="*/ 59 h 230"/>
              <a:gd name="T14" fmla="*/ 180 w 276"/>
              <a:gd name="T15" fmla="*/ 80 h 230"/>
              <a:gd name="T16" fmla="*/ 192 w 276"/>
              <a:gd name="T17" fmla="*/ 86 h 230"/>
              <a:gd name="T18" fmla="*/ 215 w 276"/>
              <a:gd name="T19" fmla="*/ 103 h 230"/>
              <a:gd name="T20" fmla="*/ 232 w 276"/>
              <a:gd name="T21" fmla="*/ 106 h 230"/>
              <a:gd name="T22" fmla="*/ 267 w 276"/>
              <a:gd name="T23" fmla="*/ 120 h 230"/>
              <a:gd name="T24" fmla="*/ 259 w 276"/>
              <a:gd name="T25" fmla="*/ 128 h 230"/>
              <a:gd name="T26" fmla="*/ 243 w 276"/>
              <a:gd name="T27" fmla="*/ 128 h 230"/>
              <a:gd name="T28" fmla="*/ 237 w 276"/>
              <a:gd name="T29" fmla="*/ 137 h 230"/>
              <a:gd name="T30" fmla="*/ 227 w 276"/>
              <a:gd name="T31" fmla="*/ 137 h 230"/>
              <a:gd name="T32" fmla="*/ 222 w 276"/>
              <a:gd name="T33" fmla="*/ 137 h 230"/>
              <a:gd name="T34" fmla="*/ 210 w 276"/>
              <a:gd name="T35" fmla="*/ 134 h 230"/>
              <a:gd name="T36" fmla="*/ 200 w 276"/>
              <a:gd name="T37" fmla="*/ 142 h 230"/>
              <a:gd name="T38" fmla="*/ 192 w 276"/>
              <a:gd name="T39" fmla="*/ 129 h 230"/>
              <a:gd name="T40" fmla="*/ 185 w 276"/>
              <a:gd name="T41" fmla="*/ 137 h 230"/>
              <a:gd name="T42" fmla="*/ 180 w 276"/>
              <a:gd name="T43" fmla="*/ 145 h 230"/>
              <a:gd name="T44" fmla="*/ 190 w 276"/>
              <a:gd name="T45" fmla="*/ 153 h 230"/>
              <a:gd name="T46" fmla="*/ 174 w 276"/>
              <a:gd name="T47" fmla="*/ 161 h 230"/>
              <a:gd name="T48" fmla="*/ 163 w 276"/>
              <a:gd name="T49" fmla="*/ 159 h 230"/>
              <a:gd name="T50" fmla="*/ 183 w 276"/>
              <a:gd name="T51" fmla="*/ 165 h 230"/>
              <a:gd name="T52" fmla="*/ 202 w 276"/>
              <a:gd name="T53" fmla="*/ 154 h 230"/>
              <a:gd name="T54" fmla="*/ 215 w 276"/>
              <a:gd name="T55" fmla="*/ 161 h 230"/>
              <a:gd name="T56" fmla="*/ 224 w 276"/>
              <a:gd name="T57" fmla="*/ 173 h 230"/>
              <a:gd name="T58" fmla="*/ 198 w 276"/>
              <a:gd name="T59" fmla="*/ 198 h 230"/>
              <a:gd name="T60" fmla="*/ 175 w 276"/>
              <a:gd name="T61" fmla="*/ 214 h 230"/>
              <a:gd name="T62" fmla="*/ 158 w 276"/>
              <a:gd name="T63" fmla="*/ 230 h 230"/>
              <a:gd name="T64" fmla="*/ 147 w 276"/>
              <a:gd name="T65" fmla="*/ 211 h 230"/>
              <a:gd name="T66" fmla="*/ 137 w 276"/>
              <a:gd name="T67" fmla="*/ 197 h 230"/>
              <a:gd name="T68" fmla="*/ 123 w 276"/>
              <a:gd name="T69" fmla="*/ 184 h 230"/>
              <a:gd name="T70" fmla="*/ 110 w 276"/>
              <a:gd name="T71" fmla="*/ 177 h 230"/>
              <a:gd name="T72" fmla="*/ 94 w 276"/>
              <a:gd name="T73" fmla="*/ 189 h 230"/>
              <a:gd name="T74" fmla="*/ 85 w 276"/>
              <a:gd name="T75" fmla="*/ 172 h 230"/>
              <a:gd name="T76" fmla="*/ 89 w 276"/>
              <a:gd name="T77" fmla="*/ 154 h 230"/>
              <a:gd name="T78" fmla="*/ 93 w 276"/>
              <a:gd name="T79" fmla="*/ 142 h 230"/>
              <a:gd name="T80" fmla="*/ 101 w 276"/>
              <a:gd name="T81" fmla="*/ 123 h 230"/>
              <a:gd name="T82" fmla="*/ 111 w 276"/>
              <a:gd name="T83" fmla="*/ 114 h 230"/>
              <a:gd name="T84" fmla="*/ 85 w 276"/>
              <a:gd name="T85" fmla="*/ 92 h 230"/>
              <a:gd name="T86" fmla="*/ 76 w 276"/>
              <a:gd name="T87" fmla="*/ 92 h 230"/>
              <a:gd name="T88" fmla="*/ 41 w 276"/>
              <a:gd name="T89" fmla="*/ 31 h 230"/>
              <a:gd name="T90" fmla="*/ 56 w 276"/>
              <a:gd name="T91" fmla="*/ 44 h 230"/>
              <a:gd name="T92" fmla="*/ 69 w 276"/>
              <a:gd name="T93" fmla="*/ 55 h 230"/>
              <a:gd name="T94" fmla="*/ 77 w 276"/>
              <a:gd name="T95" fmla="*/ 59 h 230"/>
              <a:gd name="T96" fmla="*/ 43 w 276"/>
              <a:gd name="T97" fmla="*/ 26 h 230"/>
              <a:gd name="T98" fmla="*/ 135 w 276"/>
              <a:gd name="T99" fmla="*/ 92 h 230"/>
              <a:gd name="T100" fmla="*/ 150 w 276"/>
              <a:gd name="T101" fmla="*/ 89 h 230"/>
              <a:gd name="T102" fmla="*/ 137 w 276"/>
              <a:gd name="T103" fmla="*/ 81 h 230"/>
              <a:gd name="T104" fmla="*/ 176 w 276"/>
              <a:gd name="T105" fmla="*/ 113 h 230"/>
              <a:gd name="T106" fmla="*/ 181 w 276"/>
              <a:gd name="T107" fmla="*/ 104 h 230"/>
              <a:gd name="T108" fmla="*/ 190 w 276"/>
              <a:gd name="T109" fmla="*/ 110 h 230"/>
              <a:gd name="T110" fmla="*/ 201 w 276"/>
              <a:gd name="T111" fmla="*/ 112 h 230"/>
              <a:gd name="T112" fmla="*/ 201 w 276"/>
              <a:gd name="T113" fmla="*/ 105 h 230"/>
              <a:gd name="T114" fmla="*/ 199 w 276"/>
              <a:gd name="T115" fmla="*/ 120 h 230"/>
              <a:gd name="T116" fmla="*/ 199 w 276"/>
              <a:gd name="T117" fmla="*/ 125 h 230"/>
              <a:gd name="T118" fmla="*/ 209 w 276"/>
              <a:gd name="T119" fmla="*/ 125 h 230"/>
              <a:gd name="T120" fmla="*/ 191 w 276"/>
              <a:gd name="T121" fmla="*/ 201 h 230"/>
              <a:gd name="T122" fmla="*/ 7 w 276"/>
              <a:gd name="T123" fmla="*/ 5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" h="230">
                <a:moveTo>
                  <a:pt x="53" y="17"/>
                </a:moveTo>
                <a:lnTo>
                  <a:pt x="54" y="17"/>
                </a:lnTo>
                <a:lnTo>
                  <a:pt x="55" y="16"/>
                </a:lnTo>
                <a:lnTo>
                  <a:pt x="56" y="16"/>
                </a:lnTo>
                <a:lnTo>
                  <a:pt x="58" y="17"/>
                </a:lnTo>
                <a:lnTo>
                  <a:pt x="56" y="18"/>
                </a:lnTo>
                <a:lnTo>
                  <a:pt x="58" y="18"/>
                </a:lnTo>
                <a:lnTo>
                  <a:pt x="56" y="18"/>
                </a:lnTo>
                <a:lnTo>
                  <a:pt x="56" y="19"/>
                </a:lnTo>
                <a:lnTo>
                  <a:pt x="55" y="20"/>
                </a:lnTo>
                <a:lnTo>
                  <a:pt x="56" y="21"/>
                </a:lnTo>
                <a:lnTo>
                  <a:pt x="55" y="22"/>
                </a:lnTo>
                <a:lnTo>
                  <a:pt x="54" y="24"/>
                </a:lnTo>
                <a:lnTo>
                  <a:pt x="55" y="26"/>
                </a:lnTo>
                <a:lnTo>
                  <a:pt x="54" y="26"/>
                </a:lnTo>
                <a:lnTo>
                  <a:pt x="55" y="26"/>
                </a:lnTo>
                <a:lnTo>
                  <a:pt x="56" y="24"/>
                </a:lnTo>
                <a:lnTo>
                  <a:pt x="58" y="24"/>
                </a:lnTo>
                <a:lnTo>
                  <a:pt x="59" y="24"/>
                </a:lnTo>
                <a:lnTo>
                  <a:pt x="61" y="22"/>
                </a:lnTo>
                <a:lnTo>
                  <a:pt x="63" y="22"/>
                </a:lnTo>
                <a:lnTo>
                  <a:pt x="66" y="24"/>
                </a:lnTo>
                <a:lnTo>
                  <a:pt x="67" y="25"/>
                </a:lnTo>
                <a:lnTo>
                  <a:pt x="66" y="26"/>
                </a:lnTo>
                <a:lnTo>
                  <a:pt x="67" y="26"/>
                </a:lnTo>
                <a:lnTo>
                  <a:pt x="69" y="27"/>
                </a:lnTo>
                <a:lnTo>
                  <a:pt x="68" y="28"/>
                </a:lnTo>
                <a:lnTo>
                  <a:pt x="67" y="29"/>
                </a:lnTo>
                <a:lnTo>
                  <a:pt x="66" y="31"/>
                </a:lnTo>
                <a:lnTo>
                  <a:pt x="67" y="33"/>
                </a:lnTo>
                <a:lnTo>
                  <a:pt x="68" y="34"/>
                </a:lnTo>
                <a:lnTo>
                  <a:pt x="69" y="34"/>
                </a:lnTo>
                <a:lnTo>
                  <a:pt x="69" y="35"/>
                </a:lnTo>
                <a:lnTo>
                  <a:pt x="70" y="35"/>
                </a:lnTo>
                <a:lnTo>
                  <a:pt x="72" y="35"/>
                </a:lnTo>
                <a:lnTo>
                  <a:pt x="71" y="34"/>
                </a:lnTo>
                <a:lnTo>
                  <a:pt x="72" y="34"/>
                </a:lnTo>
                <a:lnTo>
                  <a:pt x="73" y="34"/>
                </a:lnTo>
                <a:lnTo>
                  <a:pt x="73" y="31"/>
                </a:lnTo>
                <a:lnTo>
                  <a:pt x="79" y="31"/>
                </a:lnTo>
                <a:lnTo>
                  <a:pt x="81" y="31"/>
                </a:lnTo>
                <a:lnTo>
                  <a:pt x="84" y="31"/>
                </a:lnTo>
                <a:lnTo>
                  <a:pt x="85" y="31"/>
                </a:lnTo>
                <a:lnTo>
                  <a:pt x="85" y="34"/>
                </a:lnTo>
                <a:lnTo>
                  <a:pt x="87" y="34"/>
                </a:lnTo>
                <a:lnTo>
                  <a:pt x="87" y="36"/>
                </a:lnTo>
                <a:lnTo>
                  <a:pt x="89" y="36"/>
                </a:lnTo>
                <a:lnTo>
                  <a:pt x="89" y="38"/>
                </a:lnTo>
                <a:lnTo>
                  <a:pt x="93" y="38"/>
                </a:lnTo>
                <a:lnTo>
                  <a:pt x="94" y="38"/>
                </a:lnTo>
                <a:lnTo>
                  <a:pt x="94" y="41"/>
                </a:lnTo>
                <a:lnTo>
                  <a:pt x="106" y="41"/>
                </a:lnTo>
                <a:lnTo>
                  <a:pt x="106" y="31"/>
                </a:lnTo>
                <a:lnTo>
                  <a:pt x="106" y="30"/>
                </a:lnTo>
                <a:lnTo>
                  <a:pt x="106" y="28"/>
                </a:lnTo>
                <a:lnTo>
                  <a:pt x="105" y="28"/>
                </a:lnTo>
                <a:lnTo>
                  <a:pt x="104" y="28"/>
                </a:lnTo>
                <a:lnTo>
                  <a:pt x="103" y="28"/>
                </a:lnTo>
                <a:lnTo>
                  <a:pt x="103" y="27"/>
                </a:lnTo>
                <a:lnTo>
                  <a:pt x="103" y="24"/>
                </a:lnTo>
                <a:lnTo>
                  <a:pt x="102" y="24"/>
                </a:lnTo>
                <a:lnTo>
                  <a:pt x="101" y="24"/>
                </a:lnTo>
                <a:lnTo>
                  <a:pt x="98" y="24"/>
                </a:lnTo>
                <a:lnTo>
                  <a:pt x="94" y="24"/>
                </a:lnTo>
                <a:lnTo>
                  <a:pt x="94" y="19"/>
                </a:lnTo>
                <a:lnTo>
                  <a:pt x="102" y="19"/>
                </a:lnTo>
                <a:lnTo>
                  <a:pt x="103" y="14"/>
                </a:lnTo>
                <a:lnTo>
                  <a:pt x="104" y="14"/>
                </a:lnTo>
                <a:lnTo>
                  <a:pt x="107" y="14"/>
                </a:lnTo>
                <a:lnTo>
                  <a:pt x="107" y="17"/>
                </a:lnTo>
                <a:lnTo>
                  <a:pt x="106" y="24"/>
                </a:lnTo>
                <a:lnTo>
                  <a:pt x="109" y="24"/>
                </a:lnTo>
                <a:lnTo>
                  <a:pt x="111" y="24"/>
                </a:lnTo>
                <a:lnTo>
                  <a:pt x="120" y="25"/>
                </a:lnTo>
                <a:lnTo>
                  <a:pt x="120" y="26"/>
                </a:lnTo>
                <a:lnTo>
                  <a:pt x="120" y="28"/>
                </a:lnTo>
                <a:lnTo>
                  <a:pt x="115" y="28"/>
                </a:lnTo>
                <a:lnTo>
                  <a:pt x="115" y="33"/>
                </a:lnTo>
                <a:lnTo>
                  <a:pt x="115" y="36"/>
                </a:lnTo>
                <a:lnTo>
                  <a:pt x="112" y="36"/>
                </a:lnTo>
                <a:lnTo>
                  <a:pt x="112" y="41"/>
                </a:lnTo>
                <a:lnTo>
                  <a:pt x="111" y="43"/>
                </a:lnTo>
                <a:lnTo>
                  <a:pt x="111" y="50"/>
                </a:lnTo>
                <a:lnTo>
                  <a:pt x="114" y="54"/>
                </a:lnTo>
                <a:lnTo>
                  <a:pt x="114" y="55"/>
                </a:lnTo>
                <a:lnTo>
                  <a:pt x="115" y="55"/>
                </a:lnTo>
                <a:lnTo>
                  <a:pt x="115" y="56"/>
                </a:lnTo>
                <a:lnTo>
                  <a:pt x="116" y="56"/>
                </a:lnTo>
                <a:lnTo>
                  <a:pt x="116" y="58"/>
                </a:lnTo>
                <a:lnTo>
                  <a:pt x="118" y="58"/>
                </a:lnTo>
                <a:lnTo>
                  <a:pt x="119" y="58"/>
                </a:lnTo>
                <a:lnTo>
                  <a:pt x="120" y="58"/>
                </a:lnTo>
                <a:lnTo>
                  <a:pt x="120" y="55"/>
                </a:lnTo>
                <a:lnTo>
                  <a:pt x="122" y="55"/>
                </a:lnTo>
                <a:lnTo>
                  <a:pt x="122" y="54"/>
                </a:lnTo>
                <a:lnTo>
                  <a:pt x="128" y="54"/>
                </a:lnTo>
                <a:lnTo>
                  <a:pt x="128" y="53"/>
                </a:lnTo>
                <a:lnTo>
                  <a:pt x="128" y="51"/>
                </a:lnTo>
                <a:lnTo>
                  <a:pt x="128" y="50"/>
                </a:lnTo>
                <a:lnTo>
                  <a:pt x="137" y="50"/>
                </a:lnTo>
                <a:lnTo>
                  <a:pt x="137" y="59"/>
                </a:lnTo>
                <a:lnTo>
                  <a:pt x="133" y="59"/>
                </a:lnTo>
                <a:lnTo>
                  <a:pt x="132" y="59"/>
                </a:lnTo>
                <a:lnTo>
                  <a:pt x="132" y="63"/>
                </a:lnTo>
                <a:lnTo>
                  <a:pt x="135" y="66"/>
                </a:lnTo>
                <a:lnTo>
                  <a:pt x="137" y="67"/>
                </a:lnTo>
                <a:lnTo>
                  <a:pt x="138" y="67"/>
                </a:lnTo>
                <a:lnTo>
                  <a:pt x="139" y="68"/>
                </a:lnTo>
                <a:lnTo>
                  <a:pt x="140" y="68"/>
                </a:lnTo>
                <a:lnTo>
                  <a:pt x="141" y="69"/>
                </a:lnTo>
                <a:lnTo>
                  <a:pt x="142" y="69"/>
                </a:lnTo>
                <a:lnTo>
                  <a:pt x="144" y="70"/>
                </a:lnTo>
                <a:lnTo>
                  <a:pt x="145" y="70"/>
                </a:lnTo>
                <a:lnTo>
                  <a:pt x="144" y="69"/>
                </a:lnTo>
                <a:lnTo>
                  <a:pt x="145" y="69"/>
                </a:lnTo>
                <a:lnTo>
                  <a:pt x="146" y="62"/>
                </a:lnTo>
                <a:lnTo>
                  <a:pt x="154" y="62"/>
                </a:lnTo>
                <a:lnTo>
                  <a:pt x="163" y="61"/>
                </a:lnTo>
                <a:lnTo>
                  <a:pt x="163" y="59"/>
                </a:lnTo>
                <a:lnTo>
                  <a:pt x="162" y="59"/>
                </a:lnTo>
                <a:lnTo>
                  <a:pt x="162" y="56"/>
                </a:lnTo>
                <a:lnTo>
                  <a:pt x="161" y="54"/>
                </a:lnTo>
                <a:lnTo>
                  <a:pt x="158" y="54"/>
                </a:lnTo>
                <a:lnTo>
                  <a:pt x="158" y="52"/>
                </a:lnTo>
                <a:lnTo>
                  <a:pt x="158" y="51"/>
                </a:lnTo>
                <a:lnTo>
                  <a:pt x="158" y="50"/>
                </a:lnTo>
                <a:lnTo>
                  <a:pt x="154" y="50"/>
                </a:lnTo>
                <a:lnTo>
                  <a:pt x="154" y="49"/>
                </a:lnTo>
                <a:lnTo>
                  <a:pt x="154" y="47"/>
                </a:lnTo>
                <a:lnTo>
                  <a:pt x="154" y="46"/>
                </a:lnTo>
                <a:lnTo>
                  <a:pt x="154" y="45"/>
                </a:lnTo>
                <a:lnTo>
                  <a:pt x="154" y="41"/>
                </a:lnTo>
                <a:lnTo>
                  <a:pt x="154" y="37"/>
                </a:lnTo>
                <a:lnTo>
                  <a:pt x="155" y="37"/>
                </a:lnTo>
                <a:lnTo>
                  <a:pt x="155" y="38"/>
                </a:lnTo>
                <a:lnTo>
                  <a:pt x="155" y="41"/>
                </a:lnTo>
                <a:lnTo>
                  <a:pt x="155" y="42"/>
                </a:lnTo>
                <a:lnTo>
                  <a:pt x="156" y="42"/>
                </a:lnTo>
                <a:lnTo>
                  <a:pt x="158" y="41"/>
                </a:lnTo>
                <a:lnTo>
                  <a:pt x="163" y="41"/>
                </a:lnTo>
                <a:lnTo>
                  <a:pt x="163" y="47"/>
                </a:lnTo>
                <a:lnTo>
                  <a:pt x="163" y="50"/>
                </a:lnTo>
                <a:lnTo>
                  <a:pt x="167" y="50"/>
                </a:lnTo>
                <a:lnTo>
                  <a:pt x="167" y="54"/>
                </a:lnTo>
                <a:lnTo>
                  <a:pt x="167" y="58"/>
                </a:lnTo>
                <a:lnTo>
                  <a:pt x="167" y="59"/>
                </a:lnTo>
                <a:lnTo>
                  <a:pt x="170" y="59"/>
                </a:lnTo>
                <a:lnTo>
                  <a:pt x="171" y="59"/>
                </a:lnTo>
                <a:lnTo>
                  <a:pt x="172" y="59"/>
                </a:lnTo>
                <a:lnTo>
                  <a:pt x="172" y="62"/>
                </a:lnTo>
                <a:lnTo>
                  <a:pt x="180" y="63"/>
                </a:lnTo>
                <a:lnTo>
                  <a:pt x="180" y="59"/>
                </a:lnTo>
                <a:lnTo>
                  <a:pt x="190" y="59"/>
                </a:lnTo>
                <a:lnTo>
                  <a:pt x="192" y="59"/>
                </a:lnTo>
                <a:lnTo>
                  <a:pt x="193" y="59"/>
                </a:lnTo>
                <a:lnTo>
                  <a:pt x="193" y="60"/>
                </a:lnTo>
                <a:lnTo>
                  <a:pt x="193" y="61"/>
                </a:lnTo>
                <a:lnTo>
                  <a:pt x="193" y="63"/>
                </a:lnTo>
                <a:lnTo>
                  <a:pt x="197" y="63"/>
                </a:lnTo>
                <a:lnTo>
                  <a:pt x="198" y="61"/>
                </a:lnTo>
                <a:lnTo>
                  <a:pt x="198" y="59"/>
                </a:lnTo>
                <a:lnTo>
                  <a:pt x="202" y="59"/>
                </a:lnTo>
                <a:lnTo>
                  <a:pt x="206" y="59"/>
                </a:lnTo>
                <a:lnTo>
                  <a:pt x="209" y="59"/>
                </a:lnTo>
                <a:lnTo>
                  <a:pt x="215" y="59"/>
                </a:lnTo>
                <a:lnTo>
                  <a:pt x="215" y="64"/>
                </a:lnTo>
                <a:lnTo>
                  <a:pt x="215" y="76"/>
                </a:lnTo>
                <a:lnTo>
                  <a:pt x="207" y="76"/>
                </a:lnTo>
                <a:lnTo>
                  <a:pt x="206" y="76"/>
                </a:lnTo>
                <a:lnTo>
                  <a:pt x="198" y="76"/>
                </a:lnTo>
                <a:lnTo>
                  <a:pt x="198" y="71"/>
                </a:lnTo>
                <a:lnTo>
                  <a:pt x="197" y="71"/>
                </a:lnTo>
                <a:lnTo>
                  <a:pt x="190" y="71"/>
                </a:lnTo>
                <a:lnTo>
                  <a:pt x="189" y="71"/>
                </a:lnTo>
                <a:lnTo>
                  <a:pt x="184" y="71"/>
                </a:lnTo>
                <a:lnTo>
                  <a:pt x="181" y="71"/>
                </a:lnTo>
                <a:lnTo>
                  <a:pt x="180" y="71"/>
                </a:lnTo>
                <a:lnTo>
                  <a:pt x="180" y="72"/>
                </a:lnTo>
                <a:lnTo>
                  <a:pt x="180" y="76"/>
                </a:lnTo>
                <a:lnTo>
                  <a:pt x="176" y="76"/>
                </a:lnTo>
                <a:lnTo>
                  <a:pt x="175" y="76"/>
                </a:lnTo>
                <a:lnTo>
                  <a:pt x="175" y="77"/>
                </a:lnTo>
                <a:lnTo>
                  <a:pt x="175" y="80"/>
                </a:lnTo>
                <a:lnTo>
                  <a:pt x="180" y="80"/>
                </a:lnTo>
                <a:lnTo>
                  <a:pt x="180" y="86"/>
                </a:lnTo>
                <a:lnTo>
                  <a:pt x="180" y="88"/>
                </a:lnTo>
                <a:lnTo>
                  <a:pt x="179" y="88"/>
                </a:lnTo>
                <a:lnTo>
                  <a:pt x="179" y="89"/>
                </a:lnTo>
                <a:lnTo>
                  <a:pt x="180" y="89"/>
                </a:lnTo>
                <a:lnTo>
                  <a:pt x="180" y="91"/>
                </a:lnTo>
                <a:lnTo>
                  <a:pt x="179" y="91"/>
                </a:lnTo>
                <a:lnTo>
                  <a:pt x="179" y="92"/>
                </a:lnTo>
                <a:lnTo>
                  <a:pt x="179" y="93"/>
                </a:lnTo>
                <a:lnTo>
                  <a:pt x="180" y="93"/>
                </a:lnTo>
                <a:lnTo>
                  <a:pt x="181" y="93"/>
                </a:lnTo>
                <a:lnTo>
                  <a:pt x="182" y="93"/>
                </a:lnTo>
                <a:lnTo>
                  <a:pt x="182" y="91"/>
                </a:lnTo>
                <a:lnTo>
                  <a:pt x="182" y="89"/>
                </a:lnTo>
                <a:lnTo>
                  <a:pt x="183" y="89"/>
                </a:lnTo>
                <a:lnTo>
                  <a:pt x="183" y="88"/>
                </a:lnTo>
                <a:lnTo>
                  <a:pt x="183" y="87"/>
                </a:lnTo>
                <a:lnTo>
                  <a:pt x="187" y="87"/>
                </a:lnTo>
                <a:lnTo>
                  <a:pt x="188" y="87"/>
                </a:lnTo>
                <a:lnTo>
                  <a:pt x="189" y="87"/>
                </a:lnTo>
                <a:lnTo>
                  <a:pt x="189" y="86"/>
                </a:lnTo>
                <a:lnTo>
                  <a:pt x="191" y="86"/>
                </a:lnTo>
                <a:lnTo>
                  <a:pt x="192" y="86"/>
                </a:lnTo>
                <a:lnTo>
                  <a:pt x="196" y="86"/>
                </a:lnTo>
                <a:lnTo>
                  <a:pt x="197" y="86"/>
                </a:lnTo>
                <a:lnTo>
                  <a:pt x="198" y="87"/>
                </a:lnTo>
                <a:lnTo>
                  <a:pt x="198" y="88"/>
                </a:lnTo>
                <a:lnTo>
                  <a:pt x="198" y="91"/>
                </a:lnTo>
                <a:lnTo>
                  <a:pt x="198" y="92"/>
                </a:lnTo>
                <a:lnTo>
                  <a:pt x="197" y="92"/>
                </a:lnTo>
                <a:lnTo>
                  <a:pt x="197" y="93"/>
                </a:lnTo>
                <a:lnTo>
                  <a:pt x="198" y="93"/>
                </a:lnTo>
                <a:lnTo>
                  <a:pt x="199" y="93"/>
                </a:lnTo>
                <a:lnTo>
                  <a:pt x="201" y="93"/>
                </a:lnTo>
                <a:lnTo>
                  <a:pt x="204" y="93"/>
                </a:lnTo>
                <a:lnTo>
                  <a:pt x="206" y="93"/>
                </a:lnTo>
                <a:lnTo>
                  <a:pt x="208" y="93"/>
                </a:lnTo>
                <a:lnTo>
                  <a:pt x="209" y="93"/>
                </a:lnTo>
                <a:lnTo>
                  <a:pt x="211" y="93"/>
                </a:lnTo>
                <a:lnTo>
                  <a:pt x="214" y="93"/>
                </a:lnTo>
                <a:lnTo>
                  <a:pt x="215" y="93"/>
                </a:lnTo>
                <a:lnTo>
                  <a:pt x="215" y="94"/>
                </a:lnTo>
                <a:lnTo>
                  <a:pt x="215" y="95"/>
                </a:lnTo>
                <a:lnTo>
                  <a:pt x="215" y="101"/>
                </a:lnTo>
                <a:lnTo>
                  <a:pt x="215" y="102"/>
                </a:lnTo>
                <a:lnTo>
                  <a:pt x="215" y="103"/>
                </a:lnTo>
                <a:lnTo>
                  <a:pt x="215" y="104"/>
                </a:lnTo>
                <a:lnTo>
                  <a:pt x="215" y="105"/>
                </a:lnTo>
                <a:lnTo>
                  <a:pt x="215" y="109"/>
                </a:lnTo>
                <a:lnTo>
                  <a:pt x="215" y="110"/>
                </a:lnTo>
                <a:lnTo>
                  <a:pt x="215" y="111"/>
                </a:lnTo>
                <a:lnTo>
                  <a:pt x="215" y="112"/>
                </a:lnTo>
                <a:lnTo>
                  <a:pt x="215" y="113"/>
                </a:lnTo>
                <a:lnTo>
                  <a:pt x="216" y="113"/>
                </a:lnTo>
                <a:lnTo>
                  <a:pt x="216" y="111"/>
                </a:lnTo>
                <a:lnTo>
                  <a:pt x="217" y="111"/>
                </a:lnTo>
                <a:lnTo>
                  <a:pt x="218" y="112"/>
                </a:lnTo>
                <a:lnTo>
                  <a:pt x="219" y="112"/>
                </a:lnTo>
                <a:lnTo>
                  <a:pt x="219" y="111"/>
                </a:lnTo>
                <a:lnTo>
                  <a:pt x="220" y="111"/>
                </a:lnTo>
                <a:lnTo>
                  <a:pt x="223" y="111"/>
                </a:lnTo>
                <a:lnTo>
                  <a:pt x="224" y="111"/>
                </a:lnTo>
                <a:lnTo>
                  <a:pt x="225" y="111"/>
                </a:lnTo>
                <a:lnTo>
                  <a:pt x="226" y="111"/>
                </a:lnTo>
                <a:lnTo>
                  <a:pt x="228" y="111"/>
                </a:lnTo>
                <a:lnTo>
                  <a:pt x="230" y="111"/>
                </a:lnTo>
                <a:lnTo>
                  <a:pt x="232" y="111"/>
                </a:lnTo>
                <a:lnTo>
                  <a:pt x="232" y="109"/>
                </a:lnTo>
                <a:lnTo>
                  <a:pt x="232" y="106"/>
                </a:lnTo>
                <a:lnTo>
                  <a:pt x="232" y="102"/>
                </a:lnTo>
                <a:lnTo>
                  <a:pt x="233" y="102"/>
                </a:lnTo>
                <a:lnTo>
                  <a:pt x="241" y="102"/>
                </a:lnTo>
                <a:lnTo>
                  <a:pt x="241" y="111"/>
                </a:lnTo>
                <a:lnTo>
                  <a:pt x="241" y="114"/>
                </a:lnTo>
                <a:lnTo>
                  <a:pt x="241" y="116"/>
                </a:lnTo>
                <a:lnTo>
                  <a:pt x="242" y="116"/>
                </a:lnTo>
                <a:lnTo>
                  <a:pt x="243" y="116"/>
                </a:lnTo>
                <a:lnTo>
                  <a:pt x="248" y="116"/>
                </a:lnTo>
                <a:lnTo>
                  <a:pt x="250" y="116"/>
                </a:lnTo>
                <a:lnTo>
                  <a:pt x="250" y="113"/>
                </a:lnTo>
                <a:lnTo>
                  <a:pt x="250" y="111"/>
                </a:lnTo>
                <a:lnTo>
                  <a:pt x="251" y="111"/>
                </a:lnTo>
                <a:lnTo>
                  <a:pt x="252" y="111"/>
                </a:lnTo>
                <a:lnTo>
                  <a:pt x="253" y="111"/>
                </a:lnTo>
                <a:lnTo>
                  <a:pt x="257" y="111"/>
                </a:lnTo>
                <a:lnTo>
                  <a:pt x="258" y="111"/>
                </a:lnTo>
                <a:lnTo>
                  <a:pt x="263" y="111"/>
                </a:lnTo>
                <a:lnTo>
                  <a:pt x="265" y="111"/>
                </a:lnTo>
                <a:lnTo>
                  <a:pt x="267" y="111"/>
                </a:lnTo>
                <a:lnTo>
                  <a:pt x="267" y="114"/>
                </a:lnTo>
                <a:lnTo>
                  <a:pt x="267" y="118"/>
                </a:lnTo>
                <a:lnTo>
                  <a:pt x="267" y="120"/>
                </a:lnTo>
                <a:lnTo>
                  <a:pt x="271" y="120"/>
                </a:lnTo>
                <a:lnTo>
                  <a:pt x="271" y="117"/>
                </a:lnTo>
                <a:lnTo>
                  <a:pt x="271" y="116"/>
                </a:lnTo>
                <a:lnTo>
                  <a:pt x="276" y="116"/>
                </a:lnTo>
                <a:lnTo>
                  <a:pt x="276" y="117"/>
                </a:lnTo>
                <a:lnTo>
                  <a:pt x="276" y="120"/>
                </a:lnTo>
                <a:lnTo>
                  <a:pt x="275" y="120"/>
                </a:lnTo>
                <a:lnTo>
                  <a:pt x="274" y="120"/>
                </a:lnTo>
                <a:lnTo>
                  <a:pt x="273" y="121"/>
                </a:lnTo>
                <a:lnTo>
                  <a:pt x="271" y="121"/>
                </a:lnTo>
                <a:lnTo>
                  <a:pt x="271" y="123"/>
                </a:lnTo>
                <a:lnTo>
                  <a:pt x="270" y="123"/>
                </a:lnTo>
                <a:lnTo>
                  <a:pt x="269" y="123"/>
                </a:lnTo>
                <a:lnTo>
                  <a:pt x="269" y="125"/>
                </a:lnTo>
                <a:lnTo>
                  <a:pt x="269" y="126"/>
                </a:lnTo>
                <a:lnTo>
                  <a:pt x="268" y="127"/>
                </a:lnTo>
                <a:lnTo>
                  <a:pt x="267" y="127"/>
                </a:lnTo>
                <a:lnTo>
                  <a:pt x="266" y="127"/>
                </a:lnTo>
                <a:lnTo>
                  <a:pt x="265" y="128"/>
                </a:lnTo>
                <a:lnTo>
                  <a:pt x="263" y="128"/>
                </a:lnTo>
                <a:lnTo>
                  <a:pt x="261" y="128"/>
                </a:lnTo>
                <a:lnTo>
                  <a:pt x="260" y="128"/>
                </a:lnTo>
                <a:lnTo>
                  <a:pt x="259" y="128"/>
                </a:lnTo>
                <a:lnTo>
                  <a:pt x="258" y="128"/>
                </a:lnTo>
                <a:lnTo>
                  <a:pt x="258" y="129"/>
                </a:lnTo>
                <a:lnTo>
                  <a:pt x="259" y="129"/>
                </a:lnTo>
                <a:lnTo>
                  <a:pt x="260" y="129"/>
                </a:lnTo>
                <a:lnTo>
                  <a:pt x="260" y="130"/>
                </a:lnTo>
                <a:lnTo>
                  <a:pt x="260" y="131"/>
                </a:lnTo>
                <a:lnTo>
                  <a:pt x="260" y="133"/>
                </a:lnTo>
                <a:lnTo>
                  <a:pt x="258" y="131"/>
                </a:lnTo>
                <a:lnTo>
                  <a:pt x="258" y="130"/>
                </a:lnTo>
                <a:lnTo>
                  <a:pt x="258" y="131"/>
                </a:lnTo>
                <a:lnTo>
                  <a:pt x="257" y="130"/>
                </a:lnTo>
                <a:lnTo>
                  <a:pt x="256" y="130"/>
                </a:lnTo>
                <a:lnTo>
                  <a:pt x="254" y="129"/>
                </a:lnTo>
                <a:lnTo>
                  <a:pt x="254" y="128"/>
                </a:lnTo>
                <a:lnTo>
                  <a:pt x="253" y="128"/>
                </a:lnTo>
                <a:lnTo>
                  <a:pt x="251" y="128"/>
                </a:lnTo>
                <a:lnTo>
                  <a:pt x="250" y="128"/>
                </a:lnTo>
                <a:lnTo>
                  <a:pt x="249" y="128"/>
                </a:lnTo>
                <a:lnTo>
                  <a:pt x="248" y="128"/>
                </a:lnTo>
                <a:lnTo>
                  <a:pt x="247" y="128"/>
                </a:lnTo>
                <a:lnTo>
                  <a:pt x="245" y="128"/>
                </a:lnTo>
                <a:lnTo>
                  <a:pt x="244" y="128"/>
                </a:lnTo>
                <a:lnTo>
                  <a:pt x="243" y="128"/>
                </a:lnTo>
                <a:lnTo>
                  <a:pt x="241" y="128"/>
                </a:lnTo>
                <a:lnTo>
                  <a:pt x="240" y="128"/>
                </a:lnTo>
                <a:lnTo>
                  <a:pt x="239" y="128"/>
                </a:lnTo>
                <a:lnTo>
                  <a:pt x="239" y="129"/>
                </a:lnTo>
                <a:lnTo>
                  <a:pt x="239" y="133"/>
                </a:lnTo>
                <a:lnTo>
                  <a:pt x="240" y="133"/>
                </a:lnTo>
                <a:lnTo>
                  <a:pt x="241" y="133"/>
                </a:lnTo>
                <a:lnTo>
                  <a:pt x="242" y="133"/>
                </a:lnTo>
                <a:lnTo>
                  <a:pt x="243" y="133"/>
                </a:lnTo>
                <a:lnTo>
                  <a:pt x="244" y="133"/>
                </a:lnTo>
                <a:lnTo>
                  <a:pt x="245" y="133"/>
                </a:lnTo>
                <a:lnTo>
                  <a:pt x="245" y="134"/>
                </a:lnTo>
                <a:lnTo>
                  <a:pt x="245" y="136"/>
                </a:lnTo>
                <a:lnTo>
                  <a:pt x="245" y="137"/>
                </a:lnTo>
                <a:lnTo>
                  <a:pt x="244" y="137"/>
                </a:lnTo>
                <a:lnTo>
                  <a:pt x="243" y="137"/>
                </a:lnTo>
                <a:lnTo>
                  <a:pt x="242" y="137"/>
                </a:lnTo>
                <a:lnTo>
                  <a:pt x="241" y="137"/>
                </a:lnTo>
                <a:lnTo>
                  <a:pt x="241" y="138"/>
                </a:lnTo>
                <a:lnTo>
                  <a:pt x="240" y="138"/>
                </a:lnTo>
                <a:lnTo>
                  <a:pt x="239" y="138"/>
                </a:lnTo>
                <a:lnTo>
                  <a:pt x="239" y="137"/>
                </a:lnTo>
                <a:lnTo>
                  <a:pt x="237" y="137"/>
                </a:lnTo>
                <a:lnTo>
                  <a:pt x="236" y="137"/>
                </a:lnTo>
                <a:lnTo>
                  <a:pt x="235" y="137"/>
                </a:lnTo>
                <a:lnTo>
                  <a:pt x="234" y="137"/>
                </a:lnTo>
                <a:lnTo>
                  <a:pt x="233" y="137"/>
                </a:lnTo>
                <a:lnTo>
                  <a:pt x="232" y="137"/>
                </a:lnTo>
                <a:lnTo>
                  <a:pt x="232" y="136"/>
                </a:lnTo>
                <a:lnTo>
                  <a:pt x="231" y="136"/>
                </a:lnTo>
                <a:lnTo>
                  <a:pt x="230" y="136"/>
                </a:lnTo>
                <a:lnTo>
                  <a:pt x="231" y="136"/>
                </a:lnTo>
                <a:lnTo>
                  <a:pt x="232" y="136"/>
                </a:lnTo>
                <a:lnTo>
                  <a:pt x="232" y="135"/>
                </a:lnTo>
                <a:lnTo>
                  <a:pt x="232" y="136"/>
                </a:lnTo>
                <a:lnTo>
                  <a:pt x="232" y="135"/>
                </a:lnTo>
                <a:lnTo>
                  <a:pt x="232" y="134"/>
                </a:lnTo>
                <a:lnTo>
                  <a:pt x="232" y="133"/>
                </a:lnTo>
                <a:lnTo>
                  <a:pt x="231" y="133"/>
                </a:lnTo>
                <a:lnTo>
                  <a:pt x="228" y="133"/>
                </a:lnTo>
                <a:lnTo>
                  <a:pt x="227" y="133"/>
                </a:lnTo>
                <a:lnTo>
                  <a:pt x="226" y="133"/>
                </a:lnTo>
                <a:lnTo>
                  <a:pt x="226" y="134"/>
                </a:lnTo>
                <a:lnTo>
                  <a:pt x="227" y="135"/>
                </a:lnTo>
                <a:lnTo>
                  <a:pt x="227" y="136"/>
                </a:lnTo>
                <a:lnTo>
                  <a:pt x="227" y="137"/>
                </a:lnTo>
                <a:lnTo>
                  <a:pt x="227" y="138"/>
                </a:lnTo>
                <a:lnTo>
                  <a:pt x="228" y="138"/>
                </a:lnTo>
                <a:lnTo>
                  <a:pt x="230" y="138"/>
                </a:lnTo>
                <a:lnTo>
                  <a:pt x="230" y="139"/>
                </a:lnTo>
                <a:lnTo>
                  <a:pt x="231" y="139"/>
                </a:lnTo>
                <a:lnTo>
                  <a:pt x="232" y="139"/>
                </a:lnTo>
                <a:lnTo>
                  <a:pt x="232" y="140"/>
                </a:lnTo>
                <a:lnTo>
                  <a:pt x="232" y="142"/>
                </a:lnTo>
                <a:lnTo>
                  <a:pt x="231" y="142"/>
                </a:lnTo>
                <a:lnTo>
                  <a:pt x="231" y="143"/>
                </a:lnTo>
                <a:lnTo>
                  <a:pt x="232" y="143"/>
                </a:lnTo>
                <a:lnTo>
                  <a:pt x="228" y="143"/>
                </a:lnTo>
                <a:lnTo>
                  <a:pt x="228" y="142"/>
                </a:lnTo>
                <a:lnTo>
                  <a:pt x="228" y="140"/>
                </a:lnTo>
                <a:lnTo>
                  <a:pt x="228" y="139"/>
                </a:lnTo>
                <a:lnTo>
                  <a:pt x="227" y="139"/>
                </a:lnTo>
                <a:lnTo>
                  <a:pt x="226" y="139"/>
                </a:lnTo>
                <a:lnTo>
                  <a:pt x="225" y="139"/>
                </a:lnTo>
                <a:lnTo>
                  <a:pt x="224" y="139"/>
                </a:lnTo>
                <a:lnTo>
                  <a:pt x="224" y="138"/>
                </a:lnTo>
                <a:lnTo>
                  <a:pt x="224" y="137"/>
                </a:lnTo>
                <a:lnTo>
                  <a:pt x="223" y="137"/>
                </a:lnTo>
                <a:lnTo>
                  <a:pt x="222" y="137"/>
                </a:lnTo>
                <a:lnTo>
                  <a:pt x="220" y="137"/>
                </a:lnTo>
                <a:lnTo>
                  <a:pt x="219" y="137"/>
                </a:lnTo>
                <a:lnTo>
                  <a:pt x="219" y="136"/>
                </a:lnTo>
                <a:lnTo>
                  <a:pt x="219" y="134"/>
                </a:lnTo>
                <a:lnTo>
                  <a:pt x="219" y="133"/>
                </a:lnTo>
                <a:lnTo>
                  <a:pt x="219" y="130"/>
                </a:lnTo>
                <a:lnTo>
                  <a:pt x="219" y="128"/>
                </a:lnTo>
                <a:lnTo>
                  <a:pt x="218" y="128"/>
                </a:lnTo>
                <a:lnTo>
                  <a:pt x="217" y="128"/>
                </a:lnTo>
                <a:lnTo>
                  <a:pt x="216" y="128"/>
                </a:lnTo>
                <a:lnTo>
                  <a:pt x="215" y="128"/>
                </a:lnTo>
                <a:lnTo>
                  <a:pt x="215" y="127"/>
                </a:lnTo>
                <a:lnTo>
                  <a:pt x="215" y="126"/>
                </a:lnTo>
                <a:lnTo>
                  <a:pt x="214" y="126"/>
                </a:lnTo>
                <a:lnTo>
                  <a:pt x="213" y="126"/>
                </a:lnTo>
                <a:lnTo>
                  <a:pt x="213" y="127"/>
                </a:lnTo>
                <a:lnTo>
                  <a:pt x="213" y="128"/>
                </a:lnTo>
                <a:lnTo>
                  <a:pt x="213" y="129"/>
                </a:lnTo>
                <a:lnTo>
                  <a:pt x="211" y="129"/>
                </a:lnTo>
                <a:lnTo>
                  <a:pt x="210" y="129"/>
                </a:lnTo>
                <a:lnTo>
                  <a:pt x="210" y="130"/>
                </a:lnTo>
                <a:lnTo>
                  <a:pt x="210" y="131"/>
                </a:lnTo>
                <a:lnTo>
                  <a:pt x="210" y="134"/>
                </a:lnTo>
                <a:lnTo>
                  <a:pt x="210" y="135"/>
                </a:lnTo>
                <a:lnTo>
                  <a:pt x="211" y="135"/>
                </a:lnTo>
                <a:lnTo>
                  <a:pt x="213" y="135"/>
                </a:lnTo>
                <a:lnTo>
                  <a:pt x="213" y="136"/>
                </a:lnTo>
                <a:lnTo>
                  <a:pt x="213" y="137"/>
                </a:lnTo>
                <a:lnTo>
                  <a:pt x="214" y="137"/>
                </a:lnTo>
                <a:lnTo>
                  <a:pt x="214" y="140"/>
                </a:lnTo>
                <a:lnTo>
                  <a:pt x="214" y="144"/>
                </a:lnTo>
                <a:lnTo>
                  <a:pt x="214" y="145"/>
                </a:lnTo>
                <a:lnTo>
                  <a:pt x="213" y="145"/>
                </a:lnTo>
                <a:lnTo>
                  <a:pt x="211" y="145"/>
                </a:lnTo>
                <a:lnTo>
                  <a:pt x="210" y="145"/>
                </a:lnTo>
                <a:lnTo>
                  <a:pt x="209" y="145"/>
                </a:lnTo>
                <a:lnTo>
                  <a:pt x="209" y="144"/>
                </a:lnTo>
                <a:lnTo>
                  <a:pt x="209" y="143"/>
                </a:lnTo>
                <a:lnTo>
                  <a:pt x="208" y="143"/>
                </a:lnTo>
                <a:lnTo>
                  <a:pt x="206" y="143"/>
                </a:lnTo>
                <a:lnTo>
                  <a:pt x="205" y="143"/>
                </a:lnTo>
                <a:lnTo>
                  <a:pt x="204" y="143"/>
                </a:lnTo>
                <a:lnTo>
                  <a:pt x="202" y="143"/>
                </a:lnTo>
                <a:lnTo>
                  <a:pt x="201" y="143"/>
                </a:lnTo>
                <a:lnTo>
                  <a:pt x="200" y="143"/>
                </a:lnTo>
                <a:lnTo>
                  <a:pt x="200" y="142"/>
                </a:lnTo>
                <a:lnTo>
                  <a:pt x="200" y="140"/>
                </a:lnTo>
                <a:lnTo>
                  <a:pt x="200" y="139"/>
                </a:lnTo>
                <a:lnTo>
                  <a:pt x="201" y="139"/>
                </a:lnTo>
                <a:lnTo>
                  <a:pt x="201" y="138"/>
                </a:lnTo>
                <a:lnTo>
                  <a:pt x="201" y="137"/>
                </a:lnTo>
                <a:lnTo>
                  <a:pt x="200" y="137"/>
                </a:lnTo>
                <a:lnTo>
                  <a:pt x="199" y="137"/>
                </a:lnTo>
                <a:lnTo>
                  <a:pt x="198" y="137"/>
                </a:lnTo>
                <a:lnTo>
                  <a:pt x="198" y="136"/>
                </a:lnTo>
                <a:lnTo>
                  <a:pt x="198" y="135"/>
                </a:lnTo>
                <a:lnTo>
                  <a:pt x="198" y="134"/>
                </a:lnTo>
                <a:lnTo>
                  <a:pt x="198" y="133"/>
                </a:lnTo>
                <a:lnTo>
                  <a:pt x="198" y="131"/>
                </a:lnTo>
                <a:lnTo>
                  <a:pt x="198" y="130"/>
                </a:lnTo>
                <a:lnTo>
                  <a:pt x="198" y="128"/>
                </a:lnTo>
                <a:lnTo>
                  <a:pt x="197" y="128"/>
                </a:lnTo>
                <a:lnTo>
                  <a:pt x="194" y="128"/>
                </a:lnTo>
                <a:lnTo>
                  <a:pt x="193" y="128"/>
                </a:lnTo>
                <a:lnTo>
                  <a:pt x="193" y="130"/>
                </a:lnTo>
                <a:lnTo>
                  <a:pt x="193" y="131"/>
                </a:lnTo>
                <a:lnTo>
                  <a:pt x="192" y="131"/>
                </a:lnTo>
                <a:lnTo>
                  <a:pt x="192" y="130"/>
                </a:lnTo>
                <a:lnTo>
                  <a:pt x="192" y="129"/>
                </a:lnTo>
                <a:lnTo>
                  <a:pt x="191" y="129"/>
                </a:lnTo>
                <a:lnTo>
                  <a:pt x="190" y="129"/>
                </a:lnTo>
                <a:lnTo>
                  <a:pt x="190" y="130"/>
                </a:lnTo>
                <a:lnTo>
                  <a:pt x="190" y="131"/>
                </a:lnTo>
                <a:lnTo>
                  <a:pt x="190" y="133"/>
                </a:lnTo>
                <a:lnTo>
                  <a:pt x="189" y="133"/>
                </a:lnTo>
                <a:lnTo>
                  <a:pt x="189" y="131"/>
                </a:lnTo>
                <a:lnTo>
                  <a:pt x="189" y="130"/>
                </a:lnTo>
                <a:lnTo>
                  <a:pt x="189" y="131"/>
                </a:lnTo>
                <a:lnTo>
                  <a:pt x="188" y="131"/>
                </a:lnTo>
                <a:lnTo>
                  <a:pt x="188" y="130"/>
                </a:lnTo>
                <a:lnTo>
                  <a:pt x="184" y="130"/>
                </a:lnTo>
                <a:lnTo>
                  <a:pt x="184" y="129"/>
                </a:lnTo>
                <a:lnTo>
                  <a:pt x="183" y="129"/>
                </a:lnTo>
                <a:lnTo>
                  <a:pt x="182" y="129"/>
                </a:lnTo>
                <a:lnTo>
                  <a:pt x="182" y="130"/>
                </a:lnTo>
                <a:lnTo>
                  <a:pt x="182" y="131"/>
                </a:lnTo>
                <a:lnTo>
                  <a:pt x="184" y="131"/>
                </a:lnTo>
                <a:lnTo>
                  <a:pt x="184" y="133"/>
                </a:lnTo>
                <a:lnTo>
                  <a:pt x="184" y="135"/>
                </a:lnTo>
                <a:lnTo>
                  <a:pt x="185" y="135"/>
                </a:lnTo>
                <a:lnTo>
                  <a:pt x="185" y="136"/>
                </a:lnTo>
                <a:lnTo>
                  <a:pt x="185" y="137"/>
                </a:lnTo>
                <a:lnTo>
                  <a:pt x="184" y="137"/>
                </a:lnTo>
                <a:lnTo>
                  <a:pt x="183" y="137"/>
                </a:lnTo>
                <a:lnTo>
                  <a:pt x="183" y="136"/>
                </a:lnTo>
                <a:lnTo>
                  <a:pt x="182" y="136"/>
                </a:lnTo>
                <a:lnTo>
                  <a:pt x="182" y="137"/>
                </a:lnTo>
                <a:lnTo>
                  <a:pt x="181" y="137"/>
                </a:lnTo>
                <a:lnTo>
                  <a:pt x="180" y="137"/>
                </a:lnTo>
                <a:lnTo>
                  <a:pt x="179" y="137"/>
                </a:lnTo>
                <a:lnTo>
                  <a:pt x="178" y="137"/>
                </a:lnTo>
                <a:lnTo>
                  <a:pt x="176" y="137"/>
                </a:lnTo>
                <a:lnTo>
                  <a:pt x="175" y="137"/>
                </a:lnTo>
                <a:lnTo>
                  <a:pt x="175" y="138"/>
                </a:lnTo>
                <a:lnTo>
                  <a:pt x="175" y="139"/>
                </a:lnTo>
                <a:lnTo>
                  <a:pt x="175" y="142"/>
                </a:lnTo>
                <a:lnTo>
                  <a:pt x="175" y="143"/>
                </a:lnTo>
                <a:lnTo>
                  <a:pt x="175" y="144"/>
                </a:lnTo>
                <a:lnTo>
                  <a:pt x="175" y="145"/>
                </a:lnTo>
                <a:lnTo>
                  <a:pt x="176" y="145"/>
                </a:lnTo>
                <a:lnTo>
                  <a:pt x="176" y="144"/>
                </a:lnTo>
                <a:lnTo>
                  <a:pt x="178" y="144"/>
                </a:lnTo>
                <a:lnTo>
                  <a:pt x="178" y="145"/>
                </a:lnTo>
                <a:lnTo>
                  <a:pt x="179" y="145"/>
                </a:lnTo>
                <a:lnTo>
                  <a:pt x="180" y="145"/>
                </a:lnTo>
                <a:lnTo>
                  <a:pt x="181" y="145"/>
                </a:lnTo>
                <a:lnTo>
                  <a:pt x="182" y="145"/>
                </a:lnTo>
                <a:lnTo>
                  <a:pt x="182" y="144"/>
                </a:lnTo>
                <a:lnTo>
                  <a:pt x="182" y="145"/>
                </a:lnTo>
                <a:lnTo>
                  <a:pt x="183" y="145"/>
                </a:lnTo>
                <a:lnTo>
                  <a:pt x="184" y="145"/>
                </a:lnTo>
                <a:lnTo>
                  <a:pt x="185" y="145"/>
                </a:lnTo>
                <a:lnTo>
                  <a:pt x="187" y="145"/>
                </a:lnTo>
                <a:lnTo>
                  <a:pt x="188" y="145"/>
                </a:lnTo>
                <a:lnTo>
                  <a:pt x="189" y="145"/>
                </a:lnTo>
                <a:lnTo>
                  <a:pt x="190" y="145"/>
                </a:lnTo>
                <a:lnTo>
                  <a:pt x="191" y="145"/>
                </a:lnTo>
                <a:lnTo>
                  <a:pt x="192" y="145"/>
                </a:lnTo>
                <a:lnTo>
                  <a:pt x="192" y="146"/>
                </a:lnTo>
                <a:lnTo>
                  <a:pt x="192" y="147"/>
                </a:lnTo>
                <a:lnTo>
                  <a:pt x="191" y="147"/>
                </a:lnTo>
                <a:lnTo>
                  <a:pt x="190" y="147"/>
                </a:lnTo>
                <a:lnTo>
                  <a:pt x="189" y="147"/>
                </a:lnTo>
                <a:lnTo>
                  <a:pt x="189" y="148"/>
                </a:lnTo>
                <a:lnTo>
                  <a:pt x="189" y="151"/>
                </a:lnTo>
                <a:lnTo>
                  <a:pt x="189" y="152"/>
                </a:lnTo>
                <a:lnTo>
                  <a:pt x="190" y="152"/>
                </a:lnTo>
                <a:lnTo>
                  <a:pt x="190" y="153"/>
                </a:lnTo>
                <a:lnTo>
                  <a:pt x="190" y="154"/>
                </a:lnTo>
                <a:lnTo>
                  <a:pt x="190" y="155"/>
                </a:lnTo>
                <a:lnTo>
                  <a:pt x="190" y="156"/>
                </a:lnTo>
                <a:lnTo>
                  <a:pt x="190" y="158"/>
                </a:lnTo>
                <a:lnTo>
                  <a:pt x="190" y="159"/>
                </a:lnTo>
                <a:lnTo>
                  <a:pt x="189" y="159"/>
                </a:lnTo>
                <a:lnTo>
                  <a:pt x="188" y="159"/>
                </a:lnTo>
                <a:lnTo>
                  <a:pt x="187" y="159"/>
                </a:lnTo>
                <a:lnTo>
                  <a:pt x="184" y="159"/>
                </a:lnTo>
                <a:lnTo>
                  <a:pt x="184" y="156"/>
                </a:lnTo>
                <a:lnTo>
                  <a:pt x="184" y="155"/>
                </a:lnTo>
                <a:lnTo>
                  <a:pt x="184" y="152"/>
                </a:lnTo>
                <a:lnTo>
                  <a:pt x="180" y="152"/>
                </a:lnTo>
                <a:lnTo>
                  <a:pt x="180" y="153"/>
                </a:lnTo>
                <a:lnTo>
                  <a:pt x="180" y="154"/>
                </a:lnTo>
                <a:lnTo>
                  <a:pt x="180" y="155"/>
                </a:lnTo>
                <a:lnTo>
                  <a:pt x="176" y="155"/>
                </a:lnTo>
                <a:lnTo>
                  <a:pt x="175" y="155"/>
                </a:lnTo>
                <a:lnTo>
                  <a:pt x="175" y="156"/>
                </a:lnTo>
                <a:lnTo>
                  <a:pt x="175" y="158"/>
                </a:lnTo>
                <a:lnTo>
                  <a:pt x="175" y="159"/>
                </a:lnTo>
                <a:lnTo>
                  <a:pt x="174" y="159"/>
                </a:lnTo>
                <a:lnTo>
                  <a:pt x="174" y="161"/>
                </a:lnTo>
                <a:lnTo>
                  <a:pt x="174" y="162"/>
                </a:lnTo>
                <a:lnTo>
                  <a:pt x="173" y="162"/>
                </a:lnTo>
                <a:lnTo>
                  <a:pt x="172" y="162"/>
                </a:lnTo>
                <a:lnTo>
                  <a:pt x="171" y="162"/>
                </a:lnTo>
                <a:lnTo>
                  <a:pt x="171" y="161"/>
                </a:lnTo>
                <a:lnTo>
                  <a:pt x="170" y="161"/>
                </a:lnTo>
                <a:lnTo>
                  <a:pt x="168" y="161"/>
                </a:lnTo>
                <a:lnTo>
                  <a:pt x="167" y="161"/>
                </a:lnTo>
                <a:lnTo>
                  <a:pt x="168" y="160"/>
                </a:lnTo>
                <a:lnTo>
                  <a:pt x="168" y="159"/>
                </a:lnTo>
                <a:lnTo>
                  <a:pt x="170" y="159"/>
                </a:lnTo>
                <a:lnTo>
                  <a:pt x="171" y="159"/>
                </a:lnTo>
                <a:lnTo>
                  <a:pt x="171" y="156"/>
                </a:lnTo>
                <a:lnTo>
                  <a:pt x="171" y="155"/>
                </a:lnTo>
                <a:lnTo>
                  <a:pt x="171" y="156"/>
                </a:lnTo>
                <a:lnTo>
                  <a:pt x="170" y="156"/>
                </a:lnTo>
                <a:lnTo>
                  <a:pt x="170" y="158"/>
                </a:lnTo>
                <a:lnTo>
                  <a:pt x="168" y="158"/>
                </a:lnTo>
                <a:lnTo>
                  <a:pt x="168" y="159"/>
                </a:lnTo>
                <a:lnTo>
                  <a:pt x="167" y="159"/>
                </a:lnTo>
                <a:lnTo>
                  <a:pt x="166" y="159"/>
                </a:lnTo>
                <a:lnTo>
                  <a:pt x="165" y="159"/>
                </a:lnTo>
                <a:lnTo>
                  <a:pt x="163" y="159"/>
                </a:lnTo>
                <a:lnTo>
                  <a:pt x="163" y="160"/>
                </a:lnTo>
                <a:lnTo>
                  <a:pt x="164" y="160"/>
                </a:lnTo>
                <a:lnTo>
                  <a:pt x="164" y="161"/>
                </a:lnTo>
                <a:lnTo>
                  <a:pt x="163" y="161"/>
                </a:lnTo>
                <a:lnTo>
                  <a:pt x="163" y="162"/>
                </a:lnTo>
                <a:lnTo>
                  <a:pt x="164" y="162"/>
                </a:lnTo>
                <a:lnTo>
                  <a:pt x="164" y="163"/>
                </a:lnTo>
                <a:lnTo>
                  <a:pt x="163" y="163"/>
                </a:lnTo>
                <a:lnTo>
                  <a:pt x="163" y="164"/>
                </a:lnTo>
                <a:lnTo>
                  <a:pt x="163" y="165"/>
                </a:lnTo>
                <a:lnTo>
                  <a:pt x="164" y="165"/>
                </a:lnTo>
                <a:lnTo>
                  <a:pt x="165" y="165"/>
                </a:lnTo>
                <a:lnTo>
                  <a:pt x="166" y="165"/>
                </a:lnTo>
                <a:lnTo>
                  <a:pt x="167" y="165"/>
                </a:lnTo>
                <a:lnTo>
                  <a:pt x="170" y="165"/>
                </a:lnTo>
                <a:lnTo>
                  <a:pt x="171" y="165"/>
                </a:lnTo>
                <a:lnTo>
                  <a:pt x="173" y="165"/>
                </a:lnTo>
                <a:lnTo>
                  <a:pt x="174" y="165"/>
                </a:lnTo>
                <a:lnTo>
                  <a:pt x="176" y="165"/>
                </a:lnTo>
                <a:lnTo>
                  <a:pt x="180" y="165"/>
                </a:lnTo>
                <a:lnTo>
                  <a:pt x="181" y="165"/>
                </a:lnTo>
                <a:lnTo>
                  <a:pt x="182" y="165"/>
                </a:lnTo>
                <a:lnTo>
                  <a:pt x="183" y="165"/>
                </a:lnTo>
                <a:lnTo>
                  <a:pt x="184" y="165"/>
                </a:lnTo>
                <a:lnTo>
                  <a:pt x="185" y="165"/>
                </a:lnTo>
                <a:lnTo>
                  <a:pt x="187" y="165"/>
                </a:lnTo>
                <a:lnTo>
                  <a:pt x="189" y="165"/>
                </a:lnTo>
                <a:lnTo>
                  <a:pt x="190" y="165"/>
                </a:lnTo>
                <a:lnTo>
                  <a:pt x="191" y="165"/>
                </a:lnTo>
                <a:lnTo>
                  <a:pt x="192" y="165"/>
                </a:lnTo>
                <a:lnTo>
                  <a:pt x="193" y="165"/>
                </a:lnTo>
                <a:lnTo>
                  <a:pt x="193" y="163"/>
                </a:lnTo>
                <a:lnTo>
                  <a:pt x="193" y="161"/>
                </a:lnTo>
                <a:lnTo>
                  <a:pt x="194" y="161"/>
                </a:lnTo>
                <a:lnTo>
                  <a:pt x="196" y="161"/>
                </a:lnTo>
                <a:lnTo>
                  <a:pt x="196" y="160"/>
                </a:lnTo>
                <a:lnTo>
                  <a:pt x="197" y="160"/>
                </a:lnTo>
                <a:lnTo>
                  <a:pt x="198" y="160"/>
                </a:lnTo>
                <a:lnTo>
                  <a:pt x="198" y="159"/>
                </a:lnTo>
                <a:lnTo>
                  <a:pt x="198" y="158"/>
                </a:lnTo>
                <a:lnTo>
                  <a:pt x="198" y="156"/>
                </a:lnTo>
                <a:lnTo>
                  <a:pt x="199" y="156"/>
                </a:lnTo>
                <a:lnTo>
                  <a:pt x="201" y="156"/>
                </a:lnTo>
                <a:lnTo>
                  <a:pt x="201" y="155"/>
                </a:lnTo>
                <a:lnTo>
                  <a:pt x="201" y="154"/>
                </a:lnTo>
                <a:lnTo>
                  <a:pt x="202" y="154"/>
                </a:lnTo>
                <a:lnTo>
                  <a:pt x="204" y="154"/>
                </a:lnTo>
                <a:lnTo>
                  <a:pt x="204" y="156"/>
                </a:lnTo>
                <a:lnTo>
                  <a:pt x="204" y="158"/>
                </a:lnTo>
                <a:lnTo>
                  <a:pt x="204" y="159"/>
                </a:lnTo>
                <a:lnTo>
                  <a:pt x="204" y="160"/>
                </a:lnTo>
                <a:lnTo>
                  <a:pt x="204" y="161"/>
                </a:lnTo>
                <a:lnTo>
                  <a:pt x="205" y="161"/>
                </a:lnTo>
                <a:lnTo>
                  <a:pt x="206" y="161"/>
                </a:lnTo>
                <a:lnTo>
                  <a:pt x="207" y="161"/>
                </a:lnTo>
                <a:lnTo>
                  <a:pt x="207" y="160"/>
                </a:lnTo>
                <a:lnTo>
                  <a:pt x="208" y="160"/>
                </a:lnTo>
                <a:lnTo>
                  <a:pt x="208" y="161"/>
                </a:lnTo>
                <a:lnTo>
                  <a:pt x="209" y="161"/>
                </a:lnTo>
                <a:lnTo>
                  <a:pt x="209" y="160"/>
                </a:lnTo>
                <a:lnTo>
                  <a:pt x="209" y="159"/>
                </a:lnTo>
                <a:lnTo>
                  <a:pt x="211" y="159"/>
                </a:lnTo>
                <a:lnTo>
                  <a:pt x="213" y="159"/>
                </a:lnTo>
                <a:lnTo>
                  <a:pt x="214" y="159"/>
                </a:lnTo>
                <a:lnTo>
                  <a:pt x="215" y="159"/>
                </a:lnTo>
                <a:lnTo>
                  <a:pt x="215" y="160"/>
                </a:lnTo>
                <a:lnTo>
                  <a:pt x="215" y="161"/>
                </a:lnTo>
                <a:lnTo>
                  <a:pt x="216" y="161"/>
                </a:lnTo>
                <a:lnTo>
                  <a:pt x="215" y="161"/>
                </a:lnTo>
                <a:lnTo>
                  <a:pt x="215" y="162"/>
                </a:lnTo>
                <a:lnTo>
                  <a:pt x="215" y="163"/>
                </a:lnTo>
                <a:lnTo>
                  <a:pt x="217" y="163"/>
                </a:lnTo>
                <a:lnTo>
                  <a:pt x="218" y="163"/>
                </a:lnTo>
                <a:lnTo>
                  <a:pt x="219" y="163"/>
                </a:lnTo>
                <a:lnTo>
                  <a:pt x="220" y="163"/>
                </a:lnTo>
                <a:lnTo>
                  <a:pt x="222" y="163"/>
                </a:lnTo>
                <a:lnTo>
                  <a:pt x="223" y="163"/>
                </a:lnTo>
                <a:lnTo>
                  <a:pt x="225" y="163"/>
                </a:lnTo>
                <a:lnTo>
                  <a:pt x="228" y="163"/>
                </a:lnTo>
                <a:lnTo>
                  <a:pt x="231" y="163"/>
                </a:lnTo>
                <a:lnTo>
                  <a:pt x="232" y="163"/>
                </a:lnTo>
                <a:lnTo>
                  <a:pt x="232" y="164"/>
                </a:lnTo>
                <a:lnTo>
                  <a:pt x="232" y="165"/>
                </a:lnTo>
                <a:lnTo>
                  <a:pt x="232" y="168"/>
                </a:lnTo>
                <a:lnTo>
                  <a:pt x="232" y="169"/>
                </a:lnTo>
                <a:lnTo>
                  <a:pt x="232" y="170"/>
                </a:lnTo>
                <a:lnTo>
                  <a:pt x="232" y="171"/>
                </a:lnTo>
                <a:lnTo>
                  <a:pt x="232" y="172"/>
                </a:lnTo>
                <a:lnTo>
                  <a:pt x="228" y="172"/>
                </a:lnTo>
                <a:lnTo>
                  <a:pt x="226" y="172"/>
                </a:lnTo>
                <a:lnTo>
                  <a:pt x="225" y="172"/>
                </a:lnTo>
                <a:lnTo>
                  <a:pt x="224" y="173"/>
                </a:lnTo>
                <a:lnTo>
                  <a:pt x="224" y="175"/>
                </a:lnTo>
                <a:lnTo>
                  <a:pt x="217" y="177"/>
                </a:lnTo>
                <a:lnTo>
                  <a:pt x="215" y="178"/>
                </a:lnTo>
                <a:lnTo>
                  <a:pt x="215" y="180"/>
                </a:lnTo>
                <a:lnTo>
                  <a:pt x="214" y="180"/>
                </a:lnTo>
                <a:lnTo>
                  <a:pt x="210" y="180"/>
                </a:lnTo>
                <a:lnTo>
                  <a:pt x="209" y="180"/>
                </a:lnTo>
                <a:lnTo>
                  <a:pt x="208" y="180"/>
                </a:lnTo>
                <a:lnTo>
                  <a:pt x="207" y="180"/>
                </a:lnTo>
                <a:lnTo>
                  <a:pt x="206" y="181"/>
                </a:lnTo>
                <a:lnTo>
                  <a:pt x="206" y="183"/>
                </a:lnTo>
                <a:lnTo>
                  <a:pt x="201" y="186"/>
                </a:lnTo>
                <a:lnTo>
                  <a:pt x="199" y="187"/>
                </a:lnTo>
                <a:lnTo>
                  <a:pt x="199" y="188"/>
                </a:lnTo>
                <a:lnTo>
                  <a:pt x="198" y="188"/>
                </a:lnTo>
                <a:lnTo>
                  <a:pt x="198" y="189"/>
                </a:lnTo>
                <a:lnTo>
                  <a:pt x="198" y="190"/>
                </a:lnTo>
                <a:lnTo>
                  <a:pt x="198" y="192"/>
                </a:lnTo>
                <a:lnTo>
                  <a:pt x="198" y="193"/>
                </a:lnTo>
                <a:lnTo>
                  <a:pt x="198" y="194"/>
                </a:lnTo>
                <a:lnTo>
                  <a:pt x="198" y="196"/>
                </a:lnTo>
                <a:lnTo>
                  <a:pt x="198" y="197"/>
                </a:lnTo>
                <a:lnTo>
                  <a:pt x="198" y="198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198" y="203"/>
                </a:lnTo>
                <a:lnTo>
                  <a:pt x="198" y="204"/>
                </a:lnTo>
                <a:lnTo>
                  <a:pt x="198" y="205"/>
                </a:lnTo>
                <a:lnTo>
                  <a:pt x="198" y="206"/>
                </a:lnTo>
                <a:lnTo>
                  <a:pt x="198" y="209"/>
                </a:lnTo>
                <a:lnTo>
                  <a:pt x="198" y="210"/>
                </a:lnTo>
                <a:lnTo>
                  <a:pt x="198" y="211"/>
                </a:lnTo>
                <a:lnTo>
                  <a:pt x="197" y="211"/>
                </a:lnTo>
                <a:lnTo>
                  <a:pt x="196" y="211"/>
                </a:lnTo>
                <a:lnTo>
                  <a:pt x="194" y="211"/>
                </a:lnTo>
                <a:lnTo>
                  <a:pt x="191" y="211"/>
                </a:lnTo>
                <a:lnTo>
                  <a:pt x="190" y="211"/>
                </a:lnTo>
                <a:lnTo>
                  <a:pt x="189" y="211"/>
                </a:lnTo>
                <a:lnTo>
                  <a:pt x="185" y="212"/>
                </a:lnTo>
                <a:lnTo>
                  <a:pt x="184" y="212"/>
                </a:lnTo>
                <a:lnTo>
                  <a:pt x="182" y="213"/>
                </a:lnTo>
                <a:lnTo>
                  <a:pt x="181" y="213"/>
                </a:lnTo>
                <a:lnTo>
                  <a:pt x="180" y="213"/>
                </a:lnTo>
                <a:lnTo>
                  <a:pt x="176" y="214"/>
                </a:lnTo>
                <a:lnTo>
                  <a:pt x="175" y="214"/>
                </a:lnTo>
                <a:lnTo>
                  <a:pt x="174" y="214"/>
                </a:lnTo>
                <a:lnTo>
                  <a:pt x="173" y="214"/>
                </a:lnTo>
                <a:lnTo>
                  <a:pt x="172" y="214"/>
                </a:lnTo>
                <a:lnTo>
                  <a:pt x="172" y="215"/>
                </a:lnTo>
                <a:lnTo>
                  <a:pt x="171" y="217"/>
                </a:lnTo>
                <a:lnTo>
                  <a:pt x="171" y="218"/>
                </a:lnTo>
                <a:lnTo>
                  <a:pt x="171" y="221"/>
                </a:lnTo>
                <a:lnTo>
                  <a:pt x="171" y="222"/>
                </a:lnTo>
                <a:lnTo>
                  <a:pt x="171" y="223"/>
                </a:lnTo>
                <a:lnTo>
                  <a:pt x="171" y="225"/>
                </a:lnTo>
                <a:lnTo>
                  <a:pt x="170" y="225"/>
                </a:lnTo>
                <a:lnTo>
                  <a:pt x="170" y="226"/>
                </a:lnTo>
                <a:lnTo>
                  <a:pt x="168" y="227"/>
                </a:lnTo>
                <a:lnTo>
                  <a:pt x="167" y="227"/>
                </a:lnTo>
                <a:lnTo>
                  <a:pt x="167" y="228"/>
                </a:lnTo>
                <a:lnTo>
                  <a:pt x="166" y="228"/>
                </a:lnTo>
                <a:lnTo>
                  <a:pt x="165" y="228"/>
                </a:lnTo>
                <a:lnTo>
                  <a:pt x="164" y="229"/>
                </a:lnTo>
                <a:lnTo>
                  <a:pt x="163" y="229"/>
                </a:lnTo>
                <a:lnTo>
                  <a:pt x="162" y="229"/>
                </a:lnTo>
                <a:lnTo>
                  <a:pt x="161" y="229"/>
                </a:lnTo>
                <a:lnTo>
                  <a:pt x="159" y="230"/>
                </a:lnTo>
                <a:lnTo>
                  <a:pt x="158" y="230"/>
                </a:lnTo>
                <a:lnTo>
                  <a:pt x="157" y="230"/>
                </a:lnTo>
                <a:lnTo>
                  <a:pt x="156" y="230"/>
                </a:lnTo>
                <a:lnTo>
                  <a:pt x="155" y="230"/>
                </a:lnTo>
                <a:lnTo>
                  <a:pt x="154" y="230"/>
                </a:lnTo>
                <a:lnTo>
                  <a:pt x="154" y="228"/>
                </a:lnTo>
                <a:lnTo>
                  <a:pt x="154" y="227"/>
                </a:lnTo>
                <a:lnTo>
                  <a:pt x="154" y="225"/>
                </a:lnTo>
                <a:lnTo>
                  <a:pt x="154" y="223"/>
                </a:lnTo>
                <a:lnTo>
                  <a:pt x="154" y="222"/>
                </a:lnTo>
                <a:lnTo>
                  <a:pt x="154" y="221"/>
                </a:lnTo>
                <a:lnTo>
                  <a:pt x="154" y="220"/>
                </a:lnTo>
                <a:lnTo>
                  <a:pt x="154" y="219"/>
                </a:lnTo>
                <a:lnTo>
                  <a:pt x="154" y="218"/>
                </a:lnTo>
                <a:lnTo>
                  <a:pt x="154" y="217"/>
                </a:lnTo>
                <a:lnTo>
                  <a:pt x="154" y="215"/>
                </a:lnTo>
                <a:lnTo>
                  <a:pt x="154" y="214"/>
                </a:lnTo>
                <a:lnTo>
                  <a:pt x="152" y="214"/>
                </a:lnTo>
                <a:lnTo>
                  <a:pt x="150" y="214"/>
                </a:lnTo>
                <a:lnTo>
                  <a:pt x="149" y="213"/>
                </a:lnTo>
                <a:lnTo>
                  <a:pt x="148" y="213"/>
                </a:lnTo>
                <a:lnTo>
                  <a:pt x="147" y="213"/>
                </a:lnTo>
                <a:lnTo>
                  <a:pt x="147" y="212"/>
                </a:lnTo>
                <a:lnTo>
                  <a:pt x="147" y="211"/>
                </a:lnTo>
                <a:lnTo>
                  <a:pt x="146" y="211"/>
                </a:lnTo>
                <a:lnTo>
                  <a:pt x="146" y="210"/>
                </a:lnTo>
                <a:lnTo>
                  <a:pt x="146" y="209"/>
                </a:lnTo>
                <a:lnTo>
                  <a:pt x="146" y="210"/>
                </a:lnTo>
                <a:lnTo>
                  <a:pt x="145" y="209"/>
                </a:lnTo>
                <a:lnTo>
                  <a:pt x="144" y="209"/>
                </a:lnTo>
                <a:lnTo>
                  <a:pt x="142" y="209"/>
                </a:lnTo>
                <a:lnTo>
                  <a:pt x="141" y="209"/>
                </a:lnTo>
                <a:lnTo>
                  <a:pt x="141" y="208"/>
                </a:lnTo>
                <a:lnTo>
                  <a:pt x="141" y="206"/>
                </a:lnTo>
                <a:lnTo>
                  <a:pt x="141" y="205"/>
                </a:lnTo>
                <a:lnTo>
                  <a:pt x="140" y="205"/>
                </a:lnTo>
                <a:lnTo>
                  <a:pt x="137" y="205"/>
                </a:lnTo>
                <a:lnTo>
                  <a:pt x="137" y="204"/>
                </a:lnTo>
                <a:lnTo>
                  <a:pt x="137" y="203"/>
                </a:lnTo>
                <a:lnTo>
                  <a:pt x="137" y="202"/>
                </a:lnTo>
                <a:lnTo>
                  <a:pt x="135" y="202"/>
                </a:lnTo>
                <a:lnTo>
                  <a:pt x="136" y="202"/>
                </a:lnTo>
                <a:lnTo>
                  <a:pt x="136" y="201"/>
                </a:lnTo>
                <a:lnTo>
                  <a:pt x="137" y="201"/>
                </a:lnTo>
                <a:lnTo>
                  <a:pt x="137" y="200"/>
                </a:lnTo>
                <a:lnTo>
                  <a:pt x="138" y="198"/>
                </a:lnTo>
                <a:lnTo>
                  <a:pt x="137" y="197"/>
                </a:lnTo>
                <a:lnTo>
                  <a:pt x="137" y="196"/>
                </a:lnTo>
                <a:lnTo>
                  <a:pt x="136" y="196"/>
                </a:lnTo>
                <a:lnTo>
                  <a:pt x="136" y="195"/>
                </a:lnTo>
                <a:lnTo>
                  <a:pt x="135" y="194"/>
                </a:lnTo>
                <a:lnTo>
                  <a:pt x="135" y="193"/>
                </a:lnTo>
                <a:lnTo>
                  <a:pt x="135" y="194"/>
                </a:lnTo>
                <a:lnTo>
                  <a:pt x="135" y="193"/>
                </a:lnTo>
                <a:lnTo>
                  <a:pt x="133" y="193"/>
                </a:lnTo>
                <a:lnTo>
                  <a:pt x="132" y="192"/>
                </a:lnTo>
                <a:lnTo>
                  <a:pt x="132" y="190"/>
                </a:lnTo>
                <a:lnTo>
                  <a:pt x="132" y="189"/>
                </a:lnTo>
                <a:lnTo>
                  <a:pt x="131" y="189"/>
                </a:lnTo>
                <a:lnTo>
                  <a:pt x="130" y="189"/>
                </a:lnTo>
                <a:lnTo>
                  <a:pt x="129" y="189"/>
                </a:lnTo>
                <a:lnTo>
                  <a:pt x="128" y="189"/>
                </a:lnTo>
                <a:lnTo>
                  <a:pt x="128" y="188"/>
                </a:lnTo>
                <a:lnTo>
                  <a:pt x="128" y="187"/>
                </a:lnTo>
                <a:lnTo>
                  <a:pt x="128" y="185"/>
                </a:lnTo>
                <a:lnTo>
                  <a:pt x="127" y="185"/>
                </a:lnTo>
                <a:lnTo>
                  <a:pt x="125" y="185"/>
                </a:lnTo>
                <a:lnTo>
                  <a:pt x="124" y="185"/>
                </a:lnTo>
                <a:lnTo>
                  <a:pt x="123" y="185"/>
                </a:lnTo>
                <a:lnTo>
                  <a:pt x="123" y="184"/>
                </a:lnTo>
                <a:lnTo>
                  <a:pt x="123" y="183"/>
                </a:lnTo>
                <a:lnTo>
                  <a:pt x="123" y="181"/>
                </a:lnTo>
                <a:lnTo>
                  <a:pt x="123" y="180"/>
                </a:lnTo>
                <a:lnTo>
                  <a:pt x="123" y="179"/>
                </a:lnTo>
                <a:lnTo>
                  <a:pt x="123" y="178"/>
                </a:lnTo>
                <a:lnTo>
                  <a:pt x="122" y="178"/>
                </a:lnTo>
                <a:lnTo>
                  <a:pt x="121" y="178"/>
                </a:lnTo>
                <a:lnTo>
                  <a:pt x="121" y="179"/>
                </a:lnTo>
                <a:lnTo>
                  <a:pt x="122" y="180"/>
                </a:lnTo>
                <a:lnTo>
                  <a:pt x="121" y="180"/>
                </a:lnTo>
                <a:lnTo>
                  <a:pt x="120" y="180"/>
                </a:lnTo>
                <a:lnTo>
                  <a:pt x="119" y="180"/>
                </a:lnTo>
                <a:lnTo>
                  <a:pt x="118" y="180"/>
                </a:lnTo>
                <a:lnTo>
                  <a:pt x="116" y="180"/>
                </a:lnTo>
                <a:lnTo>
                  <a:pt x="116" y="179"/>
                </a:lnTo>
                <a:lnTo>
                  <a:pt x="116" y="177"/>
                </a:lnTo>
                <a:lnTo>
                  <a:pt x="115" y="177"/>
                </a:lnTo>
                <a:lnTo>
                  <a:pt x="114" y="177"/>
                </a:lnTo>
                <a:lnTo>
                  <a:pt x="113" y="177"/>
                </a:lnTo>
                <a:lnTo>
                  <a:pt x="113" y="178"/>
                </a:lnTo>
                <a:lnTo>
                  <a:pt x="111" y="178"/>
                </a:lnTo>
                <a:lnTo>
                  <a:pt x="110" y="178"/>
                </a:lnTo>
                <a:lnTo>
                  <a:pt x="110" y="177"/>
                </a:lnTo>
                <a:lnTo>
                  <a:pt x="110" y="176"/>
                </a:lnTo>
                <a:lnTo>
                  <a:pt x="109" y="176"/>
                </a:lnTo>
                <a:lnTo>
                  <a:pt x="109" y="178"/>
                </a:lnTo>
                <a:lnTo>
                  <a:pt x="109" y="179"/>
                </a:lnTo>
                <a:lnTo>
                  <a:pt x="109" y="180"/>
                </a:lnTo>
                <a:lnTo>
                  <a:pt x="106" y="180"/>
                </a:lnTo>
                <a:lnTo>
                  <a:pt x="105" y="180"/>
                </a:lnTo>
                <a:lnTo>
                  <a:pt x="104" y="180"/>
                </a:lnTo>
                <a:lnTo>
                  <a:pt x="103" y="180"/>
                </a:lnTo>
                <a:lnTo>
                  <a:pt x="103" y="183"/>
                </a:lnTo>
                <a:lnTo>
                  <a:pt x="102" y="183"/>
                </a:lnTo>
                <a:lnTo>
                  <a:pt x="102" y="184"/>
                </a:lnTo>
                <a:lnTo>
                  <a:pt x="102" y="185"/>
                </a:lnTo>
                <a:lnTo>
                  <a:pt x="102" y="186"/>
                </a:lnTo>
                <a:lnTo>
                  <a:pt x="102" y="187"/>
                </a:lnTo>
                <a:lnTo>
                  <a:pt x="101" y="187"/>
                </a:lnTo>
                <a:lnTo>
                  <a:pt x="99" y="187"/>
                </a:lnTo>
                <a:lnTo>
                  <a:pt x="98" y="187"/>
                </a:lnTo>
                <a:lnTo>
                  <a:pt x="98" y="188"/>
                </a:lnTo>
                <a:lnTo>
                  <a:pt x="98" y="189"/>
                </a:lnTo>
                <a:lnTo>
                  <a:pt x="97" y="189"/>
                </a:lnTo>
                <a:lnTo>
                  <a:pt x="96" y="189"/>
                </a:lnTo>
                <a:lnTo>
                  <a:pt x="94" y="189"/>
                </a:lnTo>
                <a:lnTo>
                  <a:pt x="93" y="189"/>
                </a:lnTo>
                <a:lnTo>
                  <a:pt x="92" y="189"/>
                </a:lnTo>
                <a:lnTo>
                  <a:pt x="90" y="189"/>
                </a:lnTo>
                <a:lnTo>
                  <a:pt x="89" y="189"/>
                </a:lnTo>
                <a:lnTo>
                  <a:pt x="87" y="189"/>
                </a:lnTo>
                <a:lnTo>
                  <a:pt x="86" y="189"/>
                </a:lnTo>
                <a:lnTo>
                  <a:pt x="85" y="189"/>
                </a:lnTo>
                <a:lnTo>
                  <a:pt x="84" y="189"/>
                </a:lnTo>
                <a:lnTo>
                  <a:pt x="83" y="189"/>
                </a:lnTo>
                <a:lnTo>
                  <a:pt x="83" y="188"/>
                </a:lnTo>
                <a:lnTo>
                  <a:pt x="83" y="184"/>
                </a:lnTo>
                <a:lnTo>
                  <a:pt x="83" y="183"/>
                </a:lnTo>
                <a:lnTo>
                  <a:pt x="84" y="183"/>
                </a:lnTo>
                <a:lnTo>
                  <a:pt x="85" y="183"/>
                </a:lnTo>
                <a:lnTo>
                  <a:pt x="85" y="181"/>
                </a:lnTo>
                <a:lnTo>
                  <a:pt x="85" y="180"/>
                </a:lnTo>
                <a:lnTo>
                  <a:pt x="85" y="179"/>
                </a:lnTo>
                <a:lnTo>
                  <a:pt x="85" y="178"/>
                </a:lnTo>
                <a:lnTo>
                  <a:pt x="85" y="177"/>
                </a:lnTo>
                <a:lnTo>
                  <a:pt x="85" y="176"/>
                </a:lnTo>
                <a:lnTo>
                  <a:pt x="85" y="175"/>
                </a:lnTo>
                <a:lnTo>
                  <a:pt x="85" y="173"/>
                </a:lnTo>
                <a:lnTo>
                  <a:pt x="85" y="172"/>
                </a:lnTo>
                <a:lnTo>
                  <a:pt x="85" y="171"/>
                </a:lnTo>
                <a:lnTo>
                  <a:pt x="86" y="171"/>
                </a:lnTo>
                <a:lnTo>
                  <a:pt x="87" y="171"/>
                </a:lnTo>
                <a:lnTo>
                  <a:pt x="87" y="169"/>
                </a:lnTo>
                <a:lnTo>
                  <a:pt x="88" y="169"/>
                </a:lnTo>
                <a:lnTo>
                  <a:pt x="89" y="169"/>
                </a:lnTo>
                <a:lnTo>
                  <a:pt x="89" y="168"/>
                </a:lnTo>
                <a:lnTo>
                  <a:pt x="89" y="167"/>
                </a:lnTo>
                <a:lnTo>
                  <a:pt x="89" y="163"/>
                </a:lnTo>
                <a:lnTo>
                  <a:pt x="90" y="163"/>
                </a:lnTo>
                <a:lnTo>
                  <a:pt x="90" y="162"/>
                </a:lnTo>
                <a:lnTo>
                  <a:pt x="90" y="161"/>
                </a:lnTo>
                <a:lnTo>
                  <a:pt x="89" y="161"/>
                </a:lnTo>
                <a:lnTo>
                  <a:pt x="85" y="161"/>
                </a:lnTo>
                <a:lnTo>
                  <a:pt x="85" y="160"/>
                </a:lnTo>
                <a:lnTo>
                  <a:pt x="85" y="159"/>
                </a:lnTo>
                <a:lnTo>
                  <a:pt x="87" y="159"/>
                </a:lnTo>
                <a:lnTo>
                  <a:pt x="88" y="159"/>
                </a:lnTo>
                <a:lnTo>
                  <a:pt x="89" y="159"/>
                </a:lnTo>
                <a:lnTo>
                  <a:pt x="89" y="158"/>
                </a:lnTo>
                <a:lnTo>
                  <a:pt x="89" y="156"/>
                </a:lnTo>
                <a:lnTo>
                  <a:pt x="89" y="155"/>
                </a:lnTo>
                <a:lnTo>
                  <a:pt x="89" y="154"/>
                </a:lnTo>
                <a:lnTo>
                  <a:pt x="89" y="153"/>
                </a:lnTo>
                <a:lnTo>
                  <a:pt x="89" y="152"/>
                </a:lnTo>
                <a:lnTo>
                  <a:pt x="89" y="151"/>
                </a:lnTo>
                <a:lnTo>
                  <a:pt x="94" y="151"/>
                </a:lnTo>
                <a:lnTo>
                  <a:pt x="94" y="152"/>
                </a:lnTo>
                <a:lnTo>
                  <a:pt x="96" y="152"/>
                </a:lnTo>
                <a:lnTo>
                  <a:pt x="97" y="152"/>
                </a:lnTo>
                <a:lnTo>
                  <a:pt x="98" y="152"/>
                </a:lnTo>
                <a:lnTo>
                  <a:pt x="101" y="152"/>
                </a:lnTo>
                <a:lnTo>
                  <a:pt x="101" y="151"/>
                </a:lnTo>
                <a:lnTo>
                  <a:pt x="99" y="151"/>
                </a:lnTo>
                <a:lnTo>
                  <a:pt x="99" y="150"/>
                </a:lnTo>
                <a:lnTo>
                  <a:pt x="98" y="148"/>
                </a:lnTo>
                <a:lnTo>
                  <a:pt x="97" y="147"/>
                </a:lnTo>
                <a:lnTo>
                  <a:pt x="96" y="147"/>
                </a:lnTo>
                <a:lnTo>
                  <a:pt x="96" y="146"/>
                </a:lnTo>
                <a:lnTo>
                  <a:pt x="95" y="146"/>
                </a:lnTo>
                <a:lnTo>
                  <a:pt x="95" y="145"/>
                </a:lnTo>
                <a:lnTo>
                  <a:pt x="94" y="145"/>
                </a:lnTo>
                <a:lnTo>
                  <a:pt x="94" y="144"/>
                </a:lnTo>
                <a:lnTo>
                  <a:pt x="94" y="143"/>
                </a:lnTo>
                <a:lnTo>
                  <a:pt x="93" y="143"/>
                </a:lnTo>
                <a:lnTo>
                  <a:pt x="93" y="142"/>
                </a:lnTo>
                <a:lnTo>
                  <a:pt x="92" y="142"/>
                </a:lnTo>
                <a:lnTo>
                  <a:pt x="90" y="139"/>
                </a:lnTo>
                <a:lnTo>
                  <a:pt x="92" y="140"/>
                </a:lnTo>
                <a:lnTo>
                  <a:pt x="90" y="140"/>
                </a:lnTo>
                <a:lnTo>
                  <a:pt x="92" y="142"/>
                </a:lnTo>
                <a:lnTo>
                  <a:pt x="92" y="139"/>
                </a:lnTo>
                <a:lnTo>
                  <a:pt x="93" y="139"/>
                </a:lnTo>
                <a:lnTo>
                  <a:pt x="94" y="139"/>
                </a:lnTo>
                <a:lnTo>
                  <a:pt x="94" y="138"/>
                </a:lnTo>
                <a:lnTo>
                  <a:pt x="94" y="136"/>
                </a:lnTo>
                <a:lnTo>
                  <a:pt x="94" y="135"/>
                </a:lnTo>
                <a:lnTo>
                  <a:pt x="94" y="130"/>
                </a:lnTo>
                <a:lnTo>
                  <a:pt x="94" y="129"/>
                </a:lnTo>
                <a:lnTo>
                  <a:pt x="94" y="128"/>
                </a:lnTo>
                <a:lnTo>
                  <a:pt x="95" y="128"/>
                </a:lnTo>
                <a:lnTo>
                  <a:pt x="96" y="128"/>
                </a:lnTo>
                <a:lnTo>
                  <a:pt x="96" y="125"/>
                </a:lnTo>
                <a:lnTo>
                  <a:pt x="96" y="120"/>
                </a:lnTo>
                <a:lnTo>
                  <a:pt x="96" y="119"/>
                </a:lnTo>
                <a:lnTo>
                  <a:pt x="97" y="119"/>
                </a:lnTo>
                <a:lnTo>
                  <a:pt x="97" y="120"/>
                </a:lnTo>
                <a:lnTo>
                  <a:pt x="99" y="122"/>
                </a:lnTo>
                <a:lnTo>
                  <a:pt x="101" y="123"/>
                </a:lnTo>
                <a:lnTo>
                  <a:pt x="102" y="125"/>
                </a:lnTo>
                <a:lnTo>
                  <a:pt x="102" y="126"/>
                </a:lnTo>
                <a:lnTo>
                  <a:pt x="103" y="126"/>
                </a:lnTo>
                <a:lnTo>
                  <a:pt x="104" y="126"/>
                </a:lnTo>
                <a:lnTo>
                  <a:pt x="104" y="127"/>
                </a:lnTo>
                <a:lnTo>
                  <a:pt x="106" y="127"/>
                </a:lnTo>
                <a:lnTo>
                  <a:pt x="106" y="128"/>
                </a:lnTo>
                <a:lnTo>
                  <a:pt x="107" y="128"/>
                </a:lnTo>
                <a:lnTo>
                  <a:pt x="109" y="128"/>
                </a:lnTo>
                <a:lnTo>
                  <a:pt x="110" y="128"/>
                </a:lnTo>
                <a:lnTo>
                  <a:pt x="111" y="128"/>
                </a:lnTo>
                <a:lnTo>
                  <a:pt x="111" y="126"/>
                </a:lnTo>
                <a:lnTo>
                  <a:pt x="111" y="125"/>
                </a:lnTo>
                <a:lnTo>
                  <a:pt x="111" y="123"/>
                </a:lnTo>
                <a:lnTo>
                  <a:pt x="111" y="122"/>
                </a:lnTo>
                <a:lnTo>
                  <a:pt x="111" y="121"/>
                </a:lnTo>
                <a:lnTo>
                  <a:pt x="110" y="121"/>
                </a:lnTo>
                <a:lnTo>
                  <a:pt x="110" y="119"/>
                </a:lnTo>
                <a:lnTo>
                  <a:pt x="110" y="118"/>
                </a:lnTo>
                <a:lnTo>
                  <a:pt x="110" y="117"/>
                </a:lnTo>
                <a:lnTo>
                  <a:pt x="111" y="117"/>
                </a:lnTo>
                <a:lnTo>
                  <a:pt x="111" y="116"/>
                </a:lnTo>
                <a:lnTo>
                  <a:pt x="111" y="114"/>
                </a:lnTo>
                <a:lnTo>
                  <a:pt x="111" y="113"/>
                </a:lnTo>
                <a:lnTo>
                  <a:pt x="111" y="112"/>
                </a:lnTo>
                <a:lnTo>
                  <a:pt x="111" y="111"/>
                </a:lnTo>
                <a:lnTo>
                  <a:pt x="111" y="110"/>
                </a:lnTo>
                <a:lnTo>
                  <a:pt x="111" y="108"/>
                </a:lnTo>
                <a:lnTo>
                  <a:pt x="111" y="106"/>
                </a:lnTo>
                <a:lnTo>
                  <a:pt x="107" y="102"/>
                </a:lnTo>
                <a:lnTo>
                  <a:pt x="106" y="101"/>
                </a:lnTo>
                <a:lnTo>
                  <a:pt x="103" y="96"/>
                </a:lnTo>
                <a:lnTo>
                  <a:pt x="101" y="93"/>
                </a:lnTo>
                <a:lnTo>
                  <a:pt x="99" y="92"/>
                </a:lnTo>
                <a:lnTo>
                  <a:pt x="96" y="87"/>
                </a:lnTo>
                <a:lnTo>
                  <a:pt x="95" y="87"/>
                </a:lnTo>
                <a:lnTo>
                  <a:pt x="94" y="88"/>
                </a:lnTo>
                <a:lnTo>
                  <a:pt x="93" y="88"/>
                </a:lnTo>
                <a:lnTo>
                  <a:pt x="92" y="88"/>
                </a:lnTo>
                <a:lnTo>
                  <a:pt x="92" y="89"/>
                </a:lnTo>
                <a:lnTo>
                  <a:pt x="90" y="89"/>
                </a:lnTo>
                <a:lnTo>
                  <a:pt x="89" y="89"/>
                </a:lnTo>
                <a:lnTo>
                  <a:pt x="88" y="89"/>
                </a:lnTo>
                <a:lnTo>
                  <a:pt x="88" y="91"/>
                </a:lnTo>
                <a:lnTo>
                  <a:pt x="88" y="92"/>
                </a:lnTo>
                <a:lnTo>
                  <a:pt x="85" y="92"/>
                </a:lnTo>
                <a:lnTo>
                  <a:pt x="83" y="92"/>
                </a:lnTo>
                <a:lnTo>
                  <a:pt x="89" y="84"/>
                </a:lnTo>
                <a:lnTo>
                  <a:pt x="90" y="81"/>
                </a:lnTo>
                <a:lnTo>
                  <a:pt x="89" y="80"/>
                </a:lnTo>
                <a:lnTo>
                  <a:pt x="89" y="81"/>
                </a:lnTo>
                <a:lnTo>
                  <a:pt x="88" y="81"/>
                </a:lnTo>
                <a:lnTo>
                  <a:pt x="86" y="81"/>
                </a:lnTo>
                <a:lnTo>
                  <a:pt x="85" y="81"/>
                </a:lnTo>
                <a:lnTo>
                  <a:pt x="83" y="81"/>
                </a:lnTo>
                <a:lnTo>
                  <a:pt x="81" y="81"/>
                </a:lnTo>
                <a:lnTo>
                  <a:pt x="80" y="81"/>
                </a:lnTo>
                <a:lnTo>
                  <a:pt x="78" y="81"/>
                </a:lnTo>
                <a:lnTo>
                  <a:pt x="78" y="83"/>
                </a:lnTo>
                <a:lnTo>
                  <a:pt x="78" y="84"/>
                </a:lnTo>
                <a:lnTo>
                  <a:pt x="77" y="86"/>
                </a:lnTo>
                <a:lnTo>
                  <a:pt x="77" y="87"/>
                </a:lnTo>
                <a:lnTo>
                  <a:pt x="77" y="88"/>
                </a:lnTo>
                <a:lnTo>
                  <a:pt x="77" y="89"/>
                </a:lnTo>
                <a:lnTo>
                  <a:pt x="77" y="91"/>
                </a:lnTo>
                <a:lnTo>
                  <a:pt x="77" y="92"/>
                </a:lnTo>
                <a:lnTo>
                  <a:pt x="76" y="92"/>
                </a:lnTo>
                <a:lnTo>
                  <a:pt x="76" y="91"/>
                </a:lnTo>
                <a:lnTo>
                  <a:pt x="76" y="92"/>
                </a:lnTo>
                <a:lnTo>
                  <a:pt x="76" y="91"/>
                </a:lnTo>
                <a:lnTo>
                  <a:pt x="75" y="91"/>
                </a:lnTo>
                <a:lnTo>
                  <a:pt x="75" y="89"/>
                </a:lnTo>
                <a:lnTo>
                  <a:pt x="73" y="85"/>
                </a:lnTo>
                <a:lnTo>
                  <a:pt x="72" y="84"/>
                </a:lnTo>
                <a:lnTo>
                  <a:pt x="72" y="83"/>
                </a:lnTo>
                <a:lnTo>
                  <a:pt x="72" y="81"/>
                </a:lnTo>
                <a:lnTo>
                  <a:pt x="70" y="81"/>
                </a:lnTo>
                <a:lnTo>
                  <a:pt x="69" y="81"/>
                </a:lnTo>
                <a:lnTo>
                  <a:pt x="62" y="81"/>
                </a:lnTo>
                <a:lnTo>
                  <a:pt x="62" y="78"/>
                </a:lnTo>
                <a:lnTo>
                  <a:pt x="62" y="76"/>
                </a:lnTo>
                <a:lnTo>
                  <a:pt x="62" y="75"/>
                </a:lnTo>
                <a:lnTo>
                  <a:pt x="59" y="67"/>
                </a:lnTo>
                <a:lnTo>
                  <a:pt x="58" y="64"/>
                </a:lnTo>
                <a:lnTo>
                  <a:pt x="58" y="63"/>
                </a:lnTo>
                <a:lnTo>
                  <a:pt x="56" y="62"/>
                </a:lnTo>
                <a:lnTo>
                  <a:pt x="52" y="52"/>
                </a:lnTo>
                <a:lnTo>
                  <a:pt x="51" y="46"/>
                </a:lnTo>
                <a:lnTo>
                  <a:pt x="47" y="43"/>
                </a:lnTo>
                <a:lnTo>
                  <a:pt x="41" y="35"/>
                </a:lnTo>
                <a:lnTo>
                  <a:pt x="40" y="35"/>
                </a:lnTo>
                <a:lnTo>
                  <a:pt x="41" y="31"/>
                </a:lnTo>
                <a:lnTo>
                  <a:pt x="42" y="30"/>
                </a:lnTo>
                <a:lnTo>
                  <a:pt x="42" y="28"/>
                </a:lnTo>
                <a:lnTo>
                  <a:pt x="43" y="28"/>
                </a:lnTo>
                <a:lnTo>
                  <a:pt x="43" y="29"/>
                </a:lnTo>
                <a:lnTo>
                  <a:pt x="46" y="31"/>
                </a:lnTo>
                <a:lnTo>
                  <a:pt x="46" y="33"/>
                </a:lnTo>
                <a:lnTo>
                  <a:pt x="47" y="34"/>
                </a:lnTo>
                <a:lnTo>
                  <a:pt x="50" y="35"/>
                </a:lnTo>
                <a:lnTo>
                  <a:pt x="51" y="36"/>
                </a:lnTo>
                <a:lnTo>
                  <a:pt x="52" y="37"/>
                </a:lnTo>
                <a:lnTo>
                  <a:pt x="53" y="38"/>
                </a:lnTo>
                <a:lnTo>
                  <a:pt x="54" y="39"/>
                </a:lnTo>
                <a:lnTo>
                  <a:pt x="55" y="41"/>
                </a:lnTo>
                <a:lnTo>
                  <a:pt x="54" y="41"/>
                </a:lnTo>
                <a:lnTo>
                  <a:pt x="56" y="43"/>
                </a:lnTo>
                <a:lnTo>
                  <a:pt x="56" y="42"/>
                </a:lnTo>
                <a:lnTo>
                  <a:pt x="56" y="43"/>
                </a:lnTo>
                <a:lnTo>
                  <a:pt x="58" y="43"/>
                </a:lnTo>
                <a:lnTo>
                  <a:pt x="58" y="44"/>
                </a:lnTo>
                <a:lnTo>
                  <a:pt x="58" y="45"/>
                </a:lnTo>
                <a:lnTo>
                  <a:pt x="58" y="44"/>
                </a:lnTo>
                <a:lnTo>
                  <a:pt x="58" y="45"/>
                </a:lnTo>
                <a:lnTo>
                  <a:pt x="56" y="44"/>
                </a:lnTo>
                <a:lnTo>
                  <a:pt x="56" y="46"/>
                </a:lnTo>
                <a:lnTo>
                  <a:pt x="55" y="45"/>
                </a:lnTo>
                <a:lnTo>
                  <a:pt x="54" y="45"/>
                </a:lnTo>
                <a:lnTo>
                  <a:pt x="52" y="44"/>
                </a:lnTo>
                <a:lnTo>
                  <a:pt x="51" y="43"/>
                </a:lnTo>
                <a:lnTo>
                  <a:pt x="51" y="44"/>
                </a:lnTo>
                <a:lnTo>
                  <a:pt x="54" y="45"/>
                </a:lnTo>
                <a:lnTo>
                  <a:pt x="53" y="45"/>
                </a:lnTo>
                <a:lnTo>
                  <a:pt x="54" y="46"/>
                </a:lnTo>
                <a:lnTo>
                  <a:pt x="55" y="46"/>
                </a:lnTo>
                <a:lnTo>
                  <a:pt x="56" y="46"/>
                </a:lnTo>
                <a:lnTo>
                  <a:pt x="56" y="47"/>
                </a:lnTo>
                <a:lnTo>
                  <a:pt x="56" y="49"/>
                </a:lnTo>
                <a:lnTo>
                  <a:pt x="59" y="49"/>
                </a:lnTo>
                <a:lnTo>
                  <a:pt x="60" y="49"/>
                </a:lnTo>
                <a:lnTo>
                  <a:pt x="61" y="49"/>
                </a:lnTo>
                <a:lnTo>
                  <a:pt x="61" y="50"/>
                </a:lnTo>
                <a:lnTo>
                  <a:pt x="62" y="50"/>
                </a:lnTo>
                <a:lnTo>
                  <a:pt x="63" y="51"/>
                </a:lnTo>
                <a:lnTo>
                  <a:pt x="64" y="52"/>
                </a:lnTo>
                <a:lnTo>
                  <a:pt x="66" y="53"/>
                </a:lnTo>
                <a:lnTo>
                  <a:pt x="67" y="54"/>
                </a:lnTo>
                <a:lnTo>
                  <a:pt x="69" y="55"/>
                </a:lnTo>
                <a:lnTo>
                  <a:pt x="69" y="56"/>
                </a:lnTo>
                <a:lnTo>
                  <a:pt x="68" y="56"/>
                </a:lnTo>
                <a:lnTo>
                  <a:pt x="68" y="58"/>
                </a:lnTo>
                <a:lnTo>
                  <a:pt x="66" y="60"/>
                </a:lnTo>
                <a:lnTo>
                  <a:pt x="67" y="61"/>
                </a:lnTo>
                <a:lnTo>
                  <a:pt x="67" y="63"/>
                </a:lnTo>
                <a:lnTo>
                  <a:pt x="66" y="66"/>
                </a:lnTo>
                <a:lnTo>
                  <a:pt x="68" y="70"/>
                </a:lnTo>
                <a:lnTo>
                  <a:pt x="70" y="69"/>
                </a:lnTo>
                <a:lnTo>
                  <a:pt x="73" y="67"/>
                </a:lnTo>
                <a:lnTo>
                  <a:pt x="73" y="66"/>
                </a:lnTo>
                <a:lnTo>
                  <a:pt x="76" y="64"/>
                </a:lnTo>
                <a:lnTo>
                  <a:pt x="77" y="63"/>
                </a:lnTo>
                <a:lnTo>
                  <a:pt x="77" y="64"/>
                </a:lnTo>
                <a:lnTo>
                  <a:pt x="78" y="66"/>
                </a:lnTo>
                <a:lnTo>
                  <a:pt x="79" y="64"/>
                </a:lnTo>
                <a:lnTo>
                  <a:pt x="79" y="63"/>
                </a:lnTo>
                <a:lnTo>
                  <a:pt x="78" y="63"/>
                </a:lnTo>
                <a:lnTo>
                  <a:pt x="78" y="62"/>
                </a:lnTo>
                <a:lnTo>
                  <a:pt x="77" y="61"/>
                </a:lnTo>
                <a:lnTo>
                  <a:pt x="78" y="61"/>
                </a:lnTo>
                <a:lnTo>
                  <a:pt x="78" y="60"/>
                </a:lnTo>
                <a:lnTo>
                  <a:pt x="77" y="59"/>
                </a:lnTo>
                <a:lnTo>
                  <a:pt x="77" y="58"/>
                </a:lnTo>
                <a:lnTo>
                  <a:pt x="75" y="56"/>
                </a:lnTo>
                <a:lnTo>
                  <a:pt x="72" y="54"/>
                </a:lnTo>
                <a:lnTo>
                  <a:pt x="72" y="53"/>
                </a:lnTo>
                <a:lnTo>
                  <a:pt x="71" y="53"/>
                </a:lnTo>
                <a:lnTo>
                  <a:pt x="70" y="52"/>
                </a:lnTo>
                <a:lnTo>
                  <a:pt x="67" y="49"/>
                </a:lnTo>
                <a:lnTo>
                  <a:pt x="64" y="46"/>
                </a:lnTo>
                <a:lnTo>
                  <a:pt x="63" y="45"/>
                </a:lnTo>
                <a:lnTo>
                  <a:pt x="62" y="44"/>
                </a:lnTo>
                <a:lnTo>
                  <a:pt x="61" y="44"/>
                </a:lnTo>
                <a:lnTo>
                  <a:pt x="59" y="41"/>
                </a:lnTo>
                <a:lnTo>
                  <a:pt x="55" y="38"/>
                </a:lnTo>
                <a:lnTo>
                  <a:pt x="55" y="37"/>
                </a:lnTo>
                <a:lnTo>
                  <a:pt x="53" y="35"/>
                </a:lnTo>
                <a:lnTo>
                  <a:pt x="50" y="33"/>
                </a:lnTo>
                <a:lnTo>
                  <a:pt x="49" y="31"/>
                </a:lnTo>
                <a:lnTo>
                  <a:pt x="47" y="30"/>
                </a:lnTo>
                <a:lnTo>
                  <a:pt x="46" y="29"/>
                </a:lnTo>
                <a:lnTo>
                  <a:pt x="45" y="28"/>
                </a:lnTo>
                <a:lnTo>
                  <a:pt x="44" y="27"/>
                </a:lnTo>
                <a:lnTo>
                  <a:pt x="43" y="27"/>
                </a:lnTo>
                <a:lnTo>
                  <a:pt x="43" y="26"/>
                </a:lnTo>
                <a:lnTo>
                  <a:pt x="43" y="25"/>
                </a:lnTo>
                <a:lnTo>
                  <a:pt x="43" y="24"/>
                </a:lnTo>
                <a:lnTo>
                  <a:pt x="43" y="22"/>
                </a:lnTo>
                <a:lnTo>
                  <a:pt x="44" y="22"/>
                </a:lnTo>
                <a:lnTo>
                  <a:pt x="44" y="21"/>
                </a:lnTo>
                <a:lnTo>
                  <a:pt x="46" y="24"/>
                </a:lnTo>
                <a:lnTo>
                  <a:pt x="46" y="21"/>
                </a:lnTo>
                <a:lnTo>
                  <a:pt x="46" y="20"/>
                </a:lnTo>
                <a:lnTo>
                  <a:pt x="46" y="19"/>
                </a:lnTo>
                <a:lnTo>
                  <a:pt x="47" y="18"/>
                </a:lnTo>
                <a:lnTo>
                  <a:pt x="47" y="17"/>
                </a:lnTo>
                <a:lnTo>
                  <a:pt x="50" y="18"/>
                </a:lnTo>
                <a:lnTo>
                  <a:pt x="52" y="16"/>
                </a:lnTo>
                <a:lnTo>
                  <a:pt x="53" y="17"/>
                </a:lnTo>
                <a:close/>
                <a:moveTo>
                  <a:pt x="130" y="84"/>
                </a:moveTo>
                <a:lnTo>
                  <a:pt x="130" y="85"/>
                </a:lnTo>
                <a:lnTo>
                  <a:pt x="130" y="86"/>
                </a:lnTo>
                <a:lnTo>
                  <a:pt x="130" y="87"/>
                </a:lnTo>
                <a:lnTo>
                  <a:pt x="132" y="87"/>
                </a:lnTo>
                <a:lnTo>
                  <a:pt x="132" y="88"/>
                </a:lnTo>
                <a:lnTo>
                  <a:pt x="132" y="89"/>
                </a:lnTo>
                <a:lnTo>
                  <a:pt x="132" y="91"/>
                </a:lnTo>
                <a:lnTo>
                  <a:pt x="135" y="92"/>
                </a:lnTo>
                <a:lnTo>
                  <a:pt x="136" y="93"/>
                </a:lnTo>
                <a:lnTo>
                  <a:pt x="137" y="93"/>
                </a:lnTo>
                <a:lnTo>
                  <a:pt x="138" y="93"/>
                </a:lnTo>
                <a:lnTo>
                  <a:pt x="139" y="93"/>
                </a:lnTo>
                <a:lnTo>
                  <a:pt x="140" y="93"/>
                </a:lnTo>
                <a:lnTo>
                  <a:pt x="141" y="93"/>
                </a:lnTo>
                <a:lnTo>
                  <a:pt x="144" y="93"/>
                </a:lnTo>
                <a:lnTo>
                  <a:pt x="145" y="93"/>
                </a:lnTo>
                <a:lnTo>
                  <a:pt x="146" y="93"/>
                </a:lnTo>
                <a:lnTo>
                  <a:pt x="147" y="93"/>
                </a:lnTo>
                <a:lnTo>
                  <a:pt x="147" y="91"/>
                </a:lnTo>
                <a:lnTo>
                  <a:pt x="148" y="91"/>
                </a:lnTo>
                <a:lnTo>
                  <a:pt x="148" y="92"/>
                </a:lnTo>
                <a:lnTo>
                  <a:pt x="148" y="93"/>
                </a:lnTo>
                <a:lnTo>
                  <a:pt x="149" y="93"/>
                </a:lnTo>
                <a:lnTo>
                  <a:pt x="150" y="93"/>
                </a:lnTo>
                <a:lnTo>
                  <a:pt x="152" y="93"/>
                </a:lnTo>
                <a:lnTo>
                  <a:pt x="152" y="92"/>
                </a:lnTo>
                <a:lnTo>
                  <a:pt x="153" y="92"/>
                </a:lnTo>
                <a:lnTo>
                  <a:pt x="153" y="91"/>
                </a:lnTo>
                <a:lnTo>
                  <a:pt x="152" y="91"/>
                </a:lnTo>
                <a:lnTo>
                  <a:pt x="150" y="91"/>
                </a:lnTo>
                <a:lnTo>
                  <a:pt x="150" y="89"/>
                </a:lnTo>
                <a:lnTo>
                  <a:pt x="149" y="89"/>
                </a:lnTo>
                <a:lnTo>
                  <a:pt x="148" y="89"/>
                </a:lnTo>
                <a:lnTo>
                  <a:pt x="147" y="89"/>
                </a:lnTo>
                <a:lnTo>
                  <a:pt x="146" y="89"/>
                </a:lnTo>
                <a:lnTo>
                  <a:pt x="146" y="88"/>
                </a:lnTo>
                <a:lnTo>
                  <a:pt x="146" y="86"/>
                </a:lnTo>
                <a:lnTo>
                  <a:pt x="146" y="85"/>
                </a:lnTo>
                <a:lnTo>
                  <a:pt x="145" y="85"/>
                </a:lnTo>
                <a:lnTo>
                  <a:pt x="142" y="85"/>
                </a:lnTo>
                <a:lnTo>
                  <a:pt x="141" y="85"/>
                </a:lnTo>
                <a:lnTo>
                  <a:pt x="140" y="85"/>
                </a:lnTo>
                <a:lnTo>
                  <a:pt x="140" y="84"/>
                </a:lnTo>
                <a:lnTo>
                  <a:pt x="141" y="84"/>
                </a:lnTo>
                <a:lnTo>
                  <a:pt x="141" y="83"/>
                </a:lnTo>
                <a:lnTo>
                  <a:pt x="141" y="81"/>
                </a:lnTo>
                <a:lnTo>
                  <a:pt x="140" y="81"/>
                </a:lnTo>
                <a:lnTo>
                  <a:pt x="141" y="81"/>
                </a:lnTo>
                <a:lnTo>
                  <a:pt x="141" y="80"/>
                </a:lnTo>
                <a:lnTo>
                  <a:pt x="140" y="80"/>
                </a:lnTo>
                <a:lnTo>
                  <a:pt x="139" y="80"/>
                </a:lnTo>
                <a:lnTo>
                  <a:pt x="138" y="80"/>
                </a:lnTo>
                <a:lnTo>
                  <a:pt x="137" y="80"/>
                </a:lnTo>
                <a:lnTo>
                  <a:pt x="137" y="81"/>
                </a:lnTo>
                <a:lnTo>
                  <a:pt x="136" y="81"/>
                </a:lnTo>
                <a:lnTo>
                  <a:pt x="136" y="80"/>
                </a:lnTo>
                <a:lnTo>
                  <a:pt x="135" y="80"/>
                </a:lnTo>
                <a:lnTo>
                  <a:pt x="133" y="80"/>
                </a:lnTo>
                <a:lnTo>
                  <a:pt x="132" y="80"/>
                </a:lnTo>
                <a:lnTo>
                  <a:pt x="131" y="80"/>
                </a:lnTo>
                <a:lnTo>
                  <a:pt x="130" y="80"/>
                </a:lnTo>
                <a:lnTo>
                  <a:pt x="130" y="81"/>
                </a:lnTo>
                <a:lnTo>
                  <a:pt x="130" y="83"/>
                </a:lnTo>
                <a:lnTo>
                  <a:pt x="130" y="84"/>
                </a:lnTo>
                <a:close/>
                <a:moveTo>
                  <a:pt x="180" y="101"/>
                </a:moveTo>
                <a:lnTo>
                  <a:pt x="180" y="102"/>
                </a:lnTo>
                <a:lnTo>
                  <a:pt x="180" y="103"/>
                </a:lnTo>
                <a:lnTo>
                  <a:pt x="180" y="105"/>
                </a:lnTo>
                <a:lnTo>
                  <a:pt x="180" y="106"/>
                </a:lnTo>
                <a:lnTo>
                  <a:pt x="179" y="106"/>
                </a:lnTo>
                <a:lnTo>
                  <a:pt x="178" y="106"/>
                </a:lnTo>
                <a:lnTo>
                  <a:pt x="176" y="106"/>
                </a:lnTo>
                <a:lnTo>
                  <a:pt x="176" y="109"/>
                </a:lnTo>
                <a:lnTo>
                  <a:pt x="176" y="110"/>
                </a:lnTo>
                <a:lnTo>
                  <a:pt x="176" y="111"/>
                </a:lnTo>
                <a:lnTo>
                  <a:pt x="176" y="112"/>
                </a:lnTo>
                <a:lnTo>
                  <a:pt x="176" y="113"/>
                </a:lnTo>
                <a:lnTo>
                  <a:pt x="178" y="113"/>
                </a:lnTo>
                <a:lnTo>
                  <a:pt x="179" y="113"/>
                </a:lnTo>
                <a:lnTo>
                  <a:pt x="178" y="114"/>
                </a:lnTo>
                <a:lnTo>
                  <a:pt x="176" y="114"/>
                </a:lnTo>
                <a:lnTo>
                  <a:pt x="178" y="114"/>
                </a:lnTo>
                <a:lnTo>
                  <a:pt x="179" y="114"/>
                </a:lnTo>
                <a:lnTo>
                  <a:pt x="180" y="114"/>
                </a:lnTo>
                <a:lnTo>
                  <a:pt x="181" y="114"/>
                </a:lnTo>
                <a:lnTo>
                  <a:pt x="183" y="114"/>
                </a:lnTo>
                <a:lnTo>
                  <a:pt x="184" y="114"/>
                </a:lnTo>
                <a:lnTo>
                  <a:pt x="184" y="112"/>
                </a:lnTo>
                <a:lnTo>
                  <a:pt x="184" y="111"/>
                </a:lnTo>
                <a:lnTo>
                  <a:pt x="184" y="110"/>
                </a:lnTo>
                <a:lnTo>
                  <a:pt x="183" y="110"/>
                </a:lnTo>
                <a:lnTo>
                  <a:pt x="184" y="110"/>
                </a:lnTo>
                <a:lnTo>
                  <a:pt x="184" y="109"/>
                </a:lnTo>
                <a:lnTo>
                  <a:pt x="183" y="109"/>
                </a:lnTo>
                <a:lnTo>
                  <a:pt x="182" y="109"/>
                </a:lnTo>
                <a:lnTo>
                  <a:pt x="182" y="108"/>
                </a:lnTo>
                <a:lnTo>
                  <a:pt x="182" y="106"/>
                </a:lnTo>
                <a:lnTo>
                  <a:pt x="182" y="105"/>
                </a:lnTo>
                <a:lnTo>
                  <a:pt x="181" y="105"/>
                </a:lnTo>
                <a:lnTo>
                  <a:pt x="181" y="104"/>
                </a:lnTo>
                <a:lnTo>
                  <a:pt x="181" y="103"/>
                </a:lnTo>
                <a:lnTo>
                  <a:pt x="182" y="103"/>
                </a:lnTo>
                <a:lnTo>
                  <a:pt x="183" y="103"/>
                </a:lnTo>
                <a:lnTo>
                  <a:pt x="184" y="103"/>
                </a:lnTo>
                <a:lnTo>
                  <a:pt x="184" y="102"/>
                </a:lnTo>
                <a:lnTo>
                  <a:pt x="184" y="101"/>
                </a:lnTo>
                <a:lnTo>
                  <a:pt x="184" y="100"/>
                </a:lnTo>
                <a:lnTo>
                  <a:pt x="184" y="98"/>
                </a:lnTo>
                <a:lnTo>
                  <a:pt x="183" y="98"/>
                </a:lnTo>
                <a:lnTo>
                  <a:pt x="182" y="98"/>
                </a:lnTo>
                <a:lnTo>
                  <a:pt x="182" y="97"/>
                </a:lnTo>
                <a:lnTo>
                  <a:pt x="181" y="97"/>
                </a:lnTo>
                <a:lnTo>
                  <a:pt x="180" y="97"/>
                </a:lnTo>
                <a:lnTo>
                  <a:pt x="180" y="98"/>
                </a:lnTo>
                <a:lnTo>
                  <a:pt x="180" y="101"/>
                </a:lnTo>
                <a:close/>
                <a:moveTo>
                  <a:pt x="189" y="102"/>
                </a:moveTo>
                <a:lnTo>
                  <a:pt x="189" y="103"/>
                </a:lnTo>
                <a:lnTo>
                  <a:pt x="189" y="105"/>
                </a:lnTo>
                <a:lnTo>
                  <a:pt x="189" y="106"/>
                </a:lnTo>
                <a:lnTo>
                  <a:pt x="189" y="108"/>
                </a:lnTo>
                <a:lnTo>
                  <a:pt x="189" y="109"/>
                </a:lnTo>
                <a:lnTo>
                  <a:pt x="190" y="109"/>
                </a:lnTo>
                <a:lnTo>
                  <a:pt x="190" y="110"/>
                </a:lnTo>
                <a:lnTo>
                  <a:pt x="190" y="111"/>
                </a:lnTo>
                <a:lnTo>
                  <a:pt x="189" y="111"/>
                </a:lnTo>
                <a:lnTo>
                  <a:pt x="189" y="112"/>
                </a:lnTo>
                <a:lnTo>
                  <a:pt x="189" y="114"/>
                </a:lnTo>
                <a:lnTo>
                  <a:pt x="189" y="116"/>
                </a:lnTo>
                <a:lnTo>
                  <a:pt x="189" y="117"/>
                </a:lnTo>
                <a:lnTo>
                  <a:pt x="189" y="118"/>
                </a:lnTo>
                <a:lnTo>
                  <a:pt x="192" y="118"/>
                </a:lnTo>
                <a:lnTo>
                  <a:pt x="192" y="117"/>
                </a:lnTo>
                <a:lnTo>
                  <a:pt x="192" y="116"/>
                </a:lnTo>
                <a:lnTo>
                  <a:pt x="192" y="114"/>
                </a:lnTo>
                <a:lnTo>
                  <a:pt x="193" y="114"/>
                </a:lnTo>
                <a:lnTo>
                  <a:pt x="194" y="114"/>
                </a:lnTo>
                <a:lnTo>
                  <a:pt x="194" y="112"/>
                </a:lnTo>
                <a:lnTo>
                  <a:pt x="193" y="111"/>
                </a:lnTo>
                <a:lnTo>
                  <a:pt x="194" y="111"/>
                </a:lnTo>
                <a:lnTo>
                  <a:pt x="196" y="111"/>
                </a:lnTo>
                <a:lnTo>
                  <a:pt x="197" y="111"/>
                </a:lnTo>
                <a:lnTo>
                  <a:pt x="197" y="112"/>
                </a:lnTo>
                <a:lnTo>
                  <a:pt x="197" y="111"/>
                </a:lnTo>
                <a:lnTo>
                  <a:pt x="198" y="111"/>
                </a:lnTo>
                <a:lnTo>
                  <a:pt x="199" y="112"/>
                </a:lnTo>
                <a:lnTo>
                  <a:pt x="201" y="112"/>
                </a:lnTo>
                <a:lnTo>
                  <a:pt x="202" y="112"/>
                </a:lnTo>
                <a:lnTo>
                  <a:pt x="205" y="112"/>
                </a:lnTo>
                <a:lnTo>
                  <a:pt x="206" y="112"/>
                </a:lnTo>
                <a:lnTo>
                  <a:pt x="207" y="112"/>
                </a:lnTo>
                <a:lnTo>
                  <a:pt x="208" y="112"/>
                </a:lnTo>
                <a:lnTo>
                  <a:pt x="209" y="112"/>
                </a:lnTo>
                <a:lnTo>
                  <a:pt x="209" y="111"/>
                </a:lnTo>
                <a:lnTo>
                  <a:pt x="209" y="112"/>
                </a:lnTo>
                <a:lnTo>
                  <a:pt x="210" y="112"/>
                </a:lnTo>
                <a:lnTo>
                  <a:pt x="210" y="111"/>
                </a:lnTo>
                <a:lnTo>
                  <a:pt x="210" y="110"/>
                </a:lnTo>
                <a:lnTo>
                  <a:pt x="210" y="109"/>
                </a:lnTo>
                <a:lnTo>
                  <a:pt x="209" y="109"/>
                </a:lnTo>
                <a:lnTo>
                  <a:pt x="208" y="109"/>
                </a:lnTo>
                <a:lnTo>
                  <a:pt x="207" y="109"/>
                </a:lnTo>
                <a:lnTo>
                  <a:pt x="206" y="109"/>
                </a:lnTo>
                <a:lnTo>
                  <a:pt x="205" y="109"/>
                </a:lnTo>
                <a:lnTo>
                  <a:pt x="204" y="109"/>
                </a:lnTo>
                <a:lnTo>
                  <a:pt x="201" y="109"/>
                </a:lnTo>
                <a:lnTo>
                  <a:pt x="201" y="106"/>
                </a:lnTo>
                <a:lnTo>
                  <a:pt x="202" y="106"/>
                </a:lnTo>
                <a:lnTo>
                  <a:pt x="202" y="105"/>
                </a:lnTo>
                <a:lnTo>
                  <a:pt x="201" y="105"/>
                </a:lnTo>
                <a:lnTo>
                  <a:pt x="201" y="104"/>
                </a:lnTo>
                <a:lnTo>
                  <a:pt x="200" y="104"/>
                </a:lnTo>
                <a:lnTo>
                  <a:pt x="199" y="103"/>
                </a:lnTo>
                <a:lnTo>
                  <a:pt x="198" y="102"/>
                </a:lnTo>
                <a:lnTo>
                  <a:pt x="197" y="102"/>
                </a:lnTo>
                <a:lnTo>
                  <a:pt x="196" y="102"/>
                </a:lnTo>
                <a:lnTo>
                  <a:pt x="194" y="102"/>
                </a:lnTo>
                <a:lnTo>
                  <a:pt x="193" y="102"/>
                </a:lnTo>
                <a:lnTo>
                  <a:pt x="192" y="102"/>
                </a:lnTo>
                <a:lnTo>
                  <a:pt x="191" y="102"/>
                </a:lnTo>
                <a:lnTo>
                  <a:pt x="190" y="102"/>
                </a:lnTo>
                <a:lnTo>
                  <a:pt x="189" y="102"/>
                </a:lnTo>
                <a:close/>
                <a:moveTo>
                  <a:pt x="202" y="113"/>
                </a:moveTo>
                <a:lnTo>
                  <a:pt x="201" y="113"/>
                </a:lnTo>
                <a:lnTo>
                  <a:pt x="201" y="114"/>
                </a:lnTo>
                <a:lnTo>
                  <a:pt x="200" y="114"/>
                </a:lnTo>
                <a:lnTo>
                  <a:pt x="199" y="114"/>
                </a:lnTo>
                <a:lnTo>
                  <a:pt x="198" y="114"/>
                </a:lnTo>
                <a:lnTo>
                  <a:pt x="198" y="116"/>
                </a:lnTo>
                <a:lnTo>
                  <a:pt x="198" y="117"/>
                </a:lnTo>
                <a:lnTo>
                  <a:pt x="198" y="118"/>
                </a:lnTo>
                <a:lnTo>
                  <a:pt x="199" y="118"/>
                </a:lnTo>
                <a:lnTo>
                  <a:pt x="199" y="120"/>
                </a:lnTo>
                <a:lnTo>
                  <a:pt x="198" y="120"/>
                </a:lnTo>
                <a:lnTo>
                  <a:pt x="198" y="121"/>
                </a:lnTo>
                <a:lnTo>
                  <a:pt x="197" y="121"/>
                </a:lnTo>
                <a:lnTo>
                  <a:pt x="196" y="121"/>
                </a:lnTo>
                <a:lnTo>
                  <a:pt x="194" y="121"/>
                </a:lnTo>
                <a:lnTo>
                  <a:pt x="194" y="120"/>
                </a:lnTo>
                <a:lnTo>
                  <a:pt x="194" y="119"/>
                </a:lnTo>
                <a:lnTo>
                  <a:pt x="193" y="119"/>
                </a:lnTo>
                <a:lnTo>
                  <a:pt x="193" y="118"/>
                </a:lnTo>
                <a:lnTo>
                  <a:pt x="193" y="119"/>
                </a:lnTo>
                <a:lnTo>
                  <a:pt x="193" y="121"/>
                </a:lnTo>
                <a:lnTo>
                  <a:pt x="193" y="122"/>
                </a:lnTo>
                <a:lnTo>
                  <a:pt x="192" y="122"/>
                </a:lnTo>
                <a:lnTo>
                  <a:pt x="192" y="123"/>
                </a:lnTo>
                <a:lnTo>
                  <a:pt x="191" y="123"/>
                </a:lnTo>
                <a:lnTo>
                  <a:pt x="191" y="125"/>
                </a:lnTo>
                <a:lnTo>
                  <a:pt x="192" y="125"/>
                </a:lnTo>
                <a:lnTo>
                  <a:pt x="193" y="125"/>
                </a:lnTo>
                <a:lnTo>
                  <a:pt x="194" y="125"/>
                </a:lnTo>
                <a:lnTo>
                  <a:pt x="196" y="125"/>
                </a:lnTo>
                <a:lnTo>
                  <a:pt x="197" y="125"/>
                </a:lnTo>
                <a:lnTo>
                  <a:pt x="198" y="125"/>
                </a:lnTo>
                <a:lnTo>
                  <a:pt x="199" y="125"/>
                </a:lnTo>
                <a:lnTo>
                  <a:pt x="200" y="125"/>
                </a:lnTo>
                <a:lnTo>
                  <a:pt x="201" y="125"/>
                </a:lnTo>
                <a:lnTo>
                  <a:pt x="201" y="123"/>
                </a:lnTo>
                <a:lnTo>
                  <a:pt x="201" y="122"/>
                </a:lnTo>
                <a:lnTo>
                  <a:pt x="201" y="121"/>
                </a:lnTo>
                <a:lnTo>
                  <a:pt x="202" y="121"/>
                </a:lnTo>
                <a:lnTo>
                  <a:pt x="204" y="121"/>
                </a:lnTo>
                <a:lnTo>
                  <a:pt x="205" y="121"/>
                </a:lnTo>
                <a:lnTo>
                  <a:pt x="206" y="121"/>
                </a:lnTo>
                <a:lnTo>
                  <a:pt x="206" y="122"/>
                </a:lnTo>
                <a:lnTo>
                  <a:pt x="206" y="123"/>
                </a:lnTo>
                <a:lnTo>
                  <a:pt x="205" y="122"/>
                </a:lnTo>
                <a:lnTo>
                  <a:pt x="205" y="123"/>
                </a:lnTo>
                <a:lnTo>
                  <a:pt x="205" y="125"/>
                </a:lnTo>
                <a:lnTo>
                  <a:pt x="206" y="125"/>
                </a:lnTo>
                <a:lnTo>
                  <a:pt x="206" y="126"/>
                </a:lnTo>
                <a:lnTo>
                  <a:pt x="206" y="127"/>
                </a:lnTo>
                <a:lnTo>
                  <a:pt x="207" y="127"/>
                </a:lnTo>
                <a:lnTo>
                  <a:pt x="208" y="127"/>
                </a:lnTo>
                <a:lnTo>
                  <a:pt x="209" y="127"/>
                </a:lnTo>
                <a:lnTo>
                  <a:pt x="210" y="127"/>
                </a:lnTo>
                <a:lnTo>
                  <a:pt x="210" y="125"/>
                </a:lnTo>
                <a:lnTo>
                  <a:pt x="209" y="125"/>
                </a:lnTo>
                <a:lnTo>
                  <a:pt x="210" y="125"/>
                </a:lnTo>
                <a:lnTo>
                  <a:pt x="210" y="121"/>
                </a:lnTo>
                <a:lnTo>
                  <a:pt x="210" y="120"/>
                </a:lnTo>
                <a:lnTo>
                  <a:pt x="210" y="119"/>
                </a:lnTo>
                <a:lnTo>
                  <a:pt x="210" y="118"/>
                </a:lnTo>
                <a:lnTo>
                  <a:pt x="210" y="116"/>
                </a:lnTo>
                <a:lnTo>
                  <a:pt x="210" y="114"/>
                </a:lnTo>
                <a:lnTo>
                  <a:pt x="209" y="114"/>
                </a:lnTo>
                <a:lnTo>
                  <a:pt x="208" y="114"/>
                </a:lnTo>
                <a:lnTo>
                  <a:pt x="208" y="113"/>
                </a:lnTo>
                <a:lnTo>
                  <a:pt x="206" y="113"/>
                </a:lnTo>
                <a:lnTo>
                  <a:pt x="206" y="114"/>
                </a:lnTo>
                <a:lnTo>
                  <a:pt x="205" y="114"/>
                </a:lnTo>
                <a:lnTo>
                  <a:pt x="205" y="113"/>
                </a:lnTo>
                <a:lnTo>
                  <a:pt x="204" y="113"/>
                </a:lnTo>
                <a:lnTo>
                  <a:pt x="202" y="113"/>
                </a:lnTo>
                <a:close/>
                <a:moveTo>
                  <a:pt x="189" y="201"/>
                </a:moveTo>
                <a:lnTo>
                  <a:pt x="190" y="201"/>
                </a:lnTo>
                <a:lnTo>
                  <a:pt x="190" y="200"/>
                </a:lnTo>
                <a:lnTo>
                  <a:pt x="189" y="200"/>
                </a:lnTo>
                <a:lnTo>
                  <a:pt x="189" y="201"/>
                </a:lnTo>
                <a:close/>
                <a:moveTo>
                  <a:pt x="191" y="200"/>
                </a:moveTo>
                <a:lnTo>
                  <a:pt x="191" y="201"/>
                </a:lnTo>
                <a:lnTo>
                  <a:pt x="191" y="200"/>
                </a:lnTo>
                <a:close/>
                <a:moveTo>
                  <a:pt x="194" y="200"/>
                </a:moveTo>
                <a:lnTo>
                  <a:pt x="194" y="201"/>
                </a:lnTo>
                <a:lnTo>
                  <a:pt x="196" y="201"/>
                </a:lnTo>
                <a:lnTo>
                  <a:pt x="196" y="200"/>
                </a:lnTo>
                <a:lnTo>
                  <a:pt x="194" y="200"/>
                </a:lnTo>
                <a:close/>
                <a:moveTo>
                  <a:pt x="193" y="208"/>
                </a:moveTo>
                <a:lnTo>
                  <a:pt x="192" y="208"/>
                </a:lnTo>
                <a:lnTo>
                  <a:pt x="192" y="206"/>
                </a:lnTo>
                <a:lnTo>
                  <a:pt x="192" y="208"/>
                </a:lnTo>
                <a:lnTo>
                  <a:pt x="193" y="208"/>
                </a:lnTo>
                <a:close/>
                <a:moveTo>
                  <a:pt x="18" y="13"/>
                </a:moveTo>
                <a:lnTo>
                  <a:pt x="24" y="19"/>
                </a:lnTo>
                <a:lnTo>
                  <a:pt x="20" y="18"/>
                </a:lnTo>
                <a:lnTo>
                  <a:pt x="19" y="18"/>
                </a:lnTo>
                <a:lnTo>
                  <a:pt x="16" y="16"/>
                </a:lnTo>
                <a:lnTo>
                  <a:pt x="17" y="14"/>
                </a:lnTo>
                <a:lnTo>
                  <a:pt x="17" y="13"/>
                </a:lnTo>
                <a:lnTo>
                  <a:pt x="18" y="13"/>
                </a:lnTo>
                <a:close/>
                <a:moveTo>
                  <a:pt x="3" y="2"/>
                </a:moveTo>
                <a:lnTo>
                  <a:pt x="6" y="2"/>
                </a:lnTo>
                <a:lnTo>
                  <a:pt x="7" y="2"/>
                </a:lnTo>
                <a:lnTo>
                  <a:pt x="7" y="5"/>
                </a:lnTo>
                <a:lnTo>
                  <a:pt x="3" y="5"/>
                </a:lnTo>
                <a:lnTo>
                  <a:pt x="3" y="4"/>
                </a:lnTo>
                <a:lnTo>
                  <a:pt x="2" y="4"/>
                </a:lnTo>
                <a:lnTo>
                  <a:pt x="2" y="3"/>
                </a:lnTo>
                <a:lnTo>
                  <a:pt x="2" y="2"/>
                </a:lnTo>
                <a:lnTo>
                  <a:pt x="1" y="2"/>
                </a:lnTo>
                <a:lnTo>
                  <a:pt x="1" y="1"/>
                </a:lnTo>
                <a:lnTo>
                  <a:pt x="0" y="1"/>
                </a:lnTo>
                <a:lnTo>
                  <a:pt x="0" y="0"/>
                </a:lnTo>
                <a:lnTo>
                  <a:pt x="1" y="0"/>
                </a:lnTo>
                <a:lnTo>
                  <a:pt x="3" y="0"/>
                </a:lnTo>
                <a:lnTo>
                  <a:pt x="3" y="1"/>
                </a:lnTo>
                <a:lnTo>
                  <a:pt x="2" y="1"/>
                </a:lnTo>
                <a:lnTo>
                  <a:pt x="3" y="2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6" name="Freeform 585">
            <a:extLst>
              <a:ext uri="{FF2B5EF4-FFF2-40B4-BE49-F238E27FC236}">
                <a16:creationId xmlns:a16="http://schemas.microsoft.com/office/drawing/2014/main" id="{834C4DDF-F224-B037-5020-3D3221DDCBCF}"/>
              </a:ext>
            </a:extLst>
          </p:cNvPr>
          <p:cNvSpPr>
            <a:spLocks/>
          </p:cNvSpPr>
          <p:nvPr/>
        </p:nvSpPr>
        <p:spPr bwMode="auto">
          <a:xfrm>
            <a:off x="2138650" y="3950502"/>
            <a:ext cx="578414" cy="519839"/>
          </a:xfrm>
          <a:custGeom>
            <a:avLst/>
            <a:gdLst>
              <a:gd name="T0" fmla="*/ 59 w 158"/>
              <a:gd name="T1" fmla="*/ 1 h 142"/>
              <a:gd name="T2" fmla="*/ 68 w 158"/>
              <a:gd name="T3" fmla="*/ 1 h 142"/>
              <a:gd name="T4" fmla="*/ 74 w 158"/>
              <a:gd name="T5" fmla="*/ 2 h 142"/>
              <a:gd name="T6" fmla="*/ 77 w 158"/>
              <a:gd name="T7" fmla="*/ 8 h 142"/>
              <a:gd name="T8" fmla="*/ 80 w 158"/>
              <a:gd name="T9" fmla="*/ 14 h 142"/>
              <a:gd name="T10" fmla="*/ 83 w 158"/>
              <a:gd name="T11" fmla="*/ 19 h 142"/>
              <a:gd name="T12" fmla="*/ 90 w 158"/>
              <a:gd name="T13" fmla="*/ 19 h 142"/>
              <a:gd name="T14" fmla="*/ 100 w 158"/>
              <a:gd name="T15" fmla="*/ 19 h 142"/>
              <a:gd name="T16" fmla="*/ 110 w 158"/>
              <a:gd name="T17" fmla="*/ 19 h 142"/>
              <a:gd name="T18" fmla="*/ 118 w 158"/>
              <a:gd name="T19" fmla="*/ 19 h 142"/>
              <a:gd name="T20" fmla="*/ 127 w 158"/>
              <a:gd name="T21" fmla="*/ 19 h 142"/>
              <a:gd name="T22" fmla="*/ 134 w 158"/>
              <a:gd name="T23" fmla="*/ 19 h 142"/>
              <a:gd name="T24" fmla="*/ 141 w 158"/>
              <a:gd name="T25" fmla="*/ 19 h 142"/>
              <a:gd name="T26" fmla="*/ 150 w 158"/>
              <a:gd name="T27" fmla="*/ 19 h 142"/>
              <a:gd name="T28" fmla="*/ 158 w 158"/>
              <a:gd name="T29" fmla="*/ 25 h 142"/>
              <a:gd name="T30" fmla="*/ 158 w 158"/>
              <a:gd name="T31" fmla="*/ 33 h 142"/>
              <a:gd name="T32" fmla="*/ 158 w 158"/>
              <a:gd name="T33" fmla="*/ 44 h 142"/>
              <a:gd name="T34" fmla="*/ 158 w 158"/>
              <a:gd name="T35" fmla="*/ 53 h 142"/>
              <a:gd name="T36" fmla="*/ 158 w 158"/>
              <a:gd name="T37" fmla="*/ 63 h 142"/>
              <a:gd name="T38" fmla="*/ 156 w 158"/>
              <a:gd name="T39" fmla="*/ 72 h 142"/>
              <a:gd name="T40" fmla="*/ 144 w 158"/>
              <a:gd name="T41" fmla="*/ 72 h 142"/>
              <a:gd name="T42" fmla="*/ 136 w 158"/>
              <a:gd name="T43" fmla="*/ 72 h 142"/>
              <a:gd name="T44" fmla="*/ 124 w 158"/>
              <a:gd name="T45" fmla="*/ 73 h 142"/>
              <a:gd name="T46" fmla="*/ 124 w 158"/>
              <a:gd name="T47" fmla="*/ 84 h 142"/>
              <a:gd name="T48" fmla="*/ 124 w 158"/>
              <a:gd name="T49" fmla="*/ 96 h 142"/>
              <a:gd name="T50" fmla="*/ 124 w 158"/>
              <a:gd name="T51" fmla="*/ 120 h 142"/>
              <a:gd name="T52" fmla="*/ 112 w 158"/>
              <a:gd name="T53" fmla="*/ 130 h 142"/>
              <a:gd name="T54" fmla="*/ 102 w 158"/>
              <a:gd name="T55" fmla="*/ 134 h 142"/>
              <a:gd name="T56" fmla="*/ 86 w 158"/>
              <a:gd name="T57" fmla="*/ 140 h 142"/>
              <a:gd name="T58" fmla="*/ 76 w 158"/>
              <a:gd name="T59" fmla="*/ 142 h 142"/>
              <a:gd name="T60" fmla="*/ 75 w 158"/>
              <a:gd name="T61" fmla="*/ 133 h 142"/>
              <a:gd name="T62" fmla="*/ 64 w 158"/>
              <a:gd name="T63" fmla="*/ 132 h 142"/>
              <a:gd name="T64" fmla="*/ 55 w 158"/>
              <a:gd name="T65" fmla="*/ 132 h 142"/>
              <a:gd name="T66" fmla="*/ 34 w 158"/>
              <a:gd name="T67" fmla="*/ 133 h 142"/>
              <a:gd name="T68" fmla="*/ 32 w 158"/>
              <a:gd name="T69" fmla="*/ 125 h 142"/>
              <a:gd name="T70" fmla="*/ 32 w 158"/>
              <a:gd name="T71" fmla="*/ 113 h 142"/>
              <a:gd name="T72" fmla="*/ 32 w 158"/>
              <a:gd name="T73" fmla="*/ 96 h 142"/>
              <a:gd name="T74" fmla="*/ 28 w 158"/>
              <a:gd name="T75" fmla="*/ 84 h 142"/>
              <a:gd name="T76" fmla="*/ 28 w 158"/>
              <a:gd name="T77" fmla="*/ 77 h 142"/>
              <a:gd name="T78" fmla="*/ 24 w 158"/>
              <a:gd name="T79" fmla="*/ 74 h 142"/>
              <a:gd name="T80" fmla="*/ 15 w 158"/>
              <a:gd name="T81" fmla="*/ 76 h 142"/>
              <a:gd name="T82" fmla="*/ 7 w 158"/>
              <a:gd name="T83" fmla="*/ 74 h 142"/>
              <a:gd name="T84" fmla="*/ 2 w 158"/>
              <a:gd name="T85" fmla="*/ 72 h 142"/>
              <a:gd name="T86" fmla="*/ 2 w 158"/>
              <a:gd name="T87" fmla="*/ 60 h 142"/>
              <a:gd name="T88" fmla="*/ 2 w 158"/>
              <a:gd name="T89" fmla="*/ 53 h 142"/>
              <a:gd name="T90" fmla="*/ 2 w 158"/>
              <a:gd name="T91" fmla="*/ 47 h 142"/>
              <a:gd name="T92" fmla="*/ 2 w 158"/>
              <a:gd name="T93" fmla="*/ 38 h 142"/>
              <a:gd name="T94" fmla="*/ 2 w 158"/>
              <a:gd name="T95" fmla="*/ 31 h 142"/>
              <a:gd name="T96" fmla="*/ 2 w 158"/>
              <a:gd name="T97" fmla="*/ 24 h 142"/>
              <a:gd name="T98" fmla="*/ 2 w 158"/>
              <a:gd name="T99" fmla="*/ 17 h 142"/>
              <a:gd name="T100" fmla="*/ 2 w 158"/>
              <a:gd name="T101" fmla="*/ 10 h 142"/>
              <a:gd name="T102" fmla="*/ 5 w 158"/>
              <a:gd name="T103" fmla="*/ 7 h 142"/>
              <a:gd name="T104" fmla="*/ 13 w 158"/>
              <a:gd name="T105" fmla="*/ 7 h 142"/>
              <a:gd name="T106" fmla="*/ 21 w 158"/>
              <a:gd name="T107" fmla="*/ 7 h 142"/>
              <a:gd name="T108" fmla="*/ 28 w 158"/>
              <a:gd name="T109" fmla="*/ 7 h 142"/>
              <a:gd name="T110" fmla="*/ 37 w 158"/>
              <a:gd name="T111" fmla="*/ 7 h 142"/>
              <a:gd name="T112" fmla="*/ 42 w 158"/>
              <a:gd name="T113" fmla="*/ 8 h 142"/>
              <a:gd name="T114" fmla="*/ 49 w 158"/>
              <a:gd name="T115" fmla="*/ 8 h 142"/>
              <a:gd name="T116" fmla="*/ 50 w 158"/>
              <a:gd name="T117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58" h="142">
                <a:moveTo>
                  <a:pt x="54" y="1"/>
                </a:moveTo>
                <a:lnTo>
                  <a:pt x="55" y="1"/>
                </a:lnTo>
                <a:lnTo>
                  <a:pt x="56" y="1"/>
                </a:lnTo>
                <a:lnTo>
                  <a:pt x="57" y="1"/>
                </a:lnTo>
                <a:lnTo>
                  <a:pt x="58" y="1"/>
                </a:lnTo>
                <a:lnTo>
                  <a:pt x="59" y="1"/>
                </a:lnTo>
                <a:lnTo>
                  <a:pt x="60" y="1"/>
                </a:lnTo>
                <a:lnTo>
                  <a:pt x="63" y="1"/>
                </a:lnTo>
                <a:lnTo>
                  <a:pt x="64" y="1"/>
                </a:lnTo>
                <a:lnTo>
                  <a:pt x="65" y="1"/>
                </a:lnTo>
                <a:lnTo>
                  <a:pt x="67" y="1"/>
                </a:lnTo>
                <a:lnTo>
                  <a:pt x="68" y="1"/>
                </a:lnTo>
                <a:lnTo>
                  <a:pt x="69" y="1"/>
                </a:lnTo>
                <a:lnTo>
                  <a:pt x="71" y="1"/>
                </a:lnTo>
                <a:lnTo>
                  <a:pt x="72" y="1"/>
                </a:lnTo>
                <a:lnTo>
                  <a:pt x="73" y="1"/>
                </a:lnTo>
                <a:lnTo>
                  <a:pt x="74" y="1"/>
                </a:lnTo>
                <a:lnTo>
                  <a:pt x="74" y="2"/>
                </a:lnTo>
                <a:lnTo>
                  <a:pt x="75" y="4"/>
                </a:lnTo>
                <a:lnTo>
                  <a:pt x="75" y="5"/>
                </a:lnTo>
                <a:lnTo>
                  <a:pt x="76" y="5"/>
                </a:lnTo>
                <a:lnTo>
                  <a:pt x="76" y="6"/>
                </a:lnTo>
                <a:lnTo>
                  <a:pt x="77" y="7"/>
                </a:lnTo>
                <a:lnTo>
                  <a:pt x="77" y="8"/>
                </a:lnTo>
                <a:lnTo>
                  <a:pt x="78" y="9"/>
                </a:lnTo>
                <a:lnTo>
                  <a:pt x="78" y="10"/>
                </a:lnTo>
                <a:lnTo>
                  <a:pt x="80" y="10"/>
                </a:lnTo>
                <a:lnTo>
                  <a:pt x="80" y="11"/>
                </a:lnTo>
                <a:lnTo>
                  <a:pt x="80" y="13"/>
                </a:lnTo>
                <a:lnTo>
                  <a:pt x="80" y="14"/>
                </a:lnTo>
                <a:lnTo>
                  <a:pt x="81" y="15"/>
                </a:lnTo>
                <a:lnTo>
                  <a:pt x="81" y="17"/>
                </a:lnTo>
                <a:lnTo>
                  <a:pt x="81" y="18"/>
                </a:lnTo>
                <a:lnTo>
                  <a:pt x="81" y="19"/>
                </a:lnTo>
                <a:lnTo>
                  <a:pt x="82" y="19"/>
                </a:lnTo>
                <a:lnTo>
                  <a:pt x="83" y="19"/>
                </a:lnTo>
                <a:lnTo>
                  <a:pt x="84" y="19"/>
                </a:lnTo>
                <a:lnTo>
                  <a:pt x="85" y="19"/>
                </a:lnTo>
                <a:lnTo>
                  <a:pt x="86" y="19"/>
                </a:lnTo>
                <a:lnTo>
                  <a:pt x="87" y="19"/>
                </a:lnTo>
                <a:lnTo>
                  <a:pt x="89" y="19"/>
                </a:lnTo>
                <a:lnTo>
                  <a:pt x="90" y="19"/>
                </a:lnTo>
                <a:lnTo>
                  <a:pt x="93" y="19"/>
                </a:lnTo>
                <a:lnTo>
                  <a:pt x="94" y="19"/>
                </a:lnTo>
                <a:lnTo>
                  <a:pt x="95" y="19"/>
                </a:lnTo>
                <a:lnTo>
                  <a:pt x="97" y="19"/>
                </a:lnTo>
                <a:lnTo>
                  <a:pt x="98" y="19"/>
                </a:lnTo>
                <a:lnTo>
                  <a:pt x="100" y="19"/>
                </a:lnTo>
                <a:lnTo>
                  <a:pt x="102" y="19"/>
                </a:lnTo>
                <a:lnTo>
                  <a:pt x="103" y="19"/>
                </a:lnTo>
                <a:lnTo>
                  <a:pt x="106" y="19"/>
                </a:lnTo>
                <a:lnTo>
                  <a:pt x="107" y="19"/>
                </a:lnTo>
                <a:lnTo>
                  <a:pt x="109" y="19"/>
                </a:lnTo>
                <a:lnTo>
                  <a:pt x="110" y="19"/>
                </a:lnTo>
                <a:lnTo>
                  <a:pt x="111" y="19"/>
                </a:lnTo>
                <a:lnTo>
                  <a:pt x="114" y="19"/>
                </a:lnTo>
                <a:lnTo>
                  <a:pt x="115" y="19"/>
                </a:lnTo>
                <a:lnTo>
                  <a:pt x="116" y="19"/>
                </a:lnTo>
                <a:lnTo>
                  <a:pt x="117" y="19"/>
                </a:lnTo>
                <a:lnTo>
                  <a:pt x="118" y="19"/>
                </a:lnTo>
                <a:lnTo>
                  <a:pt x="119" y="19"/>
                </a:lnTo>
                <a:lnTo>
                  <a:pt x="123" y="19"/>
                </a:lnTo>
                <a:lnTo>
                  <a:pt x="124" y="19"/>
                </a:lnTo>
                <a:lnTo>
                  <a:pt x="125" y="19"/>
                </a:lnTo>
                <a:lnTo>
                  <a:pt x="126" y="19"/>
                </a:lnTo>
                <a:lnTo>
                  <a:pt x="127" y="19"/>
                </a:lnTo>
                <a:lnTo>
                  <a:pt x="128" y="19"/>
                </a:lnTo>
                <a:lnTo>
                  <a:pt x="129" y="19"/>
                </a:lnTo>
                <a:lnTo>
                  <a:pt x="130" y="19"/>
                </a:lnTo>
                <a:lnTo>
                  <a:pt x="132" y="19"/>
                </a:lnTo>
                <a:lnTo>
                  <a:pt x="133" y="19"/>
                </a:lnTo>
                <a:lnTo>
                  <a:pt x="134" y="19"/>
                </a:lnTo>
                <a:lnTo>
                  <a:pt x="135" y="19"/>
                </a:lnTo>
                <a:lnTo>
                  <a:pt x="136" y="19"/>
                </a:lnTo>
                <a:lnTo>
                  <a:pt x="137" y="19"/>
                </a:lnTo>
                <a:lnTo>
                  <a:pt x="138" y="19"/>
                </a:lnTo>
                <a:lnTo>
                  <a:pt x="140" y="19"/>
                </a:lnTo>
                <a:lnTo>
                  <a:pt x="141" y="19"/>
                </a:lnTo>
                <a:lnTo>
                  <a:pt x="142" y="19"/>
                </a:lnTo>
                <a:lnTo>
                  <a:pt x="143" y="19"/>
                </a:lnTo>
                <a:lnTo>
                  <a:pt x="144" y="19"/>
                </a:lnTo>
                <a:lnTo>
                  <a:pt x="147" y="19"/>
                </a:lnTo>
                <a:lnTo>
                  <a:pt x="149" y="19"/>
                </a:lnTo>
                <a:lnTo>
                  <a:pt x="150" y="19"/>
                </a:lnTo>
                <a:lnTo>
                  <a:pt x="151" y="19"/>
                </a:lnTo>
                <a:lnTo>
                  <a:pt x="155" y="19"/>
                </a:lnTo>
                <a:lnTo>
                  <a:pt x="158" y="19"/>
                </a:lnTo>
                <a:lnTo>
                  <a:pt x="158" y="22"/>
                </a:lnTo>
                <a:lnTo>
                  <a:pt x="158" y="23"/>
                </a:lnTo>
                <a:lnTo>
                  <a:pt x="158" y="25"/>
                </a:lnTo>
                <a:lnTo>
                  <a:pt x="158" y="26"/>
                </a:lnTo>
                <a:lnTo>
                  <a:pt x="158" y="29"/>
                </a:lnTo>
                <a:lnTo>
                  <a:pt x="158" y="30"/>
                </a:lnTo>
                <a:lnTo>
                  <a:pt x="158" y="31"/>
                </a:lnTo>
                <a:lnTo>
                  <a:pt x="158" y="32"/>
                </a:lnTo>
                <a:lnTo>
                  <a:pt x="158" y="33"/>
                </a:lnTo>
                <a:lnTo>
                  <a:pt x="158" y="34"/>
                </a:lnTo>
                <a:lnTo>
                  <a:pt x="158" y="35"/>
                </a:lnTo>
                <a:lnTo>
                  <a:pt x="158" y="36"/>
                </a:lnTo>
                <a:lnTo>
                  <a:pt x="158" y="38"/>
                </a:lnTo>
                <a:lnTo>
                  <a:pt x="158" y="39"/>
                </a:lnTo>
                <a:lnTo>
                  <a:pt x="158" y="44"/>
                </a:lnTo>
                <a:lnTo>
                  <a:pt x="158" y="46"/>
                </a:lnTo>
                <a:lnTo>
                  <a:pt x="158" y="47"/>
                </a:lnTo>
                <a:lnTo>
                  <a:pt x="158" y="49"/>
                </a:lnTo>
                <a:lnTo>
                  <a:pt x="158" y="50"/>
                </a:lnTo>
                <a:lnTo>
                  <a:pt x="158" y="52"/>
                </a:lnTo>
                <a:lnTo>
                  <a:pt x="158" y="53"/>
                </a:lnTo>
                <a:lnTo>
                  <a:pt x="158" y="55"/>
                </a:lnTo>
                <a:lnTo>
                  <a:pt x="158" y="56"/>
                </a:lnTo>
                <a:lnTo>
                  <a:pt x="158" y="57"/>
                </a:lnTo>
                <a:lnTo>
                  <a:pt x="158" y="58"/>
                </a:lnTo>
                <a:lnTo>
                  <a:pt x="158" y="59"/>
                </a:lnTo>
                <a:lnTo>
                  <a:pt x="158" y="63"/>
                </a:lnTo>
                <a:lnTo>
                  <a:pt x="158" y="64"/>
                </a:lnTo>
                <a:lnTo>
                  <a:pt x="158" y="65"/>
                </a:lnTo>
                <a:lnTo>
                  <a:pt x="158" y="66"/>
                </a:lnTo>
                <a:lnTo>
                  <a:pt x="158" y="71"/>
                </a:lnTo>
                <a:lnTo>
                  <a:pt x="158" y="72"/>
                </a:lnTo>
                <a:lnTo>
                  <a:pt x="156" y="72"/>
                </a:lnTo>
                <a:lnTo>
                  <a:pt x="155" y="72"/>
                </a:lnTo>
                <a:lnTo>
                  <a:pt x="152" y="72"/>
                </a:lnTo>
                <a:lnTo>
                  <a:pt x="149" y="72"/>
                </a:lnTo>
                <a:lnTo>
                  <a:pt x="147" y="72"/>
                </a:lnTo>
                <a:lnTo>
                  <a:pt x="145" y="72"/>
                </a:lnTo>
                <a:lnTo>
                  <a:pt x="144" y="72"/>
                </a:lnTo>
                <a:lnTo>
                  <a:pt x="142" y="72"/>
                </a:lnTo>
                <a:lnTo>
                  <a:pt x="141" y="72"/>
                </a:lnTo>
                <a:lnTo>
                  <a:pt x="140" y="72"/>
                </a:lnTo>
                <a:lnTo>
                  <a:pt x="138" y="72"/>
                </a:lnTo>
                <a:lnTo>
                  <a:pt x="137" y="72"/>
                </a:lnTo>
                <a:lnTo>
                  <a:pt x="136" y="72"/>
                </a:lnTo>
                <a:lnTo>
                  <a:pt x="133" y="72"/>
                </a:lnTo>
                <a:lnTo>
                  <a:pt x="132" y="72"/>
                </a:lnTo>
                <a:lnTo>
                  <a:pt x="130" y="72"/>
                </a:lnTo>
                <a:lnTo>
                  <a:pt x="127" y="72"/>
                </a:lnTo>
                <a:lnTo>
                  <a:pt x="124" y="72"/>
                </a:lnTo>
                <a:lnTo>
                  <a:pt x="124" y="73"/>
                </a:lnTo>
                <a:lnTo>
                  <a:pt x="124" y="74"/>
                </a:lnTo>
                <a:lnTo>
                  <a:pt x="124" y="78"/>
                </a:lnTo>
                <a:lnTo>
                  <a:pt x="124" y="81"/>
                </a:lnTo>
                <a:lnTo>
                  <a:pt x="124" y="82"/>
                </a:lnTo>
                <a:lnTo>
                  <a:pt x="124" y="83"/>
                </a:lnTo>
                <a:lnTo>
                  <a:pt x="124" y="84"/>
                </a:lnTo>
                <a:lnTo>
                  <a:pt x="124" y="85"/>
                </a:lnTo>
                <a:lnTo>
                  <a:pt x="124" y="86"/>
                </a:lnTo>
                <a:lnTo>
                  <a:pt x="124" y="88"/>
                </a:lnTo>
                <a:lnTo>
                  <a:pt x="124" y="89"/>
                </a:lnTo>
                <a:lnTo>
                  <a:pt x="124" y="90"/>
                </a:lnTo>
                <a:lnTo>
                  <a:pt x="124" y="96"/>
                </a:lnTo>
                <a:lnTo>
                  <a:pt x="124" y="100"/>
                </a:lnTo>
                <a:lnTo>
                  <a:pt x="124" y="111"/>
                </a:lnTo>
                <a:lnTo>
                  <a:pt x="124" y="113"/>
                </a:lnTo>
                <a:lnTo>
                  <a:pt x="124" y="116"/>
                </a:lnTo>
                <a:lnTo>
                  <a:pt x="124" y="117"/>
                </a:lnTo>
                <a:lnTo>
                  <a:pt x="124" y="120"/>
                </a:lnTo>
                <a:lnTo>
                  <a:pt x="124" y="123"/>
                </a:lnTo>
                <a:lnTo>
                  <a:pt x="124" y="124"/>
                </a:lnTo>
                <a:lnTo>
                  <a:pt x="124" y="126"/>
                </a:lnTo>
                <a:lnTo>
                  <a:pt x="119" y="127"/>
                </a:lnTo>
                <a:lnTo>
                  <a:pt x="115" y="130"/>
                </a:lnTo>
                <a:lnTo>
                  <a:pt x="112" y="130"/>
                </a:lnTo>
                <a:lnTo>
                  <a:pt x="112" y="131"/>
                </a:lnTo>
                <a:lnTo>
                  <a:pt x="111" y="131"/>
                </a:lnTo>
                <a:lnTo>
                  <a:pt x="108" y="132"/>
                </a:lnTo>
                <a:lnTo>
                  <a:pt x="107" y="133"/>
                </a:lnTo>
                <a:lnTo>
                  <a:pt x="106" y="133"/>
                </a:lnTo>
                <a:lnTo>
                  <a:pt x="102" y="134"/>
                </a:lnTo>
                <a:lnTo>
                  <a:pt x="101" y="135"/>
                </a:lnTo>
                <a:lnTo>
                  <a:pt x="98" y="136"/>
                </a:lnTo>
                <a:lnTo>
                  <a:pt x="91" y="139"/>
                </a:lnTo>
                <a:lnTo>
                  <a:pt x="89" y="140"/>
                </a:lnTo>
                <a:lnTo>
                  <a:pt x="87" y="140"/>
                </a:lnTo>
                <a:lnTo>
                  <a:pt x="86" y="140"/>
                </a:lnTo>
                <a:lnTo>
                  <a:pt x="85" y="141"/>
                </a:lnTo>
                <a:lnTo>
                  <a:pt x="82" y="142"/>
                </a:lnTo>
                <a:lnTo>
                  <a:pt x="81" y="142"/>
                </a:lnTo>
                <a:lnTo>
                  <a:pt x="78" y="142"/>
                </a:lnTo>
                <a:lnTo>
                  <a:pt x="77" y="142"/>
                </a:lnTo>
                <a:lnTo>
                  <a:pt x="76" y="142"/>
                </a:lnTo>
                <a:lnTo>
                  <a:pt x="75" y="142"/>
                </a:lnTo>
                <a:lnTo>
                  <a:pt x="75" y="141"/>
                </a:lnTo>
                <a:lnTo>
                  <a:pt x="75" y="140"/>
                </a:lnTo>
                <a:lnTo>
                  <a:pt x="75" y="135"/>
                </a:lnTo>
                <a:lnTo>
                  <a:pt x="75" y="134"/>
                </a:lnTo>
                <a:lnTo>
                  <a:pt x="75" y="133"/>
                </a:lnTo>
                <a:lnTo>
                  <a:pt x="75" y="132"/>
                </a:lnTo>
                <a:lnTo>
                  <a:pt x="73" y="132"/>
                </a:lnTo>
                <a:lnTo>
                  <a:pt x="72" y="132"/>
                </a:lnTo>
                <a:lnTo>
                  <a:pt x="69" y="132"/>
                </a:lnTo>
                <a:lnTo>
                  <a:pt x="67" y="132"/>
                </a:lnTo>
                <a:lnTo>
                  <a:pt x="64" y="132"/>
                </a:lnTo>
                <a:lnTo>
                  <a:pt x="63" y="132"/>
                </a:lnTo>
                <a:lnTo>
                  <a:pt x="61" y="132"/>
                </a:lnTo>
                <a:lnTo>
                  <a:pt x="59" y="132"/>
                </a:lnTo>
                <a:lnTo>
                  <a:pt x="58" y="132"/>
                </a:lnTo>
                <a:lnTo>
                  <a:pt x="56" y="132"/>
                </a:lnTo>
                <a:lnTo>
                  <a:pt x="55" y="132"/>
                </a:lnTo>
                <a:lnTo>
                  <a:pt x="52" y="132"/>
                </a:lnTo>
                <a:lnTo>
                  <a:pt x="48" y="132"/>
                </a:lnTo>
                <a:lnTo>
                  <a:pt x="46" y="132"/>
                </a:lnTo>
                <a:lnTo>
                  <a:pt x="43" y="132"/>
                </a:lnTo>
                <a:lnTo>
                  <a:pt x="35" y="133"/>
                </a:lnTo>
                <a:lnTo>
                  <a:pt x="34" y="133"/>
                </a:lnTo>
                <a:lnTo>
                  <a:pt x="32" y="133"/>
                </a:lnTo>
                <a:lnTo>
                  <a:pt x="32" y="132"/>
                </a:lnTo>
                <a:lnTo>
                  <a:pt x="32" y="131"/>
                </a:lnTo>
                <a:lnTo>
                  <a:pt x="32" y="130"/>
                </a:lnTo>
                <a:lnTo>
                  <a:pt x="32" y="128"/>
                </a:lnTo>
                <a:lnTo>
                  <a:pt x="32" y="125"/>
                </a:lnTo>
                <a:lnTo>
                  <a:pt x="32" y="124"/>
                </a:lnTo>
                <a:lnTo>
                  <a:pt x="32" y="122"/>
                </a:lnTo>
                <a:lnTo>
                  <a:pt x="32" y="117"/>
                </a:lnTo>
                <a:lnTo>
                  <a:pt x="32" y="115"/>
                </a:lnTo>
                <a:lnTo>
                  <a:pt x="32" y="114"/>
                </a:lnTo>
                <a:lnTo>
                  <a:pt x="32" y="113"/>
                </a:lnTo>
                <a:lnTo>
                  <a:pt x="32" y="108"/>
                </a:lnTo>
                <a:lnTo>
                  <a:pt x="32" y="107"/>
                </a:lnTo>
                <a:lnTo>
                  <a:pt x="32" y="102"/>
                </a:lnTo>
                <a:lnTo>
                  <a:pt x="32" y="101"/>
                </a:lnTo>
                <a:lnTo>
                  <a:pt x="32" y="98"/>
                </a:lnTo>
                <a:lnTo>
                  <a:pt x="32" y="96"/>
                </a:lnTo>
                <a:lnTo>
                  <a:pt x="32" y="89"/>
                </a:lnTo>
                <a:lnTo>
                  <a:pt x="31" y="89"/>
                </a:lnTo>
                <a:lnTo>
                  <a:pt x="29" y="89"/>
                </a:lnTo>
                <a:lnTo>
                  <a:pt x="28" y="86"/>
                </a:lnTo>
                <a:lnTo>
                  <a:pt x="28" y="85"/>
                </a:lnTo>
                <a:lnTo>
                  <a:pt x="28" y="84"/>
                </a:lnTo>
                <a:lnTo>
                  <a:pt x="28" y="83"/>
                </a:lnTo>
                <a:lnTo>
                  <a:pt x="28" y="82"/>
                </a:lnTo>
                <a:lnTo>
                  <a:pt x="28" y="81"/>
                </a:lnTo>
                <a:lnTo>
                  <a:pt x="28" y="80"/>
                </a:lnTo>
                <a:lnTo>
                  <a:pt x="28" y="78"/>
                </a:lnTo>
                <a:lnTo>
                  <a:pt x="28" y="77"/>
                </a:lnTo>
                <a:lnTo>
                  <a:pt x="28" y="76"/>
                </a:lnTo>
                <a:lnTo>
                  <a:pt x="25" y="76"/>
                </a:lnTo>
                <a:lnTo>
                  <a:pt x="25" y="75"/>
                </a:lnTo>
                <a:lnTo>
                  <a:pt x="26" y="75"/>
                </a:lnTo>
                <a:lnTo>
                  <a:pt x="26" y="74"/>
                </a:lnTo>
                <a:lnTo>
                  <a:pt x="24" y="74"/>
                </a:lnTo>
                <a:lnTo>
                  <a:pt x="22" y="74"/>
                </a:lnTo>
                <a:lnTo>
                  <a:pt x="20" y="74"/>
                </a:lnTo>
                <a:lnTo>
                  <a:pt x="16" y="74"/>
                </a:lnTo>
                <a:lnTo>
                  <a:pt x="15" y="74"/>
                </a:lnTo>
                <a:lnTo>
                  <a:pt x="15" y="75"/>
                </a:lnTo>
                <a:lnTo>
                  <a:pt x="15" y="76"/>
                </a:lnTo>
                <a:lnTo>
                  <a:pt x="13" y="76"/>
                </a:lnTo>
                <a:lnTo>
                  <a:pt x="11" y="76"/>
                </a:lnTo>
                <a:lnTo>
                  <a:pt x="11" y="75"/>
                </a:lnTo>
                <a:lnTo>
                  <a:pt x="11" y="74"/>
                </a:lnTo>
                <a:lnTo>
                  <a:pt x="9" y="74"/>
                </a:lnTo>
                <a:lnTo>
                  <a:pt x="7" y="74"/>
                </a:lnTo>
                <a:lnTo>
                  <a:pt x="6" y="74"/>
                </a:lnTo>
                <a:lnTo>
                  <a:pt x="4" y="74"/>
                </a:lnTo>
                <a:lnTo>
                  <a:pt x="4" y="73"/>
                </a:lnTo>
                <a:lnTo>
                  <a:pt x="4" y="72"/>
                </a:lnTo>
                <a:lnTo>
                  <a:pt x="3" y="72"/>
                </a:lnTo>
                <a:lnTo>
                  <a:pt x="2" y="72"/>
                </a:lnTo>
                <a:lnTo>
                  <a:pt x="2" y="69"/>
                </a:lnTo>
                <a:lnTo>
                  <a:pt x="2" y="68"/>
                </a:lnTo>
                <a:lnTo>
                  <a:pt x="2" y="64"/>
                </a:lnTo>
                <a:lnTo>
                  <a:pt x="2" y="63"/>
                </a:lnTo>
                <a:lnTo>
                  <a:pt x="2" y="61"/>
                </a:lnTo>
                <a:lnTo>
                  <a:pt x="2" y="60"/>
                </a:lnTo>
                <a:lnTo>
                  <a:pt x="2" y="59"/>
                </a:lnTo>
                <a:lnTo>
                  <a:pt x="2" y="58"/>
                </a:lnTo>
                <a:lnTo>
                  <a:pt x="2" y="57"/>
                </a:lnTo>
                <a:lnTo>
                  <a:pt x="2" y="56"/>
                </a:lnTo>
                <a:lnTo>
                  <a:pt x="2" y="55"/>
                </a:lnTo>
                <a:lnTo>
                  <a:pt x="2" y="53"/>
                </a:lnTo>
                <a:lnTo>
                  <a:pt x="2" y="50"/>
                </a:lnTo>
                <a:lnTo>
                  <a:pt x="2" y="49"/>
                </a:lnTo>
                <a:lnTo>
                  <a:pt x="2" y="48"/>
                </a:lnTo>
                <a:lnTo>
                  <a:pt x="0" y="48"/>
                </a:lnTo>
                <a:lnTo>
                  <a:pt x="0" y="47"/>
                </a:lnTo>
                <a:lnTo>
                  <a:pt x="2" y="47"/>
                </a:lnTo>
                <a:lnTo>
                  <a:pt x="2" y="46"/>
                </a:lnTo>
                <a:lnTo>
                  <a:pt x="2" y="44"/>
                </a:lnTo>
                <a:lnTo>
                  <a:pt x="2" y="41"/>
                </a:lnTo>
                <a:lnTo>
                  <a:pt x="2" y="40"/>
                </a:lnTo>
                <a:lnTo>
                  <a:pt x="2" y="39"/>
                </a:lnTo>
                <a:lnTo>
                  <a:pt x="2" y="38"/>
                </a:lnTo>
                <a:lnTo>
                  <a:pt x="2" y="36"/>
                </a:lnTo>
                <a:lnTo>
                  <a:pt x="2" y="35"/>
                </a:lnTo>
                <a:lnTo>
                  <a:pt x="2" y="34"/>
                </a:lnTo>
                <a:lnTo>
                  <a:pt x="2" y="33"/>
                </a:lnTo>
                <a:lnTo>
                  <a:pt x="2" y="32"/>
                </a:lnTo>
                <a:lnTo>
                  <a:pt x="2" y="31"/>
                </a:lnTo>
                <a:lnTo>
                  <a:pt x="2" y="30"/>
                </a:lnTo>
                <a:lnTo>
                  <a:pt x="2" y="29"/>
                </a:lnTo>
                <a:lnTo>
                  <a:pt x="2" y="27"/>
                </a:lnTo>
                <a:lnTo>
                  <a:pt x="2" y="26"/>
                </a:lnTo>
                <a:lnTo>
                  <a:pt x="2" y="25"/>
                </a:lnTo>
                <a:lnTo>
                  <a:pt x="2" y="24"/>
                </a:lnTo>
                <a:lnTo>
                  <a:pt x="2" y="23"/>
                </a:lnTo>
                <a:lnTo>
                  <a:pt x="2" y="22"/>
                </a:lnTo>
                <a:lnTo>
                  <a:pt x="2" y="21"/>
                </a:lnTo>
                <a:lnTo>
                  <a:pt x="2" y="19"/>
                </a:lnTo>
                <a:lnTo>
                  <a:pt x="2" y="18"/>
                </a:lnTo>
                <a:lnTo>
                  <a:pt x="2" y="17"/>
                </a:lnTo>
                <a:lnTo>
                  <a:pt x="2" y="16"/>
                </a:lnTo>
                <a:lnTo>
                  <a:pt x="2" y="15"/>
                </a:lnTo>
                <a:lnTo>
                  <a:pt x="2" y="14"/>
                </a:lnTo>
                <a:lnTo>
                  <a:pt x="2" y="13"/>
                </a:lnTo>
                <a:lnTo>
                  <a:pt x="2" y="11"/>
                </a:lnTo>
                <a:lnTo>
                  <a:pt x="2" y="10"/>
                </a:lnTo>
                <a:lnTo>
                  <a:pt x="2" y="9"/>
                </a:lnTo>
                <a:lnTo>
                  <a:pt x="2" y="8"/>
                </a:lnTo>
                <a:lnTo>
                  <a:pt x="2" y="7"/>
                </a:lnTo>
                <a:lnTo>
                  <a:pt x="3" y="7"/>
                </a:lnTo>
                <a:lnTo>
                  <a:pt x="4" y="7"/>
                </a:lnTo>
                <a:lnTo>
                  <a:pt x="5" y="7"/>
                </a:lnTo>
                <a:lnTo>
                  <a:pt x="6" y="7"/>
                </a:lnTo>
                <a:lnTo>
                  <a:pt x="7" y="7"/>
                </a:lnTo>
                <a:lnTo>
                  <a:pt x="8" y="7"/>
                </a:lnTo>
                <a:lnTo>
                  <a:pt x="9" y="7"/>
                </a:lnTo>
                <a:lnTo>
                  <a:pt x="12" y="7"/>
                </a:lnTo>
                <a:lnTo>
                  <a:pt x="13" y="7"/>
                </a:lnTo>
                <a:lnTo>
                  <a:pt x="14" y="7"/>
                </a:lnTo>
                <a:lnTo>
                  <a:pt x="16" y="7"/>
                </a:lnTo>
                <a:lnTo>
                  <a:pt x="17" y="7"/>
                </a:lnTo>
                <a:lnTo>
                  <a:pt x="18" y="7"/>
                </a:lnTo>
                <a:lnTo>
                  <a:pt x="20" y="7"/>
                </a:lnTo>
                <a:lnTo>
                  <a:pt x="21" y="7"/>
                </a:lnTo>
                <a:lnTo>
                  <a:pt x="22" y="7"/>
                </a:lnTo>
                <a:lnTo>
                  <a:pt x="23" y="7"/>
                </a:lnTo>
                <a:lnTo>
                  <a:pt x="24" y="7"/>
                </a:lnTo>
                <a:lnTo>
                  <a:pt x="25" y="7"/>
                </a:lnTo>
                <a:lnTo>
                  <a:pt x="26" y="7"/>
                </a:lnTo>
                <a:lnTo>
                  <a:pt x="28" y="7"/>
                </a:lnTo>
                <a:lnTo>
                  <a:pt x="29" y="7"/>
                </a:lnTo>
                <a:lnTo>
                  <a:pt x="30" y="7"/>
                </a:lnTo>
                <a:lnTo>
                  <a:pt x="31" y="7"/>
                </a:lnTo>
                <a:lnTo>
                  <a:pt x="32" y="7"/>
                </a:lnTo>
                <a:lnTo>
                  <a:pt x="34" y="7"/>
                </a:lnTo>
                <a:lnTo>
                  <a:pt x="37" y="7"/>
                </a:lnTo>
                <a:lnTo>
                  <a:pt x="38" y="7"/>
                </a:lnTo>
                <a:lnTo>
                  <a:pt x="39" y="7"/>
                </a:lnTo>
                <a:lnTo>
                  <a:pt x="40" y="7"/>
                </a:lnTo>
                <a:lnTo>
                  <a:pt x="41" y="7"/>
                </a:lnTo>
                <a:lnTo>
                  <a:pt x="41" y="8"/>
                </a:lnTo>
                <a:lnTo>
                  <a:pt x="42" y="8"/>
                </a:lnTo>
                <a:lnTo>
                  <a:pt x="43" y="8"/>
                </a:lnTo>
                <a:lnTo>
                  <a:pt x="45" y="8"/>
                </a:lnTo>
                <a:lnTo>
                  <a:pt x="46" y="8"/>
                </a:lnTo>
                <a:lnTo>
                  <a:pt x="47" y="8"/>
                </a:lnTo>
                <a:lnTo>
                  <a:pt x="48" y="8"/>
                </a:lnTo>
                <a:lnTo>
                  <a:pt x="49" y="8"/>
                </a:lnTo>
                <a:lnTo>
                  <a:pt x="49" y="7"/>
                </a:lnTo>
                <a:lnTo>
                  <a:pt x="49" y="6"/>
                </a:lnTo>
                <a:lnTo>
                  <a:pt x="49" y="5"/>
                </a:lnTo>
                <a:lnTo>
                  <a:pt x="49" y="1"/>
                </a:lnTo>
                <a:lnTo>
                  <a:pt x="49" y="0"/>
                </a:lnTo>
                <a:lnTo>
                  <a:pt x="50" y="0"/>
                </a:lnTo>
                <a:lnTo>
                  <a:pt x="51" y="0"/>
                </a:lnTo>
                <a:lnTo>
                  <a:pt x="52" y="1"/>
                </a:lnTo>
                <a:lnTo>
                  <a:pt x="54" y="1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EF828B8F-14AA-9CB0-2ADD-C28754962D1A}"/>
              </a:ext>
            </a:extLst>
          </p:cNvPr>
          <p:cNvSpPr/>
          <p:nvPr/>
        </p:nvSpPr>
        <p:spPr>
          <a:xfrm>
            <a:off x="979978" y="310429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Fontana</a:t>
            </a:r>
          </a:p>
        </p:txBody>
      </p:sp>
      <p:sp>
        <p:nvSpPr>
          <p:cNvPr id="55" name="圆角矩形 45">
            <a:extLst>
              <a:ext uri="{FF2B5EF4-FFF2-40B4-BE49-F238E27FC236}">
                <a16:creationId xmlns:a16="http://schemas.microsoft.com/office/drawing/2014/main" id="{695AD421-E69F-04F8-B275-70B15617974C}"/>
              </a:ext>
            </a:extLst>
          </p:cNvPr>
          <p:cNvSpPr/>
          <p:nvPr/>
        </p:nvSpPr>
        <p:spPr>
          <a:xfrm>
            <a:off x="1413886" y="217756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Bernardino</a:t>
            </a:r>
          </a:p>
        </p:txBody>
      </p:sp>
      <p:sp>
        <p:nvSpPr>
          <p:cNvPr id="56" name="圆角矩形 45">
            <a:extLst>
              <a:ext uri="{FF2B5EF4-FFF2-40B4-BE49-F238E27FC236}">
                <a16:creationId xmlns:a16="http://schemas.microsoft.com/office/drawing/2014/main" id="{BD000635-2E66-45F5-F87D-B51B4661BB0A}"/>
              </a:ext>
            </a:extLst>
          </p:cNvPr>
          <p:cNvSpPr/>
          <p:nvPr/>
        </p:nvSpPr>
        <p:spPr>
          <a:xfrm>
            <a:off x="642972" y="403774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Ontario</a:t>
            </a:r>
          </a:p>
        </p:txBody>
      </p:sp>
      <p:sp>
        <p:nvSpPr>
          <p:cNvPr id="61" name="Oval 25">
            <a:extLst>
              <a:ext uri="{FF2B5EF4-FFF2-40B4-BE49-F238E27FC236}">
                <a16:creationId xmlns:a16="http://schemas.microsoft.com/office/drawing/2014/main" id="{9FEBB39A-6CEE-67C7-FE9F-475F63324E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51076" y="445772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2" name="肘形连接符 164">
            <a:extLst>
              <a:ext uri="{FF2B5EF4-FFF2-40B4-BE49-F238E27FC236}">
                <a16:creationId xmlns:a16="http://schemas.microsoft.com/office/drawing/2014/main" id="{08A18A4A-4AB1-E558-153D-85E98A237738}"/>
              </a:ext>
            </a:extLst>
          </p:cNvPr>
          <p:cNvCxnSpPr>
            <a:cxnSpLocks/>
            <a:stCxn id="22" idx="6"/>
            <a:endCxn id="61" idx="0"/>
          </p:cNvCxnSpPr>
          <p:nvPr/>
        </p:nvCxnSpPr>
        <p:spPr>
          <a:xfrm>
            <a:off x="2831679" y="4184714"/>
            <a:ext cx="1061605" cy="27301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698" name="Oval 25">
            <a:extLst>
              <a:ext uri="{FF2B5EF4-FFF2-40B4-BE49-F238E27FC236}">
                <a16:creationId xmlns:a16="http://schemas.microsoft.com/office/drawing/2014/main" id="{F23849AD-0CA8-7F2B-B7E4-B7FDDAFAEA96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62829" y="434422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699" name="肘形连接符 164">
            <a:extLst>
              <a:ext uri="{FF2B5EF4-FFF2-40B4-BE49-F238E27FC236}">
                <a16:creationId xmlns:a16="http://schemas.microsoft.com/office/drawing/2014/main" id="{B37E7727-46D6-C679-9BBA-15DDB274A42A}"/>
              </a:ext>
            </a:extLst>
          </p:cNvPr>
          <p:cNvCxnSpPr>
            <a:cxnSpLocks/>
            <a:stCxn id="14" idx="6"/>
            <a:endCxn id="5698" idx="0"/>
          </p:cNvCxnSpPr>
          <p:nvPr/>
        </p:nvCxnSpPr>
        <p:spPr>
          <a:xfrm>
            <a:off x="3177224" y="3243534"/>
            <a:ext cx="927813" cy="110069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703" name="Oval 25">
            <a:extLst>
              <a:ext uri="{FF2B5EF4-FFF2-40B4-BE49-F238E27FC236}">
                <a16:creationId xmlns:a16="http://schemas.microsoft.com/office/drawing/2014/main" id="{7E662330-6C0E-C028-9C09-44F8BCFF0D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29012" y="430798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704" name="肘形连接符 164">
            <a:extLst>
              <a:ext uri="{FF2B5EF4-FFF2-40B4-BE49-F238E27FC236}">
                <a16:creationId xmlns:a16="http://schemas.microsoft.com/office/drawing/2014/main" id="{661442B4-3737-2E53-4486-693B1596C109}"/>
              </a:ext>
            </a:extLst>
          </p:cNvPr>
          <p:cNvCxnSpPr>
            <a:cxnSpLocks/>
            <a:stCxn id="17" idx="6"/>
            <a:endCxn id="5703" idx="0"/>
          </p:cNvCxnSpPr>
          <p:nvPr/>
        </p:nvCxnSpPr>
        <p:spPr>
          <a:xfrm>
            <a:off x="3595129" y="2334070"/>
            <a:ext cx="776091" cy="197391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714" name="Oval 5713">
            <a:extLst>
              <a:ext uri="{FF2B5EF4-FFF2-40B4-BE49-F238E27FC236}">
                <a16:creationId xmlns:a16="http://schemas.microsoft.com/office/drawing/2014/main" id="{C5FB9664-D818-2906-44DA-7EFD2A920F4A}"/>
              </a:ext>
            </a:extLst>
          </p:cNvPr>
          <p:cNvSpPr/>
          <p:nvPr/>
        </p:nvSpPr>
        <p:spPr>
          <a:xfrm>
            <a:off x="2259424" y="3183579"/>
            <a:ext cx="139238" cy="139238"/>
          </a:xfrm>
          <a:prstGeom prst="ellipse">
            <a:avLst/>
          </a:prstGeom>
          <a:solidFill>
            <a:srgbClr val="F7964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16" name="Oval 5715">
            <a:extLst>
              <a:ext uri="{FF2B5EF4-FFF2-40B4-BE49-F238E27FC236}">
                <a16:creationId xmlns:a16="http://schemas.microsoft.com/office/drawing/2014/main" id="{85672F84-8C39-F623-5F36-16EF8CD83F81}"/>
              </a:ext>
            </a:extLst>
          </p:cNvPr>
          <p:cNvSpPr/>
          <p:nvPr/>
        </p:nvSpPr>
        <p:spPr>
          <a:xfrm>
            <a:off x="1889261" y="4128183"/>
            <a:ext cx="139238" cy="139238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17" name="Oval 5716">
            <a:extLst>
              <a:ext uri="{FF2B5EF4-FFF2-40B4-BE49-F238E27FC236}">
                <a16:creationId xmlns:a16="http://schemas.microsoft.com/office/drawing/2014/main" id="{BA71EBE5-9BEE-CD9D-EDF0-DD4CBB2E4DDE}"/>
              </a:ext>
            </a:extLst>
          </p:cNvPr>
          <p:cNvSpPr/>
          <p:nvPr/>
        </p:nvSpPr>
        <p:spPr>
          <a:xfrm>
            <a:off x="2678712" y="2271584"/>
            <a:ext cx="139238" cy="139238"/>
          </a:xfrm>
          <a:prstGeom prst="ellipse">
            <a:avLst/>
          </a:prstGeom>
          <a:solidFill>
            <a:srgbClr val="9BBB59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80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2B4A4-D87C-5B6E-7C66-9970DDA1E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4B425-8116-2523-3875-1EBBD6418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San Bernardino County Subdivision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BF057B1-2109-F946-7369-ED2C3FC64018}"/>
              </a:ext>
            </a:extLst>
          </p:cNvPr>
          <p:cNvGrpSpPr/>
          <p:nvPr/>
        </p:nvGrpSpPr>
        <p:grpSpPr>
          <a:xfrm>
            <a:off x="2743100" y="1187450"/>
            <a:ext cx="5776913" cy="3735388"/>
            <a:chOff x="1438275" y="1187450"/>
            <a:chExt cx="5776913" cy="373538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976EF8A-55D9-EC8B-BAC7-5D67E1C8EC13}"/>
                </a:ext>
              </a:extLst>
            </p:cNvPr>
            <p:cNvGrpSpPr/>
            <p:nvPr/>
          </p:nvGrpSpPr>
          <p:grpSpPr>
            <a:xfrm>
              <a:off x="1438275" y="1187450"/>
              <a:ext cx="5776913" cy="3735388"/>
              <a:chOff x="1438275" y="1187450"/>
              <a:chExt cx="5776913" cy="3735388"/>
            </a:xfrm>
          </p:grpSpPr>
          <p:sp>
            <p:nvSpPr>
              <p:cNvPr id="522" name="Freeform 446">
                <a:extLst>
                  <a:ext uri="{FF2B5EF4-FFF2-40B4-BE49-F238E27FC236}">
                    <a16:creationId xmlns:a16="http://schemas.microsoft.com/office/drawing/2014/main" id="{8CBA4766-76B6-7EB6-D864-E1A10DC7D4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9413" y="1995488"/>
                <a:ext cx="1449388" cy="1376363"/>
              </a:xfrm>
              <a:custGeom>
                <a:avLst/>
                <a:gdLst>
                  <a:gd name="T0" fmla="*/ 434 w 913"/>
                  <a:gd name="T1" fmla="*/ 149 h 867"/>
                  <a:gd name="T2" fmla="*/ 580 w 913"/>
                  <a:gd name="T3" fmla="*/ 166 h 867"/>
                  <a:gd name="T4" fmla="*/ 648 w 913"/>
                  <a:gd name="T5" fmla="*/ 238 h 867"/>
                  <a:gd name="T6" fmla="*/ 719 w 913"/>
                  <a:gd name="T7" fmla="*/ 268 h 867"/>
                  <a:gd name="T8" fmla="*/ 726 w 913"/>
                  <a:gd name="T9" fmla="*/ 301 h 867"/>
                  <a:gd name="T10" fmla="*/ 761 w 913"/>
                  <a:gd name="T11" fmla="*/ 314 h 867"/>
                  <a:gd name="T12" fmla="*/ 796 w 913"/>
                  <a:gd name="T13" fmla="*/ 314 h 867"/>
                  <a:gd name="T14" fmla="*/ 814 w 913"/>
                  <a:gd name="T15" fmla="*/ 341 h 867"/>
                  <a:gd name="T16" fmla="*/ 854 w 913"/>
                  <a:gd name="T17" fmla="*/ 363 h 867"/>
                  <a:gd name="T18" fmla="*/ 864 w 913"/>
                  <a:gd name="T19" fmla="*/ 380 h 867"/>
                  <a:gd name="T20" fmla="*/ 870 w 913"/>
                  <a:gd name="T21" fmla="*/ 402 h 867"/>
                  <a:gd name="T22" fmla="*/ 896 w 913"/>
                  <a:gd name="T23" fmla="*/ 451 h 867"/>
                  <a:gd name="T24" fmla="*/ 894 w 913"/>
                  <a:gd name="T25" fmla="*/ 486 h 867"/>
                  <a:gd name="T26" fmla="*/ 892 w 913"/>
                  <a:gd name="T27" fmla="*/ 519 h 867"/>
                  <a:gd name="T28" fmla="*/ 908 w 913"/>
                  <a:gd name="T29" fmla="*/ 542 h 867"/>
                  <a:gd name="T30" fmla="*/ 906 w 913"/>
                  <a:gd name="T31" fmla="*/ 570 h 867"/>
                  <a:gd name="T32" fmla="*/ 886 w 913"/>
                  <a:gd name="T33" fmla="*/ 606 h 867"/>
                  <a:gd name="T34" fmla="*/ 803 w 913"/>
                  <a:gd name="T35" fmla="*/ 627 h 867"/>
                  <a:gd name="T36" fmla="*/ 790 w 913"/>
                  <a:gd name="T37" fmla="*/ 649 h 867"/>
                  <a:gd name="T38" fmla="*/ 797 w 913"/>
                  <a:gd name="T39" fmla="*/ 675 h 867"/>
                  <a:gd name="T40" fmla="*/ 817 w 913"/>
                  <a:gd name="T41" fmla="*/ 710 h 867"/>
                  <a:gd name="T42" fmla="*/ 826 w 913"/>
                  <a:gd name="T43" fmla="*/ 753 h 867"/>
                  <a:gd name="T44" fmla="*/ 838 w 913"/>
                  <a:gd name="T45" fmla="*/ 779 h 867"/>
                  <a:gd name="T46" fmla="*/ 854 w 913"/>
                  <a:gd name="T47" fmla="*/ 809 h 867"/>
                  <a:gd name="T48" fmla="*/ 869 w 913"/>
                  <a:gd name="T49" fmla="*/ 829 h 867"/>
                  <a:gd name="T50" fmla="*/ 829 w 913"/>
                  <a:gd name="T51" fmla="*/ 831 h 867"/>
                  <a:gd name="T52" fmla="*/ 793 w 913"/>
                  <a:gd name="T53" fmla="*/ 843 h 867"/>
                  <a:gd name="T54" fmla="*/ 757 w 913"/>
                  <a:gd name="T55" fmla="*/ 853 h 867"/>
                  <a:gd name="T56" fmla="*/ 721 w 913"/>
                  <a:gd name="T57" fmla="*/ 862 h 867"/>
                  <a:gd name="T58" fmla="*/ 687 w 913"/>
                  <a:gd name="T59" fmla="*/ 848 h 867"/>
                  <a:gd name="T60" fmla="*/ 657 w 913"/>
                  <a:gd name="T61" fmla="*/ 782 h 867"/>
                  <a:gd name="T62" fmla="*/ 640 w 913"/>
                  <a:gd name="T63" fmla="*/ 726 h 867"/>
                  <a:gd name="T64" fmla="*/ 613 w 913"/>
                  <a:gd name="T65" fmla="*/ 694 h 867"/>
                  <a:gd name="T66" fmla="*/ 564 w 913"/>
                  <a:gd name="T67" fmla="*/ 712 h 867"/>
                  <a:gd name="T68" fmla="*/ 501 w 913"/>
                  <a:gd name="T69" fmla="*/ 775 h 867"/>
                  <a:gd name="T70" fmla="*/ 475 w 913"/>
                  <a:gd name="T71" fmla="*/ 760 h 867"/>
                  <a:gd name="T72" fmla="*/ 455 w 913"/>
                  <a:gd name="T73" fmla="*/ 741 h 867"/>
                  <a:gd name="T74" fmla="*/ 459 w 913"/>
                  <a:gd name="T75" fmla="*/ 716 h 867"/>
                  <a:gd name="T76" fmla="*/ 466 w 913"/>
                  <a:gd name="T77" fmla="*/ 694 h 867"/>
                  <a:gd name="T78" fmla="*/ 352 w 913"/>
                  <a:gd name="T79" fmla="*/ 769 h 867"/>
                  <a:gd name="T80" fmla="*/ 322 w 913"/>
                  <a:gd name="T81" fmla="*/ 812 h 867"/>
                  <a:gd name="T82" fmla="*/ 272 w 913"/>
                  <a:gd name="T83" fmla="*/ 808 h 867"/>
                  <a:gd name="T84" fmla="*/ 186 w 913"/>
                  <a:gd name="T85" fmla="*/ 812 h 867"/>
                  <a:gd name="T86" fmla="*/ 135 w 913"/>
                  <a:gd name="T87" fmla="*/ 815 h 867"/>
                  <a:gd name="T88" fmla="*/ 91 w 913"/>
                  <a:gd name="T89" fmla="*/ 816 h 867"/>
                  <a:gd name="T90" fmla="*/ 53 w 913"/>
                  <a:gd name="T91" fmla="*/ 820 h 867"/>
                  <a:gd name="T92" fmla="*/ 9 w 913"/>
                  <a:gd name="T93" fmla="*/ 803 h 867"/>
                  <a:gd name="T94" fmla="*/ 0 w 913"/>
                  <a:gd name="T95" fmla="*/ 749 h 867"/>
                  <a:gd name="T96" fmla="*/ 35 w 913"/>
                  <a:gd name="T97" fmla="*/ 622 h 867"/>
                  <a:gd name="T98" fmla="*/ 35 w 913"/>
                  <a:gd name="T99" fmla="*/ 475 h 867"/>
                  <a:gd name="T100" fmla="*/ 34 w 913"/>
                  <a:gd name="T101" fmla="*/ 398 h 867"/>
                  <a:gd name="T102" fmla="*/ 36 w 913"/>
                  <a:gd name="T103" fmla="*/ 259 h 867"/>
                  <a:gd name="T104" fmla="*/ 61 w 913"/>
                  <a:gd name="T105" fmla="*/ 170 h 867"/>
                  <a:gd name="T106" fmla="*/ 96 w 913"/>
                  <a:gd name="T107" fmla="*/ 155 h 867"/>
                  <a:gd name="T108" fmla="*/ 126 w 913"/>
                  <a:gd name="T109" fmla="*/ 140 h 867"/>
                  <a:gd name="T110" fmla="*/ 162 w 913"/>
                  <a:gd name="T111" fmla="*/ 124 h 867"/>
                  <a:gd name="T112" fmla="*/ 199 w 913"/>
                  <a:gd name="T113" fmla="*/ 107 h 867"/>
                  <a:gd name="T114" fmla="*/ 231 w 913"/>
                  <a:gd name="T115" fmla="*/ 93 h 867"/>
                  <a:gd name="T116" fmla="*/ 261 w 913"/>
                  <a:gd name="T117" fmla="*/ 78 h 867"/>
                  <a:gd name="T118" fmla="*/ 287 w 913"/>
                  <a:gd name="T119" fmla="*/ 58 h 867"/>
                  <a:gd name="T120" fmla="*/ 317 w 913"/>
                  <a:gd name="T121" fmla="*/ 45 h 867"/>
                  <a:gd name="T122" fmla="*/ 339 w 913"/>
                  <a:gd name="T123" fmla="*/ 18 h 8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13" h="867">
                    <a:moveTo>
                      <a:pt x="367" y="5"/>
                    </a:moveTo>
                    <a:lnTo>
                      <a:pt x="369" y="4"/>
                    </a:lnTo>
                    <a:lnTo>
                      <a:pt x="393" y="1"/>
                    </a:lnTo>
                    <a:lnTo>
                      <a:pt x="394" y="1"/>
                    </a:lnTo>
                    <a:lnTo>
                      <a:pt x="403" y="0"/>
                    </a:lnTo>
                    <a:lnTo>
                      <a:pt x="403" y="8"/>
                    </a:lnTo>
                    <a:lnTo>
                      <a:pt x="403" y="9"/>
                    </a:lnTo>
                    <a:lnTo>
                      <a:pt x="403" y="21"/>
                    </a:lnTo>
                    <a:lnTo>
                      <a:pt x="403" y="23"/>
                    </a:lnTo>
                    <a:lnTo>
                      <a:pt x="403" y="31"/>
                    </a:lnTo>
                    <a:lnTo>
                      <a:pt x="403" y="34"/>
                    </a:lnTo>
                    <a:lnTo>
                      <a:pt x="403" y="38"/>
                    </a:lnTo>
                    <a:lnTo>
                      <a:pt x="403" y="42"/>
                    </a:lnTo>
                    <a:lnTo>
                      <a:pt x="403" y="54"/>
                    </a:lnTo>
                    <a:lnTo>
                      <a:pt x="403" y="56"/>
                    </a:lnTo>
                    <a:lnTo>
                      <a:pt x="403" y="58"/>
                    </a:lnTo>
                    <a:lnTo>
                      <a:pt x="403" y="59"/>
                    </a:lnTo>
                    <a:lnTo>
                      <a:pt x="403" y="64"/>
                    </a:lnTo>
                    <a:lnTo>
                      <a:pt x="403" y="65"/>
                    </a:lnTo>
                    <a:lnTo>
                      <a:pt x="403" y="74"/>
                    </a:lnTo>
                    <a:lnTo>
                      <a:pt x="403" y="101"/>
                    </a:lnTo>
                    <a:lnTo>
                      <a:pt x="403" y="110"/>
                    </a:lnTo>
                    <a:lnTo>
                      <a:pt x="403" y="114"/>
                    </a:lnTo>
                    <a:lnTo>
                      <a:pt x="403" y="124"/>
                    </a:lnTo>
                    <a:lnTo>
                      <a:pt x="403" y="127"/>
                    </a:lnTo>
                    <a:lnTo>
                      <a:pt x="403" y="135"/>
                    </a:lnTo>
                    <a:lnTo>
                      <a:pt x="403" y="148"/>
                    </a:lnTo>
                    <a:lnTo>
                      <a:pt x="411" y="148"/>
                    </a:lnTo>
                    <a:lnTo>
                      <a:pt x="413" y="148"/>
                    </a:lnTo>
                    <a:lnTo>
                      <a:pt x="416" y="149"/>
                    </a:lnTo>
                    <a:lnTo>
                      <a:pt x="417" y="149"/>
                    </a:lnTo>
                    <a:lnTo>
                      <a:pt x="419" y="149"/>
                    </a:lnTo>
                    <a:lnTo>
                      <a:pt x="423" y="149"/>
                    </a:lnTo>
                    <a:lnTo>
                      <a:pt x="434" y="149"/>
                    </a:lnTo>
                    <a:lnTo>
                      <a:pt x="438" y="149"/>
                    </a:lnTo>
                    <a:lnTo>
                      <a:pt x="446" y="149"/>
                    </a:lnTo>
                    <a:lnTo>
                      <a:pt x="450" y="148"/>
                    </a:lnTo>
                    <a:lnTo>
                      <a:pt x="474" y="148"/>
                    </a:lnTo>
                    <a:lnTo>
                      <a:pt x="480" y="148"/>
                    </a:lnTo>
                    <a:lnTo>
                      <a:pt x="483" y="148"/>
                    </a:lnTo>
                    <a:lnTo>
                      <a:pt x="488" y="148"/>
                    </a:lnTo>
                    <a:lnTo>
                      <a:pt x="526" y="148"/>
                    </a:lnTo>
                    <a:lnTo>
                      <a:pt x="527" y="148"/>
                    </a:lnTo>
                    <a:lnTo>
                      <a:pt x="528" y="148"/>
                    </a:lnTo>
                    <a:lnTo>
                      <a:pt x="534" y="148"/>
                    </a:lnTo>
                    <a:lnTo>
                      <a:pt x="535" y="148"/>
                    </a:lnTo>
                    <a:lnTo>
                      <a:pt x="536" y="148"/>
                    </a:lnTo>
                    <a:lnTo>
                      <a:pt x="537" y="148"/>
                    </a:lnTo>
                    <a:lnTo>
                      <a:pt x="540" y="148"/>
                    </a:lnTo>
                    <a:lnTo>
                      <a:pt x="550" y="148"/>
                    </a:lnTo>
                    <a:lnTo>
                      <a:pt x="551" y="148"/>
                    </a:lnTo>
                    <a:lnTo>
                      <a:pt x="554" y="148"/>
                    </a:lnTo>
                    <a:lnTo>
                      <a:pt x="555" y="148"/>
                    </a:lnTo>
                    <a:lnTo>
                      <a:pt x="561" y="149"/>
                    </a:lnTo>
                    <a:lnTo>
                      <a:pt x="562" y="149"/>
                    </a:lnTo>
                    <a:lnTo>
                      <a:pt x="562" y="148"/>
                    </a:lnTo>
                    <a:lnTo>
                      <a:pt x="566" y="148"/>
                    </a:lnTo>
                    <a:lnTo>
                      <a:pt x="570" y="148"/>
                    </a:lnTo>
                    <a:lnTo>
                      <a:pt x="576" y="148"/>
                    </a:lnTo>
                    <a:lnTo>
                      <a:pt x="579" y="148"/>
                    </a:lnTo>
                    <a:lnTo>
                      <a:pt x="579" y="150"/>
                    </a:lnTo>
                    <a:lnTo>
                      <a:pt x="579" y="151"/>
                    </a:lnTo>
                    <a:lnTo>
                      <a:pt x="579" y="155"/>
                    </a:lnTo>
                    <a:lnTo>
                      <a:pt x="579" y="156"/>
                    </a:lnTo>
                    <a:lnTo>
                      <a:pt x="580" y="157"/>
                    </a:lnTo>
                    <a:lnTo>
                      <a:pt x="580" y="159"/>
                    </a:lnTo>
                    <a:lnTo>
                      <a:pt x="580" y="165"/>
                    </a:lnTo>
                    <a:lnTo>
                      <a:pt x="580" y="166"/>
                    </a:lnTo>
                    <a:lnTo>
                      <a:pt x="579" y="166"/>
                    </a:lnTo>
                    <a:lnTo>
                      <a:pt x="579" y="167"/>
                    </a:lnTo>
                    <a:lnTo>
                      <a:pt x="579" y="168"/>
                    </a:lnTo>
                    <a:lnTo>
                      <a:pt x="580" y="172"/>
                    </a:lnTo>
                    <a:lnTo>
                      <a:pt x="580" y="176"/>
                    </a:lnTo>
                    <a:lnTo>
                      <a:pt x="580" y="183"/>
                    </a:lnTo>
                    <a:lnTo>
                      <a:pt x="580" y="187"/>
                    </a:lnTo>
                    <a:lnTo>
                      <a:pt x="580" y="188"/>
                    </a:lnTo>
                    <a:lnTo>
                      <a:pt x="580" y="189"/>
                    </a:lnTo>
                    <a:lnTo>
                      <a:pt x="580" y="190"/>
                    </a:lnTo>
                    <a:lnTo>
                      <a:pt x="580" y="194"/>
                    </a:lnTo>
                    <a:lnTo>
                      <a:pt x="580" y="197"/>
                    </a:lnTo>
                    <a:lnTo>
                      <a:pt x="580" y="199"/>
                    </a:lnTo>
                    <a:lnTo>
                      <a:pt x="580" y="207"/>
                    </a:lnTo>
                    <a:lnTo>
                      <a:pt x="580" y="209"/>
                    </a:lnTo>
                    <a:lnTo>
                      <a:pt x="580" y="212"/>
                    </a:lnTo>
                    <a:lnTo>
                      <a:pt x="580" y="216"/>
                    </a:lnTo>
                    <a:lnTo>
                      <a:pt x="580" y="217"/>
                    </a:lnTo>
                    <a:lnTo>
                      <a:pt x="580" y="219"/>
                    </a:lnTo>
                    <a:lnTo>
                      <a:pt x="580" y="235"/>
                    </a:lnTo>
                    <a:lnTo>
                      <a:pt x="580" y="237"/>
                    </a:lnTo>
                    <a:lnTo>
                      <a:pt x="583" y="237"/>
                    </a:lnTo>
                    <a:lnTo>
                      <a:pt x="596" y="238"/>
                    </a:lnTo>
                    <a:lnTo>
                      <a:pt x="597" y="238"/>
                    </a:lnTo>
                    <a:lnTo>
                      <a:pt x="617" y="239"/>
                    </a:lnTo>
                    <a:lnTo>
                      <a:pt x="620" y="238"/>
                    </a:lnTo>
                    <a:lnTo>
                      <a:pt x="623" y="238"/>
                    </a:lnTo>
                    <a:lnTo>
                      <a:pt x="632" y="238"/>
                    </a:lnTo>
                    <a:lnTo>
                      <a:pt x="633" y="238"/>
                    </a:lnTo>
                    <a:lnTo>
                      <a:pt x="635" y="238"/>
                    </a:lnTo>
                    <a:lnTo>
                      <a:pt x="636" y="238"/>
                    </a:lnTo>
                    <a:lnTo>
                      <a:pt x="638" y="238"/>
                    </a:lnTo>
                    <a:lnTo>
                      <a:pt x="646" y="238"/>
                    </a:lnTo>
                    <a:lnTo>
                      <a:pt x="648" y="238"/>
                    </a:lnTo>
                    <a:lnTo>
                      <a:pt x="650" y="238"/>
                    </a:lnTo>
                    <a:lnTo>
                      <a:pt x="652" y="238"/>
                    </a:lnTo>
                    <a:lnTo>
                      <a:pt x="653" y="238"/>
                    </a:lnTo>
                    <a:lnTo>
                      <a:pt x="654" y="238"/>
                    </a:lnTo>
                    <a:lnTo>
                      <a:pt x="655" y="238"/>
                    </a:lnTo>
                    <a:lnTo>
                      <a:pt x="656" y="238"/>
                    </a:lnTo>
                    <a:lnTo>
                      <a:pt x="658" y="238"/>
                    </a:lnTo>
                    <a:lnTo>
                      <a:pt x="659" y="238"/>
                    </a:lnTo>
                    <a:lnTo>
                      <a:pt x="661" y="238"/>
                    </a:lnTo>
                    <a:lnTo>
                      <a:pt x="663" y="238"/>
                    </a:lnTo>
                    <a:lnTo>
                      <a:pt x="664" y="238"/>
                    </a:lnTo>
                    <a:lnTo>
                      <a:pt x="667" y="238"/>
                    </a:lnTo>
                    <a:lnTo>
                      <a:pt x="670" y="238"/>
                    </a:lnTo>
                    <a:lnTo>
                      <a:pt x="676" y="238"/>
                    </a:lnTo>
                    <a:lnTo>
                      <a:pt x="679" y="238"/>
                    </a:lnTo>
                    <a:lnTo>
                      <a:pt x="689" y="238"/>
                    </a:lnTo>
                    <a:lnTo>
                      <a:pt x="697" y="238"/>
                    </a:lnTo>
                    <a:lnTo>
                      <a:pt x="704" y="238"/>
                    </a:lnTo>
                    <a:lnTo>
                      <a:pt x="704" y="242"/>
                    </a:lnTo>
                    <a:lnTo>
                      <a:pt x="704" y="247"/>
                    </a:lnTo>
                    <a:lnTo>
                      <a:pt x="704" y="256"/>
                    </a:lnTo>
                    <a:lnTo>
                      <a:pt x="712" y="256"/>
                    </a:lnTo>
                    <a:lnTo>
                      <a:pt x="717" y="256"/>
                    </a:lnTo>
                    <a:lnTo>
                      <a:pt x="717" y="257"/>
                    </a:lnTo>
                    <a:lnTo>
                      <a:pt x="718" y="258"/>
                    </a:lnTo>
                    <a:lnTo>
                      <a:pt x="718" y="259"/>
                    </a:lnTo>
                    <a:lnTo>
                      <a:pt x="718" y="260"/>
                    </a:lnTo>
                    <a:lnTo>
                      <a:pt x="718" y="262"/>
                    </a:lnTo>
                    <a:lnTo>
                      <a:pt x="719" y="263"/>
                    </a:lnTo>
                    <a:lnTo>
                      <a:pt x="719" y="264"/>
                    </a:lnTo>
                    <a:lnTo>
                      <a:pt x="719" y="265"/>
                    </a:lnTo>
                    <a:lnTo>
                      <a:pt x="719" y="266"/>
                    </a:lnTo>
                    <a:lnTo>
                      <a:pt x="719" y="267"/>
                    </a:lnTo>
                    <a:lnTo>
                      <a:pt x="719" y="268"/>
                    </a:lnTo>
                    <a:lnTo>
                      <a:pt x="719" y="269"/>
                    </a:lnTo>
                    <a:lnTo>
                      <a:pt x="721" y="271"/>
                    </a:lnTo>
                    <a:lnTo>
                      <a:pt x="721" y="272"/>
                    </a:lnTo>
                    <a:lnTo>
                      <a:pt x="721" y="273"/>
                    </a:lnTo>
                    <a:lnTo>
                      <a:pt x="721" y="274"/>
                    </a:lnTo>
                    <a:lnTo>
                      <a:pt x="721" y="275"/>
                    </a:lnTo>
                    <a:lnTo>
                      <a:pt x="722" y="275"/>
                    </a:lnTo>
                    <a:lnTo>
                      <a:pt x="722" y="276"/>
                    </a:lnTo>
                    <a:lnTo>
                      <a:pt x="722" y="277"/>
                    </a:lnTo>
                    <a:lnTo>
                      <a:pt x="722" y="279"/>
                    </a:lnTo>
                    <a:lnTo>
                      <a:pt x="722" y="281"/>
                    </a:lnTo>
                    <a:lnTo>
                      <a:pt x="722" y="282"/>
                    </a:lnTo>
                    <a:lnTo>
                      <a:pt x="722" y="284"/>
                    </a:lnTo>
                    <a:lnTo>
                      <a:pt x="723" y="285"/>
                    </a:lnTo>
                    <a:lnTo>
                      <a:pt x="723" y="286"/>
                    </a:lnTo>
                    <a:lnTo>
                      <a:pt x="723" y="288"/>
                    </a:lnTo>
                    <a:lnTo>
                      <a:pt x="723" y="290"/>
                    </a:lnTo>
                    <a:lnTo>
                      <a:pt x="723" y="291"/>
                    </a:lnTo>
                    <a:lnTo>
                      <a:pt x="723" y="292"/>
                    </a:lnTo>
                    <a:lnTo>
                      <a:pt x="723" y="293"/>
                    </a:lnTo>
                    <a:lnTo>
                      <a:pt x="723" y="294"/>
                    </a:lnTo>
                    <a:lnTo>
                      <a:pt x="723" y="296"/>
                    </a:lnTo>
                    <a:lnTo>
                      <a:pt x="723" y="297"/>
                    </a:lnTo>
                    <a:lnTo>
                      <a:pt x="723" y="298"/>
                    </a:lnTo>
                    <a:lnTo>
                      <a:pt x="722" y="299"/>
                    </a:lnTo>
                    <a:lnTo>
                      <a:pt x="722" y="300"/>
                    </a:lnTo>
                    <a:lnTo>
                      <a:pt x="721" y="301"/>
                    </a:lnTo>
                    <a:lnTo>
                      <a:pt x="722" y="301"/>
                    </a:lnTo>
                    <a:lnTo>
                      <a:pt x="722" y="302"/>
                    </a:lnTo>
                    <a:lnTo>
                      <a:pt x="723" y="302"/>
                    </a:lnTo>
                    <a:lnTo>
                      <a:pt x="723" y="301"/>
                    </a:lnTo>
                    <a:lnTo>
                      <a:pt x="724" y="301"/>
                    </a:lnTo>
                    <a:lnTo>
                      <a:pt x="725" y="301"/>
                    </a:lnTo>
                    <a:lnTo>
                      <a:pt x="726" y="301"/>
                    </a:lnTo>
                    <a:lnTo>
                      <a:pt x="726" y="302"/>
                    </a:lnTo>
                    <a:lnTo>
                      <a:pt x="726" y="304"/>
                    </a:lnTo>
                    <a:lnTo>
                      <a:pt x="727" y="304"/>
                    </a:lnTo>
                    <a:lnTo>
                      <a:pt x="728" y="304"/>
                    </a:lnTo>
                    <a:lnTo>
                      <a:pt x="730" y="304"/>
                    </a:lnTo>
                    <a:lnTo>
                      <a:pt x="731" y="304"/>
                    </a:lnTo>
                    <a:lnTo>
                      <a:pt x="732" y="304"/>
                    </a:lnTo>
                    <a:lnTo>
                      <a:pt x="733" y="304"/>
                    </a:lnTo>
                    <a:lnTo>
                      <a:pt x="734" y="304"/>
                    </a:lnTo>
                    <a:lnTo>
                      <a:pt x="734" y="305"/>
                    </a:lnTo>
                    <a:lnTo>
                      <a:pt x="735" y="305"/>
                    </a:lnTo>
                    <a:lnTo>
                      <a:pt x="736" y="305"/>
                    </a:lnTo>
                    <a:lnTo>
                      <a:pt x="738" y="306"/>
                    </a:lnTo>
                    <a:lnTo>
                      <a:pt x="739" y="306"/>
                    </a:lnTo>
                    <a:lnTo>
                      <a:pt x="740" y="306"/>
                    </a:lnTo>
                    <a:lnTo>
                      <a:pt x="741" y="306"/>
                    </a:lnTo>
                    <a:lnTo>
                      <a:pt x="742" y="306"/>
                    </a:lnTo>
                    <a:lnTo>
                      <a:pt x="743" y="306"/>
                    </a:lnTo>
                    <a:lnTo>
                      <a:pt x="744" y="306"/>
                    </a:lnTo>
                    <a:lnTo>
                      <a:pt x="745" y="307"/>
                    </a:lnTo>
                    <a:lnTo>
                      <a:pt x="747" y="307"/>
                    </a:lnTo>
                    <a:lnTo>
                      <a:pt x="748" y="307"/>
                    </a:lnTo>
                    <a:lnTo>
                      <a:pt x="749" y="308"/>
                    </a:lnTo>
                    <a:lnTo>
                      <a:pt x="750" y="308"/>
                    </a:lnTo>
                    <a:lnTo>
                      <a:pt x="751" y="309"/>
                    </a:lnTo>
                    <a:lnTo>
                      <a:pt x="752" y="309"/>
                    </a:lnTo>
                    <a:lnTo>
                      <a:pt x="754" y="310"/>
                    </a:lnTo>
                    <a:lnTo>
                      <a:pt x="754" y="311"/>
                    </a:lnTo>
                    <a:lnTo>
                      <a:pt x="756" y="311"/>
                    </a:lnTo>
                    <a:lnTo>
                      <a:pt x="757" y="311"/>
                    </a:lnTo>
                    <a:lnTo>
                      <a:pt x="757" y="313"/>
                    </a:lnTo>
                    <a:lnTo>
                      <a:pt x="758" y="313"/>
                    </a:lnTo>
                    <a:lnTo>
                      <a:pt x="759" y="313"/>
                    </a:lnTo>
                    <a:lnTo>
                      <a:pt x="761" y="314"/>
                    </a:lnTo>
                    <a:lnTo>
                      <a:pt x="762" y="315"/>
                    </a:lnTo>
                    <a:lnTo>
                      <a:pt x="764" y="315"/>
                    </a:lnTo>
                    <a:lnTo>
                      <a:pt x="765" y="314"/>
                    </a:lnTo>
                    <a:lnTo>
                      <a:pt x="766" y="313"/>
                    </a:lnTo>
                    <a:lnTo>
                      <a:pt x="767" y="313"/>
                    </a:lnTo>
                    <a:lnTo>
                      <a:pt x="768" y="313"/>
                    </a:lnTo>
                    <a:lnTo>
                      <a:pt x="769" y="313"/>
                    </a:lnTo>
                    <a:lnTo>
                      <a:pt x="769" y="314"/>
                    </a:lnTo>
                    <a:lnTo>
                      <a:pt x="769" y="313"/>
                    </a:lnTo>
                    <a:lnTo>
                      <a:pt x="770" y="313"/>
                    </a:lnTo>
                    <a:lnTo>
                      <a:pt x="771" y="313"/>
                    </a:lnTo>
                    <a:lnTo>
                      <a:pt x="773" y="313"/>
                    </a:lnTo>
                    <a:lnTo>
                      <a:pt x="774" y="313"/>
                    </a:lnTo>
                    <a:lnTo>
                      <a:pt x="775" y="313"/>
                    </a:lnTo>
                    <a:lnTo>
                      <a:pt x="776" y="313"/>
                    </a:lnTo>
                    <a:lnTo>
                      <a:pt x="776" y="314"/>
                    </a:lnTo>
                    <a:lnTo>
                      <a:pt x="777" y="314"/>
                    </a:lnTo>
                    <a:lnTo>
                      <a:pt x="778" y="314"/>
                    </a:lnTo>
                    <a:lnTo>
                      <a:pt x="778" y="315"/>
                    </a:lnTo>
                    <a:lnTo>
                      <a:pt x="779" y="315"/>
                    </a:lnTo>
                    <a:lnTo>
                      <a:pt x="781" y="315"/>
                    </a:lnTo>
                    <a:lnTo>
                      <a:pt x="783" y="315"/>
                    </a:lnTo>
                    <a:lnTo>
                      <a:pt x="784" y="315"/>
                    </a:lnTo>
                    <a:lnTo>
                      <a:pt x="785" y="315"/>
                    </a:lnTo>
                    <a:lnTo>
                      <a:pt x="786" y="315"/>
                    </a:lnTo>
                    <a:lnTo>
                      <a:pt x="787" y="315"/>
                    </a:lnTo>
                    <a:lnTo>
                      <a:pt x="788" y="315"/>
                    </a:lnTo>
                    <a:lnTo>
                      <a:pt x="790" y="315"/>
                    </a:lnTo>
                    <a:lnTo>
                      <a:pt x="791" y="315"/>
                    </a:lnTo>
                    <a:lnTo>
                      <a:pt x="792" y="315"/>
                    </a:lnTo>
                    <a:lnTo>
                      <a:pt x="793" y="315"/>
                    </a:lnTo>
                    <a:lnTo>
                      <a:pt x="794" y="315"/>
                    </a:lnTo>
                    <a:lnTo>
                      <a:pt x="795" y="314"/>
                    </a:lnTo>
                    <a:lnTo>
                      <a:pt x="796" y="314"/>
                    </a:lnTo>
                    <a:lnTo>
                      <a:pt x="797" y="315"/>
                    </a:lnTo>
                    <a:lnTo>
                      <a:pt x="797" y="316"/>
                    </a:lnTo>
                    <a:lnTo>
                      <a:pt x="797" y="317"/>
                    </a:lnTo>
                    <a:lnTo>
                      <a:pt x="799" y="318"/>
                    </a:lnTo>
                    <a:lnTo>
                      <a:pt x="799" y="319"/>
                    </a:lnTo>
                    <a:lnTo>
                      <a:pt x="799" y="321"/>
                    </a:lnTo>
                    <a:lnTo>
                      <a:pt x="799" y="322"/>
                    </a:lnTo>
                    <a:lnTo>
                      <a:pt x="800" y="322"/>
                    </a:lnTo>
                    <a:lnTo>
                      <a:pt x="800" y="323"/>
                    </a:lnTo>
                    <a:lnTo>
                      <a:pt x="801" y="323"/>
                    </a:lnTo>
                    <a:lnTo>
                      <a:pt x="801" y="324"/>
                    </a:lnTo>
                    <a:lnTo>
                      <a:pt x="801" y="325"/>
                    </a:lnTo>
                    <a:lnTo>
                      <a:pt x="802" y="325"/>
                    </a:lnTo>
                    <a:lnTo>
                      <a:pt x="802" y="326"/>
                    </a:lnTo>
                    <a:lnTo>
                      <a:pt x="803" y="327"/>
                    </a:lnTo>
                    <a:lnTo>
                      <a:pt x="803" y="329"/>
                    </a:lnTo>
                    <a:lnTo>
                      <a:pt x="804" y="330"/>
                    </a:lnTo>
                    <a:lnTo>
                      <a:pt x="804" y="331"/>
                    </a:lnTo>
                    <a:lnTo>
                      <a:pt x="805" y="332"/>
                    </a:lnTo>
                    <a:lnTo>
                      <a:pt x="807" y="332"/>
                    </a:lnTo>
                    <a:lnTo>
                      <a:pt x="807" y="333"/>
                    </a:lnTo>
                    <a:lnTo>
                      <a:pt x="807" y="334"/>
                    </a:lnTo>
                    <a:lnTo>
                      <a:pt x="808" y="334"/>
                    </a:lnTo>
                    <a:lnTo>
                      <a:pt x="808" y="335"/>
                    </a:lnTo>
                    <a:lnTo>
                      <a:pt x="809" y="335"/>
                    </a:lnTo>
                    <a:lnTo>
                      <a:pt x="809" y="336"/>
                    </a:lnTo>
                    <a:lnTo>
                      <a:pt x="810" y="336"/>
                    </a:lnTo>
                    <a:lnTo>
                      <a:pt x="810" y="338"/>
                    </a:lnTo>
                    <a:lnTo>
                      <a:pt x="811" y="338"/>
                    </a:lnTo>
                    <a:lnTo>
                      <a:pt x="811" y="339"/>
                    </a:lnTo>
                    <a:lnTo>
                      <a:pt x="812" y="339"/>
                    </a:lnTo>
                    <a:lnTo>
                      <a:pt x="812" y="340"/>
                    </a:lnTo>
                    <a:lnTo>
                      <a:pt x="813" y="340"/>
                    </a:lnTo>
                    <a:lnTo>
                      <a:pt x="814" y="341"/>
                    </a:lnTo>
                    <a:lnTo>
                      <a:pt x="816" y="341"/>
                    </a:lnTo>
                    <a:lnTo>
                      <a:pt x="817" y="341"/>
                    </a:lnTo>
                    <a:lnTo>
                      <a:pt x="817" y="342"/>
                    </a:lnTo>
                    <a:lnTo>
                      <a:pt x="818" y="342"/>
                    </a:lnTo>
                    <a:lnTo>
                      <a:pt x="819" y="342"/>
                    </a:lnTo>
                    <a:lnTo>
                      <a:pt x="820" y="343"/>
                    </a:lnTo>
                    <a:lnTo>
                      <a:pt x="821" y="343"/>
                    </a:lnTo>
                    <a:lnTo>
                      <a:pt x="822" y="343"/>
                    </a:lnTo>
                    <a:lnTo>
                      <a:pt x="823" y="343"/>
                    </a:lnTo>
                    <a:lnTo>
                      <a:pt x="823" y="344"/>
                    </a:lnTo>
                    <a:lnTo>
                      <a:pt x="825" y="344"/>
                    </a:lnTo>
                    <a:lnTo>
                      <a:pt x="825" y="346"/>
                    </a:lnTo>
                    <a:lnTo>
                      <a:pt x="826" y="346"/>
                    </a:lnTo>
                    <a:lnTo>
                      <a:pt x="826" y="347"/>
                    </a:lnTo>
                    <a:lnTo>
                      <a:pt x="827" y="347"/>
                    </a:lnTo>
                    <a:lnTo>
                      <a:pt x="827" y="348"/>
                    </a:lnTo>
                    <a:lnTo>
                      <a:pt x="828" y="349"/>
                    </a:lnTo>
                    <a:lnTo>
                      <a:pt x="829" y="349"/>
                    </a:lnTo>
                    <a:lnTo>
                      <a:pt x="829" y="350"/>
                    </a:lnTo>
                    <a:lnTo>
                      <a:pt x="830" y="350"/>
                    </a:lnTo>
                    <a:lnTo>
                      <a:pt x="831" y="351"/>
                    </a:lnTo>
                    <a:lnTo>
                      <a:pt x="833" y="351"/>
                    </a:lnTo>
                    <a:lnTo>
                      <a:pt x="833" y="352"/>
                    </a:lnTo>
                    <a:lnTo>
                      <a:pt x="834" y="352"/>
                    </a:lnTo>
                    <a:lnTo>
                      <a:pt x="835" y="354"/>
                    </a:lnTo>
                    <a:lnTo>
                      <a:pt x="836" y="354"/>
                    </a:lnTo>
                    <a:lnTo>
                      <a:pt x="838" y="355"/>
                    </a:lnTo>
                    <a:lnTo>
                      <a:pt x="842" y="357"/>
                    </a:lnTo>
                    <a:lnTo>
                      <a:pt x="845" y="359"/>
                    </a:lnTo>
                    <a:lnTo>
                      <a:pt x="848" y="360"/>
                    </a:lnTo>
                    <a:lnTo>
                      <a:pt x="850" y="360"/>
                    </a:lnTo>
                    <a:lnTo>
                      <a:pt x="852" y="363"/>
                    </a:lnTo>
                    <a:lnTo>
                      <a:pt x="853" y="363"/>
                    </a:lnTo>
                    <a:lnTo>
                      <a:pt x="854" y="363"/>
                    </a:lnTo>
                    <a:lnTo>
                      <a:pt x="854" y="364"/>
                    </a:lnTo>
                    <a:lnTo>
                      <a:pt x="855" y="364"/>
                    </a:lnTo>
                    <a:lnTo>
                      <a:pt x="856" y="364"/>
                    </a:lnTo>
                    <a:lnTo>
                      <a:pt x="857" y="364"/>
                    </a:lnTo>
                    <a:lnTo>
                      <a:pt x="859" y="364"/>
                    </a:lnTo>
                    <a:lnTo>
                      <a:pt x="860" y="363"/>
                    </a:lnTo>
                    <a:lnTo>
                      <a:pt x="860" y="364"/>
                    </a:lnTo>
                    <a:lnTo>
                      <a:pt x="861" y="364"/>
                    </a:lnTo>
                    <a:lnTo>
                      <a:pt x="862" y="364"/>
                    </a:lnTo>
                    <a:lnTo>
                      <a:pt x="863" y="364"/>
                    </a:lnTo>
                    <a:lnTo>
                      <a:pt x="864" y="364"/>
                    </a:lnTo>
                    <a:lnTo>
                      <a:pt x="864" y="365"/>
                    </a:lnTo>
                    <a:lnTo>
                      <a:pt x="865" y="365"/>
                    </a:lnTo>
                    <a:lnTo>
                      <a:pt x="866" y="365"/>
                    </a:lnTo>
                    <a:lnTo>
                      <a:pt x="868" y="365"/>
                    </a:lnTo>
                    <a:lnTo>
                      <a:pt x="868" y="366"/>
                    </a:lnTo>
                    <a:lnTo>
                      <a:pt x="869" y="367"/>
                    </a:lnTo>
                    <a:lnTo>
                      <a:pt x="869" y="368"/>
                    </a:lnTo>
                    <a:lnTo>
                      <a:pt x="869" y="369"/>
                    </a:lnTo>
                    <a:lnTo>
                      <a:pt x="869" y="371"/>
                    </a:lnTo>
                    <a:lnTo>
                      <a:pt x="869" y="372"/>
                    </a:lnTo>
                    <a:lnTo>
                      <a:pt x="870" y="372"/>
                    </a:lnTo>
                    <a:lnTo>
                      <a:pt x="871" y="372"/>
                    </a:lnTo>
                    <a:lnTo>
                      <a:pt x="871" y="373"/>
                    </a:lnTo>
                    <a:lnTo>
                      <a:pt x="870" y="374"/>
                    </a:lnTo>
                    <a:lnTo>
                      <a:pt x="870" y="375"/>
                    </a:lnTo>
                    <a:lnTo>
                      <a:pt x="869" y="375"/>
                    </a:lnTo>
                    <a:lnTo>
                      <a:pt x="869" y="376"/>
                    </a:lnTo>
                    <a:lnTo>
                      <a:pt x="868" y="376"/>
                    </a:lnTo>
                    <a:lnTo>
                      <a:pt x="868" y="377"/>
                    </a:lnTo>
                    <a:lnTo>
                      <a:pt x="866" y="378"/>
                    </a:lnTo>
                    <a:lnTo>
                      <a:pt x="865" y="378"/>
                    </a:lnTo>
                    <a:lnTo>
                      <a:pt x="865" y="380"/>
                    </a:lnTo>
                    <a:lnTo>
                      <a:pt x="864" y="380"/>
                    </a:lnTo>
                    <a:lnTo>
                      <a:pt x="863" y="380"/>
                    </a:lnTo>
                    <a:lnTo>
                      <a:pt x="863" y="381"/>
                    </a:lnTo>
                    <a:lnTo>
                      <a:pt x="862" y="381"/>
                    </a:lnTo>
                    <a:lnTo>
                      <a:pt x="862" y="382"/>
                    </a:lnTo>
                    <a:lnTo>
                      <a:pt x="861" y="382"/>
                    </a:lnTo>
                    <a:lnTo>
                      <a:pt x="861" y="383"/>
                    </a:lnTo>
                    <a:lnTo>
                      <a:pt x="860" y="383"/>
                    </a:lnTo>
                    <a:lnTo>
                      <a:pt x="859" y="384"/>
                    </a:lnTo>
                    <a:lnTo>
                      <a:pt x="857" y="385"/>
                    </a:lnTo>
                    <a:lnTo>
                      <a:pt x="856" y="385"/>
                    </a:lnTo>
                    <a:lnTo>
                      <a:pt x="856" y="386"/>
                    </a:lnTo>
                    <a:lnTo>
                      <a:pt x="856" y="388"/>
                    </a:lnTo>
                    <a:lnTo>
                      <a:pt x="856" y="389"/>
                    </a:lnTo>
                    <a:lnTo>
                      <a:pt x="856" y="390"/>
                    </a:lnTo>
                    <a:lnTo>
                      <a:pt x="856" y="391"/>
                    </a:lnTo>
                    <a:lnTo>
                      <a:pt x="856" y="392"/>
                    </a:lnTo>
                    <a:lnTo>
                      <a:pt x="857" y="392"/>
                    </a:lnTo>
                    <a:lnTo>
                      <a:pt x="859" y="392"/>
                    </a:lnTo>
                    <a:lnTo>
                      <a:pt x="859" y="393"/>
                    </a:lnTo>
                    <a:lnTo>
                      <a:pt x="860" y="393"/>
                    </a:lnTo>
                    <a:lnTo>
                      <a:pt x="861" y="394"/>
                    </a:lnTo>
                    <a:lnTo>
                      <a:pt x="862" y="394"/>
                    </a:lnTo>
                    <a:lnTo>
                      <a:pt x="863" y="394"/>
                    </a:lnTo>
                    <a:lnTo>
                      <a:pt x="864" y="396"/>
                    </a:lnTo>
                    <a:lnTo>
                      <a:pt x="865" y="396"/>
                    </a:lnTo>
                    <a:lnTo>
                      <a:pt x="865" y="397"/>
                    </a:lnTo>
                    <a:lnTo>
                      <a:pt x="866" y="397"/>
                    </a:lnTo>
                    <a:lnTo>
                      <a:pt x="866" y="398"/>
                    </a:lnTo>
                    <a:lnTo>
                      <a:pt x="868" y="398"/>
                    </a:lnTo>
                    <a:lnTo>
                      <a:pt x="868" y="399"/>
                    </a:lnTo>
                    <a:lnTo>
                      <a:pt x="869" y="399"/>
                    </a:lnTo>
                    <a:lnTo>
                      <a:pt x="869" y="400"/>
                    </a:lnTo>
                    <a:lnTo>
                      <a:pt x="870" y="401"/>
                    </a:lnTo>
                    <a:lnTo>
                      <a:pt x="870" y="402"/>
                    </a:lnTo>
                    <a:lnTo>
                      <a:pt x="871" y="402"/>
                    </a:lnTo>
                    <a:lnTo>
                      <a:pt x="871" y="403"/>
                    </a:lnTo>
                    <a:lnTo>
                      <a:pt x="872" y="405"/>
                    </a:lnTo>
                    <a:lnTo>
                      <a:pt x="872" y="406"/>
                    </a:lnTo>
                    <a:lnTo>
                      <a:pt x="872" y="407"/>
                    </a:lnTo>
                    <a:lnTo>
                      <a:pt x="876" y="409"/>
                    </a:lnTo>
                    <a:lnTo>
                      <a:pt x="881" y="413"/>
                    </a:lnTo>
                    <a:lnTo>
                      <a:pt x="883" y="415"/>
                    </a:lnTo>
                    <a:lnTo>
                      <a:pt x="886" y="417"/>
                    </a:lnTo>
                    <a:lnTo>
                      <a:pt x="887" y="417"/>
                    </a:lnTo>
                    <a:lnTo>
                      <a:pt x="887" y="418"/>
                    </a:lnTo>
                    <a:lnTo>
                      <a:pt x="888" y="418"/>
                    </a:lnTo>
                    <a:lnTo>
                      <a:pt x="889" y="421"/>
                    </a:lnTo>
                    <a:lnTo>
                      <a:pt x="889" y="422"/>
                    </a:lnTo>
                    <a:lnTo>
                      <a:pt x="892" y="426"/>
                    </a:lnTo>
                    <a:lnTo>
                      <a:pt x="892" y="428"/>
                    </a:lnTo>
                    <a:lnTo>
                      <a:pt x="892" y="430"/>
                    </a:lnTo>
                    <a:lnTo>
                      <a:pt x="894" y="431"/>
                    </a:lnTo>
                    <a:lnTo>
                      <a:pt x="894" y="432"/>
                    </a:lnTo>
                    <a:lnTo>
                      <a:pt x="894" y="433"/>
                    </a:lnTo>
                    <a:lnTo>
                      <a:pt x="895" y="434"/>
                    </a:lnTo>
                    <a:lnTo>
                      <a:pt x="896" y="438"/>
                    </a:lnTo>
                    <a:lnTo>
                      <a:pt x="897" y="439"/>
                    </a:lnTo>
                    <a:lnTo>
                      <a:pt x="896" y="439"/>
                    </a:lnTo>
                    <a:lnTo>
                      <a:pt x="896" y="440"/>
                    </a:lnTo>
                    <a:lnTo>
                      <a:pt x="896" y="441"/>
                    </a:lnTo>
                    <a:lnTo>
                      <a:pt x="896" y="442"/>
                    </a:lnTo>
                    <a:lnTo>
                      <a:pt x="896" y="444"/>
                    </a:lnTo>
                    <a:lnTo>
                      <a:pt x="896" y="445"/>
                    </a:lnTo>
                    <a:lnTo>
                      <a:pt x="896" y="447"/>
                    </a:lnTo>
                    <a:lnTo>
                      <a:pt x="896" y="448"/>
                    </a:lnTo>
                    <a:lnTo>
                      <a:pt x="896" y="449"/>
                    </a:lnTo>
                    <a:lnTo>
                      <a:pt x="896" y="450"/>
                    </a:lnTo>
                    <a:lnTo>
                      <a:pt x="896" y="451"/>
                    </a:lnTo>
                    <a:lnTo>
                      <a:pt x="896" y="452"/>
                    </a:lnTo>
                    <a:lnTo>
                      <a:pt x="895" y="453"/>
                    </a:lnTo>
                    <a:lnTo>
                      <a:pt x="895" y="455"/>
                    </a:lnTo>
                    <a:lnTo>
                      <a:pt x="895" y="456"/>
                    </a:lnTo>
                    <a:lnTo>
                      <a:pt x="895" y="457"/>
                    </a:lnTo>
                    <a:lnTo>
                      <a:pt x="895" y="458"/>
                    </a:lnTo>
                    <a:lnTo>
                      <a:pt x="895" y="459"/>
                    </a:lnTo>
                    <a:lnTo>
                      <a:pt x="895" y="460"/>
                    </a:lnTo>
                    <a:lnTo>
                      <a:pt x="895" y="461"/>
                    </a:lnTo>
                    <a:lnTo>
                      <a:pt x="895" y="463"/>
                    </a:lnTo>
                    <a:lnTo>
                      <a:pt x="894" y="463"/>
                    </a:lnTo>
                    <a:lnTo>
                      <a:pt x="894" y="464"/>
                    </a:lnTo>
                    <a:lnTo>
                      <a:pt x="894" y="465"/>
                    </a:lnTo>
                    <a:lnTo>
                      <a:pt x="894" y="466"/>
                    </a:lnTo>
                    <a:lnTo>
                      <a:pt x="894" y="467"/>
                    </a:lnTo>
                    <a:lnTo>
                      <a:pt x="892" y="467"/>
                    </a:lnTo>
                    <a:lnTo>
                      <a:pt x="892" y="468"/>
                    </a:lnTo>
                    <a:lnTo>
                      <a:pt x="892" y="469"/>
                    </a:lnTo>
                    <a:lnTo>
                      <a:pt x="892" y="470"/>
                    </a:lnTo>
                    <a:lnTo>
                      <a:pt x="892" y="472"/>
                    </a:lnTo>
                    <a:lnTo>
                      <a:pt x="892" y="473"/>
                    </a:lnTo>
                    <a:lnTo>
                      <a:pt x="892" y="474"/>
                    </a:lnTo>
                    <a:lnTo>
                      <a:pt x="892" y="475"/>
                    </a:lnTo>
                    <a:lnTo>
                      <a:pt x="892" y="476"/>
                    </a:lnTo>
                    <a:lnTo>
                      <a:pt x="892" y="477"/>
                    </a:lnTo>
                    <a:lnTo>
                      <a:pt x="892" y="478"/>
                    </a:lnTo>
                    <a:lnTo>
                      <a:pt x="892" y="480"/>
                    </a:lnTo>
                    <a:lnTo>
                      <a:pt x="892" y="481"/>
                    </a:lnTo>
                    <a:lnTo>
                      <a:pt x="892" y="482"/>
                    </a:lnTo>
                    <a:lnTo>
                      <a:pt x="892" y="483"/>
                    </a:lnTo>
                    <a:lnTo>
                      <a:pt x="894" y="483"/>
                    </a:lnTo>
                    <a:lnTo>
                      <a:pt x="894" y="484"/>
                    </a:lnTo>
                    <a:lnTo>
                      <a:pt x="894" y="485"/>
                    </a:lnTo>
                    <a:lnTo>
                      <a:pt x="894" y="486"/>
                    </a:lnTo>
                    <a:lnTo>
                      <a:pt x="894" y="488"/>
                    </a:lnTo>
                    <a:lnTo>
                      <a:pt x="894" y="489"/>
                    </a:lnTo>
                    <a:lnTo>
                      <a:pt x="894" y="490"/>
                    </a:lnTo>
                    <a:lnTo>
                      <a:pt x="894" y="491"/>
                    </a:lnTo>
                    <a:lnTo>
                      <a:pt x="894" y="492"/>
                    </a:lnTo>
                    <a:lnTo>
                      <a:pt x="894" y="493"/>
                    </a:lnTo>
                    <a:lnTo>
                      <a:pt x="894" y="494"/>
                    </a:lnTo>
                    <a:lnTo>
                      <a:pt x="894" y="495"/>
                    </a:lnTo>
                    <a:lnTo>
                      <a:pt x="894" y="497"/>
                    </a:lnTo>
                    <a:lnTo>
                      <a:pt x="895" y="497"/>
                    </a:lnTo>
                    <a:lnTo>
                      <a:pt x="895" y="498"/>
                    </a:lnTo>
                    <a:lnTo>
                      <a:pt x="895" y="499"/>
                    </a:lnTo>
                    <a:lnTo>
                      <a:pt x="895" y="500"/>
                    </a:lnTo>
                    <a:lnTo>
                      <a:pt x="895" y="501"/>
                    </a:lnTo>
                    <a:lnTo>
                      <a:pt x="895" y="502"/>
                    </a:lnTo>
                    <a:lnTo>
                      <a:pt x="895" y="503"/>
                    </a:lnTo>
                    <a:lnTo>
                      <a:pt x="895" y="505"/>
                    </a:lnTo>
                    <a:lnTo>
                      <a:pt x="896" y="505"/>
                    </a:lnTo>
                    <a:lnTo>
                      <a:pt x="896" y="506"/>
                    </a:lnTo>
                    <a:lnTo>
                      <a:pt x="896" y="507"/>
                    </a:lnTo>
                    <a:lnTo>
                      <a:pt x="896" y="508"/>
                    </a:lnTo>
                    <a:lnTo>
                      <a:pt x="896" y="509"/>
                    </a:lnTo>
                    <a:lnTo>
                      <a:pt x="896" y="510"/>
                    </a:lnTo>
                    <a:lnTo>
                      <a:pt x="896" y="511"/>
                    </a:lnTo>
                    <a:lnTo>
                      <a:pt x="896" y="513"/>
                    </a:lnTo>
                    <a:lnTo>
                      <a:pt x="895" y="513"/>
                    </a:lnTo>
                    <a:lnTo>
                      <a:pt x="895" y="514"/>
                    </a:lnTo>
                    <a:lnTo>
                      <a:pt x="895" y="515"/>
                    </a:lnTo>
                    <a:lnTo>
                      <a:pt x="895" y="516"/>
                    </a:lnTo>
                    <a:lnTo>
                      <a:pt x="894" y="516"/>
                    </a:lnTo>
                    <a:lnTo>
                      <a:pt x="894" y="517"/>
                    </a:lnTo>
                    <a:lnTo>
                      <a:pt x="894" y="518"/>
                    </a:lnTo>
                    <a:lnTo>
                      <a:pt x="894" y="519"/>
                    </a:lnTo>
                    <a:lnTo>
                      <a:pt x="892" y="519"/>
                    </a:lnTo>
                    <a:lnTo>
                      <a:pt x="892" y="520"/>
                    </a:lnTo>
                    <a:lnTo>
                      <a:pt x="892" y="522"/>
                    </a:lnTo>
                    <a:lnTo>
                      <a:pt x="892" y="523"/>
                    </a:lnTo>
                    <a:lnTo>
                      <a:pt x="892" y="524"/>
                    </a:lnTo>
                    <a:lnTo>
                      <a:pt x="892" y="525"/>
                    </a:lnTo>
                    <a:lnTo>
                      <a:pt x="894" y="525"/>
                    </a:lnTo>
                    <a:lnTo>
                      <a:pt x="894" y="526"/>
                    </a:lnTo>
                    <a:lnTo>
                      <a:pt x="895" y="526"/>
                    </a:lnTo>
                    <a:lnTo>
                      <a:pt x="895" y="527"/>
                    </a:lnTo>
                    <a:lnTo>
                      <a:pt x="896" y="527"/>
                    </a:lnTo>
                    <a:lnTo>
                      <a:pt x="896" y="528"/>
                    </a:lnTo>
                    <a:lnTo>
                      <a:pt x="897" y="528"/>
                    </a:lnTo>
                    <a:lnTo>
                      <a:pt x="898" y="528"/>
                    </a:lnTo>
                    <a:lnTo>
                      <a:pt x="898" y="530"/>
                    </a:lnTo>
                    <a:lnTo>
                      <a:pt x="899" y="530"/>
                    </a:lnTo>
                    <a:lnTo>
                      <a:pt x="899" y="531"/>
                    </a:lnTo>
                    <a:lnTo>
                      <a:pt x="900" y="531"/>
                    </a:lnTo>
                    <a:lnTo>
                      <a:pt x="900" y="532"/>
                    </a:lnTo>
                    <a:lnTo>
                      <a:pt x="900" y="533"/>
                    </a:lnTo>
                    <a:lnTo>
                      <a:pt x="902" y="533"/>
                    </a:lnTo>
                    <a:lnTo>
                      <a:pt x="902" y="534"/>
                    </a:lnTo>
                    <a:lnTo>
                      <a:pt x="903" y="534"/>
                    </a:lnTo>
                    <a:lnTo>
                      <a:pt x="903" y="535"/>
                    </a:lnTo>
                    <a:lnTo>
                      <a:pt x="903" y="536"/>
                    </a:lnTo>
                    <a:lnTo>
                      <a:pt x="904" y="536"/>
                    </a:lnTo>
                    <a:lnTo>
                      <a:pt x="904" y="537"/>
                    </a:lnTo>
                    <a:lnTo>
                      <a:pt x="905" y="537"/>
                    </a:lnTo>
                    <a:lnTo>
                      <a:pt x="905" y="539"/>
                    </a:lnTo>
                    <a:lnTo>
                      <a:pt x="906" y="539"/>
                    </a:lnTo>
                    <a:lnTo>
                      <a:pt x="906" y="540"/>
                    </a:lnTo>
                    <a:lnTo>
                      <a:pt x="907" y="540"/>
                    </a:lnTo>
                    <a:lnTo>
                      <a:pt x="907" y="541"/>
                    </a:lnTo>
                    <a:lnTo>
                      <a:pt x="908" y="541"/>
                    </a:lnTo>
                    <a:lnTo>
                      <a:pt x="908" y="542"/>
                    </a:lnTo>
                    <a:lnTo>
                      <a:pt x="909" y="542"/>
                    </a:lnTo>
                    <a:lnTo>
                      <a:pt x="909" y="543"/>
                    </a:lnTo>
                    <a:lnTo>
                      <a:pt x="911" y="543"/>
                    </a:lnTo>
                    <a:lnTo>
                      <a:pt x="911" y="544"/>
                    </a:lnTo>
                    <a:lnTo>
                      <a:pt x="911" y="545"/>
                    </a:lnTo>
                    <a:lnTo>
                      <a:pt x="912" y="547"/>
                    </a:lnTo>
                    <a:lnTo>
                      <a:pt x="912" y="548"/>
                    </a:lnTo>
                    <a:lnTo>
                      <a:pt x="912" y="549"/>
                    </a:lnTo>
                    <a:lnTo>
                      <a:pt x="912" y="550"/>
                    </a:lnTo>
                    <a:lnTo>
                      <a:pt x="912" y="551"/>
                    </a:lnTo>
                    <a:lnTo>
                      <a:pt x="912" y="552"/>
                    </a:lnTo>
                    <a:lnTo>
                      <a:pt x="913" y="552"/>
                    </a:lnTo>
                    <a:lnTo>
                      <a:pt x="913" y="553"/>
                    </a:lnTo>
                    <a:lnTo>
                      <a:pt x="913" y="555"/>
                    </a:lnTo>
                    <a:lnTo>
                      <a:pt x="912" y="555"/>
                    </a:lnTo>
                    <a:lnTo>
                      <a:pt x="912" y="556"/>
                    </a:lnTo>
                    <a:lnTo>
                      <a:pt x="912" y="557"/>
                    </a:lnTo>
                    <a:lnTo>
                      <a:pt x="912" y="558"/>
                    </a:lnTo>
                    <a:lnTo>
                      <a:pt x="912" y="559"/>
                    </a:lnTo>
                    <a:lnTo>
                      <a:pt x="912" y="560"/>
                    </a:lnTo>
                    <a:lnTo>
                      <a:pt x="911" y="560"/>
                    </a:lnTo>
                    <a:lnTo>
                      <a:pt x="911" y="561"/>
                    </a:lnTo>
                    <a:lnTo>
                      <a:pt x="911" y="562"/>
                    </a:lnTo>
                    <a:lnTo>
                      <a:pt x="909" y="562"/>
                    </a:lnTo>
                    <a:lnTo>
                      <a:pt x="909" y="564"/>
                    </a:lnTo>
                    <a:lnTo>
                      <a:pt x="909" y="565"/>
                    </a:lnTo>
                    <a:lnTo>
                      <a:pt x="909" y="566"/>
                    </a:lnTo>
                    <a:lnTo>
                      <a:pt x="909" y="567"/>
                    </a:lnTo>
                    <a:lnTo>
                      <a:pt x="909" y="568"/>
                    </a:lnTo>
                    <a:lnTo>
                      <a:pt x="908" y="568"/>
                    </a:lnTo>
                    <a:lnTo>
                      <a:pt x="908" y="569"/>
                    </a:lnTo>
                    <a:lnTo>
                      <a:pt x="907" y="569"/>
                    </a:lnTo>
                    <a:lnTo>
                      <a:pt x="907" y="570"/>
                    </a:lnTo>
                    <a:lnTo>
                      <a:pt x="906" y="570"/>
                    </a:lnTo>
                    <a:lnTo>
                      <a:pt x="906" y="572"/>
                    </a:lnTo>
                    <a:lnTo>
                      <a:pt x="905" y="572"/>
                    </a:lnTo>
                    <a:lnTo>
                      <a:pt x="905" y="573"/>
                    </a:lnTo>
                    <a:lnTo>
                      <a:pt x="904" y="573"/>
                    </a:lnTo>
                    <a:lnTo>
                      <a:pt x="902" y="574"/>
                    </a:lnTo>
                    <a:lnTo>
                      <a:pt x="902" y="575"/>
                    </a:lnTo>
                    <a:lnTo>
                      <a:pt x="900" y="575"/>
                    </a:lnTo>
                    <a:lnTo>
                      <a:pt x="899" y="576"/>
                    </a:lnTo>
                    <a:lnTo>
                      <a:pt x="898" y="577"/>
                    </a:lnTo>
                    <a:lnTo>
                      <a:pt x="898" y="578"/>
                    </a:lnTo>
                    <a:lnTo>
                      <a:pt x="897" y="580"/>
                    </a:lnTo>
                    <a:lnTo>
                      <a:pt x="897" y="581"/>
                    </a:lnTo>
                    <a:lnTo>
                      <a:pt x="897" y="582"/>
                    </a:lnTo>
                    <a:lnTo>
                      <a:pt x="898" y="582"/>
                    </a:lnTo>
                    <a:lnTo>
                      <a:pt x="898" y="583"/>
                    </a:lnTo>
                    <a:lnTo>
                      <a:pt x="899" y="583"/>
                    </a:lnTo>
                    <a:lnTo>
                      <a:pt x="899" y="584"/>
                    </a:lnTo>
                    <a:lnTo>
                      <a:pt x="897" y="589"/>
                    </a:lnTo>
                    <a:lnTo>
                      <a:pt x="896" y="590"/>
                    </a:lnTo>
                    <a:lnTo>
                      <a:pt x="896" y="591"/>
                    </a:lnTo>
                    <a:lnTo>
                      <a:pt x="895" y="592"/>
                    </a:lnTo>
                    <a:lnTo>
                      <a:pt x="895" y="593"/>
                    </a:lnTo>
                    <a:lnTo>
                      <a:pt x="894" y="594"/>
                    </a:lnTo>
                    <a:lnTo>
                      <a:pt x="894" y="595"/>
                    </a:lnTo>
                    <a:lnTo>
                      <a:pt x="892" y="599"/>
                    </a:lnTo>
                    <a:lnTo>
                      <a:pt x="891" y="599"/>
                    </a:lnTo>
                    <a:lnTo>
                      <a:pt x="891" y="600"/>
                    </a:lnTo>
                    <a:lnTo>
                      <a:pt x="890" y="600"/>
                    </a:lnTo>
                    <a:lnTo>
                      <a:pt x="890" y="601"/>
                    </a:lnTo>
                    <a:lnTo>
                      <a:pt x="889" y="604"/>
                    </a:lnTo>
                    <a:lnTo>
                      <a:pt x="888" y="606"/>
                    </a:lnTo>
                    <a:lnTo>
                      <a:pt x="888" y="607"/>
                    </a:lnTo>
                    <a:lnTo>
                      <a:pt x="887" y="606"/>
                    </a:lnTo>
                    <a:lnTo>
                      <a:pt x="886" y="606"/>
                    </a:lnTo>
                    <a:lnTo>
                      <a:pt x="885" y="606"/>
                    </a:lnTo>
                    <a:lnTo>
                      <a:pt x="882" y="606"/>
                    </a:lnTo>
                    <a:lnTo>
                      <a:pt x="877" y="607"/>
                    </a:lnTo>
                    <a:lnTo>
                      <a:pt x="876" y="606"/>
                    </a:lnTo>
                    <a:lnTo>
                      <a:pt x="874" y="606"/>
                    </a:lnTo>
                    <a:lnTo>
                      <a:pt x="873" y="607"/>
                    </a:lnTo>
                    <a:lnTo>
                      <a:pt x="870" y="608"/>
                    </a:lnTo>
                    <a:lnTo>
                      <a:pt x="859" y="609"/>
                    </a:lnTo>
                    <a:lnTo>
                      <a:pt x="853" y="611"/>
                    </a:lnTo>
                    <a:lnTo>
                      <a:pt x="850" y="612"/>
                    </a:lnTo>
                    <a:lnTo>
                      <a:pt x="844" y="614"/>
                    </a:lnTo>
                    <a:lnTo>
                      <a:pt x="843" y="616"/>
                    </a:lnTo>
                    <a:lnTo>
                      <a:pt x="840" y="619"/>
                    </a:lnTo>
                    <a:lnTo>
                      <a:pt x="840" y="620"/>
                    </a:lnTo>
                    <a:lnTo>
                      <a:pt x="836" y="624"/>
                    </a:lnTo>
                    <a:lnTo>
                      <a:pt x="835" y="624"/>
                    </a:lnTo>
                    <a:lnTo>
                      <a:pt x="834" y="625"/>
                    </a:lnTo>
                    <a:lnTo>
                      <a:pt x="833" y="625"/>
                    </a:lnTo>
                    <a:lnTo>
                      <a:pt x="831" y="625"/>
                    </a:lnTo>
                    <a:lnTo>
                      <a:pt x="830" y="626"/>
                    </a:lnTo>
                    <a:lnTo>
                      <a:pt x="829" y="626"/>
                    </a:lnTo>
                    <a:lnTo>
                      <a:pt x="828" y="627"/>
                    </a:lnTo>
                    <a:lnTo>
                      <a:pt x="827" y="627"/>
                    </a:lnTo>
                    <a:lnTo>
                      <a:pt x="826" y="627"/>
                    </a:lnTo>
                    <a:lnTo>
                      <a:pt x="825" y="627"/>
                    </a:lnTo>
                    <a:lnTo>
                      <a:pt x="825" y="628"/>
                    </a:lnTo>
                    <a:lnTo>
                      <a:pt x="825" y="627"/>
                    </a:lnTo>
                    <a:lnTo>
                      <a:pt x="822" y="626"/>
                    </a:lnTo>
                    <a:lnTo>
                      <a:pt x="819" y="627"/>
                    </a:lnTo>
                    <a:lnTo>
                      <a:pt x="813" y="626"/>
                    </a:lnTo>
                    <a:lnTo>
                      <a:pt x="810" y="627"/>
                    </a:lnTo>
                    <a:lnTo>
                      <a:pt x="809" y="627"/>
                    </a:lnTo>
                    <a:lnTo>
                      <a:pt x="804" y="627"/>
                    </a:lnTo>
                    <a:lnTo>
                      <a:pt x="803" y="627"/>
                    </a:lnTo>
                    <a:lnTo>
                      <a:pt x="802" y="627"/>
                    </a:lnTo>
                    <a:lnTo>
                      <a:pt x="797" y="626"/>
                    </a:lnTo>
                    <a:lnTo>
                      <a:pt x="796" y="626"/>
                    </a:lnTo>
                    <a:lnTo>
                      <a:pt x="796" y="627"/>
                    </a:lnTo>
                    <a:lnTo>
                      <a:pt x="795" y="627"/>
                    </a:lnTo>
                    <a:lnTo>
                      <a:pt x="795" y="628"/>
                    </a:lnTo>
                    <a:lnTo>
                      <a:pt x="794" y="629"/>
                    </a:lnTo>
                    <a:lnTo>
                      <a:pt x="793" y="631"/>
                    </a:lnTo>
                    <a:lnTo>
                      <a:pt x="793" y="632"/>
                    </a:lnTo>
                    <a:lnTo>
                      <a:pt x="792" y="633"/>
                    </a:lnTo>
                    <a:lnTo>
                      <a:pt x="791" y="634"/>
                    </a:lnTo>
                    <a:lnTo>
                      <a:pt x="791" y="635"/>
                    </a:lnTo>
                    <a:lnTo>
                      <a:pt x="790" y="636"/>
                    </a:lnTo>
                    <a:lnTo>
                      <a:pt x="790" y="637"/>
                    </a:lnTo>
                    <a:lnTo>
                      <a:pt x="788" y="637"/>
                    </a:lnTo>
                    <a:lnTo>
                      <a:pt x="788" y="639"/>
                    </a:lnTo>
                    <a:lnTo>
                      <a:pt x="786" y="641"/>
                    </a:lnTo>
                    <a:lnTo>
                      <a:pt x="786" y="642"/>
                    </a:lnTo>
                    <a:lnTo>
                      <a:pt x="785" y="642"/>
                    </a:lnTo>
                    <a:lnTo>
                      <a:pt x="785" y="643"/>
                    </a:lnTo>
                    <a:lnTo>
                      <a:pt x="784" y="644"/>
                    </a:lnTo>
                    <a:lnTo>
                      <a:pt x="784" y="645"/>
                    </a:lnTo>
                    <a:lnTo>
                      <a:pt x="783" y="645"/>
                    </a:lnTo>
                    <a:lnTo>
                      <a:pt x="783" y="647"/>
                    </a:lnTo>
                    <a:lnTo>
                      <a:pt x="782" y="647"/>
                    </a:lnTo>
                    <a:lnTo>
                      <a:pt x="782" y="648"/>
                    </a:lnTo>
                    <a:lnTo>
                      <a:pt x="783" y="648"/>
                    </a:lnTo>
                    <a:lnTo>
                      <a:pt x="784" y="648"/>
                    </a:lnTo>
                    <a:lnTo>
                      <a:pt x="785" y="648"/>
                    </a:lnTo>
                    <a:lnTo>
                      <a:pt x="786" y="648"/>
                    </a:lnTo>
                    <a:lnTo>
                      <a:pt x="786" y="649"/>
                    </a:lnTo>
                    <a:lnTo>
                      <a:pt x="787" y="649"/>
                    </a:lnTo>
                    <a:lnTo>
                      <a:pt x="788" y="649"/>
                    </a:lnTo>
                    <a:lnTo>
                      <a:pt x="790" y="649"/>
                    </a:lnTo>
                    <a:lnTo>
                      <a:pt x="792" y="650"/>
                    </a:lnTo>
                    <a:lnTo>
                      <a:pt x="793" y="650"/>
                    </a:lnTo>
                    <a:lnTo>
                      <a:pt x="794" y="650"/>
                    </a:lnTo>
                    <a:lnTo>
                      <a:pt x="794" y="651"/>
                    </a:lnTo>
                    <a:lnTo>
                      <a:pt x="793" y="652"/>
                    </a:lnTo>
                    <a:lnTo>
                      <a:pt x="792" y="653"/>
                    </a:lnTo>
                    <a:lnTo>
                      <a:pt x="788" y="657"/>
                    </a:lnTo>
                    <a:lnTo>
                      <a:pt x="787" y="658"/>
                    </a:lnTo>
                    <a:lnTo>
                      <a:pt x="786" y="659"/>
                    </a:lnTo>
                    <a:lnTo>
                      <a:pt x="783" y="659"/>
                    </a:lnTo>
                    <a:lnTo>
                      <a:pt x="782" y="659"/>
                    </a:lnTo>
                    <a:lnTo>
                      <a:pt x="781" y="659"/>
                    </a:lnTo>
                    <a:lnTo>
                      <a:pt x="782" y="660"/>
                    </a:lnTo>
                    <a:lnTo>
                      <a:pt x="783" y="660"/>
                    </a:lnTo>
                    <a:lnTo>
                      <a:pt x="784" y="660"/>
                    </a:lnTo>
                    <a:lnTo>
                      <a:pt x="785" y="660"/>
                    </a:lnTo>
                    <a:lnTo>
                      <a:pt x="786" y="660"/>
                    </a:lnTo>
                    <a:lnTo>
                      <a:pt x="786" y="661"/>
                    </a:lnTo>
                    <a:lnTo>
                      <a:pt x="787" y="661"/>
                    </a:lnTo>
                    <a:lnTo>
                      <a:pt x="787" y="662"/>
                    </a:lnTo>
                    <a:lnTo>
                      <a:pt x="788" y="662"/>
                    </a:lnTo>
                    <a:lnTo>
                      <a:pt x="788" y="664"/>
                    </a:lnTo>
                    <a:lnTo>
                      <a:pt x="790" y="664"/>
                    </a:lnTo>
                    <a:lnTo>
                      <a:pt x="790" y="665"/>
                    </a:lnTo>
                    <a:lnTo>
                      <a:pt x="791" y="666"/>
                    </a:lnTo>
                    <a:lnTo>
                      <a:pt x="792" y="666"/>
                    </a:lnTo>
                    <a:lnTo>
                      <a:pt x="792" y="667"/>
                    </a:lnTo>
                    <a:lnTo>
                      <a:pt x="793" y="668"/>
                    </a:lnTo>
                    <a:lnTo>
                      <a:pt x="793" y="669"/>
                    </a:lnTo>
                    <a:lnTo>
                      <a:pt x="794" y="670"/>
                    </a:lnTo>
                    <a:lnTo>
                      <a:pt x="795" y="672"/>
                    </a:lnTo>
                    <a:lnTo>
                      <a:pt x="795" y="673"/>
                    </a:lnTo>
                    <a:lnTo>
                      <a:pt x="796" y="674"/>
                    </a:lnTo>
                    <a:lnTo>
                      <a:pt x="797" y="675"/>
                    </a:lnTo>
                    <a:lnTo>
                      <a:pt x="799" y="675"/>
                    </a:lnTo>
                    <a:lnTo>
                      <a:pt x="799" y="676"/>
                    </a:lnTo>
                    <a:lnTo>
                      <a:pt x="800" y="677"/>
                    </a:lnTo>
                    <a:lnTo>
                      <a:pt x="801" y="679"/>
                    </a:lnTo>
                    <a:lnTo>
                      <a:pt x="802" y="679"/>
                    </a:lnTo>
                    <a:lnTo>
                      <a:pt x="802" y="681"/>
                    </a:lnTo>
                    <a:lnTo>
                      <a:pt x="803" y="682"/>
                    </a:lnTo>
                    <a:lnTo>
                      <a:pt x="804" y="683"/>
                    </a:lnTo>
                    <a:lnTo>
                      <a:pt x="805" y="684"/>
                    </a:lnTo>
                    <a:lnTo>
                      <a:pt x="805" y="685"/>
                    </a:lnTo>
                    <a:lnTo>
                      <a:pt x="807" y="685"/>
                    </a:lnTo>
                    <a:lnTo>
                      <a:pt x="808" y="686"/>
                    </a:lnTo>
                    <a:lnTo>
                      <a:pt x="808" y="687"/>
                    </a:lnTo>
                    <a:lnTo>
                      <a:pt x="809" y="689"/>
                    </a:lnTo>
                    <a:lnTo>
                      <a:pt x="810" y="690"/>
                    </a:lnTo>
                    <a:lnTo>
                      <a:pt x="811" y="691"/>
                    </a:lnTo>
                    <a:lnTo>
                      <a:pt x="811" y="692"/>
                    </a:lnTo>
                    <a:lnTo>
                      <a:pt x="812" y="692"/>
                    </a:lnTo>
                    <a:lnTo>
                      <a:pt x="812" y="693"/>
                    </a:lnTo>
                    <a:lnTo>
                      <a:pt x="812" y="694"/>
                    </a:lnTo>
                    <a:lnTo>
                      <a:pt x="813" y="694"/>
                    </a:lnTo>
                    <a:lnTo>
                      <a:pt x="813" y="695"/>
                    </a:lnTo>
                    <a:lnTo>
                      <a:pt x="813" y="696"/>
                    </a:lnTo>
                    <a:lnTo>
                      <a:pt x="813" y="698"/>
                    </a:lnTo>
                    <a:lnTo>
                      <a:pt x="813" y="700"/>
                    </a:lnTo>
                    <a:lnTo>
                      <a:pt x="814" y="701"/>
                    </a:lnTo>
                    <a:lnTo>
                      <a:pt x="814" y="702"/>
                    </a:lnTo>
                    <a:lnTo>
                      <a:pt x="814" y="703"/>
                    </a:lnTo>
                    <a:lnTo>
                      <a:pt x="814" y="704"/>
                    </a:lnTo>
                    <a:lnTo>
                      <a:pt x="814" y="706"/>
                    </a:lnTo>
                    <a:lnTo>
                      <a:pt x="816" y="706"/>
                    </a:lnTo>
                    <a:lnTo>
                      <a:pt x="816" y="707"/>
                    </a:lnTo>
                    <a:lnTo>
                      <a:pt x="816" y="708"/>
                    </a:lnTo>
                    <a:lnTo>
                      <a:pt x="817" y="710"/>
                    </a:lnTo>
                    <a:lnTo>
                      <a:pt x="817" y="711"/>
                    </a:lnTo>
                    <a:lnTo>
                      <a:pt x="818" y="715"/>
                    </a:lnTo>
                    <a:lnTo>
                      <a:pt x="818" y="716"/>
                    </a:lnTo>
                    <a:lnTo>
                      <a:pt x="818" y="717"/>
                    </a:lnTo>
                    <a:lnTo>
                      <a:pt x="818" y="718"/>
                    </a:lnTo>
                    <a:lnTo>
                      <a:pt x="818" y="720"/>
                    </a:lnTo>
                    <a:lnTo>
                      <a:pt x="818" y="721"/>
                    </a:lnTo>
                    <a:lnTo>
                      <a:pt x="818" y="723"/>
                    </a:lnTo>
                    <a:lnTo>
                      <a:pt x="818" y="724"/>
                    </a:lnTo>
                    <a:lnTo>
                      <a:pt x="818" y="725"/>
                    </a:lnTo>
                    <a:lnTo>
                      <a:pt x="819" y="726"/>
                    </a:lnTo>
                    <a:lnTo>
                      <a:pt x="819" y="727"/>
                    </a:lnTo>
                    <a:lnTo>
                      <a:pt x="819" y="728"/>
                    </a:lnTo>
                    <a:lnTo>
                      <a:pt x="819" y="729"/>
                    </a:lnTo>
                    <a:lnTo>
                      <a:pt x="819" y="731"/>
                    </a:lnTo>
                    <a:lnTo>
                      <a:pt x="819" y="732"/>
                    </a:lnTo>
                    <a:lnTo>
                      <a:pt x="819" y="733"/>
                    </a:lnTo>
                    <a:lnTo>
                      <a:pt x="818" y="733"/>
                    </a:lnTo>
                    <a:lnTo>
                      <a:pt x="818" y="734"/>
                    </a:lnTo>
                    <a:lnTo>
                      <a:pt x="818" y="736"/>
                    </a:lnTo>
                    <a:lnTo>
                      <a:pt x="818" y="737"/>
                    </a:lnTo>
                    <a:lnTo>
                      <a:pt x="818" y="739"/>
                    </a:lnTo>
                    <a:lnTo>
                      <a:pt x="819" y="741"/>
                    </a:lnTo>
                    <a:lnTo>
                      <a:pt x="819" y="742"/>
                    </a:lnTo>
                    <a:lnTo>
                      <a:pt x="819" y="743"/>
                    </a:lnTo>
                    <a:lnTo>
                      <a:pt x="819" y="744"/>
                    </a:lnTo>
                    <a:lnTo>
                      <a:pt x="820" y="745"/>
                    </a:lnTo>
                    <a:lnTo>
                      <a:pt x="820" y="746"/>
                    </a:lnTo>
                    <a:lnTo>
                      <a:pt x="821" y="746"/>
                    </a:lnTo>
                    <a:lnTo>
                      <a:pt x="821" y="748"/>
                    </a:lnTo>
                    <a:lnTo>
                      <a:pt x="822" y="749"/>
                    </a:lnTo>
                    <a:lnTo>
                      <a:pt x="823" y="750"/>
                    </a:lnTo>
                    <a:lnTo>
                      <a:pt x="825" y="752"/>
                    </a:lnTo>
                    <a:lnTo>
                      <a:pt x="826" y="753"/>
                    </a:lnTo>
                    <a:lnTo>
                      <a:pt x="826" y="754"/>
                    </a:lnTo>
                    <a:lnTo>
                      <a:pt x="828" y="757"/>
                    </a:lnTo>
                    <a:lnTo>
                      <a:pt x="828" y="758"/>
                    </a:lnTo>
                    <a:lnTo>
                      <a:pt x="829" y="759"/>
                    </a:lnTo>
                    <a:lnTo>
                      <a:pt x="830" y="759"/>
                    </a:lnTo>
                    <a:lnTo>
                      <a:pt x="830" y="760"/>
                    </a:lnTo>
                    <a:lnTo>
                      <a:pt x="831" y="762"/>
                    </a:lnTo>
                    <a:lnTo>
                      <a:pt x="833" y="762"/>
                    </a:lnTo>
                    <a:lnTo>
                      <a:pt x="833" y="764"/>
                    </a:lnTo>
                    <a:lnTo>
                      <a:pt x="834" y="764"/>
                    </a:lnTo>
                    <a:lnTo>
                      <a:pt x="834" y="765"/>
                    </a:lnTo>
                    <a:lnTo>
                      <a:pt x="835" y="766"/>
                    </a:lnTo>
                    <a:lnTo>
                      <a:pt x="836" y="767"/>
                    </a:lnTo>
                    <a:lnTo>
                      <a:pt x="837" y="768"/>
                    </a:lnTo>
                    <a:lnTo>
                      <a:pt x="838" y="768"/>
                    </a:lnTo>
                    <a:lnTo>
                      <a:pt x="838" y="769"/>
                    </a:lnTo>
                    <a:lnTo>
                      <a:pt x="839" y="769"/>
                    </a:lnTo>
                    <a:lnTo>
                      <a:pt x="839" y="770"/>
                    </a:lnTo>
                    <a:lnTo>
                      <a:pt x="840" y="770"/>
                    </a:lnTo>
                    <a:lnTo>
                      <a:pt x="840" y="771"/>
                    </a:lnTo>
                    <a:lnTo>
                      <a:pt x="842" y="771"/>
                    </a:lnTo>
                    <a:lnTo>
                      <a:pt x="842" y="773"/>
                    </a:lnTo>
                    <a:lnTo>
                      <a:pt x="843" y="773"/>
                    </a:lnTo>
                    <a:lnTo>
                      <a:pt x="842" y="774"/>
                    </a:lnTo>
                    <a:lnTo>
                      <a:pt x="842" y="775"/>
                    </a:lnTo>
                    <a:lnTo>
                      <a:pt x="842" y="776"/>
                    </a:lnTo>
                    <a:lnTo>
                      <a:pt x="842" y="777"/>
                    </a:lnTo>
                    <a:lnTo>
                      <a:pt x="842" y="778"/>
                    </a:lnTo>
                    <a:lnTo>
                      <a:pt x="840" y="778"/>
                    </a:lnTo>
                    <a:lnTo>
                      <a:pt x="840" y="777"/>
                    </a:lnTo>
                    <a:lnTo>
                      <a:pt x="839" y="777"/>
                    </a:lnTo>
                    <a:lnTo>
                      <a:pt x="839" y="778"/>
                    </a:lnTo>
                    <a:lnTo>
                      <a:pt x="838" y="778"/>
                    </a:lnTo>
                    <a:lnTo>
                      <a:pt x="838" y="779"/>
                    </a:lnTo>
                    <a:lnTo>
                      <a:pt x="838" y="781"/>
                    </a:lnTo>
                    <a:lnTo>
                      <a:pt x="837" y="781"/>
                    </a:lnTo>
                    <a:lnTo>
                      <a:pt x="837" y="782"/>
                    </a:lnTo>
                    <a:lnTo>
                      <a:pt x="837" y="783"/>
                    </a:lnTo>
                    <a:lnTo>
                      <a:pt x="837" y="784"/>
                    </a:lnTo>
                    <a:lnTo>
                      <a:pt x="836" y="785"/>
                    </a:lnTo>
                    <a:lnTo>
                      <a:pt x="836" y="786"/>
                    </a:lnTo>
                    <a:lnTo>
                      <a:pt x="836" y="787"/>
                    </a:lnTo>
                    <a:lnTo>
                      <a:pt x="836" y="788"/>
                    </a:lnTo>
                    <a:lnTo>
                      <a:pt x="836" y="792"/>
                    </a:lnTo>
                    <a:lnTo>
                      <a:pt x="837" y="792"/>
                    </a:lnTo>
                    <a:lnTo>
                      <a:pt x="837" y="793"/>
                    </a:lnTo>
                    <a:lnTo>
                      <a:pt x="837" y="795"/>
                    </a:lnTo>
                    <a:lnTo>
                      <a:pt x="838" y="795"/>
                    </a:lnTo>
                    <a:lnTo>
                      <a:pt x="838" y="796"/>
                    </a:lnTo>
                    <a:lnTo>
                      <a:pt x="838" y="798"/>
                    </a:lnTo>
                    <a:lnTo>
                      <a:pt x="839" y="798"/>
                    </a:lnTo>
                    <a:lnTo>
                      <a:pt x="839" y="799"/>
                    </a:lnTo>
                    <a:lnTo>
                      <a:pt x="840" y="799"/>
                    </a:lnTo>
                    <a:lnTo>
                      <a:pt x="840" y="800"/>
                    </a:lnTo>
                    <a:lnTo>
                      <a:pt x="842" y="800"/>
                    </a:lnTo>
                    <a:lnTo>
                      <a:pt x="842" y="801"/>
                    </a:lnTo>
                    <a:lnTo>
                      <a:pt x="843" y="801"/>
                    </a:lnTo>
                    <a:lnTo>
                      <a:pt x="844" y="802"/>
                    </a:lnTo>
                    <a:lnTo>
                      <a:pt x="845" y="803"/>
                    </a:lnTo>
                    <a:lnTo>
                      <a:pt x="847" y="806"/>
                    </a:lnTo>
                    <a:lnTo>
                      <a:pt x="848" y="806"/>
                    </a:lnTo>
                    <a:lnTo>
                      <a:pt x="848" y="807"/>
                    </a:lnTo>
                    <a:lnTo>
                      <a:pt x="850" y="807"/>
                    </a:lnTo>
                    <a:lnTo>
                      <a:pt x="851" y="807"/>
                    </a:lnTo>
                    <a:lnTo>
                      <a:pt x="851" y="808"/>
                    </a:lnTo>
                    <a:lnTo>
                      <a:pt x="852" y="808"/>
                    </a:lnTo>
                    <a:lnTo>
                      <a:pt x="853" y="808"/>
                    </a:lnTo>
                    <a:lnTo>
                      <a:pt x="854" y="809"/>
                    </a:lnTo>
                    <a:lnTo>
                      <a:pt x="856" y="810"/>
                    </a:lnTo>
                    <a:lnTo>
                      <a:pt x="857" y="810"/>
                    </a:lnTo>
                    <a:lnTo>
                      <a:pt x="857" y="811"/>
                    </a:lnTo>
                    <a:lnTo>
                      <a:pt x="861" y="812"/>
                    </a:lnTo>
                    <a:lnTo>
                      <a:pt x="862" y="812"/>
                    </a:lnTo>
                    <a:lnTo>
                      <a:pt x="862" y="813"/>
                    </a:lnTo>
                    <a:lnTo>
                      <a:pt x="863" y="813"/>
                    </a:lnTo>
                    <a:lnTo>
                      <a:pt x="864" y="813"/>
                    </a:lnTo>
                    <a:lnTo>
                      <a:pt x="865" y="813"/>
                    </a:lnTo>
                    <a:lnTo>
                      <a:pt x="866" y="813"/>
                    </a:lnTo>
                    <a:lnTo>
                      <a:pt x="866" y="815"/>
                    </a:lnTo>
                    <a:lnTo>
                      <a:pt x="868" y="815"/>
                    </a:lnTo>
                    <a:lnTo>
                      <a:pt x="868" y="816"/>
                    </a:lnTo>
                    <a:lnTo>
                      <a:pt x="869" y="816"/>
                    </a:lnTo>
                    <a:lnTo>
                      <a:pt x="870" y="816"/>
                    </a:lnTo>
                    <a:lnTo>
                      <a:pt x="870" y="817"/>
                    </a:lnTo>
                    <a:lnTo>
                      <a:pt x="872" y="817"/>
                    </a:lnTo>
                    <a:lnTo>
                      <a:pt x="872" y="818"/>
                    </a:lnTo>
                    <a:lnTo>
                      <a:pt x="873" y="818"/>
                    </a:lnTo>
                    <a:lnTo>
                      <a:pt x="873" y="819"/>
                    </a:lnTo>
                    <a:lnTo>
                      <a:pt x="874" y="819"/>
                    </a:lnTo>
                    <a:lnTo>
                      <a:pt x="876" y="820"/>
                    </a:lnTo>
                    <a:lnTo>
                      <a:pt x="877" y="820"/>
                    </a:lnTo>
                    <a:lnTo>
                      <a:pt x="878" y="821"/>
                    </a:lnTo>
                    <a:lnTo>
                      <a:pt x="878" y="823"/>
                    </a:lnTo>
                    <a:lnTo>
                      <a:pt x="879" y="823"/>
                    </a:lnTo>
                    <a:lnTo>
                      <a:pt x="880" y="825"/>
                    </a:lnTo>
                    <a:lnTo>
                      <a:pt x="881" y="825"/>
                    </a:lnTo>
                    <a:lnTo>
                      <a:pt x="880" y="825"/>
                    </a:lnTo>
                    <a:lnTo>
                      <a:pt x="878" y="826"/>
                    </a:lnTo>
                    <a:lnTo>
                      <a:pt x="877" y="826"/>
                    </a:lnTo>
                    <a:lnTo>
                      <a:pt x="871" y="827"/>
                    </a:lnTo>
                    <a:lnTo>
                      <a:pt x="870" y="828"/>
                    </a:lnTo>
                    <a:lnTo>
                      <a:pt x="869" y="829"/>
                    </a:lnTo>
                    <a:lnTo>
                      <a:pt x="868" y="829"/>
                    </a:lnTo>
                    <a:lnTo>
                      <a:pt x="866" y="831"/>
                    </a:lnTo>
                    <a:lnTo>
                      <a:pt x="865" y="831"/>
                    </a:lnTo>
                    <a:lnTo>
                      <a:pt x="863" y="832"/>
                    </a:lnTo>
                    <a:lnTo>
                      <a:pt x="862" y="833"/>
                    </a:lnTo>
                    <a:lnTo>
                      <a:pt x="861" y="834"/>
                    </a:lnTo>
                    <a:lnTo>
                      <a:pt x="860" y="834"/>
                    </a:lnTo>
                    <a:lnTo>
                      <a:pt x="857" y="833"/>
                    </a:lnTo>
                    <a:lnTo>
                      <a:pt x="856" y="833"/>
                    </a:lnTo>
                    <a:lnTo>
                      <a:pt x="855" y="833"/>
                    </a:lnTo>
                    <a:lnTo>
                      <a:pt x="854" y="833"/>
                    </a:lnTo>
                    <a:lnTo>
                      <a:pt x="853" y="833"/>
                    </a:lnTo>
                    <a:lnTo>
                      <a:pt x="852" y="833"/>
                    </a:lnTo>
                    <a:lnTo>
                      <a:pt x="851" y="833"/>
                    </a:lnTo>
                    <a:lnTo>
                      <a:pt x="851" y="832"/>
                    </a:lnTo>
                    <a:lnTo>
                      <a:pt x="850" y="832"/>
                    </a:lnTo>
                    <a:lnTo>
                      <a:pt x="848" y="832"/>
                    </a:lnTo>
                    <a:lnTo>
                      <a:pt x="847" y="832"/>
                    </a:lnTo>
                    <a:lnTo>
                      <a:pt x="845" y="832"/>
                    </a:lnTo>
                    <a:lnTo>
                      <a:pt x="844" y="831"/>
                    </a:lnTo>
                    <a:lnTo>
                      <a:pt x="843" y="831"/>
                    </a:lnTo>
                    <a:lnTo>
                      <a:pt x="842" y="831"/>
                    </a:lnTo>
                    <a:lnTo>
                      <a:pt x="840" y="831"/>
                    </a:lnTo>
                    <a:lnTo>
                      <a:pt x="839" y="829"/>
                    </a:lnTo>
                    <a:lnTo>
                      <a:pt x="838" y="829"/>
                    </a:lnTo>
                    <a:lnTo>
                      <a:pt x="837" y="829"/>
                    </a:lnTo>
                    <a:lnTo>
                      <a:pt x="836" y="829"/>
                    </a:lnTo>
                    <a:lnTo>
                      <a:pt x="835" y="829"/>
                    </a:lnTo>
                    <a:lnTo>
                      <a:pt x="834" y="829"/>
                    </a:lnTo>
                    <a:lnTo>
                      <a:pt x="833" y="829"/>
                    </a:lnTo>
                    <a:lnTo>
                      <a:pt x="831" y="829"/>
                    </a:lnTo>
                    <a:lnTo>
                      <a:pt x="830" y="829"/>
                    </a:lnTo>
                    <a:lnTo>
                      <a:pt x="829" y="829"/>
                    </a:lnTo>
                    <a:lnTo>
                      <a:pt x="829" y="831"/>
                    </a:lnTo>
                    <a:lnTo>
                      <a:pt x="828" y="831"/>
                    </a:lnTo>
                    <a:lnTo>
                      <a:pt x="827" y="832"/>
                    </a:lnTo>
                    <a:lnTo>
                      <a:pt x="826" y="832"/>
                    </a:lnTo>
                    <a:lnTo>
                      <a:pt x="825" y="833"/>
                    </a:lnTo>
                    <a:lnTo>
                      <a:pt x="823" y="833"/>
                    </a:lnTo>
                    <a:lnTo>
                      <a:pt x="823" y="834"/>
                    </a:lnTo>
                    <a:lnTo>
                      <a:pt x="822" y="834"/>
                    </a:lnTo>
                    <a:lnTo>
                      <a:pt x="821" y="834"/>
                    </a:lnTo>
                    <a:lnTo>
                      <a:pt x="821" y="835"/>
                    </a:lnTo>
                    <a:lnTo>
                      <a:pt x="820" y="835"/>
                    </a:lnTo>
                    <a:lnTo>
                      <a:pt x="818" y="836"/>
                    </a:lnTo>
                    <a:lnTo>
                      <a:pt x="817" y="837"/>
                    </a:lnTo>
                    <a:lnTo>
                      <a:pt x="816" y="837"/>
                    </a:lnTo>
                    <a:lnTo>
                      <a:pt x="816" y="838"/>
                    </a:lnTo>
                    <a:lnTo>
                      <a:pt x="814" y="838"/>
                    </a:lnTo>
                    <a:lnTo>
                      <a:pt x="813" y="838"/>
                    </a:lnTo>
                    <a:lnTo>
                      <a:pt x="812" y="840"/>
                    </a:lnTo>
                    <a:lnTo>
                      <a:pt x="811" y="840"/>
                    </a:lnTo>
                    <a:lnTo>
                      <a:pt x="810" y="840"/>
                    </a:lnTo>
                    <a:lnTo>
                      <a:pt x="809" y="841"/>
                    </a:lnTo>
                    <a:lnTo>
                      <a:pt x="808" y="841"/>
                    </a:lnTo>
                    <a:lnTo>
                      <a:pt x="805" y="841"/>
                    </a:lnTo>
                    <a:lnTo>
                      <a:pt x="804" y="841"/>
                    </a:lnTo>
                    <a:lnTo>
                      <a:pt x="803" y="841"/>
                    </a:lnTo>
                    <a:lnTo>
                      <a:pt x="802" y="842"/>
                    </a:lnTo>
                    <a:lnTo>
                      <a:pt x="801" y="842"/>
                    </a:lnTo>
                    <a:lnTo>
                      <a:pt x="800" y="842"/>
                    </a:lnTo>
                    <a:lnTo>
                      <a:pt x="799" y="842"/>
                    </a:lnTo>
                    <a:lnTo>
                      <a:pt x="797" y="842"/>
                    </a:lnTo>
                    <a:lnTo>
                      <a:pt x="797" y="843"/>
                    </a:lnTo>
                    <a:lnTo>
                      <a:pt x="796" y="843"/>
                    </a:lnTo>
                    <a:lnTo>
                      <a:pt x="795" y="843"/>
                    </a:lnTo>
                    <a:lnTo>
                      <a:pt x="794" y="843"/>
                    </a:lnTo>
                    <a:lnTo>
                      <a:pt x="793" y="843"/>
                    </a:lnTo>
                    <a:lnTo>
                      <a:pt x="792" y="843"/>
                    </a:lnTo>
                    <a:lnTo>
                      <a:pt x="792" y="844"/>
                    </a:lnTo>
                    <a:lnTo>
                      <a:pt x="791" y="844"/>
                    </a:lnTo>
                    <a:lnTo>
                      <a:pt x="790" y="844"/>
                    </a:lnTo>
                    <a:lnTo>
                      <a:pt x="788" y="844"/>
                    </a:lnTo>
                    <a:lnTo>
                      <a:pt x="787" y="844"/>
                    </a:lnTo>
                    <a:lnTo>
                      <a:pt x="786" y="844"/>
                    </a:lnTo>
                    <a:lnTo>
                      <a:pt x="785" y="845"/>
                    </a:lnTo>
                    <a:lnTo>
                      <a:pt x="784" y="845"/>
                    </a:lnTo>
                    <a:lnTo>
                      <a:pt x="783" y="845"/>
                    </a:lnTo>
                    <a:lnTo>
                      <a:pt x="782" y="845"/>
                    </a:lnTo>
                    <a:lnTo>
                      <a:pt x="781" y="845"/>
                    </a:lnTo>
                    <a:lnTo>
                      <a:pt x="781" y="846"/>
                    </a:lnTo>
                    <a:lnTo>
                      <a:pt x="779" y="846"/>
                    </a:lnTo>
                    <a:lnTo>
                      <a:pt x="777" y="846"/>
                    </a:lnTo>
                    <a:lnTo>
                      <a:pt x="776" y="846"/>
                    </a:lnTo>
                    <a:lnTo>
                      <a:pt x="775" y="846"/>
                    </a:lnTo>
                    <a:lnTo>
                      <a:pt x="773" y="848"/>
                    </a:lnTo>
                    <a:lnTo>
                      <a:pt x="771" y="848"/>
                    </a:lnTo>
                    <a:lnTo>
                      <a:pt x="770" y="848"/>
                    </a:lnTo>
                    <a:lnTo>
                      <a:pt x="769" y="848"/>
                    </a:lnTo>
                    <a:lnTo>
                      <a:pt x="769" y="849"/>
                    </a:lnTo>
                    <a:lnTo>
                      <a:pt x="768" y="849"/>
                    </a:lnTo>
                    <a:lnTo>
                      <a:pt x="767" y="849"/>
                    </a:lnTo>
                    <a:lnTo>
                      <a:pt x="766" y="849"/>
                    </a:lnTo>
                    <a:lnTo>
                      <a:pt x="765" y="850"/>
                    </a:lnTo>
                    <a:lnTo>
                      <a:pt x="764" y="850"/>
                    </a:lnTo>
                    <a:lnTo>
                      <a:pt x="762" y="851"/>
                    </a:lnTo>
                    <a:lnTo>
                      <a:pt x="761" y="851"/>
                    </a:lnTo>
                    <a:lnTo>
                      <a:pt x="760" y="852"/>
                    </a:lnTo>
                    <a:lnTo>
                      <a:pt x="759" y="852"/>
                    </a:lnTo>
                    <a:lnTo>
                      <a:pt x="758" y="852"/>
                    </a:lnTo>
                    <a:lnTo>
                      <a:pt x="758" y="853"/>
                    </a:lnTo>
                    <a:lnTo>
                      <a:pt x="757" y="853"/>
                    </a:lnTo>
                    <a:lnTo>
                      <a:pt x="756" y="853"/>
                    </a:lnTo>
                    <a:lnTo>
                      <a:pt x="756" y="854"/>
                    </a:lnTo>
                    <a:lnTo>
                      <a:pt x="754" y="854"/>
                    </a:lnTo>
                    <a:lnTo>
                      <a:pt x="753" y="854"/>
                    </a:lnTo>
                    <a:lnTo>
                      <a:pt x="752" y="855"/>
                    </a:lnTo>
                    <a:lnTo>
                      <a:pt x="751" y="855"/>
                    </a:lnTo>
                    <a:lnTo>
                      <a:pt x="750" y="857"/>
                    </a:lnTo>
                    <a:lnTo>
                      <a:pt x="749" y="857"/>
                    </a:lnTo>
                    <a:lnTo>
                      <a:pt x="748" y="857"/>
                    </a:lnTo>
                    <a:lnTo>
                      <a:pt x="748" y="858"/>
                    </a:lnTo>
                    <a:lnTo>
                      <a:pt x="747" y="858"/>
                    </a:lnTo>
                    <a:lnTo>
                      <a:pt x="745" y="858"/>
                    </a:lnTo>
                    <a:lnTo>
                      <a:pt x="744" y="859"/>
                    </a:lnTo>
                    <a:lnTo>
                      <a:pt x="743" y="859"/>
                    </a:lnTo>
                    <a:lnTo>
                      <a:pt x="742" y="860"/>
                    </a:lnTo>
                    <a:lnTo>
                      <a:pt x="741" y="861"/>
                    </a:lnTo>
                    <a:lnTo>
                      <a:pt x="740" y="861"/>
                    </a:lnTo>
                    <a:lnTo>
                      <a:pt x="739" y="861"/>
                    </a:lnTo>
                    <a:lnTo>
                      <a:pt x="738" y="861"/>
                    </a:lnTo>
                    <a:lnTo>
                      <a:pt x="736" y="861"/>
                    </a:lnTo>
                    <a:lnTo>
                      <a:pt x="735" y="861"/>
                    </a:lnTo>
                    <a:lnTo>
                      <a:pt x="734" y="861"/>
                    </a:lnTo>
                    <a:lnTo>
                      <a:pt x="733" y="861"/>
                    </a:lnTo>
                    <a:lnTo>
                      <a:pt x="732" y="861"/>
                    </a:lnTo>
                    <a:lnTo>
                      <a:pt x="731" y="861"/>
                    </a:lnTo>
                    <a:lnTo>
                      <a:pt x="730" y="861"/>
                    </a:lnTo>
                    <a:lnTo>
                      <a:pt x="728" y="861"/>
                    </a:lnTo>
                    <a:lnTo>
                      <a:pt x="727" y="862"/>
                    </a:lnTo>
                    <a:lnTo>
                      <a:pt x="726" y="862"/>
                    </a:lnTo>
                    <a:lnTo>
                      <a:pt x="725" y="862"/>
                    </a:lnTo>
                    <a:lnTo>
                      <a:pt x="724" y="862"/>
                    </a:lnTo>
                    <a:lnTo>
                      <a:pt x="723" y="862"/>
                    </a:lnTo>
                    <a:lnTo>
                      <a:pt x="722" y="862"/>
                    </a:lnTo>
                    <a:lnTo>
                      <a:pt x="721" y="862"/>
                    </a:lnTo>
                    <a:lnTo>
                      <a:pt x="718" y="862"/>
                    </a:lnTo>
                    <a:lnTo>
                      <a:pt x="716" y="862"/>
                    </a:lnTo>
                    <a:lnTo>
                      <a:pt x="714" y="861"/>
                    </a:lnTo>
                    <a:lnTo>
                      <a:pt x="713" y="861"/>
                    </a:lnTo>
                    <a:lnTo>
                      <a:pt x="710" y="861"/>
                    </a:lnTo>
                    <a:lnTo>
                      <a:pt x="709" y="861"/>
                    </a:lnTo>
                    <a:lnTo>
                      <a:pt x="708" y="861"/>
                    </a:lnTo>
                    <a:lnTo>
                      <a:pt x="707" y="861"/>
                    </a:lnTo>
                    <a:lnTo>
                      <a:pt x="706" y="861"/>
                    </a:lnTo>
                    <a:lnTo>
                      <a:pt x="705" y="861"/>
                    </a:lnTo>
                    <a:lnTo>
                      <a:pt x="705" y="862"/>
                    </a:lnTo>
                    <a:lnTo>
                      <a:pt x="704" y="862"/>
                    </a:lnTo>
                    <a:lnTo>
                      <a:pt x="704" y="863"/>
                    </a:lnTo>
                    <a:lnTo>
                      <a:pt x="702" y="863"/>
                    </a:lnTo>
                    <a:lnTo>
                      <a:pt x="701" y="865"/>
                    </a:lnTo>
                    <a:lnTo>
                      <a:pt x="700" y="865"/>
                    </a:lnTo>
                    <a:lnTo>
                      <a:pt x="700" y="866"/>
                    </a:lnTo>
                    <a:lnTo>
                      <a:pt x="699" y="866"/>
                    </a:lnTo>
                    <a:lnTo>
                      <a:pt x="698" y="866"/>
                    </a:lnTo>
                    <a:lnTo>
                      <a:pt x="698" y="867"/>
                    </a:lnTo>
                    <a:lnTo>
                      <a:pt x="697" y="867"/>
                    </a:lnTo>
                    <a:lnTo>
                      <a:pt x="696" y="867"/>
                    </a:lnTo>
                    <a:lnTo>
                      <a:pt x="695" y="866"/>
                    </a:lnTo>
                    <a:lnTo>
                      <a:pt x="695" y="865"/>
                    </a:lnTo>
                    <a:lnTo>
                      <a:pt x="693" y="863"/>
                    </a:lnTo>
                    <a:lnTo>
                      <a:pt x="692" y="861"/>
                    </a:lnTo>
                    <a:lnTo>
                      <a:pt x="692" y="860"/>
                    </a:lnTo>
                    <a:lnTo>
                      <a:pt x="691" y="857"/>
                    </a:lnTo>
                    <a:lnTo>
                      <a:pt x="689" y="854"/>
                    </a:lnTo>
                    <a:lnTo>
                      <a:pt x="689" y="853"/>
                    </a:lnTo>
                    <a:lnTo>
                      <a:pt x="689" y="852"/>
                    </a:lnTo>
                    <a:lnTo>
                      <a:pt x="688" y="851"/>
                    </a:lnTo>
                    <a:lnTo>
                      <a:pt x="688" y="850"/>
                    </a:lnTo>
                    <a:lnTo>
                      <a:pt x="687" y="848"/>
                    </a:lnTo>
                    <a:lnTo>
                      <a:pt x="685" y="845"/>
                    </a:lnTo>
                    <a:lnTo>
                      <a:pt x="684" y="843"/>
                    </a:lnTo>
                    <a:lnTo>
                      <a:pt x="684" y="842"/>
                    </a:lnTo>
                    <a:lnTo>
                      <a:pt x="683" y="842"/>
                    </a:lnTo>
                    <a:lnTo>
                      <a:pt x="682" y="838"/>
                    </a:lnTo>
                    <a:lnTo>
                      <a:pt x="681" y="836"/>
                    </a:lnTo>
                    <a:lnTo>
                      <a:pt x="681" y="835"/>
                    </a:lnTo>
                    <a:lnTo>
                      <a:pt x="680" y="834"/>
                    </a:lnTo>
                    <a:lnTo>
                      <a:pt x="680" y="832"/>
                    </a:lnTo>
                    <a:lnTo>
                      <a:pt x="679" y="831"/>
                    </a:lnTo>
                    <a:lnTo>
                      <a:pt x="679" y="829"/>
                    </a:lnTo>
                    <a:lnTo>
                      <a:pt x="678" y="827"/>
                    </a:lnTo>
                    <a:lnTo>
                      <a:pt x="676" y="826"/>
                    </a:lnTo>
                    <a:lnTo>
                      <a:pt x="675" y="824"/>
                    </a:lnTo>
                    <a:lnTo>
                      <a:pt x="674" y="821"/>
                    </a:lnTo>
                    <a:lnTo>
                      <a:pt x="674" y="819"/>
                    </a:lnTo>
                    <a:lnTo>
                      <a:pt x="673" y="818"/>
                    </a:lnTo>
                    <a:lnTo>
                      <a:pt x="672" y="816"/>
                    </a:lnTo>
                    <a:lnTo>
                      <a:pt x="672" y="815"/>
                    </a:lnTo>
                    <a:lnTo>
                      <a:pt x="671" y="813"/>
                    </a:lnTo>
                    <a:lnTo>
                      <a:pt x="671" y="812"/>
                    </a:lnTo>
                    <a:lnTo>
                      <a:pt x="670" y="811"/>
                    </a:lnTo>
                    <a:lnTo>
                      <a:pt x="670" y="810"/>
                    </a:lnTo>
                    <a:lnTo>
                      <a:pt x="669" y="808"/>
                    </a:lnTo>
                    <a:lnTo>
                      <a:pt x="669" y="807"/>
                    </a:lnTo>
                    <a:lnTo>
                      <a:pt x="667" y="806"/>
                    </a:lnTo>
                    <a:lnTo>
                      <a:pt x="667" y="804"/>
                    </a:lnTo>
                    <a:lnTo>
                      <a:pt x="665" y="801"/>
                    </a:lnTo>
                    <a:lnTo>
                      <a:pt x="661" y="792"/>
                    </a:lnTo>
                    <a:lnTo>
                      <a:pt x="661" y="791"/>
                    </a:lnTo>
                    <a:lnTo>
                      <a:pt x="659" y="787"/>
                    </a:lnTo>
                    <a:lnTo>
                      <a:pt x="657" y="784"/>
                    </a:lnTo>
                    <a:lnTo>
                      <a:pt x="657" y="783"/>
                    </a:lnTo>
                    <a:lnTo>
                      <a:pt x="657" y="782"/>
                    </a:lnTo>
                    <a:lnTo>
                      <a:pt x="655" y="779"/>
                    </a:lnTo>
                    <a:lnTo>
                      <a:pt x="655" y="778"/>
                    </a:lnTo>
                    <a:lnTo>
                      <a:pt x="655" y="777"/>
                    </a:lnTo>
                    <a:lnTo>
                      <a:pt x="654" y="776"/>
                    </a:lnTo>
                    <a:lnTo>
                      <a:pt x="654" y="775"/>
                    </a:lnTo>
                    <a:lnTo>
                      <a:pt x="653" y="774"/>
                    </a:lnTo>
                    <a:lnTo>
                      <a:pt x="653" y="773"/>
                    </a:lnTo>
                    <a:lnTo>
                      <a:pt x="653" y="771"/>
                    </a:lnTo>
                    <a:lnTo>
                      <a:pt x="652" y="770"/>
                    </a:lnTo>
                    <a:lnTo>
                      <a:pt x="652" y="769"/>
                    </a:lnTo>
                    <a:lnTo>
                      <a:pt x="652" y="767"/>
                    </a:lnTo>
                    <a:lnTo>
                      <a:pt x="650" y="767"/>
                    </a:lnTo>
                    <a:lnTo>
                      <a:pt x="650" y="766"/>
                    </a:lnTo>
                    <a:lnTo>
                      <a:pt x="650" y="762"/>
                    </a:lnTo>
                    <a:lnTo>
                      <a:pt x="649" y="761"/>
                    </a:lnTo>
                    <a:lnTo>
                      <a:pt x="649" y="759"/>
                    </a:lnTo>
                    <a:lnTo>
                      <a:pt x="648" y="754"/>
                    </a:lnTo>
                    <a:lnTo>
                      <a:pt x="647" y="753"/>
                    </a:lnTo>
                    <a:lnTo>
                      <a:pt x="647" y="752"/>
                    </a:lnTo>
                    <a:lnTo>
                      <a:pt x="647" y="751"/>
                    </a:lnTo>
                    <a:lnTo>
                      <a:pt x="647" y="749"/>
                    </a:lnTo>
                    <a:lnTo>
                      <a:pt x="646" y="748"/>
                    </a:lnTo>
                    <a:lnTo>
                      <a:pt x="646" y="746"/>
                    </a:lnTo>
                    <a:lnTo>
                      <a:pt x="646" y="745"/>
                    </a:lnTo>
                    <a:lnTo>
                      <a:pt x="645" y="744"/>
                    </a:lnTo>
                    <a:lnTo>
                      <a:pt x="645" y="743"/>
                    </a:lnTo>
                    <a:lnTo>
                      <a:pt x="645" y="741"/>
                    </a:lnTo>
                    <a:lnTo>
                      <a:pt x="644" y="740"/>
                    </a:lnTo>
                    <a:lnTo>
                      <a:pt x="644" y="736"/>
                    </a:lnTo>
                    <a:lnTo>
                      <a:pt x="644" y="735"/>
                    </a:lnTo>
                    <a:lnTo>
                      <a:pt x="643" y="735"/>
                    </a:lnTo>
                    <a:lnTo>
                      <a:pt x="643" y="733"/>
                    </a:lnTo>
                    <a:lnTo>
                      <a:pt x="641" y="727"/>
                    </a:lnTo>
                    <a:lnTo>
                      <a:pt x="640" y="726"/>
                    </a:lnTo>
                    <a:lnTo>
                      <a:pt x="640" y="725"/>
                    </a:lnTo>
                    <a:lnTo>
                      <a:pt x="640" y="724"/>
                    </a:lnTo>
                    <a:lnTo>
                      <a:pt x="640" y="723"/>
                    </a:lnTo>
                    <a:lnTo>
                      <a:pt x="640" y="721"/>
                    </a:lnTo>
                    <a:lnTo>
                      <a:pt x="639" y="718"/>
                    </a:lnTo>
                    <a:lnTo>
                      <a:pt x="638" y="717"/>
                    </a:lnTo>
                    <a:lnTo>
                      <a:pt x="638" y="716"/>
                    </a:lnTo>
                    <a:lnTo>
                      <a:pt x="638" y="712"/>
                    </a:lnTo>
                    <a:lnTo>
                      <a:pt x="635" y="702"/>
                    </a:lnTo>
                    <a:lnTo>
                      <a:pt x="635" y="700"/>
                    </a:lnTo>
                    <a:lnTo>
                      <a:pt x="632" y="700"/>
                    </a:lnTo>
                    <a:lnTo>
                      <a:pt x="630" y="700"/>
                    </a:lnTo>
                    <a:lnTo>
                      <a:pt x="628" y="701"/>
                    </a:lnTo>
                    <a:lnTo>
                      <a:pt x="627" y="701"/>
                    </a:lnTo>
                    <a:lnTo>
                      <a:pt x="626" y="701"/>
                    </a:lnTo>
                    <a:lnTo>
                      <a:pt x="624" y="701"/>
                    </a:lnTo>
                    <a:lnTo>
                      <a:pt x="624" y="702"/>
                    </a:lnTo>
                    <a:lnTo>
                      <a:pt x="623" y="702"/>
                    </a:lnTo>
                    <a:lnTo>
                      <a:pt x="623" y="701"/>
                    </a:lnTo>
                    <a:lnTo>
                      <a:pt x="622" y="701"/>
                    </a:lnTo>
                    <a:lnTo>
                      <a:pt x="622" y="700"/>
                    </a:lnTo>
                    <a:lnTo>
                      <a:pt x="621" y="700"/>
                    </a:lnTo>
                    <a:lnTo>
                      <a:pt x="621" y="699"/>
                    </a:lnTo>
                    <a:lnTo>
                      <a:pt x="621" y="698"/>
                    </a:lnTo>
                    <a:lnTo>
                      <a:pt x="620" y="698"/>
                    </a:lnTo>
                    <a:lnTo>
                      <a:pt x="620" y="696"/>
                    </a:lnTo>
                    <a:lnTo>
                      <a:pt x="620" y="695"/>
                    </a:lnTo>
                    <a:lnTo>
                      <a:pt x="619" y="695"/>
                    </a:lnTo>
                    <a:lnTo>
                      <a:pt x="618" y="695"/>
                    </a:lnTo>
                    <a:lnTo>
                      <a:pt x="618" y="694"/>
                    </a:lnTo>
                    <a:lnTo>
                      <a:pt x="617" y="694"/>
                    </a:lnTo>
                    <a:lnTo>
                      <a:pt x="615" y="694"/>
                    </a:lnTo>
                    <a:lnTo>
                      <a:pt x="614" y="694"/>
                    </a:lnTo>
                    <a:lnTo>
                      <a:pt x="613" y="694"/>
                    </a:lnTo>
                    <a:lnTo>
                      <a:pt x="612" y="694"/>
                    </a:lnTo>
                    <a:lnTo>
                      <a:pt x="611" y="695"/>
                    </a:lnTo>
                    <a:lnTo>
                      <a:pt x="604" y="698"/>
                    </a:lnTo>
                    <a:lnTo>
                      <a:pt x="601" y="699"/>
                    </a:lnTo>
                    <a:lnTo>
                      <a:pt x="600" y="699"/>
                    </a:lnTo>
                    <a:lnTo>
                      <a:pt x="595" y="701"/>
                    </a:lnTo>
                    <a:lnTo>
                      <a:pt x="594" y="701"/>
                    </a:lnTo>
                    <a:lnTo>
                      <a:pt x="593" y="701"/>
                    </a:lnTo>
                    <a:lnTo>
                      <a:pt x="593" y="702"/>
                    </a:lnTo>
                    <a:lnTo>
                      <a:pt x="592" y="703"/>
                    </a:lnTo>
                    <a:lnTo>
                      <a:pt x="588" y="704"/>
                    </a:lnTo>
                    <a:lnTo>
                      <a:pt x="586" y="704"/>
                    </a:lnTo>
                    <a:lnTo>
                      <a:pt x="585" y="704"/>
                    </a:lnTo>
                    <a:lnTo>
                      <a:pt x="584" y="706"/>
                    </a:lnTo>
                    <a:lnTo>
                      <a:pt x="584" y="704"/>
                    </a:lnTo>
                    <a:lnTo>
                      <a:pt x="580" y="704"/>
                    </a:lnTo>
                    <a:lnTo>
                      <a:pt x="580" y="706"/>
                    </a:lnTo>
                    <a:lnTo>
                      <a:pt x="579" y="707"/>
                    </a:lnTo>
                    <a:lnTo>
                      <a:pt x="579" y="708"/>
                    </a:lnTo>
                    <a:lnTo>
                      <a:pt x="578" y="708"/>
                    </a:lnTo>
                    <a:lnTo>
                      <a:pt x="578" y="709"/>
                    </a:lnTo>
                    <a:lnTo>
                      <a:pt x="577" y="709"/>
                    </a:lnTo>
                    <a:lnTo>
                      <a:pt x="576" y="710"/>
                    </a:lnTo>
                    <a:lnTo>
                      <a:pt x="575" y="710"/>
                    </a:lnTo>
                    <a:lnTo>
                      <a:pt x="574" y="710"/>
                    </a:lnTo>
                    <a:lnTo>
                      <a:pt x="574" y="711"/>
                    </a:lnTo>
                    <a:lnTo>
                      <a:pt x="572" y="711"/>
                    </a:lnTo>
                    <a:lnTo>
                      <a:pt x="571" y="711"/>
                    </a:lnTo>
                    <a:lnTo>
                      <a:pt x="570" y="711"/>
                    </a:lnTo>
                    <a:lnTo>
                      <a:pt x="569" y="710"/>
                    </a:lnTo>
                    <a:lnTo>
                      <a:pt x="567" y="710"/>
                    </a:lnTo>
                    <a:lnTo>
                      <a:pt x="566" y="710"/>
                    </a:lnTo>
                    <a:lnTo>
                      <a:pt x="566" y="711"/>
                    </a:lnTo>
                    <a:lnTo>
                      <a:pt x="564" y="712"/>
                    </a:lnTo>
                    <a:lnTo>
                      <a:pt x="564" y="714"/>
                    </a:lnTo>
                    <a:lnTo>
                      <a:pt x="563" y="714"/>
                    </a:lnTo>
                    <a:lnTo>
                      <a:pt x="563" y="715"/>
                    </a:lnTo>
                    <a:lnTo>
                      <a:pt x="562" y="715"/>
                    </a:lnTo>
                    <a:lnTo>
                      <a:pt x="562" y="716"/>
                    </a:lnTo>
                    <a:lnTo>
                      <a:pt x="561" y="717"/>
                    </a:lnTo>
                    <a:lnTo>
                      <a:pt x="560" y="718"/>
                    </a:lnTo>
                    <a:lnTo>
                      <a:pt x="559" y="719"/>
                    </a:lnTo>
                    <a:lnTo>
                      <a:pt x="557" y="721"/>
                    </a:lnTo>
                    <a:lnTo>
                      <a:pt x="555" y="723"/>
                    </a:lnTo>
                    <a:lnTo>
                      <a:pt x="553" y="724"/>
                    </a:lnTo>
                    <a:lnTo>
                      <a:pt x="548" y="729"/>
                    </a:lnTo>
                    <a:lnTo>
                      <a:pt x="546" y="732"/>
                    </a:lnTo>
                    <a:lnTo>
                      <a:pt x="545" y="732"/>
                    </a:lnTo>
                    <a:lnTo>
                      <a:pt x="544" y="734"/>
                    </a:lnTo>
                    <a:lnTo>
                      <a:pt x="543" y="734"/>
                    </a:lnTo>
                    <a:lnTo>
                      <a:pt x="542" y="735"/>
                    </a:lnTo>
                    <a:lnTo>
                      <a:pt x="541" y="736"/>
                    </a:lnTo>
                    <a:lnTo>
                      <a:pt x="537" y="741"/>
                    </a:lnTo>
                    <a:lnTo>
                      <a:pt x="536" y="742"/>
                    </a:lnTo>
                    <a:lnTo>
                      <a:pt x="535" y="743"/>
                    </a:lnTo>
                    <a:lnTo>
                      <a:pt x="532" y="745"/>
                    </a:lnTo>
                    <a:lnTo>
                      <a:pt x="531" y="746"/>
                    </a:lnTo>
                    <a:lnTo>
                      <a:pt x="529" y="748"/>
                    </a:lnTo>
                    <a:lnTo>
                      <a:pt x="528" y="750"/>
                    </a:lnTo>
                    <a:lnTo>
                      <a:pt x="527" y="750"/>
                    </a:lnTo>
                    <a:lnTo>
                      <a:pt x="526" y="751"/>
                    </a:lnTo>
                    <a:lnTo>
                      <a:pt x="524" y="754"/>
                    </a:lnTo>
                    <a:lnTo>
                      <a:pt x="523" y="754"/>
                    </a:lnTo>
                    <a:lnTo>
                      <a:pt x="520" y="758"/>
                    </a:lnTo>
                    <a:lnTo>
                      <a:pt x="512" y="765"/>
                    </a:lnTo>
                    <a:lnTo>
                      <a:pt x="510" y="767"/>
                    </a:lnTo>
                    <a:lnTo>
                      <a:pt x="508" y="769"/>
                    </a:lnTo>
                    <a:lnTo>
                      <a:pt x="501" y="775"/>
                    </a:lnTo>
                    <a:lnTo>
                      <a:pt x="499" y="777"/>
                    </a:lnTo>
                    <a:lnTo>
                      <a:pt x="499" y="778"/>
                    </a:lnTo>
                    <a:lnTo>
                      <a:pt x="498" y="779"/>
                    </a:lnTo>
                    <a:lnTo>
                      <a:pt x="497" y="781"/>
                    </a:lnTo>
                    <a:lnTo>
                      <a:pt x="497" y="779"/>
                    </a:lnTo>
                    <a:lnTo>
                      <a:pt x="495" y="779"/>
                    </a:lnTo>
                    <a:lnTo>
                      <a:pt x="495" y="778"/>
                    </a:lnTo>
                    <a:lnTo>
                      <a:pt x="494" y="778"/>
                    </a:lnTo>
                    <a:lnTo>
                      <a:pt x="493" y="778"/>
                    </a:lnTo>
                    <a:lnTo>
                      <a:pt x="493" y="777"/>
                    </a:lnTo>
                    <a:lnTo>
                      <a:pt x="492" y="777"/>
                    </a:lnTo>
                    <a:lnTo>
                      <a:pt x="491" y="777"/>
                    </a:lnTo>
                    <a:lnTo>
                      <a:pt x="491" y="776"/>
                    </a:lnTo>
                    <a:lnTo>
                      <a:pt x="490" y="776"/>
                    </a:lnTo>
                    <a:lnTo>
                      <a:pt x="490" y="775"/>
                    </a:lnTo>
                    <a:lnTo>
                      <a:pt x="489" y="774"/>
                    </a:lnTo>
                    <a:lnTo>
                      <a:pt x="488" y="773"/>
                    </a:lnTo>
                    <a:lnTo>
                      <a:pt x="486" y="771"/>
                    </a:lnTo>
                    <a:lnTo>
                      <a:pt x="486" y="770"/>
                    </a:lnTo>
                    <a:lnTo>
                      <a:pt x="485" y="769"/>
                    </a:lnTo>
                    <a:lnTo>
                      <a:pt x="484" y="769"/>
                    </a:lnTo>
                    <a:lnTo>
                      <a:pt x="484" y="768"/>
                    </a:lnTo>
                    <a:lnTo>
                      <a:pt x="483" y="767"/>
                    </a:lnTo>
                    <a:lnTo>
                      <a:pt x="482" y="766"/>
                    </a:lnTo>
                    <a:lnTo>
                      <a:pt x="481" y="765"/>
                    </a:lnTo>
                    <a:lnTo>
                      <a:pt x="480" y="765"/>
                    </a:lnTo>
                    <a:lnTo>
                      <a:pt x="480" y="764"/>
                    </a:lnTo>
                    <a:lnTo>
                      <a:pt x="479" y="764"/>
                    </a:lnTo>
                    <a:lnTo>
                      <a:pt x="479" y="762"/>
                    </a:lnTo>
                    <a:lnTo>
                      <a:pt x="477" y="762"/>
                    </a:lnTo>
                    <a:lnTo>
                      <a:pt x="477" y="761"/>
                    </a:lnTo>
                    <a:lnTo>
                      <a:pt x="476" y="761"/>
                    </a:lnTo>
                    <a:lnTo>
                      <a:pt x="476" y="760"/>
                    </a:lnTo>
                    <a:lnTo>
                      <a:pt x="475" y="760"/>
                    </a:lnTo>
                    <a:lnTo>
                      <a:pt x="474" y="760"/>
                    </a:lnTo>
                    <a:lnTo>
                      <a:pt x="474" y="759"/>
                    </a:lnTo>
                    <a:lnTo>
                      <a:pt x="473" y="759"/>
                    </a:lnTo>
                    <a:lnTo>
                      <a:pt x="473" y="758"/>
                    </a:lnTo>
                    <a:lnTo>
                      <a:pt x="472" y="758"/>
                    </a:lnTo>
                    <a:lnTo>
                      <a:pt x="472" y="757"/>
                    </a:lnTo>
                    <a:lnTo>
                      <a:pt x="471" y="757"/>
                    </a:lnTo>
                    <a:lnTo>
                      <a:pt x="471" y="756"/>
                    </a:lnTo>
                    <a:lnTo>
                      <a:pt x="469" y="756"/>
                    </a:lnTo>
                    <a:lnTo>
                      <a:pt x="468" y="754"/>
                    </a:lnTo>
                    <a:lnTo>
                      <a:pt x="467" y="754"/>
                    </a:lnTo>
                    <a:lnTo>
                      <a:pt x="467" y="753"/>
                    </a:lnTo>
                    <a:lnTo>
                      <a:pt x="466" y="753"/>
                    </a:lnTo>
                    <a:lnTo>
                      <a:pt x="466" y="752"/>
                    </a:lnTo>
                    <a:lnTo>
                      <a:pt x="465" y="752"/>
                    </a:lnTo>
                    <a:lnTo>
                      <a:pt x="465" y="751"/>
                    </a:lnTo>
                    <a:lnTo>
                      <a:pt x="465" y="750"/>
                    </a:lnTo>
                    <a:lnTo>
                      <a:pt x="464" y="750"/>
                    </a:lnTo>
                    <a:lnTo>
                      <a:pt x="464" y="749"/>
                    </a:lnTo>
                    <a:lnTo>
                      <a:pt x="463" y="749"/>
                    </a:lnTo>
                    <a:lnTo>
                      <a:pt x="463" y="748"/>
                    </a:lnTo>
                    <a:lnTo>
                      <a:pt x="462" y="748"/>
                    </a:lnTo>
                    <a:lnTo>
                      <a:pt x="462" y="746"/>
                    </a:lnTo>
                    <a:lnTo>
                      <a:pt x="460" y="746"/>
                    </a:lnTo>
                    <a:lnTo>
                      <a:pt x="460" y="745"/>
                    </a:lnTo>
                    <a:lnTo>
                      <a:pt x="460" y="744"/>
                    </a:lnTo>
                    <a:lnTo>
                      <a:pt x="459" y="744"/>
                    </a:lnTo>
                    <a:lnTo>
                      <a:pt x="458" y="744"/>
                    </a:lnTo>
                    <a:lnTo>
                      <a:pt x="458" y="743"/>
                    </a:lnTo>
                    <a:lnTo>
                      <a:pt x="457" y="743"/>
                    </a:lnTo>
                    <a:lnTo>
                      <a:pt x="457" y="742"/>
                    </a:lnTo>
                    <a:lnTo>
                      <a:pt x="456" y="742"/>
                    </a:lnTo>
                    <a:lnTo>
                      <a:pt x="456" y="741"/>
                    </a:lnTo>
                    <a:lnTo>
                      <a:pt x="455" y="741"/>
                    </a:lnTo>
                    <a:lnTo>
                      <a:pt x="455" y="740"/>
                    </a:lnTo>
                    <a:lnTo>
                      <a:pt x="454" y="740"/>
                    </a:lnTo>
                    <a:lnTo>
                      <a:pt x="452" y="740"/>
                    </a:lnTo>
                    <a:lnTo>
                      <a:pt x="452" y="739"/>
                    </a:lnTo>
                    <a:lnTo>
                      <a:pt x="451" y="739"/>
                    </a:lnTo>
                    <a:lnTo>
                      <a:pt x="450" y="737"/>
                    </a:lnTo>
                    <a:lnTo>
                      <a:pt x="449" y="737"/>
                    </a:lnTo>
                    <a:lnTo>
                      <a:pt x="449" y="736"/>
                    </a:lnTo>
                    <a:lnTo>
                      <a:pt x="448" y="735"/>
                    </a:lnTo>
                    <a:lnTo>
                      <a:pt x="448" y="734"/>
                    </a:lnTo>
                    <a:lnTo>
                      <a:pt x="447" y="734"/>
                    </a:lnTo>
                    <a:lnTo>
                      <a:pt x="447" y="733"/>
                    </a:lnTo>
                    <a:lnTo>
                      <a:pt x="447" y="732"/>
                    </a:lnTo>
                    <a:lnTo>
                      <a:pt x="446" y="731"/>
                    </a:lnTo>
                    <a:lnTo>
                      <a:pt x="446" y="729"/>
                    </a:lnTo>
                    <a:lnTo>
                      <a:pt x="445" y="729"/>
                    </a:lnTo>
                    <a:lnTo>
                      <a:pt x="445" y="727"/>
                    </a:lnTo>
                    <a:lnTo>
                      <a:pt x="445" y="726"/>
                    </a:lnTo>
                    <a:lnTo>
                      <a:pt x="445" y="725"/>
                    </a:lnTo>
                    <a:lnTo>
                      <a:pt x="446" y="724"/>
                    </a:lnTo>
                    <a:lnTo>
                      <a:pt x="447" y="724"/>
                    </a:lnTo>
                    <a:lnTo>
                      <a:pt x="448" y="723"/>
                    </a:lnTo>
                    <a:lnTo>
                      <a:pt x="449" y="723"/>
                    </a:lnTo>
                    <a:lnTo>
                      <a:pt x="450" y="723"/>
                    </a:lnTo>
                    <a:lnTo>
                      <a:pt x="451" y="721"/>
                    </a:lnTo>
                    <a:lnTo>
                      <a:pt x="452" y="721"/>
                    </a:lnTo>
                    <a:lnTo>
                      <a:pt x="454" y="720"/>
                    </a:lnTo>
                    <a:lnTo>
                      <a:pt x="455" y="720"/>
                    </a:lnTo>
                    <a:lnTo>
                      <a:pt x="455" y="719"/>
                    </a:lnTo>
                    <a:lnTo>
                      <a:pt x="456" y="719"/>
                    </a:lnTo>
                    <a:lnTo>
                      <a:pt x="456" y="718"/>
                    </a:lnTo>
                    <a:lnTo>
                      <a:pt x="457" y="718"/>
                    </a:lnTo>
                    <a:lnTo>
                      <a:pt x="458" y="716"/>
                    </a:lnTo>
                    <a:lnTo>
                      <a:pt x="459" y="716"/>
                    </a:lnTo>
                    <a:lnTo>
                      <a:pt x="459" y="715"/>
                    </a:lnTo>
                    <a:lnTo>
                      <a:pt x="460" y="714"/>
                    </a:lnTo>
                    <a:lnTo>
                      <a:pt x="463" y="711"/>
                    </a:lnTo>
                    <a:lnTo>
                      <a:pt x="468" y="706"/>
                    </a:lnTo>
                    <a:lnTo>
                      <a:pt x="471" y="703"/>
                    </a:lnTo>
                    <a:lnTo>
                      <a:pt x="472" y="702"/>
                    </a:lnTo>
                    <a:lnTo>
                      <a:pt x="473" y="700"/>
                    </a:lnTo>
                    <a:lnTo>
                      <a:pt x="474" y="700"/>
                    </a:lnTo>
                    <a:lnTo>
                      <a:pt x="474" y="699"/>
                    </a:lnTo>
                    <a:lnTo>
                      <a:pt x="475" y="699"/>
                    </a:lnTo>
                    <a:lnTo>
                      <a:pt x="475" y="696"/>
                    </a:lnTo>
                    <a:lnTo>
                      <a:pt x="479" y="692"/>
                    </a:lnTo>
                    <a:lnTo>
                      <a:pt x="479" y="691"/>
                    </a:lnTo>
                    <a:lnTo>
                      <a:pt x="479" y="690"/>
                    </a:lnTo>
                    <a:lnTo>
                      <a:pt x="480" y="690"/>
                    </a:lnTo>
                    <a:lnTo>
                      <a:pt x="480" y="689"/>
                    </a:lnTo>
                    <a:lnTo>
                      <a:pt x="481" y="689"/>
                    </a:lnTo>
                    <a:lnTo>
                      <a:pt x="481" y="687"/>
                    </a:lnTo>
                    <a:lnTo>
                      <a:pt x="483" y="686"/>
                    </a:lnTo>
                    <a:lnTo>
                      <a:pt x="482" y="685"/>
                    </a:lnTo>
                    <a:lnTo>
                      <a:pt x="481" y="685"/>
                    </a:lnTo>
                    <a:lnTo>
                      <a:pt x="479" y="683"/>
                    </a:lnTo>
                    <a:lnTo>
                      <a:pt x="477" y="682"/>
                    </a:lnTo>
                    <a:lnTo>
                      <a:pt x="476" y="681"/>
                    </a:lnTo>
                    <a:lnTo>
                      <a:pt x="475" y="681"/>
                    </a:lnTo>
                    <a:lnTo>
                      <a:pt x="474" y="681"/>
                    </a:lnTo>
                    <a:lnTo>
                      <a:pt x="473" y="681"/>
                    </a:lnTo>
                    <a:lnTo>
                      <a:pt x="472" y="681"/>
                    </a:lnTo>
                    <a:lnTo>
                      <a:pt x="472" y="679"/>
                    </a:lnTo>
                    <a:lnTo>
                      <a:pt x="472" y="681"/>
                    </a:lnTo>
                    <a:lnTo>
                      <a:pt x="469" y="687"/>
                    </a:lnTo>
                    <a:lnTo>
                      <a:pt x="469" y="689"/>
                    </a:lnTo>
                    <a:lnTo>
                      <a:pt x="467" y="692"/>
                    </a:lnTo>
                    <a:lnTo>
                      <a:pt x="466" y="694"/>
                    </a:lnTo>
                    <a:lnTo>
                      <a:pt x="465" y="696"/>
                    </a:lnTo>
                    <a:lnTo>
                      <a:pt x="459" y="703"/>
                    </a:lnTo>
                    <a:lnTo>
                      <a:pt x="440" y="718"/>
                    </a:lnTo>
                    <a:lnTo>
                      <a:pt x="437" y="720"/>
                    </a:lnTo>
                    <a:lnTo>
                      <a:pt x="436" y="721"/>
                    </a:lnTo>
                    <a:lnTo>
                      <a:pt x="430" y="724"/>
                    </a:lnTo>
                    <a:lnTo>
                      <a:pt x="425" y="724"/>
                    </a:lnTo>
                    <a:lnTo>
                      <a:pt x="424" y="723"/>
                    </a:lnTo>
                    <a:lnTo>
                      <a:pt x="423" y="723"/>
                    </a:lnTo>
                    <a:lnTo>
                      <a:pt x="422" y="723"/>
                    </a:lnTo>
                    <a:lnTo>
                      <a:pt x="420" y="721"/>
                    </a:lnTo>
                    <a:lnTo>
                      <a:pt x="417" y="720"/>
                    </a:lnTo>
                    <a:lnTo>
                      <a:pt x="415" y="720"/>
                    </a:lnTo>
                    <a:lnTo>
                      <a:pt x="414" y="720"/>
                    </a:lnTo>
                    <a:lnTo>
                      <a:pt x="413" y="720"/>
                    </a:lnTo>
                    <a:lnTo>
                      <a:pt x="410" y="721"/>
                    </a:lnTo>
                    <a:lnTo>
                      <a:pt x="404" y="725"/>
                    </a:lnTo>
                    <a:lnTo>
                      <a:pt x="396" y="731"/>
                    </a:lnTo>
                    <a:lnTo>
                      <a:pt x="391" y="737"/>
                    </a:lnTo>
                    <a:lnTo>
                      <a:pt x="387" y="741"/>
                    </a:lnTo>
                    <a:lnTo>
                      <a:pt x="386" y="742"/>
                    </a:lnTo>
                    <a:lnTo>
                      <a:pt x="386" y="743"/>
                    </a:lnTo>
                    <a:lnTo>
                      <a:pt x="385" y="744"/>
                    </a:lnTo>
                    <a:lnTo>
                      <a:pt x="383" y="744"/>
                    </a:lnTo>
                    <a:lnTo>
                      <a:pt x="380" y="745"/>
                    </a:lnTo>
                    <a:lnTo>
                      <a:pt x="376" y="749"/>
                    </a:lnTo>
                    <a:lnTo>
                      <a:pt x="374" y="750"/>
                    </a:lnTo>
                    <a:lnTo>
                      <a:pt x="373" y="751"/>
                    </a:lnTo>
                    <a:lnTo>
                      <a:pt x="371" y="752"/>
                    </a:lnTo>
                    <a:lnTo>
                      <a:pt x="370" y="753"/>
                    </a:lnTo>
                    <a:lnTo>
                      <a:pt x="365" y="757"/>
                    </a:lnTo>
                    <a:lnTo>
                      <a:pt x="360" y="762"/>
                    </a:lnTo>
                    <a:lnTo>
                      <a:pt x="355" y="767"/>
                    </a:lnTo>
                    <a:lnTo>
                      <a:pt x="352" y="769"/>
                    </a:lnTo>
                    <a:lnTo>
                      <a:pt x="351" y="770"/>
                    </a:lnTo>
                    <a:lnTo>
                      <a:pt x="350" y="771"/>
                    </a:lnTo>
                    <a:lnTo>
                      <a:pt x="347" y="774"/>
                    </a:lnTo>
                    <a:lnTo>
                      <a:pt x="346" y="776"/>
                    </a:lnTo>
                    <a:lnTo>
                      <a:pt x="345" y="777"/>
                    </a:lnTo>
                    <a:lnTo>
                      <a:pt x="345" y="778"/>
                    </a:lnTo>
                    <a:lnTo>
                      <a:pt x="342" y="782"/>
                    </a:lnTo>
                    <a:lnTo>
                      <a:pt x="341" y="784"/>
                    </a:lnTo>
                    <a:lnTo>
                      <a:pt x="339" y="785"/>
                    </a:lnTo>
                    <a:lnTo>
                      <a:pt x="338" y="785"/>
                    </a:lnTo>
                    <a:lnTo>
                      <a:pt x="338" y="786"/>
                    </a:lnTo>
                    <a:lnTo>
                      <a:pt x="337" y="787"/>
                    </a:lnTo>
                    <a:lnTo>
                      <a:pt x="336" y="788"/>
                    </a:lnTo>
                    <a:lnTo>
                      <a:pt x="335" y="790"/>
                    </a:lnTo>
                    <a:lnTo>
                      <a:pt x="334" y="791"/>
                    </a:lnTo>
                    <a:lnTo>
                      <a:pt x="333" y="791"/>
                    </a:lnTo>
                    <a:lnTo>
                      <a:pt x="333" y="792"/>
                    </a:lnTo>
                    <a:lnTo>
                      <a:pt x="331" y="793"/>
                    </a:lnTo>
                    <a:lnTo>
                      <a:pt x="330" y="794"/>
                    </a:lnTo>
                    <a:lnTo>
                      <a:pt x="330" y="795"/>
                    </a:lnTo>
                    <a:lnTo>
                      <a:pt x="329" y="796"/>
                    </a:lnTo>
                    <a:lnTo>
                      <a:pt x="328" y="798"/>
                    </a:lnTo>
                    <a:lnTo>
                      <a:pt x="328" y="799"/>
                    </a:lnTo>
                    <a:lnTo>
                      <a:pt x="327" y="800"/>
                    </a:lnTo>
                    <a:lnTo>
                      <a:pt x="327" y="801"/>
                    </a:lnTo>
                    <a:lnTo>
                      <a:pt x="326" y="802"/>
                    </a:lnTo>
                    <a:lnTo>
                      <a:pt x="326" y="803"/>
                    </a:lnTo>
                    <a:lnTo>
                      <a:pt x="326" y="804"/>
                    </a:lnTo>
                    <a:lnTo>
                      <a:pt x="326" y="807"/>
                    </a:lnTo>
                    <a:lnTo>
                      <a:pt x="326" y="808"/>
                    </a:lnTo>
                    <a:lnTo>
                      <a:pt x="325" y="809"/>
                    </a:lnTo>
                    <a:lnTo>
                      <a:pt x="325" y="810"/>
                    </a:lnTo>
                    <a:lnTo>
                      <a:pt x="324" y="811"/>
                    </a:lnTo>
                    <a:lnTo>
                      <a:pt x="322" y="812"/>
                    </a:lnTo>
                    <a:lnTo>
                      <a:pt x="322" y="813"/>
                    </a:lnTo>
                    <a:lnTo>
                      <a:pt x="321" y="813"/>
                    </a:lnTo>
                    <a:lnTo>
                      <a:pt x="320" y="813"/>
                    </a:lnTo>
                    <a:lnTo>
                      <a:pt x="320" y="812"/>
                    </a:lnTo>
                    <a:lnTo>
                      <a:pt x="319" y="811"/>
                    </a:lnTo>
                    <a:lnTo>
                      <a:pt x="317" y="810"/>
                    </a:lnTo>
                    <a:lnTo>
                      <a:pt x="316" y="809"/>
                    </a:lnTo>
                    <a:lnTo>
                      <a:pt x="314" y="809"/>
                    </a:lnTo>
                    <a:lnTo>
                      <a:pt x="313" y="807"/>
                    </a:lnTo>
                    <a:lnTo>
                      <a:pt x="312" y="807"/>
                    </a:lnTo>
                    <a:lnTo>
                      <a:pt x="312" y="806"/>
                    </a:lnTo>
                    <a:lnTo>
                      <a:pt x="311" y="806"/>
                    </a:lnTo>
                    <a:lnTo>
                      <a:pt x="310" y="806"/>
                    </a:lnTo>
                    <a:lnTo>
                      <a:pt x="309" y="806"/>
                    </a:lnTo>
                    <a:lnTo>
                      <a:pt x="308" y="806"/>
                    </a:lnTo>
                    <a:lnTo>
                      <a:pt x="307" y="806"/>
                    </a:lnTo>
                    <a:lnTo>
                      <a:pt x="305" y="806"/>
                    </a:lnTo>
                    <a:lnTo>
                      <a:pt x="304" y="806"/>
                    </a:lnTo>
                    <a:lnTo>
                      <a:pt x="303" y="806"/>
                    </a:lnTo>
                    <a:lnTo>
                      <a:pt x="302" y="806"/>
                    </a:lnTo>
                    <a:lnTo>
                      <a:pt x="301" y="806"/>
                    </a:lnTo>
                    <a:lnTo>
                      <a:pt x="300" y="806"/>
                    </a:lnTo>
                    <a:lnTo>
                      <a:pt x="299" y="806"/>
                    </a:lnTo>
                    <a:lnTo>
                      <a:pt x="298" y="806"/>
                    </a:lnTo>
                    <a:lnTo>
                      <a:pt x="296" y="806"/>
                    </a:lnTo>
                    <a:lnTo>
                      <a:pt x="295" y="806"/>
                    </a:lnTo>
                    <a:lnTo>
                      <a:pt x="292" y="807"/>
                    </a:lnTo>
                    <a:lnTo>
                      <a:pt x="283" y="808"/>
                    </a:lnTo>
                    <a:lnTo>
                      <a:pt x="282" y="808"/>
                    </a:lnTo>
                    <a:lnTo>
                      <a:pt x="279" y="808"/>
                    </a:lnTo>
                    <a:lnTo>
                      <a:pt x="277" y="808"/>
                    </a:lnTo>
                    <a:lnTo>
                      <a:pt x="275" y="808"/>
                    </a:lnTo>
                    <a:lnTo>
                      <a:pt x="274" y="808"/>
                    </a:lnTo>
                    <a:lnTo>
                      <a:pt x="272" y="808"/>
                    </a:lnTo>
                    <a:lnTo>
                      <a:pt x="270" y="808"/>
                    </a:lnTo>
                    <a:lnTo>
                      <a:pt x="269" y="808"/>
                    </a:lnTo>
                    <a:lnTo>
                      <a:pt x="267" y="808"/>
                    </a:lnTo>
                    <a:lnTo>
                      <a:pt x="266" y="808"/>
                    </a:lnTo>
                    <a:lnTo>
                      <a:pt x="265" y="808"/>
                    </a:lnTo>
                    <a:lnTo>
                      <a:pt x="264" y="809"/>
                    </a:lnTo>
                    <a:lnTo>
                      <a:pt x="261" y="809"/>
                    </a:lnTo>
                    <a:lnTo>
                      <a:pt x="259" y="809"/>
                    </a:lnTo>
                    <a:lnTo>
                      <a:pt x="258" y="809"/>
                    </a:lnTo>
                    <a:lnTo>
                      <a:pt x="256" y="809"/>
                    </a:lnTo>
                    <a:lnTo>
                      <a:pt x="255" y="809"/>
                    </a:lnTo>
                    <a:lnTo>
                      <a:pt x="252" y="809"/>
                    </a:lnTo>
                    <a:lnTo>
                      <a:pt x="247" y="809"/>
                    </a:lnTo>
                    <a:lnTo>
                      <a:pt x="242" y="810"/>
                    </a:lnTo>
                    <a:lnTo>
                      <a:pt x="239" y="810"/>
                    </a:lnTo>
                    <a:lnTo>
                      <a:pt x="238" y="810"/>
                    </a:lnTo>
                    <a:lnTo>
                      <a:pt x="234" y="810"/>
                    </a:lnTo>
                    <a:lnTo>
                      <a:pt x="225" y="810"/>
                    </a:lnTo>
                    <a:lnTo>
                      <a:pt x="222" y="811"/>
                    </a:lnTo>
                    <a:lnTo>
                      <a:pt x="219" y="811"/>
                    </a:lnTo>
                    <a:lnTo>
                      <a:pt x="214" y="811"/>
                    </a:lnTo>
                    <a:lnTo>
                      <a:pt x="212" y="811"/>
                    </a:lnTo>
                    <a:lnTo>
                      <a:pt x="209" y="811"/>
                    </a:lnTo>
                    <a:lnTo>
                      <a:pt x="205" y="811"/>
                    </a:lnTo>
                    <a:lnTo>
                      <a:pt x="204" y="812"/>
                    </a:lnTo>
                    <a:lnTo>
                      <a:pt x="203" y="812"/>
                    </a:lnTo>
                    <a:lnTo>
                      <a:pt x="200" y="812"/>
                    </a:lnTo>
                    <a:lnTo>
                      <a:pt x="199" y="812"/>
                    </a:lnTo>
                    <a:lnTo>
                      <a:pt x="196" y="812"/>
                    </a:lnTo>
                    <a:lnTo>
                      <a:pt x="195" y="812"/>
                    </a:lnTo>
                    <a:lnTo>
                      <a:pt x="193" y="812"/>
                    </a:lnTo>
                    <a:lnTo>
                      <a:pt x="190" y="812"/>
                    </a:lnTo>
                    <a:lnTo>
                      <a:pt x="189" y="812"/>
                    </a:lnTo>
                    <a:lnTo>
                      <a:pt x="186" y="812"/>
                    </a:lnTo>
                    <a:lnTo>
                      <a:pt x="184" y="812"/>
                    </a:lnTo>
                    <a:lnTo>
                      <a:pt x="183" y="813"/>
                    </a:lnTo>
                    <a:lnTo>
                      <a:pt x="182" y="813"/>
                    </a:lnTo>
                    <a:lnTo>
                      <a:pt x="181" y="813"/>
                    </a:lnTo>
                    <a:lnTo>
                      <a:pt x="180" y="813"/>
                    </a:lnTo>
                    <a:lnTo>
                      <a:pt x="178" y="813"/>
                    </a:lnTo>
                    <a:lnTo>
                      <a:pt x="177" y="813"/>
                    </a:lnTo>
                    <a:lnTo>
                      <a:pt x="175" y="813"/>
                    </a:lnTo>
                    <a:lnTo>
                      <a:pt x="174" y="813"/>
                    </a:lnTo>
                    <a:lnTo>
                      <a:pt x="173" y="813"/>
                    </a:lnTo>
                    <a:lnTo>
                      <a:pt x="172" y="813"/>
                    </a:lnTo>
                    <a:lnTo>
                      <a:pt x="171" y="813"/>
                    </a:lnTo>
                    <a:lnTo>
                      <a:pt x="169" y="813"/>
                    </a:lnTo>
                    <a:lnTo>
                      <a:pt x="167" y="813"/>
                    </a:lnTo>
                    <a:lnTo>
                      <a:pt x="165" y="813"/>
                    </a:lnTo>
                    <a:lnTo>
                      <a:pt x="164" y="813"/>
                    </a:lnTo>
                    <a:lnTo>
                      <a:pt x="163" y="815"/>
                    </a:lnTo>
                    <a:lnTo>
                      <a:pt x="162" y="815"/>
                    </a:lnTo>
                    <a:lnTo>
                      <a:pt x="160" y="815"/>
                    </a:lnTo>
                    <a:lnTo>
                      <a:pt x="158" y="815"/>
                    </a:lnTo>
                    <a:lnTo>
                      <a:pt x="157" y="815"/>
                    </a:lnTo>
                    <a:lnTo>
                      <a:pt x="155" y="815"/>
                    </a:lnTo>
                    <a:lnTo>
                      <a:pt x="153" y="815"/>
                    </a:lnTo>
                    <a:lnTo>
                      <a:pt x="150" y="815"/>
                    </a:lnTo>
                    <a:lnTo>
                      <a:pt x="147" y="815"/>
                    </a:lnTo>
                    <a:lnTo>
                      <a:pt x="146" y="815"/>
                    </a:lnTo>
                    <a:lnTo>
                      <a:pt x="145" y="815"/>
                    </a:lnTo>
                    <a:lnTo>
                      <a:pt x="144" y="816"/>
                    </a:lnTo>
                    <a:lnTo>
                      <a:pt x="141" y="816"/>
                    </a:lnTo>
                    <a:lnTo>
                      <a:pt x="140" y="816"/>
                    </a:lnTo>
                    <a:lnTo>
                      <a:pt x="139" y="816"/>
                    </a:lnTo>
                    <a:lnTo>
                      <a:pt x="137" y="816"/>
                    </a:lnTo>
                    <a:lnTo>
                      <a:pt x="136" y="815"/>
                    </a:lnTo>
                    <a:lnTo>
                      <a:pt x="135" y="815"/>
                    </a:lnTo>
                    <a:lnTo>
                      <a:pt x="134" y="815"/>
                    </a:lnTo>
                    <a:lnTo>
                      <a:pt x="134" y="813"/>
                    </a:lnTo>
                    <a:lnTo>
                      <a:pt x="132" y="813"/>
                    </a:lnTo>
                    <a:lnTo>
                      <a:pt x="130" y="813"/>
                    </a:lnTo>
                    <a:lnTo>
                      <a:pt x="130" y="812"/>
                    </a:lnTo>
                    <a:lnTo>
                      <a:pt x="129" y="812"/>
                    </a:lnTo>
                    <a:lnTo>
                      <a:pt x="128" y="812"/>
                    </a:lnTo>
                    <a:lnTo>
                      <a:pt x="127" y="812"/>
                    </a:lnTo>
                    <a:lnTo>
                      <a:pt x="126" y="812"/>
                    </a:lnTo>
                    <a:lnTo>
                      <a:pt x="124" y="812"/>
                    </a:lnTo>
                    <a:lnTo>
                      <a:pt x="123" y="812"/>
                    </a:lnTo>
                    <a:lnTo>
                      <a:pt x="122" y="812"/>
                    </a:lnTo>
                    <a:lnTo>
                      <a:pt x="120" y="812"/>
                    </a:lnTo>
                    <a:lnTo>
                      <a:pt x="119" y="812"/>
                    </a:lnTo>
                    <a:lnTo>
                      <a:pt x="118" y="812"/>
                    </a:lnTo>
                    <a:lnTo>
                      <a:pt x="117" y="812"/>
                    </a:lnTo>
                    <a:lnTo>
                      <a:pt x="115" y="813"/>
                    </a:lnTo>
                    <a:lnTo>
                      <a:pt x="114" y="813"/>
                    </a:lnTo>
                    <a:lnTo>
                      <a:pt x="113" y="813"/>
                    </a:lnTo>
                    <a:lnTo>
                      <a:pt x="112" y="813"/>
                    </a:lnTo>
                    <a:lnTo>
                      <a:pt x="111" y="813"/>
                    </a:lnTo>
                    <a:lnTo>
                      <a:pt x="106" y="813"/>
                    </a:lnTo>
                    <a:lnTo>
                      <a:pt x="105" y="813"/>
                    </a:lnTo>
                    <a:lnTo>
                      <a:pt x="104" y="813"/>
                    </a:lnTo>
                    <a:lnTo>
                      <a:pt x="103" y="815"/>
                    </a:lnTo>
                    <a:lnTo>
                      <a:pt x="102" y="815"/>
                    </a:lnTo>
                    <a:lnTo>
                      <a:pt x="101" y="815"/>
                    </a:lnTo>
                    <a:lnTo>
                      <a:pt x="100" y="815"/>
                    </a:lnTo>
                    <a:lnTo>
                      <a:pt x="98" y="815"/>
                    </a:lnTo>
                    <a:lnTo>
                      <a:pt x="97" y="815"/>
                    </a:lnTo>
                    <a:lnTo>
                      <a:pt x="96" y="815"/>
                    </a:lnTo>
                    <a:lnTo>
                      <a:pt x="94" y="815"/>
                    </a:lnTo>
                    <a:lnTo>
                      <a:pt x="92" y="816"/>
                    </a:lnTo>
                    <a:lnTo>
                      <a:pt x="91" y="816"/>
                    </a:lnTo>
                    <a:lnTo>
                      <a:pt x="89" y="816"/>
                    </a:lnTo>
                    <a:lnTo>
                      <a:pt x="88" y="816"/>
                    </a:lnTo>
                    <a:lnTo>
                      <a:pt x="87" y="816"/>
                    </a:lnTo>
                    <a:lnTo>
                      <a:pt x="86" y="816"/>
                    </a:lnTo>
                    <a:lnTo>
                      <a:pt x="85" y="816"/>
                    </a:lnTo>
                    <a:lnTo>
                      <a:pt x="84" y="816"/>
                    </a:lnTo>
                    <a:lnTo>
                      <a:pt x="83" y="816"/>
                    </a:lnTo>
                    <a:lnTo>
                      <a:pt x="81" y="816"/>
                    </a:lnTo>
                    <a:lnTo>
                      <a:pt x="80" y="816"/>
                    </a:lnTo>
                    <a:lnTo>
                      <a:pt x="79" y="816"/>
                    </a:lnTo>
                    <a:lnTo>
                      <a:pt x="78" y="816"/>
                    </a:lnTo>
                    <a:lnTo>
                      <a:pt x="77" y="816"/>
                    </a:lnTo>
                    <a:lnTo>
                      <a:pt x="77" y="817"/>
                    </a:lnTo>
                    <a:lnTo>
                      <a:pt x="76" y="817"/>
                    </a:lnTo>
                    <a:lnTo>
                      <a:pt x="76" y="818"/>
                    </a:lnTo>
                    <a:lnTo>
                      <a:pt x="75" y="818"/>
                    </a:lnTo>
                    <a:lnTo>
                      <a:pt x="75" y="819"/>
                    </a:lnTo>
                    <a:lnTo>
                      <a:pt x="74" y="818"/>
                    </a:lnTo>
                    <a:lnTo>
                      <a:pt x="74" y="819"/>
                    </a:lnTo>
                    <a:lnTo>
                      <a:pt x="72" y="819"/>
                    </a:lnTo>
                    <a:lnTo>
                      <a:pt x="71" y="819"/>
                    </a:lnTo>
                    <a:lnTo>
                      <a:pt x="70" y="820"/>
                    </a:lnTo>
                    <a:lnTo>
                      <a:pt x="69" y="820"/>
                    </a:lnTo>
                    <a:lnTo>
                      <a:pt x="68" y="820"/>
                    </a:lnTo>
                    <a:lnTo>
                      <a:pt x="67" y="820"/>
                    </a:lnTo>
                    <a:lnTo>
                      <a:pt x="66" y="820"/>
                    </a:lnTo>
                    <a:lnTo>
                      <a:pt x="65" y="820"/>
                    </a:lnTo>
                    <a:lnTo>
                      <a:pt x="62" y="820"/>
                    </a:lnTo>
                    <a:lnTo>
                      <a:pt x="61" y="820"/>
                    </a:lnTo>
                    <a:lnTo>
                      <a:pt x="59" y="820"/>
                    </a:lnTo>
                    <a:lnTo>
                      <a:pt x="58" y="820"/>
                    </a:lnTo>
                    <a:lnTo>
                      <a:pt x="57" y="820"/>
                    </a:lnTo>
                    <a:lnTo>
                      <a:pt x="54" y="820"/>
                    </a:lnTo>
                    <a:lnTo>
                      <a:pt x="53" y="820"/>
                    </a:lnTo>
                    <a:lnTo>
                      <a:pt x="53" y="819"/>
                    </a:lnTo>
                    <a:lnTo>
                      <a:pt x="53" y="817"/>
                    </a:lnTo>
                    <a:lnTo>
                      <a:pt x="53" y="816"/>
                    </a:lnTo>
                    <a:lnTo>
                      <a:pt x="53" y="815"/>
                    </a:lnTo>
                    <a:lnTo>
                      <a:pt x="53" y="812"/>
                    </a:lnTo>
                    <a:lnTo>
                      <a:pt x="53" y="811"/>
                    </a:lnTo>
                    <a:lnTo>
                      <a:pt x="53" y="810"/>
                    </a:lnTo>
                    <a:lnTo>
                      <a:pt x="53" y="806"/>
                    </a:lnTo>
                    <a:lnTo>
                      <a:pt x="53" y="804"/>
                    </a:lnTo>
                    <a:lnTo>
                      <a:pt x="53" y="803"/>
                    </a:lnTo>
                    <a:lnTo>
                      <a:pt x="52" y="803"/>
                    </a:lnTo>
                    <a:lnTo>
                      <a:pt x="51" y="803"/>
                    </a:lnTo>
                    <a:lnTo>
                      <a:pt x="51" y="802"/>
                    </a:lnTo>
                    <a:lnTo>
                      <a:pt x="50" y="802"/>
                    </a:lnTo>
                    <a:lnTo>
                      <a:pt x="46" y="802"/>
                    </a:lnTo>
                    <a:lnTo>
                      <a:pt x="45" y="802"/>
                    </a:lnTo>
                    <a:lnTo>
                      <a:pt x="44" y="802"/>
                    </a:lnTo>
                    <a:lnTo>
                      <a:pt x="43" y="802"/>
                    </a:lnTo>
                    <a:lnTo>
                      <a:pt x="42" y="802"/>
                    </a:lnTo>
                    <a:lnTo>
                      <a:pt x="36" y="802"/>
                    </a:lnTo>
                    <a:lnTo>
                      <a:pt x="35" y="802"/>
                    </a:lnTo>
                    <a:lnTo>
                      <a:pt x="33" y="802"/>
                    </a:lnTo>
                    <a:lnTo>
                      <a:pt x="27" y="802"/>
                    </a:lnTo>
                    <a:lnTo>
                      <a:pt x="25" y="802"/>
                    </a:lnTo>
                    <a:lnTo>
                      <a:pt x="24" y="802"/>
                    </a:lnTo>
                    <a:lnTo>
                      <a:pt x="22" y="802"/>
                    </a:lnTo>
                    <a:lnTo>
                      <a:pt x="19" y="802"/>
                    </a:lnTo>
                    <a:lnTo>
                      <a:pt x="18" y="803"/>
                    </a:lnTo>
                    <a:lnTo>
                      <a:pt x="17" y="803"/>
                    </a:lnTo>
                    <a:lnTo>
                      <a:pt x="16" y="803"/>
                    </a:lnTo>
                    <a:lnTo>
                      <a:pt x="15" y="803"/>
                    </a:lnTo>
                    <a:lnTo>
                      <a:pt x="14" y="803"/>
                    </a:lnTo>
                    <a:lnTo>
                      <a:pt x="11" y="803"/>
                    </a:lnTo>
                    <a:lnTo>
                      <a:pt x="9" y="803"/>
                    </a:lnTo>
                    <a:lnTo>
                      <a:pt x="7" y="802"/>
                    </a:lnTo>
                    <a:lnTo>
                      <a:pt x="5" y="802"/>
                    </a:lnTo>
                    <a:lnTo>
                      <a:pt x="1" y="803"/>
                    </a:lnTo>
                    <a:lnTo>
                      <a:pt x="0" y="802"/>
                    </a:lnTo>
                    <a:lnTo>
                      <a:pt x="0" y="801"/>
                    </a:lnTo>
                    <a:lnTo>
                      <a:pt x="0" y="800"/>
                    </a:lnTo>
                    <a:lnTo>
                      <a:pt x="0" y="799"/>
                    </a:lnTo>
                    <a:lnTo>
                      <a:pt x="0" y="795"/>
                    </a:lnTo>
                    <a:lnTo>
                      <a:pt x="0" y="794"/>
                    </a:lnTo>
                    <a:lnTo>
                      <a:pt x="0" y="793"/>
                    </a:lnTo>
                    <a:lnTo>
                      <a:pt x="0" y="791"/>
                    </a:lnTo>
                    <a:lnTo>
                      <a:pt x="0" y="790"/>
                    </a:lnTo>
                    <a:lnTo>
                      <a:pt x="0" y="787"/>
                    </a:lnTo>
                    <a:lnTo>
                      <a:pt x="0" y="786"/>
                    </a:lnTo>
                    <a:lnTo>
                      <a:pt x="0" y="785"/>
                    </a:lnTo>
                    <a:lnTo>
                      <a:pt x="0" y="784"/>
                    </a:lnTo>
                    <a:lnTo>
                      <a:pt x="0" y="782"/>
                    </a:lnTo>
                    <a:lnTo>
                      <a:pt x="0" y="781"/>
                    </a:lnTo>
                    <a:lnTo>
                      <a:pt x="0" y="779"/>
                    </a:lnTo>
                    <a:lnTo>
                      <a:pt x="0" y="778"/>
                    </a:lnTo>
                    <a:lnTo>
                      <a:pt x="0" y="777"/>
                    </a:lnTo>
                    <a:lnTo>
                      <a:pt x="0" y="776"/>
                    </a:lnTo>
                    <a:lnTo>
                      <a:pt x="0" y="773"/>
                    </a:lnTo>
                    <a:lnTo>
                      <a:pt x="0" y="771"/>
                    </a:lnTo>
                    <a:lnTo>
                      <a:pt x="0" y="769"/>
                    </a:lnTo>
                    <a:lnTo>
                      <a:pt x="0" y="768"/>
                    </a:lnTo>
                    <a:lnTo>
                      <a:pt x="0" y="767"/>
                    </a:lnTo>
                    <a:lnTo>
                      <a:pt x="0" y="766"/>
                    </a:lnTo>
                    <a:lnTo>
                      <a:pt x="0" y="765"/>
                    </a:lnTo>
                    <a:lnTo>
                      <a:pt x="0" y="764"/>
                    </a:lnTo>
                    <a:lnTo>
                      <a:pt x="0" y="762"/>
                    </a:lnTo>
                    <a:lnTo>
                      <a:pt x="0" y="760"/>
                    </a:lnTo>
                    <a:lnTo>
                      <a:pt x="0" y="759"/>
                    </a:lnTo>
                    <a:lnTo>
                      <a:pt x="0" y="749"/>
                    </a:lnTo>
                    <a:lnTo>
                      <a:pt x="0" y="740"/>
                    </a:lnTo>
                    <a:lnTo>
                      <a:pt x="0" y="734"/>
                    </a:lnTo>
                    <a:lnTo>
                      <a:pt x="0" y="731"/>
                    </a:lnTo>
                    <a:lnTo>
                      <a:pt x="0" y="721"/>
                    </a:lnTo>
                    <a:lnTo>
                      <a:pt x="0" y="720"/>
                    </a:lnTo>
                    <a:lnTo>
                      <a:pt x="0" y="717"/>
                    </a:lnTo>
                    <a:lnTo>
                      <a:pt x="0" y="715"/>
                    </a:lnTo>
                    <a:lnTo>
                      <a:pt x="0" y="714"/>
                    </a:lnTo>
                    <a:lnTo>
                      <a:pt x="0" y="706"/>
                    </a:lnTo>
                    <a:lnTo>
                      <a:pt x="0" y="704"/>
                    </a:lnTo>
                    <a:lnTo>
                      <a:pt x="0" y="700"/>
                    </a:lnTo>
                    <a:lnTo>
                      <a:pt x="0" y="699"/>
                    </a:lnTo>
                    <a:lnTo>
                      <a:pt x="0" y="698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24" y="696"/>
                    </a:lnTo>
                    <a:lnTo>
                      <a:pt x="27" y="696"/>
                    </a:lnTo>
                    <a:lnTo>
                      <a:pt x="35" y="696"/>
                    </a:lnTo>
                    <a:lnTo>
                      <a:pt x="35" y="687"/>
                    </a:lnTo>
                    <a:lnTo>
                      <a:pt x="35" y="686"/>
                    </a:lnTo>
                    <a:lnTo>
                      <a:pt x="35" y="685"/>
                    </a:lnTo>
                    <a:lnTo>
                      <a:pt x="35" y="679"/>
                    </a:lnTo>
                    <a:lnTo>
                      <a:pt x="35" y="678"/>
                    </a:lnTo>
                    <a:lnTo>
                      <a:pt x="35" y="669"/>
                    </a:lnTo>
                    <a:lnTo>
                      <a:pt x="35" y="667"/>
                    </a:lnTo>
                    <a:lnTo>
                      <a:pt x="35" y="660"/>
                    </a:lnTo>
                    <a:lnTo>
                      <a:pt x="35" y="656"/>
                    </a:lnTo>
                    <a:lnTo>
                      <a:pt x="35" y="649"/>
                    </a:lnTo>
                    <a:lnTo>
                      <a:pt x="35" y="640"/>
                    </a:lnTo>
                    <a:lnTo>
                      <a:pt x="35" y="636"/>
                    </a:lnTo>
                    <a:lnTo>
                      <a:pt x="35" y="634"/>
                    </a:lnTo>
                    <a:lnTo>
                      <a:pt x="35" y="629"/>
                    </a:lnTo>
                    <a:lnTo>
                      <a:pt x="35" y="625"/>
                    </a:lnTo>
                    <a:lnTo>
                      <a:pt x="35" y="622"/>
                    </a:lnTo>
                    <a:lnTo>
                      <a:pt x="35" y="616"/>
                    </a:lnTo>
                    <a:lnTo>
                      <a:pt x="35" y="612"/>
                    </a:lnTo>
                    <a:lnTo>
                      <a:pt x="35" y="608"/>
                    </a:lnTo>
                    <a:lnTo>
                      <a:pt x="35" y="607"/>
                    </a:lnTo>
                    <a:lnTo>
                      <a:pt x="35" y="606"/>
                    </a:lnTo>
                    <a:lnTo>
                      <a:pt x="35" y="597"/>
                    </a:lnTo>
                    <a:lnTo>
                      <a:pt x="35" y="595"/>
                    </a:lnTo>
                    <a:lnTo>
                      <a:pt x="35" y="590"/>
                    </a:lnTo>
                    <a:lnTo>
                      <a:pt x="35" y="581"/>
                    </a:lnTo>
                    <a:lnTo>
                      <a:pt x="35" y="572"/>
                    </a:lnTo>
                    <a:lnTo>
                      <a:pt x="35" y="567"/>
                    </a:lnTo>
                    <a:lnTo>
                      <a:pt x="35" y="564"/>
                    </a:lnTo>
                    <a:lnTo>
                      <a:pt x="35" y="562"/>
                    </a:lnTo>
                    <a:lnTo>
                      <a:pt x="35" y="559"/>
                    </a:lnTo>
                    <a:lnTo>
                      <a:pt x="35" y="548"/>
                    </a:lnTo>
                    <a:lnTo>
                      <a:pt x="35" y="544"/>
                    </a:lnTo>
                    <a:lnTo>
                      <a:pt x="35" y="543"/>
                    </a:lnTo>
                    <a:lnTo>
                      <a:pt x="35" y="535"/>
                    </a:lnTo>
                    <a:lnTo>
                      <a:pt x="35" y="526"/>
                    </a:lnTo>
                    <a:lnTo>
                      <a:pt x="35" y="518"/>
                    </a:lnTo>
                    <a:lnTo>
                      <a:pt x="35" y="509"/>
                    </a:lnTo>
                    <a:lnTo>
                      <a:pt x="35" y="506"/>
                    </a:lnTo>
                    <a:lnTo>
                      <a:pt x="35" y="502"/>
                    </a:lnTo>
                    <a:lnTo>
                      <a:pt x="35" y="501"/>
                    </a:lnTo>
                    <a:lnTo>
                      <a:pt x="35" y="500"/>
                    </a:lnTo>
                    <a:lnTo>
                      <a:pt x="35" y="499"/>
                    </a:lnTo>
                    <a:lnTo>
                      <a:pt x="35" y="491"/>
                    </a:lnTo>
                    <a:lnTo>
                      <a:pt x="35" y="489"/>
                    </a:lnTo>
                    <a:lnTo>
                      <a:pt x="35" y="483"/>
                    </a:lnTo>
                    <a:lnTo>
                      <a:pt x="35" y="482"/>
                    </a:lnTo>
                    <a:lnTo>
                      <a:pt x="35" y="481"/>
                    </a:lnTo>
                    <a:lnTo>
                      <a:pt x="35" y="480"/>
                    </a:lnTo>
                    <a:lnTo>
                      <a:pt x="35" y="477"/>
                    </a:lnTo>
                    <a:lnTo>
                      <a:pt x="35" y="475"/>
                    </a:lnTo>
                    <a:lnTo>
                      <a:pt x="35" y="473"/>
                    </a:lnTo>
                    <a:lnTo>
                      <a:pt x="35" y="472"/>
                    </a:lnTo>
                    <a:lnTo>
                      <a:pt x="35" y="468"/>
                    </a:lnTo>
                    <a:lnTo>
                      <a:pt x="35" y="467"/>
                    </a:lnTo>
                    <a:lnTo>
                      <a:pt x="35" y="464"/>
                    </a:lnTo>
                    <a:lnTo>
                      <a:pt x="35" y="460"/>
                    </a:lnTo>
                    <a:lnTo>
                      <a:pt x="35" y="456"/>
                    </a:lnTo>
                    <a:lnTo>
                      <a:pt x="35" y="455"/>
                    </a:lnTo>
                    <a:lnTo>
                      <a:pt x="35" y="452"/>
                    </a:lnTo>
                    <a:lnTo>
                      <a:pt x="35" y="451"/>
                    </a:lnTo>
                    <a:lnTo>
                      <a:pt x="35" y="450"/>
                    </a:lnTo>
                    <a:lnTo>
                      <a:pt x="35" y="447"/>
                    </a:lnTo>
                    <a:lnTo>
                      <a:pt x="35" y="445"/>
                    </a:lnTo>
                    <a:lnTo>
                      <a:pt x="35" y="444"/>
                    </a:lnTo>
                    <a:lnTo>
                      <a:pt x="34" y="438"/>
                    </a:lnTo>
                    <a:lnTo>
                      <a:pt x="34" y="436"/>
                    </a:lnTo>
                    <a:lnTo>
                      <a:pt x="34" y="435"/>
                    </a:lnTo>
                    <a:lnTo>
                      <a:pt x="34" y="433"/>
                    </a:lnTo>
                    <a:lnTo>
                      <a:pt x="34" y="430"/>
                    </a:lnTo>
                    <a:lnTo>
                      <a:pt x="34" y="428"/>
                    </a:lnTo>
                    <a:lnTo>
                      <a:pt x="34" y="427"/>
                    </a:lnTo>
                    <a:lnTo>
                      <a:pt x="34" y="424"/>
                    </a:lnTo>
                    <a:lnTo>
                      <a:pt x="34" y="421"/>
                    </a:lnTo>
                    <a:lnTo>
                      <a:pt x="34" y="419"/>
                    </a:lnTo>
                    <a:lnTo>
                      <a:pt x="34" y="416"/>
                    </a:lnTo>
                    <a:lnTo>
                      <a:pt x="34" y="414"/>
                    </a:lnTo>
                    <a:lnTo>
                      <a:pt x="34" y="413"/>
                    </a:lnTo>
                    <a:lnTo>
                      <a:pt x="34" y="410"/>
                    </a:lnTo>
                    <a:lnTo>
                      <a:pt x="34" y="409"/>
                    </a:lnTo>
                    <a:lnTo>
                      <a:pt x="34" y="407"/>
                    </a:lnTo>
                    <a:lnTo>
                      <a:pt x="34" y="405"/>
                    </a:lnTo>
                    <a:lnTo>
                      <a:pt x="34" y="402"/>
                    </a:lnTo>
                    <a:lnTo>
                      <a:pt x="34" y="401"/>
                    </a:lnTo>
                    <a:lnTo>
                      <a:pt x="34" y="398"/>
                    </a:lnTo>
                    <a:lnTo>
                      <a:pt x="34" y="397"/>
                    </a:lnTo>
                    <a:lnTo>
                      <a:pt x="34" y="393"/>
                    </a:lnTo>
                    <a:lnTo>
                      <a:pt x="34" y="389"/>
                    </a:lnTo>
                    <a:lnTo>
                      <a:pt x="34" y="384"/>
                    </a:lnTo>
                    <a:lnTo>
                      <a:pt x="34" y="383"/>
                    </a:lnTo>
                    <a:lnTo>
                      <a:pt x="34" y="382"/>
                    </a:lnTo>
                    <a:lnTo>
                      <a:pt x="34" y="377"/>
                    </a:lnTo>
                    <a:lnTo>
                      <a:pt x="34" y="375"/>
                    </a:lnTo>
                    <a:lnTo>
                      <a:pt x="34" y="373"/>
                    </a:lnTo>
                    <a:lnTo>
                      <a:pt x="34" y="372"/>
                    </a:lnTo>
                    <a:lnTo>
                      <a:pt x="34" y="367"/>
                    </a:lnTo>
                    <a:lnTo>
                      <a:pt x="34" y="364"/>
                    </a:lnTo>
                    <a:lnTo>
                      <a:pt x="34" y="361"/>
                    </a:lnTo>
                    <a:lnTo>
                      <a:pt x="36" y="361"/>
                    </a:lnTo>
                    <a:lnTo>
                      <a:pt x="36" y="347"/>
                    </a:lnTo>
                    <a:lnTo>
                      <a:pt x="36" y="343"/>
                    </a:lnTo>
                    <a:lnTo>
                      <a:pt x="36" y="342"/>
                    </a:lnTo>
                    <a:lnTo>
                      <a:pt x="36" y="341"/>
                    </a:lnTo>
                    <a:lnTo>
                      <a:pt x="36" y="330"/>
                    </a:lnTo>
                    <a:lnTo>
                      <a:pt x="36" y="329"/>
                    </a:lnTo>
                    <a:lnTo>
                      <a:pt x="36" y="324"/>
                    </a:lnTo>
                    <a:lnTo>
                      <a:pt x="36" y="323"/>
                    </a:lnTo>
                    <a:lnTo>
                      <a:pt x="36" y="317"/>
                    </a:lnTo>
                    <a:lnTo>
                      <a:pt x="36" y="309"/>
                    </a:lnTo>
                    <a:lnTo>
                      <a:pt x="36" y="308"/>
                    </a:lnTo>
                    <a:lnTo>
                      <a:pt x="36" y="307"/>
                    </a:lnTo>
                    <a:lnTo>
                      <a:pt x="36" y="305"/>
                    </a:lnTo>
                    <a:lnTo>
                      <a:pt x="36" y="300"/>
                    </a:lnTo>
                    <a:lnTo>
                      <a:pt x="36" y="291"/>
                    </a:lnTo>
                    <a:lnTo>
                      <a:pt x="36" y="288"/>
                    </a:lnTo>
                    <a:lnTo>
                      <a:pt x="36" y="282"/>
                    </a:lnTo>
                    <a:lnTo>
                      <a:pt x="36" y="272"/>
                    </a:lnTo>
                    <a:lnTo>
                      <a:pt x="36" y="262"/>
                    </a:lnTo>
                    <a:lnTo>
                      <a:pt x="36" y="259"/>
                    </a:lnTo>
                    <a:lnTo>
                      <a:pt x="36" y="258"/>
                    </a:lnTo>
                    <a:lnTo>
                      <a:pt x="36" y="254"/>
                    </a:lnTo>
                    <a:lnTo>
                      <a:pt x="36" y="235"/>
                    </a:lnTo>
                    <a:lnTo>
                      <a:pt x="36" y="234"/>
                    </a:lnTo>
                    <a:lnTo>
                      <a:pt x="36" y="232"/>
                    </a:lnTo>
                    <a:lnTo>
                      <a:pt x="36" y="230"/>
                    </a:lnTo>
                    <a:lnTo>
                      <a:pt x="36" y="219"/>
                    </a:lnTo>
                    <a:lnTo>
                      <a:pt x="36" y="209"/>
                    </a:lnTo>
                    <a:lnTo>
                      <a:pt x="36" y="184"/>
                    </a:lnTo>
                    <a:lnTo>
                      <a:pt x="36" y="180"/>
                    </a:lnTo>
                    <a:lnTo>
                      <a:pt x="36" y="179"/>
                    </a:lnTo>
                    <a:lnTo>
                      <a:pt x="37" y="179"/>
                    </a:lnTo>
                    <a:lnTo>
                      <a:pt x="37" y="180"/>
                    </a:lnTo>
                    <a:lnTo>
                      <a:pt x="37" y="179"/>
                    </a:lnTo>
                    <a:lnTo>
                      <a:pt x="39" y="179"/>
                    </a:lnTo>
                    <a:lnTo>
                      <a:pt x="40" y="179"/>
                    </a:lnTo>
                    <a:lnTo>
                      <a:pt x="41" y="177"/>
                    </a:lnTo>
                    <a:lnTo>
                      <a:pt x="42" y="177"/>
                    </a:lnTo>
                    <a:lnTo>
                      <a:pt x="43" y="177"/>
                    </a:lnTo>
                    <a:lnTo>
                      <a:pt x="43" y="176"/>
                    </a:lnTo>
                    <a:lnTo>
                      <a:pt x="45" y="176"/>
                    </a:lnTo>
                    <a:lnTo>
                      <a:pt x="46" y="175"/>
                    </a:lnTo>
                    <a:lnTo>
                      <a:pt x="48" y="175"/>
                    </a:lnTo>
                    <a:lnTo>
                      <a:pt x="50" y="174"/>
                    </a:lnTo>
                    <a:lnTo>
                      <a:pt x="51" y="173"/>
                    </a:lnTo>
                    <a:lnTo>
                      <a:pt x="52" y="173"/>
                    </a:lnTo>
                    <a:lnTo>
                      <a:pt x="53" y="173"/>
                    </a:lnTo>
                    <a:lnTo>
                      <a:pt x="54" y="172"/>
                    </a:lnTo>
                    <a:lnTo>
                      <a:pt x="55" y="172"/>
                    </a:lnTo>
                    <a:lnTo>
                      <a:pt x="57" y="171"/>
                    </a:lnTo>
                    <a:lnTo>
                      <a:pt x="58" y="171"/>
                    </a:lnTo>
                    <a:lnTo>
                      <a:pt x="59" y="171"/>
                    </a:lnTo>
                    <a:lnTo>
                      <a:pt x="60" y="170"/>
                    </a:lnTo>
                    <a:lnTo>
                      <a:pt x="61" y="170"/>
                    </a:lnTo>
                    <a:lnTo>
                      <a:pt x="62" y="168"/>
                    </a:lnTo>
                    <a:lnTo>
                      <a:pt x="63" y="168"/>
                    </a:lnTo>
                    <a:lnTo>
                      <a:pt x="65" y="168"/>
                    </a:lnTo>
                    <a:lnTo>
                      <a:pt x="66" y="167"/>
                    </a:lnTo>
                    <a:lnTo>
                      <a:pt x="67" y="167"/>
                    </a:lnTo>
                    <a:lnTo>
                      <a:pt x="68" y="166"/>
                    </a:lnTo>
                    <a:lnTo>
                      <a:pt x="69" y="166"/>
                    </a:lnTo>
                    <a:lnTo>
                      <a:pt x="71" y="166"/>
                    </a:lnTo>
                    <a:lnTo>
                      <a:pt x="71" y="165"/>
                    </a:lnTo>
                    <a:lnTo>
                      <a:pt x="72" y="165"/>
                    </a:lnTo>
                    <a:lnTo>
                      <a:pt x="74" y="165"/>
                    </a:lnTo>
                    <a:lnTo>
                      <a:pt x="75" y="165"/>
                    </a:lnTo>
                    <a:lnTo>
                      <a:pt x="75" y="164"/>
                    </a:lnTo>
                    <a:lnTo>
                      <a:pt x="76" y="164"/>
                    </a:lnTo>
                    <a:lnTo>
                      <a:pt x="77" y="164"/>
                    </a:lnTo>
                    <a:lnTo>
                      <a:pt x="78" y="164"/>
                    </a:lnTo>
                    <a:lnTo>
                      <a:pt x="78" y="163"/>
                    </a:lnTo>
                    <a:lnTo>
                      <a:pt x="79" y="163"/>
                    </a:lnTo>
                    <a:lnTo>
                      <a:pt x="80" y="163"/>
                    </a:lnTo>
                    <a:lnTo>
                      <a:pt x="81" y="163"/>
                    </a:lnTo>
                    <a:lnTo>
                      <a:pt x="83" y="162"/>
                    </a:lnTo>
                    <a:lnTo>
                      <a:pt x="84" y="162"/>
                    </a:lnTo>
                    <a:lnTo>
                      <a:pt x="85" y="160"/>
                    </a:lnTo>
                    <a:lnTo>
                      <a:pt x="86" y="160"/>
                    </a:lnTo>
                    <a:lnTo>
                      <a:pt x="87" y="159"/>
                    </a:lnTo>
                    <a:lnTo>
                      <a:pt x="88" y="159"/>
                    </a:lnTo>
                    <a:lnTo>
                      <a:pt x="89" y="159"/>
                    </a:lnTo>
                    <a:lnTo>
                      <a:pt x="91" y="158"/>
                    </a:lnTo>
                    <a:lnTo>
                      <a:pt x="92" y="158"/>
                    </a:lnTo>
                    <a:lnTo>
                      <a:pt x="92" y="157"/>
                    </a:lnTo>
                    <a:lnTo>
                      <a:pt x="94" y="157"/>
                    </a:lnTo>
                    <a:lnTo>
                      <a:pt x="94" y="156"/>
                    </a:lnTo>
                    <a:lnTo>
                      <a:pt x="95" y="156"/>
                    </a:lnTo>
                    <a:lnTo>
                      <a:pt x="96" y="155"/>
                    </a:lnTo>
                    <a:lnTo>
                      <a:pt x="97" y="155"/>
                    </a:lnTo>
                    <a:lnTo>
                      <a:pt x="98" y="154"/>
                    </a:lnTo>
                    <a:lnTo>
                      <a:pt x="100" y="154"/>
                    </a:lnTo>
                    <a:lnTo>
                      <a:pt x="101" y="152"/>
                    </a:lnTo>
                    <a:lnTo>
                      <a:pt x="102" y="152"/>
                    </a:lnTo>
                    <a:lnTo>
                      <a:pt x="102" y="151"/>
                    </a:lnTo>
                    <a:lnTo>
                      <a:pt x="103" y="151"/>
                    </a:lnTo>
                    <a:lnTo>
                      <a:pt x="104" y="151"/>
                    </a:lnTo>
                    <a:lnTo>
                      <a:pt x="105" y="150"/>
                    </a:lnTo>
                    <a:lnTo>
                      <a:pt x="106" y="149"/>
                    </a:lnTo>
                    <a:lnTo>
                      <a:pt x="108" y="149"/>
                    </a:lnTo>
                    <a:lnTo>
                      <a:pt x="109" y="148"/>
                    </a:lnTo>
                    <a:lnTo>
                      <a:pt x="110" y="148"/>
                    </a:lnTo>
                    <a:lnTo>
                      <a:pt x="111" y="148"/>
                    </a:lnTo>
                    <a:lnTo>
                      <a:pt x="111" y="147"/>
                    </a:lnTo>
                    <a:lnTo>
                      <a:pt x="112" y="147"/>
                    </a:lnTo>
                    <a:lnTo>
                      <a:pt x="113" y="147"/>
                    </a:lnTo>
                    <a:lnTo>
                      <a:pt x="114" y="147"/>
                    </a:lnTo>
                    <a:lnTo>
                      <a:pt x="115" y="147"/>
                    </a:lnTo>
                    <a:lnTo>
                      <a:pt x="115" y="146"/>
                    </a:lnTo>
                    <a:lnTo>
                      <a:pt x="117" y="146"/>
                    </a:lnTo>
                    <a:lnTo>
                      <a:pt x="117" y="145"/>
                    </a:lnTo>
                    <a:lnTo>
                      <a:pt x="118" y="145"/>
                    </a:lnTo>
                    <a:lnTo>
                      <a:pt x="118" y="143"/>
                    </a:lnTo>
                    <a:lnTo>
                      <a:pt x="119" y="143"/>
                    </a:lnTo>
                    <a:lnTo>
                      <a:pt x="120" y="143"/>
                    </a:lnTo>
                    <a:lnTo>
                      <a:pt x="121" y="143"/>
                    </a:lnTo>
                    <a:lnTo>
                      <a:pt x="121" y="142"/>
                    </a:lnTo>
                    <a:lnTo>
                      <a:pt x="122" y="142"/>
                    </a:lnTo>
                    <a:lnTo>
                      <a:pt x="123" y="142"/>
                    </a:lnTo>
                    <a:lnTo>
                      <a:pt x="123" y="141"/>
                    </a:lnTo>
                    <a:lnTo>
                      <a:pt x="124" y="141"/>
                    </a:lnTo>
                    <a:lnTo>
                      <a:pt x="126" y="141"/>
                    </a:lnTo>
                    <a:lnTo>
                      <a:pt x="126" y="140"/>
                    </a:lnTo>
                    <a:lnTo>
                      <a:pt x="128" y="140"/>
                    </a:lnTo>
                    <a:lnTo>
                      <a:pt x="128" y="139"/>
                    </a:lnTo>
                    <a:lnTo>
                      <a:pt x="129" y="139"/>
                    </a:lnTo>
                    <a:lnTo>
                      <a:pt x="130" y="139"/>
                    </a:lnTo>
                    <a:lnTo>
                      <a:pt x="130" y="138"/>
                    </a:lnTo>
                    <a:lnTo>
                      <a:pt x="131" y="138"/>
                    </a:lnTo>
                    <a:lnTo>
                      <a:pt x="132" y="138"/>
                    </a:lnTo>
                    <a:lnTo>
                      <a:pt x="132" y="137"/>
                    </a:lnTo>
                    <a:lnTo>
                      <a:pt x="134" y="137"/>
                    </a:lnTo>
                    <a:lnTo>
                      <a:pt x="135" y="137"/>
                    </a:lnTo>
                    <a:lnTo>
                      <a:pt x="135" y="135"/>
                    </a:lnTo>
                    <a:lnTo>
                      <a:pt x="136" y="135"/>
                    </a:lnTo>
                    <a:lnTo>
                      <a:pt x="137" y="135"/>
                    </a:lnTo>
                    <a:lnTo>
                      <a:pt x="137" y="134"/>
                    </a:lnTo>
                    <a:lnTo>
                      <a:pt x="138" y="134"/>
                    </a:lnTo>
                    <a:lnTo>
                      <a:pt x="139" y="134"/>
                    </a:lnTo>
                    <a:lnTo>
                      <a:pt x="140" y="133"/>
                    </a:lnTo>
                    <a:lnTo>
                      <a:pt x="141" y="133"/>
                    </a:lnTo>
                    <a:lnTo>
                      <a:pt x="141" y="132"/>
                    </a:lnTo>
                    <a:lnTo>
                      <a:pt x="143" y="132"/>
                    </a:lnTo>
                    <a:lnTo>
                      <a:pt x="144" y="132"/>
                    </a:lnTo>
                    <a:lnTo>
                      <a:pt x="145" y="131"/>
                    </a:lnTo>
                    <a:lnTo>
                      <a:pt x="146" y="131"/>
                    </a:lnTo>
                    <a:lnTo>
                      <a:pt x="147" y="131"/>
                    </a:lnTo>
                    <a:lnTo>
                      <a:pt x="147" y="130"/>
                    </a:lnTo>
                    <a:lnTo>
                      <a:pt x="149" y="130"/>
                    </a:lnTo>
                    <a:lnTo>
                      <a:pt x="150" y="129"/>
                    </a:lnTo>
                    <a:lnTo>
                      <a:pt x="152" y="129"/>
                    </a:lnTo>
                    <a:lnTo>
                      <a:pt x="154" y="127"/>
                    </a:lnTo>
                    <a:lnTo>
                      <a:pt x="155" y="126"/>
                    </a:lnTo>
                    <a:lnTo>
                      <a:pt x="156" y="126"/>
                    </a:lnTo>
                    <a:lnTo>
                      <a:pt x="157" y="126"/>
                    </a:lnTo>
                    <a:lnTo>
                      <a:pt x="161" y="124"/>
                    </a:lnTo>
                    <a:lnTo>
                      <a:pt x="162" y="124"/>
                    </a:lnTo>
                    <a:lnTo>
                      <a:pt x="163" y="123"/>
                    </a:lnTo>
                    <a:lnTo>
                      <a:pt x="164" y="123"/>
                    </a:lnTo>
                    <a:lnTo>
                      <a:pt x="165" y="122"/>
                    </a:lnTo>
                    <a:lnTo>
                      <a:pt x="166" y="122"/>
                    </a:lnTo>
                    <a:lnTo>
                      <a:pt x="167" y="121"/>
                    </a:lnTo>
                    <a:lnTo>
                      <a:pt x="169" y="121"/>
                    </a:lnTo>
                    <a:lnTo>
                      <a:pt x="170" y="121"/>
                    </a:lnTo>
                    <a:lnTo>
                      <a:pt x="170" y="120"/>
                    </a:lnTo>
                    <a:lnTo>
                      <a:pt x="171" y="120"/>
                    </a:lnTo>
                    <a:lnTo>
                      <a:pt x="172" y="120"/>
                    </a:lnTo>
                    <a:lnTo>
                      <a:pt x="173" y="118"/>
                    </a:lnTo>
                    <a:lnTo>
                      <a:pt x="174" y="118"/>
                    </a:lnTo>
                    <a:lnTo>
                      <a:pt x="175" y="118"/>
                    </a:lnTo>
                    <a:lnTo>
                      <a:pt x="175" y="117"/>
                    </a:lnTo>
                    <a:lnTo>
                      <a:pt x="177" y="117"/>
                    </a:lnTo>
                    <a:lnTo>
                      <a:pt x="178" y="117"/>
                    </a:lnTo>
                    <a:lnTo>
                      <a:pt x="179" y="116"/>
                    </a:lnTo>
                    <a:lnTo>
                      <a:pt x="180" y="116"/>
                    </a:lnTo>
                    <a:lnTo>
                      <a:pt x="181" y="115"/>
                    </a:lnTo>
                    <a:lnTo>
                      <a:pt x="182" y="115"/>
                    </a:lnTo>
                    <a:lnTo>
                      <a:pt x="182" y="114"/>
                    </a:lnTo>
                    <a:lnTo>
                      <a:pt x="183" y="114"/>
                    </a:lnTo>
                    <a:lnTo>
                      <a:pt x="184" y="114"/>
                    </a:lnTo>
                    <a:lnTo>
                      <a:pt x="184" y="113"/>
                    </a:lnTo>
                    <a:lnTo>
                      <a:pt x="186" y="113"/>
                    </a:lnTo>
                    <a:lnTo>
                      <a:pt x="189" y="112"/>
                    </a:lnTo>
                    <a:lnTo>
                      <a:pt x="190" y="112"/>
                    </a:lnTo>
                    <a:lnTo>
                      <a:pt x="190" y="110"/>
                    </a:lnTo>
                    <a:lnTo>
                      <a:pt x="191" y="110"/>
                    </a:lnTo>
                    <a:lnTo>
                      <a:pt x="192" y="110"/>
                    </a:lnTo>
                    <a:lnTo>
                      <a:pt x="193" y="109"/>
                    </a:lnTo>
                    <a:lnTo>
                      <a:pt x="196" y="108"/>
                    </a:lnTo>
                    <a:lnTo>
                      <a:pt x="197" y="108"/>
                    </a:lnTo>
                    <a:lnTo>
                      <a:pt x="199" y="107"/>
                    </a:lnTo>
                    <a:lnTo>
                      <a:pt x="200" y="107"/>
                    </a:lnTo>
                    <a:lnTo>
                      <a:pt x="200" y="106"/>
                    </a:lnTo>
                    <a:lnTo>
                      <a:pt x="201" y="106"/>
                    </a:lnTo>
                    <a:lnTo>
                      <a:pt x="204" y="105"/>
                    </a:lnTo>
                    <a:lnTo>
                      <a:pt x="205" y="105"/>
                    </a:lnTo>
                    <a:lnTo>
                      <a:pt x="206" y="104"/>
                    </a:lnTo>
                    <a:lnTo>
                      <a:pt x="207" y="104"/>
                    </a:lnTo>
                    <a:lnTo>
                      <a:pt x="208" y="104"/>
                    </a:lnTo>
                    <a:lnTo>
                      <a:pt x="209" y="103"/>
                    </a:lnTo>
                    <a:lnTo>
                      <a:pt x="210" y="103"/>
                    </a:lnTo>
                    <a:lnTo>
                      <a:pt x="210" y="101"/>
                    </a:lnTo>
                    <a:lnTo>
                      <a:pt x="212" y="100"/>
                    </a:lnTo>
                    <a:lnTo>
                      <a:pt x="212" y="99"/>
                    </a:lnTo>
                    <a:lnTo>
                      <a:pt x="213" y="99"/>
                    </a:lnTo>
                    <a:lnTo>
                      <a:pt x="213" y="98"/>
                    </a:lnTo>
                    <a:lnTo>
                      <a:pt x="214" y="98"/>
                    </a:lnTo>
                    <a:lnTo>
                      <a:pt x="214" y="99"/>
                    </a:lnTo>
                    <a:lnTo>
                      <a:pt x="215" y="99"/>
                    </a:lnTo>
                    <a:lnTo>
                      <a:pt x="216" y="99"/>
                    </a:lnTo>
                    <a:lnTo>
                      <a:pt x="217" y="99"/>
                    </a:lnTo>
                    <a:lnTo>
                      <a:pt x="218" y="99"/>
                    </a:lnTo>
                    <a:lnTo>
                      <a:pt x="219" y="99"/>
                    </a:lnTo>
                    <a:lnTo>
                      <a:pt x="221" y="99"/>
                    </a:lnTo>
                    <a:lnTo>
                      <a:pt x="221" y="98"/>
                    </a:lnTo>
                    <a:lnTo>
                      <a:pt x="222" y="98"/>
                    </a:lnTo>
                    <a:lnTo>
                      <a:pt x="223" y="97"/>
                    </a:lnTo>
                    <a:lnTo>
                      <a:pt x="224" y="97"/>
                    </a:lnTo>
                    <a:lnTo>
                      <a:pt x="225" y="96"/>
                    </a:lnTo>
                    <a:lnTo>
                      <a:pt x="226" y="96"/>
                    </a:lnTo>
                    <a:lnTo>
                      <a:pt x="227" y="96"/>
                    </a:lnTo>
                    <a:lnTo>
                      <a:pt x="227" y="95"/>
                    </a:lnTo>
                    <a:lnTo>
                      <a:pt x="229" y="95"/>
                    </a:lnTo>
                    <a:lnTo>
                      <a:pt x="230" y="93"/>
                    </a:lnTo>
                    <a:lnTo>
                      <a:pt x="231" y="93"/>
                    </a:lnTo>
                    <a:lnTo>
                      <a:pt x="232" y="93"/>
                    </a:lnTo>
                    <a:lnTo>
                      <a:pt x="232" y="92"/>
                    </a:lnTo>
                    <a:lnTo>
                      <a:pt x="233" y="92"/>
                    </a:lnTo>
                    <a:lnTo>
                      <a:pt x="234" y="92"/>
                    </a:lnTo>
                    <a:lnTo>
                      <a:pt x="234" y="91"/>
                    </a:lnTo>
                    <a:lnTo>
                      <a:pt x="235" y="91"/>
                    </a:lnTo>
                    <a:lnTo>
                      <a:pt x="236" y="91"/>
                    </a:lnTo>
                    <a:lnTo>
                      <a:pt x="238" y="90"/>
                    </a:lnTo>
                    <a:lnTo>
                      <a:pt x="239" y="90"/>
                    </a:lnTo>
                    <a:lnTo>
                      <a:pt x="239" y="89"/>
                    </a:lnTo>
                    <a:lnTo>
                      <a:pt x="240" y="89"/>
                    </a:lnTo>
                    <a:lnTo>
                      <a:pt x="241" y="89"/>
                    </a:lnTo>
                    <a:lnTo>
                      <a:pt x="242" y="88"/>
                    </a:lnTo>
                    <a:lnTo>
                      <a:pt x="243" y="88"/>
                    </a:lnTo>
                    <a:lnTo>
                      <a:pt x="244" y="87"/>
                    </a:lnTo>
                    <a:lnTo>
                      <a:pt x="245" y="87"/>
                    </a:lnTo>
                    <a:lnTo>
                      <a:pt x="245" y="85"/>
                    </a:lnTo>
                    <a:lnTo>
                      <a:pt x="247" y="85"/>
                    </a:lnTo>
                    <a:lnTo>
                      <a:pt x="248" y="85"/>
                    </a:lnTo>
                    <a:lnTo>
                      <a:pt x="249" y="84"/>
                    </a:lnTo>
                    <a:lnTo>
                      <a:pt x="250" y="84"/>
                    </a:lnTo>
                    <a:lnTo>
                      <a:pt x="251" y="84"/>
                    </a:lnTo>
                    <a:lnTo>
                      <a:pt x="251" y="83"/>
                    </a:lnTo>
                    <a:lnTo>
                      <a:pt x="252" y="83"/>
                    </a:lnTo>
                    <a:lnTo>
                      <a:pt x="253" y="82"/>
                    </a:lnTo>
                    <a:lnTo>
                      <a:pt x="255" y="82"/>
                    </a:lnTo>
                    <a:lnTo>
                      <a:pt x="256" y="81"/>
                    </a:lnTo>
                    <a:lnTo>
                      <a:pt x="257" y="80"/>
                    </a:lnTo>
                    <a:lnTo>
                      <a:pt x="258" y="80"/>
                    </a:lnTo>
                    <a:lnTo>
                      <a:pt x="259" y="80"/>
                    </a:lnTo>
                    <a:lnTo>
                      <a:pt x="259" y="79"/>
                    </a:lnTo>
                    <a:lnTo>
                      <a:pt x="260" y="79"/>
                    </a:lnTo>
                    <a:lnTo>
                      <a:pt x="261" y="79"/>
                    </a:lnTo>
                    <a:lnTo>
                      <a:pt x="261" y="78"/>
                    </a:lnTo>
                    <a:lnTo>
                      <a:pt x="262" y="78"/>
                    </a:lnTo>
                    <a:lnTo>
                      <a:pt x="264" y="78"/>
                    </a:lnTo>
                    <a:lnTo>
                      <a:pt x="264" y="76"/>
                    </a:lnTo>
                    <a:lnTo>
                      <a:pt x="265" y="76"/>
                    </a:lnTo>
                    <a:lnTo>
                      <a:pt x="265" y="75"/>
                    </a:lnTo>
                    <a:lnTo>
                      <a:pt x="266" y="75"/>
                    </a:lnTo>
                    <a:lnTo>
                      <a:pt x="267" y="75"/>
                    </a:lnTo>
                    <a:lnTo>
                      <a:pt x="267" y="74"/>
                    </a:lnTo>
                    <a:lnTo>
                      <a:pt x="268" y="74"/>
                    </a:lnTo>
                    <a:lnTo>
                      <a:pt x="268" y="73"/>
                    </a:lnTo>
                    <a:lnTo>
                      <a:pt x="269" y="73"/>
                    </a:lnTo>
                    <a:lnTo>
                      <a:pt x="270" y="73"/>
                    </a:lnTo>
                    <a:lnTo>
                      <a:pt x="270" y="72"/>
                    </a:lnTo>
                    <a:lnTo>
                      <a:pt x="272" y="71"/>
                    </a:lnTo>
                    <a:lnTo>
                      <a:pt x="273" y="71"/>
                    </a:lnTo>
                    <a:lnTo>
                      <a:pt x="273" y="70"/>
                    </a:lnTo>
                    <a:lnTo>
                      <a:pt x="274" y="70"/>
                    </a:lnTo>
                    <a:lnTo>
                      <a:pt x="275" y="70"/>
                    </a:lnTo>
                    <a:lnTo>
                      <a:pt x="275" y="68"/>
                    </a:lnTo>
                    <a:lnTo>
                      <a:pt x="276" y="67"/>
                    </a:lnTo>
                    <a:lnTo>
                      <a:pt x="277" y="66"/>
                    </a:lnTo>
                    <a:lnTo>
                      <a:pt x="278" y="66"/>
                    </a:lnTo>
                    <a:lnTo>
                      <a:pt x="278" y="65"/>
                    </a:lnTo>
                    <a:lnTo>
                      <a:pt x="279" y="65"/>
                    </a:lnTo>
                    <a:lnTo>
                      <a:pt x="279" y="64"/>
                    </a:lnTo>
                    <a:lnTo>
                      <a:pt x="281" y="64"/>
                    </a:lnTo>
                    <a:lnTo>
                      <a:pt x="282" y="63"/>
                    </a:lnTo>
                    <a:lnTo>
                      <a:pt x="283" y="62"/>
                    </a:lnTo>
                    <a:lnTo>
                      <a:pt x="284" y="60"/>
                    </a:lnTo>
                    <a:lnTo>
                      <a:pt x="285" y="60"/>
                    </a:lnTo>
                    <a:lnTo>
                      <a:pt x="285" y="59"/>
                    </a:lnTo>
                    <a:lnTo>
                      <a:pt x="286" y="59"/>
                    </a:lnTo>
                    <a:lnTo>
                      <a:pt x="287" y="59"/>
                    </a:lnTo>
                    <a:lnTo>
                      <a:pt x="287" y="58"/>
                    </a:lnTo>
                    <a:lnTo>
                      <a:pt x="288" y="58"/>
                    </a:lnTo>
                    <a:lnTo>
                      <a:pt x="290" y="58"/>
                    </a:lnTo>
                    <a:lnTo>
                      <a:pt x="290" y="57"/>
                    </a:lnTo>
                    <a:lnTo>
                      <a:pt x="291" y="57"/>
                    </a:lnTo>
                    <a:lnTo>
                      <a:pt x="292" y="57"/>
                    </a:lnTo>
                    <a:lnTo>
                      <a:pt x="292" y="56"/>
                    </a:lnTo>
                    <a:lnTo>
                      <a:pt x="293" y="56"/>
                    </a:lnTo>
                    <a:lnTo>
                      <a:pt x="294" y="56"/>
                    </a:lnTo>
                    <a:lnTo>
                      <a:pt x="294" y="55"/>
                    </a:lnTo>
                    <a:lnTo>
                      <a:pt x="295" y="55"/>
                    </a:lnTo>
                    <a:lnTo>
                      <a:pt x="296" y="55"/>
                    </a:lnTo>
                    <a:lnTo>
                      <a:pt x="298" y="55"/>
                    </a:lnTo>
                    <a:lnTo>
                      <a:pt x="298" y="54"/>
                    </a:lnTo>
                    <a:lnTo>
                      <a:pt x="299" y="54"/>
                    </a:lnTo>
                    <a:lnTo>
                      <a:pt x="300" y="54"/>
                    </a:lnTo>
                    <a:lnTo>
                      <a:pt x="300" y="53"/>
                    </a:lnTo>
                    <a:lnTo>
                      <a:pt x="301" y="53"/>
                    </a:lnTo>
                    <a:lnTo>
                      <a:pt x="302" y="51"/>
                    </a:lnTo>
                    <a:lnTo>
                      <a:pt x="303" y="51"/>
                    </a:lnTo>
                    <a:lnTo>
                      <a:pt x="304" y="50"/>
                    </a:lnTo>
                    <a:lnTo>
                      <a:pt x="305" y="50"/>
                    </a:lnTo>
                    <a:lnTo>
                      <a:pt x="307" y="49"/>
                    </a:lnTo>
                    <a:lnTo>
                      <a:pt x="308" y="49"/>
                    </a:lnTo>
                    <a:lnTo>
                      <a:pt x="308" y="48"/>
                    </a:lnTo>
                    <a:lnTo>
                      <a:pt x="309" y="48"/>
                    </a:lnTo>
                    <a:lnTo>
                      <a:pt x="310" y="48"/>
                    </a:lnTo>
                    <a:lnTo>
                      <a:pt x="310" y="47"/>
                    </a:lnTo>
                    <a:lnTo>
                      <a:pt x="311" y="47"/>
                    </a:lnTo>
                    <a:lnTo>
                      <a:pt x="312" y="47"/>
                    </a:lnTo>
                    <a:lnTo>
                      <a:pt x="312" y="46"/>
                    </a:lnTo>
                    <a:lnTo>
                      <a:pt x="313" y="46"/>
                    </a:lnTo>
                    <a:lnTo>
                      <a:pt x="314" y="45"/>
                    </a:lnTo>
                    <a:lnTo>
                      <a:pt x="316" y="45"/>
                    </a:lnTo>
                    <a:lnTo>
                      <a:pt x="317" y="45"/>
                    </a:lnTo>
                    <a:lnTo>
                      <a:pt x="318" y="45"/>
                    </a:lnTo>
                    <a:lnTo>
                      <a:pt x="319" y="45"/>
                    </a:lnTo>
                    <a:lnTo>
                      <a:pt x="319" y="43"/>
                    </a:lnTo>
                    <a:lnTo>
                      <a:pt x="320" y="43"/>
                    </a:lnTo>
                    <a:lnTo>
                      <a:pt x="320" y="42"/>
                    </a:lnTo>
                    <a:lnTo>
                      <a:pt x="321" y="42"/>
                    </a:lnTo>
                    <a:lnTo>
                      <a:pt x="321" y="41"/>
                    </a:lnTo>
                    <a:lnTo>
                      <a:pt x="321" y="40"/>
                    </a:lnTo>
                    <a:lnTo>
                      <a:pt x="322" y="39"/>
                    </a:lnTo>
                    <a:lnTo>
                      <a:pt x="322" y="38"/>
                    </a:lnTo>
                    <a:lnTo>
                      <a:pt x="324" y="37"/>
                    </a:lnTo>
                    <a:lnTo>
                      <a:pt x="324" y="35"/>
                    </a:lnTo>
                    <a:lnTo>
                      <a:pt x="324" y="34"/>
                    </a:lnTo>
                    <a:lnTo>
                      <a:pt x="324" y="33"/>
                    </a:lnTo>
                    <a:lnTo>
                      <a:pt x="325" y="32"/>
                    </a:lnTo>
                    <a:lnTo>
                      <a:pt x="325" y="31"/>
                    </a:lnTo>
                    <a:lnTo>
                      <a:pt x="326" y="31"/>
                    </a:lnTo>
                    <a:lnTo>
                      <a:pt x="326" y="30"/>
                    </a:lnTo>
                    <a:lnTo>
                      <a:pt x="327" y="30"/>
                    </a:lnTo>
                    <a:lnTo>
                      <a:pt x="327" y="29"/>
                    </a:lnTo>
                    <a:lnTo>
                      <a:pt x="328" y="29"/>
                    </a:lnTo>
                    <a:lnTo>
                      <a:pt x="329" y="28"/>
                    </a:lnTo>
                    <a:lnTo>
                      <a:pt x="330" y="26"/>
                    </a:lnTo>
                    <a:lnTo>
                      <a:pt x="331" y="25"/>
                    </a:lnTo>
                    <a:lnTo>
                      <a:pt x="333" y="25"/>
                    </a:lnTo>
                    <a:lnTo>
                      <a:pt x="333" y="24"/>
                    </a:lnTo>
                    <a:lnTo>
                      <a:pt x="334" y="24"/>
                    </a:lnTo>
                    <a:lnTo>
                      <a:pt x="334" y="23"/>
                    </a:lnTo>
                    <a:lnTo>
                      <a:pt x="335" y="23"/>
                    </a:lnTo>
                    <a:lnTo>
                      <a:pt x="335" y="22"/>
                    </a:lnTo>
                    <a:lnTo>
                      <a:pt x="336" y="21"/>
                    </a:lnTo>
                    <a:lnTo>
                      <a:pt x="337" y="21"/>
                    </a:lnTo>
                    <a:lnTo>
                      <a:pt x="338" y="20"/>
                    </a:lnTo>
                    <a:lnTo>
                      <a:pt x="339" y="18"/>
                    </a:lnTo>
                    <a:lnTo>
                      <a:pt x="341" y="18"/>
                    </a:lnTo>
                    <a:lnTo>
                      <a:pt x="341" y="17"/>
                    </a:lnTo>
                    <a:lnTo>
                      <a:pt x="342" y="17"/>
                    </a:lnTo>
                    <a:lnTo>
                      <a:pt x="343" y="16"/>
                    </a:lnTo>
                    <a:lnTo>
                      <a:pt x="345" y="14"/>
                    </a:lnTo>
                    <a:lnTo>
                      <a:pt x="346" y="13"/>
                    </a:lnTo>
                    <a:lnTo>
                      <a:pt x="347" y="12"/>
                    </a:lnTo>
                    <a:lnTo>
                      <a:pt x="348" y="11"/>
                    </a:lnTo>
                    <a:lnTo>
                      <a:pt x="350" y="11"/>
                    </a:lnTo>
                    <a:lnTo>
                      <a:pt x="350" y="9"/>
                    </a:lnTo>
                    <a:lnTo>
                      <a:pt x="351" y="8"/>
                    </a:lnTo>
                    <a:lnTo>
                      <a:pt x="351" y="7"/>
                    </a:lnTo>
                    <a:lnTo>
                      <a:pt x="351" y="6"/>
                    </a:lnTo>
                    <a:lnTo>
                      <a:pt x="353" y="6"/>
                    </a:lnTo>
                    <a:lnTo>
                      <a:pt x="354" y="6"/>
                    </a:lnTo>
                    <a:lnTo>
                      <a:pt x="355" y="5"/>
                    </a:lnTo>
                    <a:lnTo>
                      <a:pt x="357" y="5"/>
                    </a:lnTo>
                    <a:lnTo>
                      <a:pt x="359" y="5"/>
                    </a:lnTo>
                    <a:lnTo>
                      <a:pt x="360" y="5"/>
                    </a:lnTo>
                    <a:lnTo>
                      <a:pt x="361" y="5"/>
                    </a:lnTo>
                    <a:lnTo>
                      <a:pt x="367" y="5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26" name="Freeform 450">
                <a:extLst>
                  <a:ext uri="{FF2B5EF4-FFF2-40B4-BE49-F238E27FC236}">
                    <a16:creationId xmlns:a16="http://schemas.microsoft.com/office/drawing/2014/main" id="{B22387F3-7B6E-4C7B-95DD-CC30777850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9338" y="3973513"/>
                <a:ext cx="936625" cy="638175"/>
              </a:xfrm>
              <a:custGeom>
                <a:avLst/>
                <a:gdLst>
                  <a:gd name="T0" fmla="*/ 104 w 590"/>
                  <a:gd name="T1" fmla="*/ 17 h 402"/>
                  <a:gd name="T2" fmla="*/ 137 w 590"/>
                  <a:gd name="T3" fmla="*/ 16 h 402"/>
                  <a:gd name="T4" fmla="*/ 159 w 590"/>
                  <a:gd name="T5" fmla="*/ 0 h 402"/>
                  <a:gd name="T6" fmla="*/ 207 w 590"/>
                  <a:gd name="T7" fmla="*/ 0 h 402"/>
                  <a:gd name="T8" fmla="*/ 249 w 590"/>
                  <a:gd name="T9" fmla="*/ 1 h 402"/>
                  <a:gd name="T10" fmla="*/ 278 w 590"/>
                  <a:gd name="T11" fmla="*/ 1 h 402"/>
                  <a:gd name="T12" fmla="*/ 294 w 590"/>
                  <a:gd name="T13" fmla="*/ 17 h 402"/>
                  <a:gd name="T14" fmla="*/ 322 w 590"/>
                  <a:gd name="T15" fmla="*/ 18 h 402"/>
                  <a:gd name="T16" fmla="*/ 357 w 590"/>
                  <a:gd name="T17" fmla="*/ 19 h 402"/>
                  <a:gd name="T18" fmla="*/ 398 w 590"/>
                  <a:gd name="T19" fmla="*/ 19 h 402"/>
                  <a:gd name="T20" fmla="*/ 450 w 590"/>
                  <a:gd name="T21" fmla="*/ 16 h 402"/>
                  <a:gd name="T22" fmla="*/ 467 w 590"/>
                  <a:gd name="T23" fmla="*/ 42 h 402"/>
                  <a:gd name="T24" fmla="*/ 502 w 590"/>
                  <a:gd name="T25" fmla="*/ 60 h 402"/>
                  <a:gd name="T26" fmla="*/ 519 w 590"/>
                  <a:gd name="T27" fmla="*/ 89 h 402"/>
                  <a:gd name="T28" fmla="*/ 572 w 590"/>
                  <a:gd name="T29" fmla="*/ 110 h 402"/>
                  <a:gd name="T30" fmla="*/ 573 w 590"/>
                  <a:gd name="T31" fmla="*/ 159 h 402"/>
                  <a:gd name="T32" fmla="*/ 590 w 590"/>
                  <a:gd name="T33" fmla="*/ 188 h 402"/>
                  <a:gd name="T34" fmla="*/ 559 w 590"/>
                  <a:gd name="T35" fmla="*/ 230 h 402"/>
                  <a:gd name="T36" fmla="*/ 524 w 590"/>
                  <a:gd name="T37" fmla="*/ 281 h 402"/>
                  <a:gd name="T38" fmla="*/ 518 w 590"/>
                  <a:gd name="T39" fmla="*/ 330 h 402"/>
                  <a:gd name="T40" fmla="*/ 506 w 590"/>
                  <a:gd name="T41" fmla="*/ 401 h 402"/>
                  <a:gd name="T42" fmla="*/ 414 w 590"/>
                  <a:gd name="T43" fmla="*/ 402 h 402"/>
                  <a:gd name="T44" fmla="*/ 374 w 590"/>
                  <a:gd name="T45" fmla="*/ 402 h 402"/>
                  <a:gd name="T46" fmla="*/ 328 w 590"/>
                  <a:gd name="T47" fmla="*/ 401 h 402"/>
                  <a:gd name="T48" fmla="*/ 310 w 590"/>
                  <a:gd name="T49" fmla="*/ 384 h 402"/>
                  <a:gd name="T50" fmla="*/ 284 w 590"/>
                  <a:gd name="T51" fmla="*/ 383 h 402"/>
                  <a:gd name="T52" fmla="*/ 263 w 590"/>
                  <a:gd name="T53" fmla="*/ 374 h 402"/>
                  <a:gd name="T54" fmla="*/ 241 w 590"/>
                  <a:gd name="T55" fmla="*/ 361 h 402"/>
                  <a:gd name="T56" fmla="*/ 211 w 590"/>
                  <a:gd name="T57" fmla="*/ 349 h 402"/>
                  <a:gd name="T58" fmla="*/ 173 w 590"/>
                  <a:gd name="T59" fmla="*/ 332 h 402"/>
                  <a:gd name="T60" fmla="*/ 138 w 590"/>
                  <a:gd name="T61" fmla="*/ 333 h 402"/>
                  <a:gd name="T62" fmla="*/ 111 w 590"/>
                  <a:gd name="T63" fmla="*/ 314 h 402"/>
                  <a:gd name="T64" fmla="*/ 102 w 590"/>
                  <a:gd name="T65" fmla="*/ 293 h 402"/>
                  <a:gd name="T66" fmla="*/ 72 w 590"/>
                  <a:gd name="T67" fmla="*/ 270 h 402"/>
                  <a:gd name="T68" fmla="*/ 53 w 590"/>
                  <a:gd name="T69" fmla="*/ 259 h 402"/>
                  <a:gd name="T70" fmla="*/ 58 w 590"/>
                  <a:gd name="T71" fmla="*/ 247 h 402"/>
                  <a:gd name="T72" fmla="*/ 59 w 590"/>
                  <a:gd name="T73" fmla="*/ 233 h 402"/>
                  <a:gd name="T74" fmla="*/ 63 w 590"/>
                  <a:gd name="T75" fmla="*/ 218 h 402"/>
                  <a:gd name="T76" fmla="*/ 70 w 590"/>
                  <a:gd name="T77" fmla="*/ 205 h 402"/>
                  <a:gd name="T78" fmla="*/ 73 w 590"/>
                  <a:gd name="T79" fmla="*/ 184 h 402"/>
                  <a:gd name="T80" fmla="*/ 76 w 590"/>
                  <a:gd name="T81" fmla="*/ 168 h 402"/>
                  <a:gd name="T82" fmla="*/ 90 w 590"/>
                  <a:gd name="T83" fmla="*/ 161 h 402"/>
                  <a:gd name="T84" fmla="*/ 88 w 590"/>
                  <a:gd name="T85" fmla="*/ 158 h 402"/>
                  <a:gd name="T86" fmla="*/ 97 w 590"/>
                  <a:gd name="T87" fmla="*/ 147 h 402"/>
                  <a:gd name="T88" fmla="*/ 105 w 590"/>
                  <a:gd name="T89" fmla="*/ 134 h 402"/>
                  <a:gd name="T90" fmla="*/ 115 w 590"/>
                  <a:gd name="T91" fmla="*/ 124 h 402"/>
                  <a:gd name="T92" fmla="*/ 113 w 590"/>
                  <a:gd name="T93" fmla="*/ 113 h 402"/>
                  <a:gd name="T94" fmla="*/ 116 w 590"/>
                  <a:gd name="T95" fmla="*/ 102 h 402"/>
                  <a:gd name="T96" fmla="*/ 114 w 590"/>
                  <a:gd name="T97" fmla="*/ 92 h 402"/>
                  <a:gd name="T98" fmla="*/ 112 w 590"/>
                  <a:gd name="T99" fmla="*/ 80 h 402"/>
                  <a:gd name="T100" fmla="*/ 103 w 590"/>
                  <a:gd name="T101" fmla="*/ 71 h 402"/>
                  <a:gd name="T102" fmla="*/ 98 w 590"/>
                  <a:gd name="T103" fmla="*/ 58 h 402"/>
                  <a:gd name="T104" fmla="*/ 93 w 590"/>
                  <a:gd name="T105" fmla="*/ 49 h 402"/>
                  <a:gd name="T106" fmla="*/ 83 w 590"/>
                  <a:gd name="T107" fmla="*/ 47 h 402"/>
                  <a:gd name="T108" fmla="*/ 79 w 590"/>
                  <a:gd name="T109" fmla="*/ 37 h 402"/>
                  <a:gd name="T110" fmla="*/ 68 w 590"/>
                  <a:gd name="T111" fmla="*/ 31 h 402"/>
                  <a:gd name="T112" fmla="*/ 61 w 590"/>
                  <a:gd name="T113" fmla="*/ 30 h 402"/>
                  <a:gd name="T114" fmla="*/ 51 w 590"/>
                  <a:gd name="T115" fmla="*/ 30 h 402"/>
                  <a:gd name="T116" fmla="*/ 41 w 590"/>
                  <a:gd name="T117" fmla="*/ 30 h 402"/>
                  <a:gd name="T118" fmla="*/ 28 w 590"/>
                  <a:gd name="T119" fmla="*/ 30 h 402"/>
                  <a:gd name="T120" fmla="*/ 18 w 590"/>
                  <a:gd name="T121" fmla="*/ 34 h 402"/>
                  <a:gd name="T122" fmla="*/ 7 w 590"/>
                  <a:gd name="T123" fmla="*/ 32 h 402"/>
                  <a:gd name="T124" fmla="*/ 8 w 590"/>
                  <a:gd name="T125" fmla="*/ 17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90" h="402">
                    <a:moveTo>
                      <a:pt x="55" y="17"/>
                    </a:moveTo>
                    <a:lnTo>
                      <a:pt x="61" y="17"/>
                    </a:lnTo>
                    <a:lnTo>
                      <a:pt x="63" y="17"/>
                    </a:lnTo>
                    <a:lnTo>
                      <a:pt x="67" y="17"/>
                    </a:lnTo>
                    <a:lnTo>
                      <a:pt x="68" y="17"/>
                    </a:lnTo>
                    <a:lnTo>
                      <a:pt x="71" y="17"/>
                    </a:lnTo>
                    <a:lnTo>
                      <a:pt x="72" y="17"/>
                    </a:lnTo>
                    <a:lnTo>
                      <a:pt x="73" y="17"/>
                    </a:lnTo>
                    <a:lnTo>
                      <a:pt x="78" y="17"/>
                    </a:lnTo>
                    <a:lnTo>
                      <a:pt x="80" y="17"/>
                    </a:lnTo>
                    <a:lnTo>
                      <a:pt x="87" y="17"/>
                    </a:lnTo>
                    <a:lnTo>
                      <a:pt x="93" y="17"/>
                    </a:lnTo>
                    <a:lnTo>
                      <a:pt x="94" y="17"/>
                    </a:lnTo>
                    <a:lnTo>
                      <a:pt x="97" y="17"/>
                    </a:lnTo>
                    <a:lnTo>
                      <a:pt x="102" y="17"/>
                    </a:lnTo>
                    <a:lnTo>
                      <a:pt x="104" y="17"/>
                    </a:lnTo>
                    <a:lnTo>
                      <a:pt x="105" y="17"/>
                    </a:lnTo>
                    <a:lnTo>
                      <a:pt x="109" y="17"/>
                    </a:lnTo>
                    <a:lnTo>
                      <a:pt x="110" y="17"/>
                    </a:lnTo>
                    <a:lnTo>
                      <a:pt x="114" y="17"/>
                    </a:lnTo>
                    <a:lnTo>
                      <a:pt x="115" y="17"/>
                    </a:lnTo>
                    <a:lnTo>
                      <a:pt x="116" y="17"/>
                    </a:lnTo>
                    <a:lnTo>
                      <a:pt x="119" y="17"/>
                    </a:lnTo>
                    <a:lnTo>
                      <a:pt x="121" y="17"/>
                    </a:lnTo>
                    <a:lnTo>
                      <a:pt x="127" y="18"/>
                    </a:lnTo>
                    <a:lnTo>
                      <a:pt x="129" y="18"/>
                    </a:lnTo>
                    <a:lnTo>
                      <a:pt x="130" y="18"/>
                    </a:lnTo>
                    <a:lnTo>
                      <a:pt x="135" y="18"/>
                    </a:lnTo>
                    <a:lnTo>
                      <a:pt x="136" y="18"/>
                    </a:lnTo>
                    <a:lnTo>
                      <a:pt x="137" y="18"/>
                    </a:lnTo>
                    <a:lnTo>
                      <a:pt x="137" y="17"/>
                    </a:lnTo>
                    <a:lnTo>
                      <a:pt x="137" y="16"/>
                    </a:lnTo>
                    <a:lnTo>
                      <a:pt x="137" y="15"/>
                    </a:lnTo>
                    <a:lnTo>
                      <a:pt x="137" y="13"/>
                    </a:lnTo>
                    <a:lnTo>
                      <a:pt x="137" y="7"/>
                    </a:lnTo>
                    <a:lnTo>
                      <a:pt x="137" y="5"/>
                    </a:lnTo>
                    <a:lnTo>
                      <a:pt x="137" y="4"/>
                    </a:lnTo>
                    <a:lnTo>
                      <a:pt x="137" y="1"/>
                    </a:lnTo>
                    <a:lnTo>
                      <a:pt x="137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5" y="0"/>
                    </a:lnTo>
                    <a:lnTo>
                      <a:pt x="150" y="0"/>
                    </a:lnTo>
                    <a:lnTo>
                      <a:pt x="153" y="0"/>
                    </a:lnTo>
                    <a:lnTo>
                      <a:pt x="154" y="0"/>
                    </a:lnTo>
                    <a:lnTo>
                      <a:pt x="158" y="0"/>
                    </a:lnTo>
                    <a:lnTo>
                      <a:pt x="159" y="0"/>
                    </a:lnTo>
                    <a:lnTo>
                      <a:pt x="163" y="0"/>
                    </a:lnTo>
                    <a:lnTo>
                      <a:pt x="164" y="0"/>
                    </a:lnTo>
                    <a:lnTo>
                      <a:pt x="174" y="0"/>
                    </a:lnTo>
                    <a:lnTo>
                      <a:pt x="178" y="0"/>
                    </a:lnTo>
                    <a:lnTo>
                      <a:pt x="179" y="0"/>
                    </a:lnTo>
                    <a:lnTo>
                      <a:pt x="180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2" y="0"/>
                    </a:lnTo>
                    <a:lnTo>
                      <a:pt x="196" y="0"/>
                    </a:lnTo>
                    <a:lnTo>
                      <a:pt x="197" y="0"/>
                    </a:lnTo>
                    <a:lnTo>
                      <a:pt x="200" y="0"/>
                    </a:lnTo>
                    <a:lnTo>
                      <a:pt x="201" y="0"/>
                    </a:lnTo>
                    <a:lnTo>
                      <a:pt x="205" y="0"/>
                    </a:lnTo>
                    <a:lnTo>
                      <a:pt x="206" y="0"/>
                    </a:lnTo>
                    <a:lnTo>
                      <a:pt x="207" y="0"/>
                    </a:lnTo>
                    <a:lnTo>
                      <a:pt x="208" y="0"/>
                    </a:lnTo>
                    <a:lnTo>
                      <a:pt x="209" y="0"/>
                    </a:lnTo>
                    <a:lnTo>
                      <a:pt x="210" y="0"/>
                    </a:lnTo>
                    <a:lnTo>
                      <a:pt x="213" y="0"/>
                    </a:lnTo>
                    <a:lnTo>
                      <a:pt x="214" y="0"/>
                    </a:lnTo>
                    <a:lnTo>
                      <a:pt x="215" y="0"/>
                    </a:lnTo>
                    <a:lnTo>
                      <a:pt x="218" y="0"/>
                    </a:lnTo>
                    <a:lnTo>
                      <a:pt x="227" y="0"/>
                    </a:lnTo>
                    <a:lnTo>
                      <a:pt x="231" y="0"/>
                    </a:lnTo>
                    <a:lnTo>
                      <a:pt x="232" y="0"/>
                    </a:lnTo>
                    <a:lnTo>
                      <a:pt x="234" y="0"/>
                    </a:lnTo>
                    <a:lnTo>
                      <a:pt x="237" y="0"/>
                    </a:lnTo>
                    <a:lnTo>
                      <a:pt x="239" y="0"/>
                    </a:lnTo>
                    <a:lnTo>
                      <a:pt x="245" y="1"/>
                    </a:lnTo>
                    <a:lnTo>
                      <a:pt x="248" y="1"/>
                    </a:lnTo>
                    <a:lnTo>
                      <a:pt x="249" y="1"/>
                    </a:lnTo>
                    <a:lnTo>
                      <a:pt x="250" y="1"/>
                    </a:lnTo>
                    <a:lnTo>
                      <a:pt x="256" y="1"/>
                    </a:lnTo>
                    <a:lnTo>
                      <a:pt x="257" y="1"/>
                    </a:lnTo>
                    <a:lnTo>
                      <a:pt x="258" y="1"/>
                    </a:lnTo>
                    <a:lnTo>
                      <a:pt x="260" y="1"/>
                    </a:lnTo>
                    <a:lnTo>
                      <a:pt x="261" y="1"/>
                    </a:lnTo>
                    <a:lnTo>
                      <a:pt x="262" y="1"/>
                    </a:lnTo>
                    <a:lnTo>
                      <a:pt x="263" y="1"/>
                    </a:lnTo>
                    <a:lnTo>
                      <a:pt x="268" y="1"/>
                    </a:lnTo>
                    <a:lnTo>
                      <a:pt x="269" y="1"/>
                    </a:lnTo>
                    <a:lnTo>
                      <a:pt x="271" y="1"/>
                    </a:lnTo>
                    <a:lnTo>
                      <a:pt x="273" y="1"/>
                    </a:lnTo>
                    <a:lnTo>
                      <a:pt x="274" y="1"/>
                    </a:lnTo>
                    <a:lnTo>
                      <a:pt x="275" y="1"/>
                    </a:lnTo>
                    <a:lnTo>
                      <a:pt x="276" y="1"/>
                    </a:lnTo>
                    <a:lnTo>
                      <a:pt x="278" y="1"/>
                    </a:lnTo>
                    <a:lnTo>
                      <a:pt x="279" y="1"/>
                    </a:lnTo>
                    <a:lnTo>
                      <a:pt x="279" y="6"/>
                    </a:lnTo>
                    <a:lnTo>
                      <a:pt x="279" y="9"/>
                    </a:lnTo>
                    <a:lnTo>
                      <a:pt x="279" y="13"/>
                    </a:lnTo>
                    <a:lnTo>
                      <a:pt x="279" y="14"/>
                    </a:lnTo>
                    <a:lnTo>
                      <a:pt x="278" y="17"/>
                    </a:lnTo>
                    <a:lnTo>
                      <a:pt x="278" y="18"/>
                    </a:lnTo>
                    <a:lnTo>
                      <a:pt x="279" y="18"/>
                    </a:lnTo>
                    <a:lnTo>
                      <a:pt x="280" y="18"/>
                    </a:lnTo>
                    <a:lnTo>
                      <a:pt x="282" y="18"/>
                    </a:lnTo>
                    <a:lnTo>
                      <a:pt x="283" y="18"/>
                    </a:lnTo>
                    <a:lnTo>
                      <a:pt x="284" y="18"/>
                    </a:lnTo>
                    <a:lnTo>
                      <a:pt x="285" y="18"/>
                    </a:lnTo>
                    <a:lnTo>
                      <a:pt x="286" y="17"/>
                    </a:lnTo>
                    <a:lnTo>
                      <a:pt x="293" y="17"/>
                    </a:lnTo>
                    <a:lnTo>
                      <a:pt x="294" y="17"/>
                    </a:lnTo>
                    <a:lnTo>
                      <a:pt x="295" y="17"/>
                    </a:lnTo>
                    <a:lnTo>
                      <a:pt x="296" y="17"/>
                    </a:lnTo>
                    <a:lnTo>
                      <a:pt x="297" y="17"/>
                    </a:lnTo>
                    <a:lnTo>
                      <a:pt x="299" y="17"/>
                    </a:lnTo>
                    <a:lnTo>
                      <a:pt x="300" y="17"/>
                    </a:lnTo>
                    <a:lnTo>
                      <a:pt x="301" y="17"/>
                    </a:lnTo>
                    <a:lnTo>
                      <a:pt x="304" y="18"/>
                    </a:lnTo>
                    <a:lnTo>
                      <a:pt x="305" y="18"/>
                    </a:lnTo>
                    <a:lnTo>
                      <a:pt x="311" y="18"/>
                    </a:lnTo>
                    <a:lnTo>
                      <a:pt x="312" y="18"/>
                    </a:lnTo>
                    <a:lnTo>
                      <a:pt x="316" y="18"/>
                    </a:lnTo>
                    <a:lnTo>
                      <a:pt x="317" y="18"/>
                    </a:lnTo>
                    <a:lnTo>
                      <a:pt x="318" y="18"/>
                    </a:lnTo>
                    <a:lnTo>
                      <a:pt x="319" y="18"/>
                    </a:lnTo>
                    <a:lnTo>
                      <a:pt x="321" y="18"/>
                    </a:lnTo>
                    <a:lnTo>
                      <a:pt x="322" y="18"/>
                    </a:lnTo>
                    <a:lnTo>
                      <a:pt x="325" y="18"/>
                    </a:lnTo>
                    <a:lnTo>
                      <a:pt x="326" y="18"/>
                    </a:lnTo>
                    <a:lnTo>
                      <a:pt x="327" y="19"/>
                    </a:lnTo>
                    <a:lnTo>
                      <a:pt x="328" y="19"/>
                    </a:lnTo>
                    <a:lnTo>
                      <a:pt x="329" y="19"/>
                    </a:lnTo>
                    <a:lnTo>
                      <a:pt x="330" y="19"/>
                    </a:lnTo>
                    <a:lnTo>
                      <a:pt x="331" y="19"/>
                    </a:lnTo>
                    <a:lnTo>
                      <a:pt x="335" y="19"/>
                    </a:lnTo>
                    <a:lnTo>
                      <a:pt x="346" y="19"/>
                    </a:lnTo>
                    <a:lnTo>
                      <a:pt x="348" y="19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2" y="19"/>
                    </a:lnTo>
                    <a:lnTo>
                      <a:pt x="354" y="19"/>
                    </a:lnTo>
                    <a:lnTo>
                      <a:pt x="355" y="19"/>
                    </a:lnTo>
                    <a:lnTo>
                      <a:pt x="357" y="19"/>
                    </a:lnTo>
                    <a:lnTo>
                      <a:pt x="359" y="19"/>
                    </a:lnTo>
                    <a:lnTo>
                      <a:pt x="363" y="19"/>
                    </a:lnTo>
                    <a:lnTo>
                      <a:pt x="364" y="19"/>
                    </a:lnTo>
                    <a:lnTo>
                      <a:pt x="365" y="19"/>
                    </a:lnTo>
                    <a:lnTo>
                      <a:pt x="369" y="19"/>
                    </a:lnTo>
                    <a:lnTo>
                      <a:pt x="373" y="19"/>
                    </a:lnTo>
                    <a:lnTo>
                      <a:pt x="380" y="19"/>
                    </a:lnTo>
                    <a:lnTo>
                      <a:pt x="382" y="19"/>
                    </a:lnTo>
                    <a:lnTo>
                      <a:pt x="383" y="19"/>
                    </a:lnTo>
                    <a:lnTo>
                      <a:pt x="390" y="19"/>
                    </a:lnTo>
                    <a:lnTo>
                      <a:pt x="391" y="19"/>
                    </a:lnTo>
                    <a:lnTo>
                      <a:pt x="392" y="19"/>
                    </a:lnTo>
                    <a:lnTo>
                      <a:pt x="394" y="19"/>
                    </a:lnTo>
                    <a:lnTo>
                      <a:pt x="396" y="19"/>
                    </a:lnTo>
                    <a:lnTo>
                      <a:pt x="397" y="19"/>
                    </a:lnTo>
                    <a:lnTo>
                      <a:pt x="398" y="19"/>
                    </a:lnTo>
                    <a:lnTo>
                      <a:pt x="399" y="19"/>
                    </a:lnTo>
                    <a:lnTo>
                      <a:pt x="401" y="19"/>
                    </a:lnTo>
                    <a:lnTo>
                      <a:pt x="405" y="19"/>
                    </a:lnTo>
                    <a:lnTo>
                      <a:pt x="407" y="19"/>
                    </a:lnTo>
                    <a:lnTo>
                      <a:pt x="413" y="19"/>
                    </a:lnTo>
                    <a:lnTo>
                      <a:pt x="417" y="19"/>
                    </a:lnTo>
                    <a:lnTo>
                      <a:pt x="417" y="18"/>
                    </a:lnTo>
                    <a:lnTo>
                      <a:pt x="417" y="15"/>
                    </a:lnTo>
                    <a:lnTo>
                      <a:pt x="421" y="15"/>
                    </a:lnTo>
                    <a:lnTo>
                      <a:pt x="440" y="14"/>
                    </a:lnTo>
                    <a:lnTo>
                      <a:pt x="442" y="14"/>
                    </a:lnTo>
                    <a:lnTo>
                      <a:pt x="447" y="14"/>
                    </a:lnTo>
                    <a:lnTo>
                      <a:pt x="448" y="14"/>
                    </a:lnTo>
                    <a:lnTo>
                      <a:pt x="449" y="14"/>
                    </a:lnTo>
                    <a:lnTo>
                      <a:pt x="450" y="14"/>
                    </a:lnTo>
                    <a:lnTo>
                      <a:pt x="450" y="16"/>
                    </a:lnTo>
                    <a:lnTo>
                      <a:pt x="450" y="23"/>
                    </a:lnTo>
                    <a:lnTo>
                      <a:pt x="450" y="24"/>
                    </a:lnTo>
                    <a:lnTo>
                      <a:pt x="450" y="25"/>
                    </a:lnTo>
                    <a:lnTo>
                      <a:pt x="450" y="30"/>
                    </a:lnTo>
                    <a:lnTo>
                      <a:pt x="450" y="32"/>
                    </a:lnTo>
                    <a:lnTo>
                      <a:pt x="457" y="32"/>
                    </a:lnTo>
                    <a:lnTo>
                      <a:pt x="460" y="32"/>
                    </a:lnTo>
                    <a:lnTo>
                      <a:pt x="463" y="32"/>
                    </a:lnTo>
                    <a:lnTo>
                      <a:pt x="464" y="32"/>
                    </a:lnTo>
                    <a:lnTo>
                      <a:pt x="465" y="32"/>
                    </a:lnTo>
                    <a:lnTo>
                      <a:pt x="467" y="32"/>
                    </a:lnTo>
                    <a:lnTo>
                      <a:pt x="467" y="33"/>
                    </a:lnTo>
                    <a:lnTo>
                      <a:pt x="467" y="34"/>
                    </a:lnTo>
                    <a:lnTo>
                      <a:pt x="467" y="39"/>
                    </a:lnTo>
                    <a:lnTo>
                      <a:pt x="467" y="40"/>
                    </a:lnTo>
                    <a:lnTo>
                      <a:pt x="467" y="42"/>
                    </a:lnTo>
                    <a:lnTo>
                      <a:pt x="467" y="48"/>
                    </a:lnTo>
                    <a:lnTo>
                      <a:pt x="467" y="50"/>
                    </a:lnTo>
                    <a:lnTo>
                      <a:pt x="467" y="52"/>
                    </a:lnTo>
                    <a:lnTo>
                      <a:pt x="467" y="54"/>
                    </a:lnTo>
                    <a:lnTo>
                      <a:pt x="468" y="54"/>
                    </a:lnTo>
                    <a:lnTo>
                      <a:pt x="475" y="54"/>
                    </a:lnTo>
                    <a:lnTo>
                      <a:pt x="476" y="54"/>
                    </a:lnTo>
                    <a:lnTo>
                      <a:pt x="481" y="54"/>
                    </a:lnTo>
                    <a:lnTo>
                      <a:pt x="487" y="54"/>
                    </a:lnTo>
                    <a:lnTo>
                      <a:pt x="492" y="54"/>
                    </a:lnTo>
                    <a:lnTo>
                      <a:pt x="497" y="54"/>
                    </a:lnTo>
                    <a:lnTo>
                      <a:pt x="499" y="54"/>
                    </a:lnTo>
                    <a:lnTo>
                      <a:pt x="502" y="54"/>
                    </a:lnTo>
                    <a:lnTo>
                      <a:pt x="502" y="55"/>
                    </a:lnTo>
                    <a:lnTo>
                      <a:pt x="502" y="58"/>
                    </a:lnTo>
                    <a:lnTo>
                      <a:pt x="502" y="60"/>
                    </a:lnTo>
                    <a:lnTo>
                      <a:pt x="502" y="63"/>
                    </a:lnTo>
                    <a:lnTo>
                      <a:pt x="502" y="68"/>
                    </a:lnTo>
                    <a:lnTo>
                      <a:pt x="502" y="69"/>
                    </a:lnTo>
                    <a:lnTo>
                      <a:pt x="502" y="71"/>
                    </a:lnTo>
                    <a:lnTo>
                      <a:pt x="502" y="72"/>
                    </a:lnTo>
                    <a:lnTo>
                      <a:pt x="503" y="72"/>
                    </a:lnTo>
                    <a:lnTo>
                      <a:pt x="504" y="72"/>
                    </a:lnTo>
                    <a:lnTo>
                      <a:pt x="508" y="72"/>
                    </a:lnTo>
                    <a:lnTo>
                      <a:pt x="509" y="72"/>
                    </a:lnTo>
                    <a:lnTo>
                      <a:pt x="511" y="72"/>
                    </a:lnTo>
                    <a:lnTo>
                      <a:pt x="519" y="72"/>
                    </a:lnTo>
                    <a:lnTo>
                      <a:pt x="519" y="74"/>
                    </a:lnTo>
                    <a:lnTo>
                      <a:pt x="519" y="77"/>
                    </a:lnTo>
                    <a:lnTo>
                      <a:pt x="519" y="80"/>
                    </a:lnTo>
                    <a:lnTo>
                      <a:pt x="519" y="87"/>
                    </a:lnTo>
                    <a:lnTo>
                      <a:pt x="519" y="89"/>
                    </a:lnTo>
                    <a:lnTo>
                      <a:pt x="520" y="89"/>
                    </a:lnTo>
                    <a:lnTo>
                      <a:pt x="521" y="89"/>
                    </a:lnTo>
                    <a:lnTo>
                      <a:pt x="523" y="89"/>
                    </a:lnTo>
                    <a:lnTo>
                      <a:pt x="529" y="89"/>
                    </a:lnTo>
                    <a:lnTo>
                      <a:pt x="552" y="89"/>
                    </a:lnTo>
                    <a:lnTo>
                      <a:pt x="555" y="90"/>
                    </a:lnTo>
                    <a:lnTo>
                      <a:pt x="554" y="94"/>
                    </a:lnTo>
                    <a:lnTo>
                      <a:pt x="555" y="97"/>
                    </a:lnTo>
                    <a:lnTo>
                      <a:pt x="555" y="99"/>
                    </a:lnTo>
                    <a:lnTo>
                      <a:pt x="555" y="106"/>
                    </a:lnTo>
                    <a:lnTo>
                      <a:pt x="562" y="106"/>
                    </a:lnTo>
                    <a:lnTo>
                      <a:pt x="566" y="106"/>
                    </a:lnTo>
                    <a:lnTo>
                      <a:pt x="568" y="107"/>
                    </a:lnTo>
                    <a:lnTo>
                      <a:pt x="572" y="107"/>
                    </a:lnTo>
                    <a:lnTo>
                      <a:pt x="572" y="108"/>
                    </a:lnTo>
                    <a:lnTo>
                      <a:pt x="572" y="110"/>
                    </a:lnTo>
                    <a:lnTo>
                      <a:pt x="572" y="114"/>
                    </a:lnTo>
                    <a:lnTo>
                      <a:pt x="572" y="122"/>
                    </a:lnTo>
                    <a:lnTo>
                      <a:pt x="572" y="124"/>
                    </a:lnTo>
                    <a:lnTo>
                      <a:pt x="572" y="125"/>
                    </a:lnTo>
                    <a:lnTo>
                      <a:pt x="572" y="126"/>
                    </a:lnTo>
                    <a:lnTo>
                      <a:pt x="572" y="127"/>
                    </a:lnTo>
                    <a:lnTo>
                      <a:pt x="572" y="129"/>
                    </a:lnTo>
                    <a:lnTo>
                      <a:pt x="572" y="133"/>
                    </a:lnTo>
                    <a:lnTo>
                      <a:pt x="572" y="134"/>
                    </a:lnTo>
                    <a:lnTo>
                      <a:pt x="572" y="136"/>
                    </a:lnTo>
                    <a:lnTo>
                      <a:pt x="572" y="140"/>
                    </a:lnTo>
                    <a:lnTo>
                      <a:pt x="572" y="142"/>
                    </a:lnTo>
                    <a:lnTo>
                      <a:pt x="572" y="147"/>
                    </a:lnTo>
                    <a:lnTo>
                      <a:pt x="572" y="148"/>
                    </a:lnTo>
                    <a:lnTo>
                      <a:pt x="572" y="156"/>
                    </a:lnTo>
                    <a:lnTo>
                      <a:pt x="573" y="159"/>
                    </a:lnTo>
                    <a:lnTo>
                      <a:pt x="577" y="159"/>
                    </a:lnTo>
                    <a:lnTo>
                      <a:pt x="579" y="159"/>
                    </a:lnTo>
                    <a:lnTo>
                      <a:pt x="588" y="159"/>
                    </a:lnTo>
                    <a:lnTo>
                      <a:pt x="589" y="159"/>
                    </a:lnTo>
                    <a:lnTo>
                      <a:pt x="589" y="160"/>
                    </a:lnTo>
                    <a:lnTo>
                      <a:pt x="589" y="161"/>
                    </a:lnTo>
                    <a:lnTo>
                      <a:pt x="589" y="163"/>
                    </a:lnTo>
                    <a:lnTo>
                      <a:pt x="589" y="164"/>
                    </a:lnTo>
                    <a:lnTo>
                      <a:pt x="589" y="165"/>
                    </a:lnTo>
                    <a:lnTo>
                      <a:pt x="590" y="166"/>
                    </a:lnTo>
                    <a:lnTo>
                      <a:pt x="590" y="169"/>
                    </a:lnTo>
                    <a:lnTo>
                      <a:pt x="590" y="171"/>
                    </a:lnTo>
                    <a:lnTo>
                      <a:pt x="590" y="174"/>
                    </a:lnTo>
                    <a:lnTo>
                      <a:pt x="590" y="178"/>
                    </a:lnTo>
                    <a:lnTo>
                      <a:pt x="590" y="184"/>
                    </a:lnTo>
                    <a:lnTo>
                      <a:pt x="590" y="188"/>
                    </a:lnTo>
                    <a:lnTo>
                      <a:pt x="590" y="189"/>
                    </a:lnTo>
                    <a:lnTo>
                      <a:pt x="590" y="193"/>
                    </a:lnTo>
                    <a:lnTo>
                      <a:pt x="590" y="194"/>
                    </a:lnTo>
                    <a:lnTo>
                      <a:pt x="590" y="196"/>
                    </a:lnTo>
                    <a:lnTo>
                      <a:pt x="590" y="199"/>
                    </a:lnTo>
                    <a:lnTo>
                      <a:pt x="590" y="200"/>
                    </a:lnTo>
                    <a:lnTo>
                      <a:pt x="590" y="202"/>
                    </a:lnTo>
                    <a:lnTo>
                      <a:pt x="589" y="210"/>
                    </a:lnTo>
                    <a:lnTo>
                      <a:pt x="589" y="213"/>
                    </a:lnTo>
                    <a:lnTo>
                      <a:pt x="589" y="217"/>
                    </a:lnTo>
                    <a:lnTo>
                      <a:pt x="589" y="226"/>
                    </a:lnTo>
                    <a:lnTo>
                      <a:pt x="589" y="228"/>
                    </a:lnTo>
                    <a:lnTo>
                      <a:pt x="588" y="228"/>
                    </a:lnTo>
                    <a:lnTo>
                      <a:pt x="585" y="228"/>
                    </a:lnTo>
                    <a:lnTo>
                      <a:pt x="578" y="228"/>
                    </a:lnTo>
                    <a:lnTo>
                      <a:pt x="559" y="230"/>
                    </a:lnTo>
                    <a:lnTo>
                      <a:pt x="558" y="230"/>
                    </a:lnTo>
                    <a:lnTo>
                      <a:pt x="554" y="230"/>
                    </a:lnTo>
                    <a:lnTo>
                      <a:pt x="554" y="232"/>
                    </a:lnTo>
                    <a:lnTo>
                      <a:pt x="554" y="235"/>
                    </a:lnTo>
                    <a:lnTo>
                      <a:pt x="554" y="236"/>
                    </a:lnTo>
                    <a:lnTo>
                      <a:pt x="554" y="238"/>
                    </a:lnTo>
                    <a:lnTo>
                      <a:pt x="554" y="250"/>
                    </a:lnTo>
                    <a:lnTo>
                      <a:pt x="555" y="255"/>
                    </a:lnTo>
                    <a:lnTo>
                      <a:pt x="555" y="263"/>
                    </a:lnTo>
                    <a:lnTo>
                      <a:pt x="555" y="264"/>
                    </a:lnTo>
                    <a:lnTo>
                      <a:pt x="538" y="264"/>
                    </a:lnTo>
                    <a:lnTo>
                      <a:pt x="538" y="268"/>
                    </a:lnTo>
                    <a:lnTo>
                      <a:pt x="538" y="276"/>
                    </a:lnTo>
                    <a:lnTo>
                      <a:pt x="538" y="281"/>
                    </a:lnTo>
                    <a:lnTo>
                      <a:pt x="527" y="281"/>
                    </a:lnTo>
                    <a:lnTo>
                      <a:pt x="524" y="281"/>
                    </a:lnTo>
                    <a:lnTo>
                      <a:pt x="521" y="281"/>
                    </a:lnTo>
                    <a:lnTo>
                      <a:pt x="519" y="281"/>
                    </a:lnTo>
                    <a:lnTo>
                      <a:pt x="519" y="288"/>
                    </a:lnTo>
                    <a:lnTo>
                      <a:pt x="520" y="291"/>
                    </a:lnTo>
                    <a:lnTo>
                      <a:pt x="520" y="292"/>
                    </a:lnTo>
                    <a:lnTo>
                      <a:pt x="520" y="294"/>
                    </a:lnTo>
                    <a:lnTo>
                      <a:pt x="520" y="295"/>
                    </a:lnTo>
                    <a:lnTo>
                      <a:pt x="520" y="299"/>
                    </a:lnTo>
                    <a:lnTo>
                      <a:pt x="519" y="299"/>
                    </a:lnTo>
                    <a:lnTo>
                      <a:pt x="518" y="299"/>
                    </a:lnTo>
                    <a:lnTo>
                      <a:pt x="518" y="307"/>
                    </a:lnTo>
                    <a:lnTo>
                      <a:pt x="518" y="310"/>
                    </a:lnTo>
                    <a:lnTo>
                      <a:pt x="518" y="314"/>
                    </a:lnTo>
                    <a:lnTo>
                      <a:pt x="518" y="323"/>
                    </a:lnTo>
                    <a:lnTo>
                      <a:pt x="518" y="326"/>
                    </a:lnTo>
                    <a:lnTo>
                      <a:pt x="518" y="330"/>
                    </a:lnTo>
                    <a:lnTo>
                      <a:pt x="518" y="331"/>
                    </a:lnTo>
                    <a:lnTo>
                      <a:pt x="518" y="348"/>
                    </a:lnTo>
                    <a:lnTo>
                      <a:pt x="518" y="353"/>
                    </a:lnTo>
                    <a:lnTo>
                      <a:pt x="518" y="359"/>
                    </a:lnTo>
                    <a:lnTo>
                      <a:pt x="518" y="370"/>
                    </a:lnTo>
                    <a:lnTo>
                      <a:pt x="518" y="376"/>
                    </a:lnTo>
                    <a:lnTo>
                      <a:pt x="518" y="382"/>
                    </a:lnTo>
                    <a:lnTo>
                      <a:pt x="518" y="385"/>
                    </a:lnTo>
                    <a:lnTo>
                      <a:pt x="518" y="392"/>
                    </a:lnTo>
                    <a:lnTo>
                      <a:pt x="518" y="395"/>
                    </a:lnTo>
                    <a:lnTo>
                      <a:pt x="518" y="397"/>
                    </a:lnTo>
                    <a:lnTo>
                      <a:pt x="518" y="400"/>
                    </a:lnTo>
                    <a:lnTo>
                      <a:pt x="518" y="402"/>
                    </a:lnTo>
                    <a:lnTo>
                      <a:pt x="516" y="402"/>
                    </a:lnTo>
                    <a:lnTo>
                      <a:pt x="508" y="401"/>
                    </a:lnTo>
                    <a:lnTo>
                      <a:pt x="506" y="401"/>
                    </a:lnTo>
                    <a:lnTo>
                      <a:pt x="502" y="401"/>
                    </a:lnTo>
                    <a:lnTo>
                      <a:pt x="494" y="401"/>
                    </a:lnTo>
                    <a:lnTo>
                      <a:pt x="492" y="401"/>
                    </a:lnTo>
                    <a:lnTo>
                      <a:pt x="491" y="401"/>
                    </a:lnTo>
                    <a:lnTo>
                      <a:pt x="490" y="401"/>
                    </a:lnTo>
                    <a:lnTo>
                      <a:pt x="486" y="401"/>
                    </a:lnTo>
                    <a:lnTo>
                      <a:pt x="483" y="401"/>
                    </a:lnTo>
                    <a:lnTo>
                      <a:pt x="481" y="401"/>
                    </a:lnTo>
                    <a:lnTo>
                      <a:pt x="473" y="401"/>
                    </a:lnTo>
                    <a:lnTo>
                      <a:pt x="448" y="401"/>
                    </a:lnTo>
                    <a:lnTo>
                      <a:pt x="440" y="402"/>
                    </a:lnTo>
                    <a:lnTo>
                      <a:pt x="435" y="402"/>
                    </a:lnTo>
                    <a:lnTo>
                      <a:pt x="422" y="402"/>
                    </a:lnTo>
                    <a:lnTo>
                      <a:pt x="417" y="402"/>
                    </a:lnTo>
                    <a:lnTo>
                      <a:pt x="416" y="402"/>
                    </a:lnTo>
                    <a:lnTo>
                      <a:pt x="414" y="402"/>
                    </a:lnTo>
                    <a:lnTo>
                      <a:pt x="413" y="402"/>
                    </a:lnTo>
                    <a:lnTo>
                      <a:pt x="411" y="402"/>
                    </a:lnTo>
                    <a:lnTo>
                      <a:pt x="408" y="402"/>
                    </a:lnTo>
                    <a:lnTo>
                      <a:pt x="401" y="402"/>
                    </a:lnTo>
                    <a:lnTo>
                      <a:pt x="399" y="402"/>
                    </a:lnTo>
                    <a:lnTo>
                      <a:pt x="398" y="402"/>
                    </a:lnTo>
                    <a:lnTo>
                      <a:pt x="397" y="402"/>
                    </a:lnTo>
                    <a:lnTo>
                      <a:pt x="396" y="402"/>
                    </a:lnTo>
                    <a:lnTo>
                      <a:pt x="395" y="402"/>
                    </a:lnTo>
                    <a:lnTo>
                      <a:pt x="392" y="402"/>
                    </a:lnTo>
                    <a:lnTo>
                      <a:pt x="387" y="402"/>
                    </a:lnTo>
                    <a:lnTo>
                      <a:pt x="383" y="402"/>
                    </a:lnTo>
                    <a:lnTo>
                      <a:pt x="380" y="402"/>
                    </a:lnTo>
                    <a:lnTo>
                      <a:pt x="379" y="402"/>
                    </a:lnTo>
                    <a:lnTo>
                      <a:pt x="378" y="402"/>
                    </a:lnTo>
                    <a:lnTo>
                      <a:pt x="374" y="402"/>
                    </a:lnTo>
                    <a:lnTo>
                      <a:pt x="373" y="402"/>
                    </a:lnTo>
                    <a:lnTo>
                      <a:pt x="371" y="402"/>
                    </a:lnTo>
                    <a:lnTo>
                      <a:pt x="365" y="402"/>
                    </a:lnTo>
                    <a:lnTo>
                      <a:pt x="364" y="401"/>
                    </a:lnTo>
                    <a:lnTo>
                      <a:pt x="363" y="401"/>
                    </a:lnTo>
                    <a:lnTo>
                      <a:pt x="362" y="401"/>
                    </a:lnTo>
                    <a:lnTo>
                      <a:pt x="359" y="401"/>
                    </a:lnTo>
                    <a:lnTo>
                      <a:pt x="352" y="401"/>
                    </a:lnTo>
                    <a:lnTo>
                      <a:pt x="348" y="401"/>
                    </a:lnTo>
                    <a:lnTo>
                      <a:pt x="345" y="401"/>
                    </a:lnTo>
                    <a:lnTo>
                      <a:pt x="343" y="401"/>
                    </a:lnTo>
                    <a:lnTo>
                      <a:pt x="336" y="401"/>
                    </a:lnTo>
                    <a:lnTo>
                      <a:pt x="334" y="401"/>
                    </a:lnTo>
                    <a:lnTo>
                      <a:pt x="332" y="401"/>
                    </a:lnTo>
                    <a:lnTo>
                      <a:pt x="331" y="401"/>
                    </a:lnTo>
                    <a:lnTo>
                      <a:pt x="328" y="401"/>
                    </a:lnTo>
                    <a:lnTo>
                      <a:pt x="319" y="401"/>
                    </a:lnTo>
                    <a:lnTo>
                      <a:pt x="317" y="401"/>
                    </a:lnTo>
                    <a:lnTo>
                      <a:pt x="313" y="401"/>
                    </a:lnTo>
                    <a:lnTo>
                      <a:pt x="312" y="401"/>
                    </a:lnTo>
                    <a:lnTo>
                      <a:pt x="310" y="401"/>
                    </a:lnTo>
                    <a:lnTo>
                      <a:pt x="310" y="400"/>
                    </a:lnTo>
                    <a:lnTo>
                      <a:pt x="310" y="399"/>
                    </a:lnTo>
                    <a:lnTo>
                      <a:pt x="310" y="398"/>
                    </a:lnTo>
                    <a:lnTo>
                      <a:pt x="310" y="394"/>
                    </a:lnTo>
                    <a:lnTo>
                      <a:pt x="310" y="393"/>
                    </a:lnTo>
                    <a:lnTo>
                      <a:pt x="310" y="392"/>
                    </a:lnTo>
                    <a:lnTo>
                      <a:pt x="310" y="391"/>
                    </a:lnTo>
                    <a:lnTo>
                      <a:pt x="310" y="390"/>
                    </a:lnTo>
                    <a:lnTo>
                      <a:pt x="310" y="389"/>
                    </a:lnTo>
                    <a:lnTo>
                      <a:pt x="310" y="385"/>
                    </a:lnTo>
                    <a:lnTo>
                      <a:pt x="310" y="384"/>
                    </a:lnTo>
                    <a:lnTo>
                      <a:pt x="310" y="383"/>
                    </a:lnTo>
                    <a:lnTo>
                      <a:pt x="308" y="383"/>
                    </a:lnTo>
                    <a:lnTo>
                      <a:pt x="302" y="383"/>
                    </a:lnTo>
                    <a:lnTo>
                      <a:pt x="301" y="383"/>
                    </a:lnTo>
                    <a:lnTo>
                      <a:pt x="299" y="383"/>
                    </a:lnTo>
                    <a:lnTo>
                      <a:pt x="297" y="383"/>
                    </a:lnTo>
                    <a:lnTo>
                      <a:pt x="296" y="383"/>
                    </a:lnTo>
                    <a:lnTo>
                      <a:pt x="294" y="383"/>
                    </a:lnTo>
                    <a:lnTo>
                      <a:pt x="293" y="383"/>
                    </a:lnTo>
                    <a:lnTo>
                      <a:pt x="292" y="383"/>
                    </a:lnTo>
                    <a:lnTo>
                      <a:pt x="291" y="383"/>
                    </a:lnTo>
                    <a:lnTo>
                      <a:pt x="290" y="383"/>
                    </a:lnTo>
                    <a:lnTo>
                      <a:pt x="287" y="383"/>
                    </a:lnTo>
                    <a:lnTo>
                      <a:pt x="286" y="383"/>
                    </a:lnTo>
                    <a:lnTo>
                      <a:pt x="285" y="383"/>
                    </a:lnTo>
                    <a:lnTo>
                      <a:pt x="284" y="383"/>
                    </a:lnTo>
                    <a:lnTo>
                      <a:pt x="284" y="381"/>
                    </a:lnTo>
                    <a:lnTo>
                      <a:pt x="284" y="380"/>
                    </a:lnTo>
                    <a:lnTo>
                      <a:pt x="284" y="378"/>
                    </a:lnTo>
                    <a:lnTo>
                      <a:pt x="284" y="375"/>
                    </a:lnTo>
                    <a:lnTo>
                      <a:pt x="284" y="374"/>
                    </a:lnTo>
                    <a:lnTo>
                      <a:pt x="282" y="374"/>
                    </a:lnTo>
                    <a:lnTo>
                      <a:pt x="280" y="374"/>
                    </a:lnTo>
                    <a:lnTo>
                      <a:pt x="279" y="374"/>
                    </a:lnTo>
                    <a:lnTo>
                      <a:pt x="276" y="374"/>
                    </a:lnTo>
                    <a:lnTo>
                      <a:pt x="275" y="374"/>
                    </a:lnTo>
                    <a:lnTo>
                      <a:pt x="274" y="374"/>
                    </a:lnTo>
                    <a:lnTo>
                      <a:pt x="271" y="374"/>
                    </a:lnTo>
                    <a:lnTo>
                      <a:pt x="270" y="374"/>
                    </a:lnTo>
                    <a:lnTo>
                      <a:pt x="268" y="374"/>
                    </a:lnTo>
                    <a:lnTo>
                      <a:pt x="267" y="374"/>
                    </a:lnTo>
                    <a:lnTo>
                      <a:pt x="263" y="374"/>
                    </a:lnTo>
                    <a:lnTo>
                      <a:pt x="261" y="375"/>
                    </a:lnTo>
                    <a:lnTo>
                      <a:pt x="258" y="375"/>
                    </a:lnTo>
                    <a:lnTo>
                      <a:pt x="258" y="366"/>
                    </a:lnTo>
                    <a:lnTo>
                      <a:pt x="253" y="366"/>
                    </a:lnTo>
                    <a:lnTo>
                      <a:pt x="250" y="366"/>
                    </a:lnTo>
                    <a:lnTo>
                      <a:pt x="249" y="366"/>
                    </a:lnTo>
                    <a:lnTo>
                      <a:pt x="248" y="367"/>
                    </a:lnTo>
                    <a:lnTo>
                      <a:pt x="247" y="367"/>
                    </a:lnTo>
                    <a:lnTo>
                      <a:pt x="245" y="367"/>
                    </a:lnTo>
                    <a:lnTo>
                      <a:pt x="244" y="367"/>
                    </a:lnTo>
                    <a:lnTo>
                      <a:pt x="243" y="367"/>
                    </a:lnTo>
                    <a:lnTo>
                      <a:pt x="242" y="367"/>
                    </a:lnTo>
                    <a:lnTo>
                      <a:pt x="241" y="367"/>
                    </a:lnTo>
                    <a:lnTo>
                      <a:pt x="241" y="366"/>
                    </a:lnTo>
                    <a:lnTo>
                      <a:pt x="241" y="362"/>
                    </a:lnTo>
                    <a:lnTo>
                      <a:pt x="241" y="361"/>
                    </a:lnTo>
                    <a:lnTo>
                      <a:pt x="241" y="359"/>
                    </a:lnTo>
                    <a:lnTo>
                      <a:pt x="241" y="358"/>
                    </a:lnTo>
                    <a:lnTo>
                      <a:pt x="241" y="355"/>
                    </a:lnTo>
                    <a:lnTo>
                      <a:pt x="241" y="350"/>
                    </a:lnTo>
                    <a:lnTo>
                      <a:pt x="239" y="350"/>
                    </a:lnTo>
                    <a:lnTo>
                      <a:pt x="239" y="349"/>
                    </a:lnTo>
                    <a:lnTo>
                      <a:pt x="236" y="349"/>
                    </a:lnTo>
                    <a:lnTo>
                      <a:pt x="235" y="349"/>
                    </a:lnTo>
                    <a:lnTo>
                      <a:pt x="232" y="349"/>
                    </a:lnTo>
                    <a:lnTo>
                      <a:pt x="231" y="349"/>
                    </a:lnTo>
                    <a:lnTo>
                      <a:pt x="228" y="349"/>
                    </a:lnTo>
                    <a:lnTo>
                      <a:pt x="227" y="349"/>
                    </a:lnTo>
                    <a:lnTo>
                      <a:pt x="223" y="349"/>
                    </a:lnTo>
                    <a:lnTo>
                      <a:pt x="219" y="349"/>
                    </a:lnTo>
                    <a:lnTo>
                      <a:pt x="215" y="349"/>
                    </a:lnTo>
                    <a:lnTo>
                      <a:pt x="211" y="349"/>
                    </a:lnTo>
                    <a:lnTo>
                      <a:pt x="207" y="349"/>
                    </a:lnTo>
                    <a:lnTo>
                      <a:pt x="206" y="349"/>
                    </a:lnTo>
                    <a:lnTo>
                      <a:pt x="206" y="345"/>
                    </a:lnTo>
                    <a:lnTo>
                      <a:pt x="206" y="339"/>
                    </a:lnTo>
                    <a:lnTo>
                      <a:pt x="206" y="336"/>
                    </a:lnTo>
                    <a:lnTo>
                      <a:pt x="206" y="335"/>
                    </a:lnTo>
                    <a:lnTo>
                      <a:pt x="206" y="332"/>
                    </a:lnTo>
                    <a:lnTo>
                      <a:pt x="205" y="332"/>
                    </a:lnTo>
                    <a:lnTo>
                      <a:pt x="201" y="332"/>
                    </a:lnTo>
                    <a:lnTo>
                      <a:pt x="192" y="332"/>
                    </a:lnTo>
                    <a:lnTo>
                      <a:pt x="189" y="332"/>
                    </a:lnTo>
                    <a:lnTo>
                      <a:pt x="188" y="332"/>
                    </a:lnTo>
                    <a:lnTo>
                      <a:pt x="185" y="332"/>
                    </a:lnTo>
                    <a:lnTo>
                      <a:pt x="184" y="332"/>
                    </a:lnTo>
                    <a:lnTo>
                      <a:pt x="175" y="332"/>
                    </a:lnTo>
                    <a:lnTo>
                      <a:pt x="173" y="332"/>
                    </a:lnTo>
                    <a:lnTo>
                      <a:pt x="170" y="333"/>
                    </a:lnTo>
                    <a:lnTo>
                      <a:pt x="167" y="333"/>
                    </a:lnTo>
                    <a:lnTo>
                      <a:pt x="166" y="333"/>
                    </a:lnTo>
                    <a:lnTo>
                      <a:pt x="165" y="333"/>
                    </a:lnTo>
                    <a:lnTo>
                      <a:pt x="156" y="333"/>
                    </a:lnTo>
                    <a:lnTo>
                      <a:pt x="155" y="333"/>
                    </a:lnTo>
                    <a:lnTo>
                      <a:pt x="154" y="333"/>
                    </a:lnTo>
                    <a:lnTo>
                      <a:pt x="153" y="333"/>
                    </a:lnTo>
                    <a:lnTo>
                      <a:pt x="152" y="333"/>
                    </a:lnTo>
                    <a:lnTo>
                      <a:pt x="147" y="333"/>
                    </a:lnTo>
                    <a:lnTo>
                      <a:pt x="146" y="333"/>
                    </a:lnTo>
                    <a:lnTo>
                      <a:pt x="145" y="333"/>
                    </a:lnTo>
                    <a:lnTo>
                      <a:pt x="141" y="333"/>
                    </a:lnTo>
                    <a:lnTo>
                      <a:pt x="140" y="333"/>
                    </a:lnTo>
                    <a:lnTo>
                      <a:pt x="139" y="333"/>
                    </a:lnTo>
                    <a:lnTo>
                      <a:pt x="138" y="333"/>
                    </a:lnTo>
                    <a:lnTo>
                      <a:pt x="137" y="333"/>
                    </a:lnTo>
                    <a:lnTo>
                      <a:pt x="137" y="324"/>
                    </a:lnTo>
                    <a:lnTo>
                      <a:pt x="137" y="322"/>
                    </a:lnTo>
                    <a:lnTo>
                      <a:pt x="137" y="320"/>
                    </a:lnTo>
                    <a:lnTo>
                      <a:pt x="137" y="319"/>
                    </a:lnTo>
                    <a:lnTo>
                      <a:pt x="137" y="316"/>
                    </a:lnTo>
                    <a:lnTo>
                      <a:pt x="135" y="315"/>
                    </a:lnTo>
                    <a:lnTo>
                      <a:pt x="126" y="315"/>
                    </a:lnTo>
                    <a:lnTo>
                      <a:pt x="122" y="315"/>
                    </a:lnTo>
                    <a:lnTo>
                      <a:pt x="119" y="315"/>
                    </a:lnTo>
                    <a:lnTo>
                      <a:pt x="118" y="315"/>
                    </a:lnTo>
                    <a:lnTo>
                      <a:pt x="116" y="315"/>
                    </a:lnTo>
                    <a:lnTo>
                      <a:pt x="114" y="315"/>
                    </a:lnTo>
                    <a:lnTo>
                      <a:pt x="113" y="315"/>
                    </a:lnTo>
                    <a:lnTo>
                      <a:pt x="111" y="315"/>
                    </a:lnTo>
                    <a:lnTo>
                      <a:pt x="111" y="314"/>
                    </a:lnTo>
                    <a:lnTo>
                      <a:pt x="111" y="313"/>
                    </a:lnTo>
                    <a:lnTo>
                      <a:pt x="111" y="309"/>
                    </a:lnTo>
                    <a:lnTo>
                      <a:pt x="111" y="308"/>
                    </a:lnTo>
                    <a:lnTo>
                      <a:pt x="111" y="307"/>
                    </a:lnTo>
                    <a:lnTo>
                      <a:pt x="111" y="306"/>
                    </a:lnTo>
                    <a:lnTo>
                      <a:pt x="110" y="306"/>
                    </a:lnTo>
                    <a:lnTo>
                      <a:pt x="109" y="306"/>
                    </a:lnTo>
                    <a:lnTo>
                      <a:pt x="109" y="305"/>
                    </a:lnTo>
                    <a:lnTo>
                      <a:pt x="107" y="305"/>
                    </a:lnTo>
                    <a:lnTo>
                      <a:pt x="107" y="303"/>
                    </a:lnTo>
                    <a:lnTo>
                      <a:pt x="106" y="303"/>
                    </a:lnTo>
                    <a:lnTo>
                      <a:pt x="106" y="302"/>
                    </a:lnTo>
                    <a:lnTo>
                      <a:pt x="102" y="302"/>
                    </a:lnTo>
                    <a:lnTo>
                      <a:pt x="102" y="300"/>
                    </a:lnTo>
                    <a:lnTo>
                      <a:pt x="102" y="295"/>
                    </a:lnTo>
                    <a:lnTo>
                      <a:pt x="102" y="293"/>
                    </a:lnTo>
                    <a:lnTo>
                      <a:pt x="102" y="292"/>
                    </a:lnTo>
                    <a:lnTo>
                      <a:pt x="102" y="288"/>
                    </a:lnTo>
                    <a:lnTo>
                      <a:pt x="102" y="286"/>
                    </a:lnTo>
                    <a:lnTo>
                      <a:pt x="102" y="281"/>
                    </a:lnTo>
                    <a:lnTo>
                      <a:pt x="94" y="280"/>
                    </a:lnTo>
                    <a:lnTo>
                      <a:pt x="85" y="280"/>
                    </a:lnTo>
                    <a:lnTo>
                      <a:pt x="83" y="280"/>
                    </a:lnTo>
                    <a:lnTo>
                      <a:pt x="81" y="280"/>
                    </a:lnTo>
                    <a:lnTo>
                      <a:pt x="77" y="280"/>
                    </a:lnTo>
                    <a:lnTo>
                      <a:pt x="76" y="280"/>
                    </a:lnTo>
                    <a:lnTo>
                      <a:pt x="76" y="275"/>
                    </a:lnTo>
                    <a:lnTo>
                      <a:pt x="76" y="272"/>
                    </a:lnTo>
                    <a:lnTo>
                      <a:pt x="76" y="268"/>
                    </a:lnTo>
                    <a:lnTo>
                      <a:pt x="77" y="267"/>
                    </a:lnTo>
                    <a:lnTo>
                      <a:pt x="72" y="267"/>
                    </a:lnTo>
                    <a:lnTo>
                      <a:pt x="72" y="270"/>
                    </a:lnTo>
                    <a:lnTo>
                      <a:pt x="68" y="270"/>
                    </a:lnTo>
                    <a:lnTo>
                      <a:pt x="68" y="269"/>
                    </a:lnTo>
                    <a:lnTo>
                      <a:pt x="68" y="266"/>
                    </a:lnTo>
                    <a:lnTo>
                      <a:pt x="68" y="265"/>
                    </a:lnTo>
                    <a:lnTo>
                      <a:pt x="68" y="263"/>
                    </a:lnTo>
                    <a:lnTo>
                      <a:pt x="66" y="263"/>
                    </a:lnTo>
                    <a:lnTo>
                      <a:pt x="64" y="263"/>
                    </a:lnTo>
                    <a:lnTo>
                      <a:pt x="59" y="263"/>
                    </a:lnTo>
                    <a:lnTo>
                      <a:pt x="58" y="263"/>
                    </a:lnTo>
                    <a:lnTo>
                      <a:pt x="54" y="263"/>
                    </a:lnTo>
                    <a:lnTo>
                      <a:pt x="53" y="263"/>
                    </a:lnTo>
                    <a:lnTo>
                      <a:pt x="52" y="263"/>
                    </a:lnTo>
                    <a:lnTo>
                      <a:pt x="52" y="261"/>
                    </a:lnTo>
                    <a:lnTo>
                      <a:pt x="52" y="260"/>
                    </a:lnTo>
                    <a:lnTo>
                      <a:pt x="53" y="260"/>
                    </a:lnTo>
                    <a:lnTo>
                      <a:pt x="53" y="259"/>
                    </a:lnTo>
                    <a:lnTo>
                      <a:pt x="54" y="258"/>
                    </a:lnTo>
                    <a:lnTo>
                      <a:pt x="55" y="257"/>
                    </a:lnTo>
                    <a:lnTo>
                      <a:pt x="57" y="256"/>
                    </a:lnTo>
                    <a:lnTo>
                      <a:pt x="58" y="256"/>
                    </a:lnTo>
                    <a:lnTo>
                      <a:pt x="58" y="255"/>
                    </a:lnTo>
                    <a:lnTo>
                      <a:pt x="58" y="253"/>
                    </a:lnTo>
                    <a:lnTo>
                      <a:pt x="57" y="253"/>
                    </a:lnTo>
                    <a:lnTo>
                      <a:pt x="57" y="252"/>
                    </a:lnTo>
                    <a:lnTo>
                      <a:pt x="57" y="251"/>
                    </a:lnTo>
                    <a:lnTo>
                      <a:pt x="58" y="251"/>
                    </a:lnTo>
                    <a:lnTo>
                      <a:pt x="58" y="250"/>
                    </a:lnTo>
                    <a:lnTo>
                      <a:pt x="59" y="250"/>
                    </a:lnTo>
                    <a:lnTo>
                      <a:pt x="59" y="249"/>
                    </a:lnTo>
                    <a:lnTo>
                      <a:pt x="58" y="249"/>
                    </a:lnTo>
                    <a:lnTo>
                      <a:pt x="58" y="248"/>
                    </a:lnTo>
                    <a:lnTo>
                      <a:pt x="58" y="247"/>
                    </a:lnTo>
                    <a:lnTo>
                      <a:pt x="59" y="247"/>
                    </a:lnTo>
                    <a:lnTo>
                      <a:pt x="59" y="246"/>
                    </a:lnTo>
                    <a:lnTo>
                      <a:pt x="59" y="244"/>
                    </a:lnTo>
                    <a:lnTo>
                      <a:pt x="60" y="244"/>
                    </a:lnTo>
                    <a:lnTo>
                      <a:pt x="60" y="243"/>
                    </a:lnTo>
                    <a:lnTo>
                      <a:pt x="60" y="242"/>
                    </a:lnTo>
                    <a:lnTo>
                      <a:pt x="59" y="242"/>
                    </a:lnTo>
                    <a:lnTo>
                      <a:pt x="59" y="241"/>
                    </a:lnTo>
                    <a:lnTo>
                      <a:pt x="59" y="240"/>
                    </a:lnTo>
                    <a:lnTo>
                      <a:pt x="60" y="239"/>
                    </a:lnTo>
                    <a:lnTo>
                      <a:pt x="60" y="238"/>
                    </a:lnTo>
                    <a:lnTo>
                      <a:pt x="60" y="236"/>
                    </a:lnTo>
                    <a:lnTo>
                      <a:pt x="60" y="235"/>
                    </a:lnTo>
                    <a:lnTo>
                      <a:pt x="60" y="234"/>
                    </a:lnTo>
                    <a:lnTo>
                      <a:pt x="59" y="234"/>
                    </a:lnTo>
                    <a:lnTo>
                      <a:pt x="59" y="233"/>
                    </a:lnTo>
                    <a:lnTo>
                      <a:pt x="58" y="233"/>
                    </a:lnTo>
                    <a:lnTo>
                      <a:pt x="58" y="232"/>
                    </a:lnTo>
                    <a:lnTo>
                      <a:pt x="57" y="232"/>
                    </a:lnTo>
                    <a:lnTo>
                      <a:pt x="57" y="231"/>
                    </a:lnTo>
                    <a:lnTo>
                      <a:pt x="57" y="230"/>
                    </a:lnTo>
                    <a:lnTo>
                      <a:pt x="57" y="228"/>
                    </a:lnTo>
                    <a:lnTo>
                      <a:pt x="57" y="226"/>
                    </a:lnTo>
                    <a:lnTo>
                      <a:pt x="58" y="225"/>
                    </a:lnTo>
                    <a:lnTo>
                      <a:pt x="58" y="224"/>
                    </a:lnTo>
                    <a:lnTo>
                      <a:pt x="58" y="223"/>
                    </a:lnTo>
                    <a:lnTo>
                      <a:pt x="59" y="223"/>
                    </a:lnTo>
                    <a:lnTo>
                      <a:pt x="59" y="222"/>
                    </a:lnTo>
                    <a:lnTo>
                      <a:pt x="60" y="221"/>
                    </a:lnTo>
                    <a:lnTo>
                      <a:pt x="61" y="221"/>
                    </a:lnTo>
                    <a:lnTo>
                      <a:pt x="61" y="219"/>
                    </a:lnTo>
                    <a:lnTo>
                      <a:pt x="63" y="218"/>
                    </a:lnTo>
                    <a:lnTo>
                      <a:pt x="64" y="218"/>
                    </a:lnTo>
                    <a:lnTo>
                      <a:pt x="64" y="217"/>
                    </a:lnTo>
                    <a:lnTo>
                      <a:pt x="66" y="217"/>
                    </a:lnTo>
                    <a:lnTo>
                      <a:pt x="66" y="216"/>
                    </a:lnTo>
                    <a:lnTo>
                      <a:pt x="67" y="216"/>
                    </a:lnTo>
                    <a:lnTo>
                      <a:pt x="67" y="215"/>
                    </a:lnTo>
                    <a:lnTo>
                      <a:pt x="66" y="215"/>
                    </a:lnTo>
                    <a:lnTo>
                      <a:pt x="66" y="214"/>
                    </a:lnTo>
                    <a:lnTo>
                      <a:pt x="66" y="213"/>
                    </a:lnTo>
                    <a:lnTo>
                      <a:pt x="67" y="211"/>
                    </a:lnTo>
                    <a:lnTo>
                      <a:pt x="67" y="210"/>
                    </a:lnTo>
                    <a:lnTo>
                      <a:pt x="68" y="209"/>
                    </a:lnTo>
                    <a:lnTo>
                      <a:pt x="68" y="208"/>
                    </a:lnTo>
                    <a:lnTo>
                      <a:pt x="69" y="207"/>
                    </a:lnTo>
                    <a:lnTo>
                      <a:pt x="70" y="206"/>
                    </a:lnTo>
                    <a:lnTo>
                      <a:pt x="70" y="205"/>
                    </a:lnTo>
                    <a:lnTo>
                      <a:pt x="70" y="203"/>
                    </a:lnTo>
                    <a:lnTo>
                      <a:pt x="70" y="201"/>
                    </a:lnTo>
                    <a:lnTo>
                      <a:pt x="70" y="199"/>
                    </a:lnTo>
                    <a:lnTo>
                      <a:pt x="70" y="197"/>
                    </a:lnTo>
                    <a:lnTo>
                      <a:pt x="70" y="196"/>
                    </a:lnTo>
                    <a:lnTo>
                      <a:pt x="70" y="194"/>
                    </a:lnTo>
                    <a:lnTo>
                      <a:pt x="70" y="193"/>
                    </a:lnTo>
                    <a:lnTo>
                      <a:pt x="70" y="192"/>
                    </a:lnTo>
                    <a:lnTo>
                      <a:pt x="71" y="192"/>
                    </a:lnTo>
                    <a:lnTo>
                      <a:pt x="72" y="191"/>
                    </a:lnTo>
                    <a:lnTo>
                      <a:pt x="72" y="190"/>
                    </a:lnTo>
                    <a:lnTo>
                      <a:pt x="73" y="190"/>
                    </a:lnTo>
                    <a:lnTo>
                      <a:pt x="72" y="189"/>
                    </a:lnTo>
                    <a:lnTo>
                      <a:pt x="73" y="188"/>
                    </a:lnTo>
                    <a:lnTo>
                      <a:pt x="73" y="186"/>
                    </a:lnTo>
                    <a:lnTo>
                      <a:pt x="73" y="184"/>
                    </a:lnTo>
                    <a:lnTo>
                      <a:pt x="75" y="184"/>
                    </a:lnTo>
                    <a:lnTo>
                      <a:pt x="76" y="182"/>
                    </a:lnTo>
                    <a:lnTo>
                      <a:pt x="77" y="181"/>
                    </a:lnTo>
                    <a:lnTo>
                      <a:pt x="77" y="180"/>
                    </a:lnTo>
                    <a:lnTo>
                      <a:pt x="77" y="178"/>
                    </a:lnTo>
                    <a:lnTo>
                      <a:pt x="77" y="177"/>
                    </a:lnTo>
                    <a:lnTo>
                      <a:pt x="77" y="176"/>
                    </a:lnTo>
                    <a:lnTo>
                      <a:pt x="77" y="175"/>
                    </a:lnTo>
                    <a:lnTo>
                      <a:pt x="77" y="174"/>
                    </a:lnTo>
                    <a:lnTo>
                      <a:pt x="77" y="173"/>
                    </a:lnTo>
                    <a:lnTo>
                      <a:pt x="77" y="172"/>
                    </a:lnTo>
                    <a:lnTo>
                      <a:pt x="77" y="171"/>
                    </a:lnTo>
                    <a:lnTo>
                      <a:pt x="78" y="171"/>
                    </a:lnTo>
                    <a:lnTo>
                      <a:pt x="77" y="169"/>
                    </a:lnTo>
                    <a:lnTo>
                      <a:pt x="76" y="169"/>
                    </a:lnTo>
                    <a:lnTo>
                      <a:pt x="76" y="168"/>
                    </a:lnTo>
                    <a:lnTo>
                      <a:pt x="76" y="166"/>
                    </a:lnTo>
                    <a:lnTo>
                      <a:pt x="76" y="165"/>
                    </a:lnTo>
                    <a:lnTo>
                      <a:pt x="76" y="164"/>
                    </a:lnTo>
                    <a:lnTo>
                      <a:pt x="77" y="163"/>
                    </a:lnTo>
                    <a:lnTo>
                      <a:pt x="78" y="161"/>
                    </a:lnTo>
                    <a:lnTo>
                      <a:pt x="79" y="161"/>
                    </a:lnTo>
                    <a:lnTo>
                      <a:pt x="80" y="161"/>
                    </a:lnTo>
                    <a:lnTo>
                      <a:pt x="81" y="161"/>
                    </a:lnTo>
                    <a:lnTo>
                      <a:pt x="83" y="161"/>
                    </a:lnTo>
                    <a:lnTo>
                      <a:pt x="84" y="161"/>
                    </a:lnTo>
                    <a:lnTo>
                      <a:pt x="85" y="161"/>
                    </a:lnTo>
                    <a:lnTo>
                      <a:pt x="86" y="161"/>
                    </a:lnTo>
                    <a:lnTo>
                      <a:pt x="87" y="161"/>
                    </a:lnTo>
                    <a:lnTo>
                      <a:pt x="88" y="161"/>
                    </a:lnTo>
                    <a:lnTo>
                      <a:pt x="89" y="161"/>
                    </a:lnTo>
                    <a:lnTo>
                      <a:pt x="90" y="161"/>
                    </a:lnTo>
                    <a:lnTo>
                      <a:pt x="92" y="161"/>
                    </a:lnTo>
                    <a:lnTo>
                      <a:pt x="93" y="163"/>
                    </a:lnTo>
                    <a:lnTo>
                      <a:pt x="93" y="161"/>
                    </a:lnTo>
                    <a:lnTo>
                      <a:pt x="94" y="161"/>
                    </a:lnTo>
                    <a:lnTo>
                      <a:pt x="94" y="160"/>
                    </a:lnTo>
                    <a:lnTo>
                      <a:pt x="94" y="159"/>
                    </a:lnTo>
                    <a:lnTo>
                      <a:pt x="93" y="159"/>
                    </a:lnTo>
                    <a:lnTo>
                      <a:pt x="92" y="159"/>
                    </a:lnTo>
                    <a:lnTo>
                      <a:pt x="90" y="159"/>
                    </a:lnTo>
                    <a:lnTo>
                      <a:pt x="90" y="158"/>
                    </a:lnTo>
                    <a:lnTo>
                      <a:pt x="90" y="159"/>
                    </a:lnTo>
                    <a:lnTo>
                      <a:pt x="89" y="159"/>
                    </a:lnTo>
                    <a:lnTo>
                      <a:pt x="89" y="158"/>
                    </a:lnTo>
                    <a:lnTo>
                      <a:pt x="88" y="158"/>
                    </a:lnTo>
                    <a:lnTo>
                      <a:pt x="88" y="157"/>
                    </a:lnTo>
                    <a:lnTo>
                      <a:pt x="88" y="158"/>
                    </a:lnTo>
                    <a:lnTo>
                      <a:pt x="89" y="158"/>
                    </a:lnTo>
                    <a:lnTo>
                      <a:pt x="89" y="157"/>
                    </a:lnTo>
                    <a:lnTo>
                      <a:pt x="90" y="157"/>
                    </a:lnTo>
                    <a:lnTo>
                      <a:pt x="92" y="157"/>
                    </a:lnTo>
                    <a:lnTo>
                      <a:pt x="93" y="156"/>
                    </a:lnTo>
                    <a:lnTo>
                      <a:pt x="94" y="156"/>
                    </a:lnTo>
                    <a:lnTo>
                      <a:pt x="95" y="156"/>
                    </a:lnTo>
                    <a:lnTo>
                      <a:pt x="95" y="155"/>
                    </a:lnTo>
                    <a:lnTo>
                      <a:pt x="95" y="154"/>
                    </a:lnTo>
                    <a:lnTo>
                      <a:pt x="96" y="154"/>
                    </a:lnTo>
                    <a:lnTo>
                      <a:pt x="96" y="152"/>
                    </a:lnTo>
                    <a:lnTo>
                      <a:pt x="96" y="151"/>
                    </a:lnTo>
                    <a:lnTo>
                      <a:pt x="96" y="150"/>
                    </a:lnTo>
                    <a:lnTo>
                      <a:pt x="96" y="149"/>
                    </a:lnTo>
                    <a:lnTo>
                      <a:pt x="96" y="148"/>
                    </a:lnTo>
                    <a:lnTo>
                      <a:pt x="97" y="147"/>
                    </a:lnTo>
                    <a:lnTo>
                      <a:pt x="97" y="146"/>
                    </a:lnTo>
                    <a:lnTo>
                      <a:pt x="97" y="144"/>
                    </a:lnTo>
                    <a:lnTo>
                      <a:pt x="98" y="143"/>
                    </a:lnTo>
                    <a:lnTo>
                      <a:pt x="99" y="142"/>
                    </a:lnTo>
                    <a:lnTo>
                      <a:pt x="101" y="142"/>
                    </a:lnTo>
                    <a:lnTo>
                      <a:pt x="101" y="141"/>
                    </a:lnTo>
                    <a:lnTo>
                      <a:pt x="102" y="140"/>
                    </a:lnTo>
                    <a:lnTo>
                      <a:pt x="103" y="140"/>
                    </a:lnTo>
                    <a:lnTo>
                      <a:pt x="103" y="139"/>
                    </a:lnTo>
                    <a:lnTo>
                      <a:pt x="103" y="138"/>
                    </a:lnTo>
                    <a:lnTo>
                      <a:pt x="104" y="138"/>
                    </a:lnTo>
                    <a:lnTo>
                      <a:pt x="104" y="136"/>
                    </a:lnTo>
                    <a:lnTo>
                      <a:pt x="105" y="136"/>
                    </a:lnTo>
                    <a:lnTo>
                      <a:pt x="105" y="135"/>
                    </a:lnTo>
                    <a:lnTo>
                      <a:pt x="106" y="134"/>
                    </a:lnTo>
                    <a:lnTo>
                      <a:pt x="105" y="134"/>
                    </a:lnTo>
                    <a:lnTo>
                      <a:pt x="105" y="133"/>
                    </a:lnTo>
                    <a:lnTo>
                      <a:pt x="106" y="132"/>
                    </a:lnTo>
                    <a:lnTo>
                      <a:pt x="107" y="132"/>
                    </a:lnTo>
                    <a:lnTo>
                      <a:pt x="107" y="131"/>
                    </a:lnTo>
                    <a:lnTo>
                      <a:pt x="109" y="131"/>
                    </a:lnTo>
                    <a:lnTo>
                      <a:pt x="110" y="131"/>
                    </a:lnTo>
                    <a:lnTo>
                      <a:pt x="111" y="131"/>
                    </a:lnTo>
                    <a:lnTo>
                      <a:pt x="111" y="130"/>
                    </a:lnTo>
                    <a:lnTo>
                      <a:pt x="112" y="129"/>
                    </a:lnTo>
                    <a:lnTo>
                      <a:pt x="113" y="129"/>
                    </a:lnTo>
                    <a:lnTo>
                      <a:pt x="114" y="129"/>
                    </a:lnTo>
                    <a:lnTo>
                      <a:pt x="114" y="127"/>
                    </a:lnTo>
                    <a:lnTo>
                      <a:pt x="114" y="126"/>
                    </a:lnTo>
                    <a:lnTo>
                      <a:pt x="115" y="126"/>
                    </a:lnTo>
                    <a:lnTo>
                      <a:pt x="115" y="125"/>
                    </a:lnTo>
                    <a:lnTo>
                      <a:pt x="115" y="124"/>
                    </a:lnTo>
                    <a:lnTo>
                      <a:pt x="115" y="123"/>
                    </a:lnTo>
                    <a:lnTo>
                      <a:pt x="114" y="123"/>
                    </a:lnTo>
                    <a:lnTo>
                      <a:pt x="113" y="123"/>
                    </a:lnTo>
                    <a:lnTo>
                      <a:pt x="113" y="122"/>
                    </a:lnTo>
                    <a:lnTo>
                      <a:pt x="113" y="121"/>
                    </a:lnTo>
                    <a:lnTo>
                      <a:pt x="112" y="121"/>
                    </a:lnTo>
                    <a:lnTo>
                      <a:pt x="112" y="119"/>
                    </a:lnTo>
                    <a:lnTo>
                      <a:pt x="112" y="118"/>
                    </a:lnTo>
                    <a:lnTo>
                      <a:pt x="111" y="118"/>
                    </a:lnTo>
                    <a:lnTo>
                      <a:pt x="111" y="117"/>
                    </a:lnTo>
                    <a:lnTo>
                      <a:pt x="111" y="116"/>
                    </a:lnTo>
                    <a:lnTo>
                      <a:pt x="112" y="116"/>
                    </a:lnTo>
                    <a:lnTo>
                      <a:pt x="112" y="115"/>
                    </a:lnTo>
                    <a:lnTo>
                      <a:pt x="113" y="115"/>
                    </a:lnTo>
                    <a:lnTo>
                      <a:pt x="113" y="114"/>
                    </a:lnTo>
                    <a:lnTo>
                      <a:pt x="113" y="113"/>
                    </a:lnTo>
                    <a:lnTo>
                      <a:pt x="114" y="113"/>
                    </a:lnTo>
                    <a:lnTo>
                      <a:pt x="114" y="111"/>
                    </a:lnTo>
                    <a:lnTo>
                      <a:pt x="114" y="110"/>
                    </a:lnTo>
                    <a:lnTo>
                      <a:pt x="114" y="109"/>
                    </a:lnTo>
                    <a:lnTo>
                      <a:pt x="113" y="109"/>
                    </a:lnTo>
                    <a:lnTo>
                      <a:pt x="114" y="109"/>
                    </a:lnTo>
                    <a:lnTo>
                      <a:pt x="114" y="108"/>
                    </a:lnTo>
                    <a:lnTo>
                      <a:pt x="113" y="108"/>
                    </a:lnTo>
                    <a:lnTo>
                      <a:pt x="113" y="107"/>
                    </a:lnTo>
                    <a:lnTo>
                      <a:pt x="113" y="106"/>
                    </a:lnTo>
                    <a:lnTo>
                      <a:pt x="113" y="105"/>
                    </a:lnTo>
                    <a:lnTo>
                      <a:pt x="113" y="104"/>
                    </a:lnTo>
                    <a:lnTo>
                      <a:pt x="114" y="104"/>
                    </a:lnTo>
                    <a:lnTo>
                      <a:pt x="115" y="104"/>
                    </a:lnTo>
                    <a:lnTo>
                      <a:pt x="116" y="104"/>
                    </a:lnTo>
                    <a:lnTo>
                      <a:pt x="116" y="102"/>
                    </a:lnTo>
                    <a:lnTo>
                      <a:pt x="115" y="102"/>
                    </a:lnTo>
                    <a:lnTo>
                      <a:pt x="115" y="101"/>
                    </a:lnTo>
                    <a:lnTo>
                      <a:pt x="115" y="100"/>
                    </a:lnTo>
                    <a:lnTo>
                      <a:pt x="114" y="101"/>
                    </a:lnTo>
                    <a:lnTo>
                      <a:pt x="113" y="101"/>
                    </a:lnTo>
                    <a:lnTo>
                      <a:pt x="113" y="100"/>
                    </a:lnTo>
                    <a:lnTo>
                      <a:pt x="113" y="99"/>
                    </a:lnTo>
                    <a:lnTo>
                      <a:pt x="113" y="98"/>
                    </a:lnTo>
                    <a:lnTo>
                      <a:pt x="114" y="98"/>
                    </a:lnTo>
                    <a:lnTo>
                      <a:pt x="114" y="97"/>
                    </a:lnTo>
                    <a:lnTo>
                      <a:pt x="114" y="96"/>
                    </a:lnTo>
                    <a:lnTo>
                      <a:pt x="114" y="94"/>
                    </a:lnTo>
                    <a:lnTo>
                      <a:pt x="113" y="94"/>
                    </a:lnTo>
                    <a:lnTo>
                      <a:pt x="113" y="93"/>
                    </a:lnTo>
                    <a:lnTo>
                      <a:pt x="113" y="92"/>
                    </a:lnTo>
                    <a:lnTo>
                      <a:pt x="114" y="92"/>
                    </a:lnTo>
                    <a:lnTo>
                      <a:pt x="114" y="91"/>
                    </a:lnTo>
                    <a:lnTo>
                      <a:pt x="115" y="91"/>
                    </a:lnTo>
                    <a:lnTo>
                      <a:pt x="115" y="90"/>
                    </a:lnTo>
                    <a:lnTo>
                      <a:pt x="115" y="89"/>
                    </a:lnTo>
                    <a:lnTo>
                      <a:pt x="115" y="88"/>
                    </a:lnTo>
                    <a:lnTo>
                      <a:pt x="116" y="87"/>
                    </a:lnTo>
                    <a:lnTo>
                      <a:pt x="116" y="85"/>
                    </a:lnTo>
                    <a:lnTo>
                      <a:pt x="116" y="84"/>
                    </a:lnTo>
                    <a:lnTo>
                      <a:pt x="116" y="83"/>
                    </a:lnTo>
                    <a:lnTo>
                      <a:pt x="116" y="82"/>
                    </a:lnTo>
                    <a:lnTo>
                      <a:pt x="116" y="81"/>
                    </a:lnTo>
                    <a:lnTo>
                      <a:pt x="116" y="80"/>
                    </a:lnTo>
                    <a:lnTo>
                      <a:pt x="115" y="80"/>
                    </a:lnTo>
                    <a:lnTo>
                      <a:pt x="114" y="80"/>
                    </a:lnTo>
                    <a:lnTo>
                      <a:pt x="113" y="80"/>
                    </a:lnTo>
                    <a:lnTo>
                      <a:pt x="112" y="80"/>
                    </a:lnTo>
                    <a:lnTo>
                      <a:pt x="112" y="79"/>
                    </a:lnTo>
                    <a:lnTo>
                      <a:pt x="112" y="77"/>
                    </a:lnTo>
                    <a:lnTo>
                      <a:pt x="111" y="77"/>
                    </a:lnTo>
                    <a:lnTo>
                      <a:pt x="111" y="76"/>
                    </a:lnTo>
                    <a:lnTo>
                      <a:pt x="111" y="75"/>
                    </a:lnTo>
                    <a:lnTo>
                      <a:pt x="110" y="74"/>
                    </a:lnTo>
                    <a:lnTo>
                      <a:pt x="109" y="74"/>
                    </a:lnTo>
                    <a:lnTo>
                      <a:pt x="107" y="74"/>
                    </a:lnTo>
                    <a:lnTo>
                      <a:pt x="106" y="74"/>
                    </a:lnTo>
                    <a:lnTo>
                      <a:pt x="106" y="73"/>
                    </a:lnTo>
                    <a:lnTo>
                      <a:pt x="105" y="72"/>
                    </a:lnTo>
                    <a:lnTo>
                      <a:pt x="104" y="72"/>
                    </a:lnTo>
                    <a:lnTo>
                      <a:pt x="103" y="72"/>
                    </a:lnTo>
                    <a:lnTo>
                      <a:pt x="102" y="72"/>
                    </a:lnTo>
                    <a:lnTo>
                      <a:pt x="102" y="71"/>
                    </a:lnTo>
                    <a:lnTo>
                      <a:pt x="103" y="71"/>
                    </a:lnTo>
                    <a:lnTo>
                      <a:pt x="103" y="69"/>
                    </a:lnTo>
                    <a:lnTo>
                      <a:pt x="104" y="69"/>
                    </a:lnTo>
                    <a:lnTo>
                      <a:pt x="104" y="68"/>
                    </a:lnTo>
                    <a:lnTo>
                      <a:pt x="104" y="67"/>
                    </a:lnTo>
                    <a:lnTo>
                      <a:pt x="103" y="66"/>
                    </a:lnTo>
                    <a:lnTo>
                      <a:pt x="103" y="65"/>
                    </a:lnTo>
                    <a:lnTo>
                      <a:pt x="102" y="64"/>
                    </a:lnTo>
                    <a:lnTo>
                      <a:pt x="102" y="63"/>
                    </a:lnTo>
                    <a:lnTo>
                      <a:pt x="103" y="63"/>
                    </a:lnTo>
                    <a:lnTo>
                      <a:pt x="103" y="62"/>
                    </a:lnTo>
                    <a:lnTo>
                      <a:pt x="103" y="60"/>
                    </a:lnTo>
                    <a:lnTo>
                      <a:pt x="102" y="60"/>
                    </a:lnTo>
                    <a:lnTo>
                      <a:pt x="101" y="60"/>
                    </a:lnTo>
                    <a:lnTo>
                      <a:pt x="101" y="59"/>
                    </a:lnTo>
                    <a:lnTo>
                      <a:pt x="99" y="59"/>
                    </a:lnTo>
                    <a:lnTo>
                      <a:pt x="98" y="58"/>
                    </a:lnTo>
                    <a:lnTo>
                      <a:pt x="97" y="57"/>
                    </a:lnTo>
                    <a:lnTo>
                      <a:pt x="97" y="56"/>
                    </a:lnTo>
                    <a:lnTo>
                      <a:pt x="96" y="56"/>
                    </a:lnTo>
                    <a:lnTo>
                      <a:pt x="96" y="55"/>
                    </a:lnTo>
                    <a:lnTo>
                      <a:pt x="96" y="54"/>
                    </a:lnTo>
                    <a:lnTo>
                      <a:pt x="97" y="54"/>
                    </a:lnTo>
                    <a:lnTo>
                      <a:pt x="98" y="54"/>
                    </a:lnTo>
                    <a:lnTo>
                      <a:pt x="98" y="52"/>
                    </a:lnTo>
                    <a:lnTo>
                      <a:pt x="97" y="52"/>
                    </a:lnTo>
                    <a:lnTo>
                      <a:pt x="97" y="51"/>
                    </a:lnTo>
                    <a:lnTo>
                      <a:pt x="96" y="51"/>
                    </a:lnTo>
                    <a:lnTo>
                      <a:pt x="96" y="50"/>
                    </a:lnTo>
                    <a:lnTo>
                      <a:pt x="95" y="50"/>
                    </a:lnTo>
                    <a:lnTo>
                      <a:pt x="95" y="49"/>
                    </a:lnTo>
                    <a:lnTo>
                      <a:pt x="94" y="49"/>
                    </a:lnTo>
                    <a:lnTo>
                      <a:pt x="93" y="49"/>
                    </a:lnTo>
                    <a:lnTo>
                      <a:pt x="93" y="50"/>
                    </a:lnTo>
                    <a:lnTo>
                      <a:pt x="92" y="50"/>
                    </a:lnTo>
                    <a:lnTo>
                      <a:pt x="92" y="51"/>
                    </a:lnTo>
                    <a:lnTo>
                      <a:pt x="90" y="51"/>
                    </a:lnTo>
                    <a:lnTo>
                      <a:pt x="90" y="52"/>
                    </a:lnTo>
                    <a:lnTo>
                      <a:pt x="89" y="52"/>
                    </a:lnTo>
                    <a:lnTo>
                      <a:pt x="89" y="51"/>
                    </a:lnTo>
                    <a:lnTo>
                      <a:pt x="89" y="50"/>
                    </a:lnTo>
                    <a:lnTo>
                      <a:pt x="88" y="49"/>
                    </a:lnTo>
                    <a:lnTo>
                      <a:pt x="87" y="49"/>
                    </a:lnTo>
                    <a:lnTo>
                      <a:pt x="86" y="49"/>
                    </a:lnTo>
                    <a:lnTo>
                      <a:pt x="85" y="49"/>
                    </a:lnTo>
                    <a:lnTo>
                      <a:pt x="84" y="49"/>
                    </a:lnTo>
                    <a:lnTo>
                      <a:pt x="84" y="48"/>
                    </a:lnTo>
                    <a:lnTo>
                      <a:pt x="83" y="48"/>
                    </a:lnTo>
                    <a:lnTo>
                      <a:pt x="83" y="47"/>
                    </a:lnTo>
                    <a:lnTo>
                      <a:pt x="81" y="47"/>
                    </a:lnTo>
                    <a:lnTo>
                      <a:pt x="81" y="46"/>
                    </a:lnTo>
                    <a:lnTo>
                      <a:pt x="81" y="44"/>
                    </a:lnTo>
                    <a:lnTo>
                      <a:pt x="80" y="44"/>
                    </a:lnTo>
                    <a:lnTo>
                      <a:pt x="80" y="43"/>
                    </a:lnTo>
                    <a:lnTo>
                      <a:pt x="80" y="42"/>
                    </a:lnTo>
                    <a:lnTo>
                      <a:pt x="80" y="41"/>
                    </a:lnTo>
                    <a:lnTo>
                      <a:pt x="81" y="41"/>
                    </a:lnTo>
                    <a:lnTo>
                      <a:pt x="83" y="41"/>
                    </a:lnTo>
                    <a:lnTo>
                      <a:pt x="83" y="40"/>
                    </a:lnTo>
                    <a:lnTo>
                      <a:pt x="83" y="39"/>
                    </a:lnTo>
                    <a:lnTo>
                      <a:pt x="81" y="39"/>
                    </a:lnTo>
                    <a:lnTo>
                      <a:pt x="80" y="39"/>
                    </a:lnTo>
                    <a:lnTo>
                      <a:pt x="80" y="38"/>
                    </a:lnTo>
                    <a:lnTo>
                      <a:pt x="79" y="38"/>
                    </a:lnTo>
                    <a:lnTo>
                      <a:pt x="79" y="37"/>
                    </a:lnTo>
                    <a:lnTo>
                      <a:pt x="78" y="37"/>
                    </a:lnTo>
                    <a:lnTo>
                      <a:pt x="77" y="37"/>
                    </a:lnTo>
                    <a:lnTo>
                      <a:pt x="76" y="35"/>
                    </a:lnTo>
                    <a:lnTo>
                      <a:pt x="76" y="34"/>
                    </a:lnTo>
                    <a:lnTo>
                      <a:pt x="75" y="34"/>
                    </a:lnTo>
                    <a:lnTo>
                      <a:pt x="73" y="34"/>
                    </a:lnTo>
                    <a:lnTo>
                      <a:pt x="73" y="35"/>
                    </a:lnTo>
                    <a:lnTo>
                      <a:pt x="72" y="34"/>
                    </a:lnTo>
                    <a:lnTo>
                      <a:pt x="71" y="33"/>
                    </a:lnTo>
                    <a:lnTo>
                      <a:pt x="71" y="32"/>
                    </a:lnTo>
                    <a:lnTo>
                      <a:pt x="71" y="31"/>
                    </a:lnTo>
                    <a:lnTo>
                      <a:pt x="70" y="31"/>
                    </a:lnTo>
                    <a:lnTo>
                      <a:pt x="69" y="31"/>
                    </a:lnTo>
                    <a:lnTo>
                      <a:pt x="69" y="32"/>
                    </a:lnTo>
                    <a:lnTo>
                      <a:pt x="68" y="32"/>
                    </a:lnTo>
                    <a:lnTo>
                      <a:pt x="68" y="31"/>
                    </a:lnTo>
                    <a:lnTo>
                      <a:pt x="67" y="31"/>
                    </a:lnTo>
                    <a:lnTo>
                      <a:pt x="67" y="30"/>
                    </a:lnTo>
                    <a:lnTo>
                      <a:pt x="66" y="29"/>
                    </a:lnTo>
                    <a:lnTo>
                      <a:pt x="66" y="30"/>
                    </a:lnTo>
                    <a:lnTo>
                      <a:pt x="64" y="30"/>
                    </a:lnTo>
                    <a:lnTo>
                      <a:pt x="63" y="31"/>
                    </a:lnTo>
                    <a:lnTo>
                      <a:pt x="63" y="32"/>
                    </a:lnTo>
                    <a:lnTo>
                      <a:pt x="64" y="32"/>
                    </a:lnTo>
                    <a:lnTo>
                      <a:pt x="64" y="33"/>
                    </a:lnTo>
                    <a:lnTo>
                      <a:pt x="64" y="34"/>
                    </a:lnTo>
                    <a:lnTo>
                      <a:pt x="63" y="34"/>
                    </a:lnTo>
                    <a:lnTo>
                      <a:pt x="62" y="33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1" y="31"/>
                    </a:lnTo>
                    <a:lnTo>
                      <a:pt x="61" y="30"/>
                    </a:lnTo>
                    <a:lnTo>
                      <a:pt x="60" y="30"/>
                    </a:lnTo>
                    <a:lnTo>
                      <a:pt x="60" y="29"/>
                    </a:lnTo>
                    <a:lnTo>
                      <a:pt x="59" y="29"/>
                    </a:lnTo>
                    <a:lnTo>
                      <a:pt x="59" y="30"/>
                    </a:lnTo>
                    <a:lnTo>
                      <a:pt x="59" y="31"/>
                    </a:lnTo>
                    <a:lnTo>
                      <a:pt x="58" y="31"/>
                    </a:lnTo>
                    <a:lnTo>
                      <a:pt x="57" y="31"/>
                    </a:lnTo>
                    <a:lnTo>
                      <a:pt x="55" y="32"/>
                    </a:lnTo>
                    <a:lnTo>
                      <a:pt x="55" y="31"/>
                    </a:lnTo>
                    <a:lnTo>
                      <a:pt x="54" y="31"/>
                    </a:lnTo>
                    <a:lnTo>
                      <a:pt x="54" y="30"/>
                    </a:lnTo>
                    <a:lnTo>
                      <a:pt x="53" y="30"/>
                    </a:lnTo>
                    <a:lnTo>
                      <a:pt x="52" y="30"/>
                    </a:lnTo>
                    <a:lnTo>
                      <a:pt x="51" y="30"/>
                    </a:lnTo>
                    <a:lnTo>
                      <a:pt x="51" y="31"/>
                    </a:lnTo>
                    <a:lnTo>
                      <a:pt x="51" y="30"/>
                    </a:lnTo>
                    <a:lnTo>
                      <a:pt x="50" y="30"/>
                    </a:lnTo>
                    <a:lnTo>
                      <a:pt x="50" y="29"/>
                    </a:lnTo>
                    <a:lnTo>
                      <a:pt x="49" y="29"/>
                    </a:lnTo>
                    <a:lnTo>
                      <a:pt x="47" y="27"/>
                    </a:lnTo>
                    <a:lnTo>
                      <a:pt x="47" y="26"/>
                    </a:lnTo>
                    <a:lnTo>
                      <a:pt x="46" y="26"/>
                    </a:lnTo>
                    <a:lnTo>
                      <a:pt x="46" y="27"/>
                    </a:lnTo>
                    <a:lnTo>
                      <a:pt x="46" y="29"/>
                    </a:lnTo>
                    <a:lnTo>
                      <a:pt x="45" y="29"/>
                    </a:lnTo>
                    <a:lnTo>
                      <a:pt x="45" y="30"/>
                    </a:lnTo>
                    <a:lnTo>
                      <a:pt x="44" y="30"/>
                    </a:lnTo>
                    <a:lnTo>
                      <a:pt x="44" y="29"/>
                    </a:lnTo>
                    <a:lnTo>
                      <a:pt x="43" y="29"/>
                    </a:lnTo>
                    <a:lnTo>
                      <a:pt x="42" y="29"/>
                    </a:lnTo>
                    <a:lnTo>
                      <a:pt x="42" y="30"/>
                    </a:lnTo>
                    <a:lnTo>
                      <a:pt x="41" y="30"/>
                    </a:lnTo>
                    <a:lnTo>
                      <a:pt x="40" y="30"/>
                    </a:lnTo>
                    <a:lnTo>
                      <a:pt x="38" y="30"/>
                    </a:lnTo>
                    <a:lnTo>
                      <a:pt x="37" y="30"/>
                    </a:lnTo>
                    <a:lnTo>
                      <a:pt x="36" y="30"/>
                    </a:lnTo>
                    <a:lnTo>
                      <a:pt x="36" y="31"/>
                    </a:lnTo>
                    <a:lnTo>
                      <a:pt x="35" y="31"/>
                    </a:lnTo>
                    <a:lnTo>
                      <a:pt x="34" y="31"/>
                    </a:lnTo>
                    <a:lnTo>
                      <a:pt x="34" y="32"/>
                    </a:lnTo>
                    <a:lnTo>
                      <a:pt x="33" y="32"/>
                    </a:lnTo>
                    <a:lnTo>
                      <a:pt x="33" y="33"/>
                    </a:lnTo>
                    <a:lnTo>
                      <a:pt x="33" y="32"/>
                    </a:lnTo>
                    <a:lnTo>
                      <a:pt x="32" y="32"/>
                    </a:lnTo>
                    <a:lnTo>
                      <a:pt x="30" y="32"/>
                    </a:lnTo>
                    <a:lnTo>
                      <a:pt x="30" y="31"/>
                    </a:lnTo>
                    <a:lnTo>
                      <a:pt x="29" y="31"/>
                    </a:lnTo>
                    <a:lnTo>
                      <a:pt x="28" y="30"/>
                    </a:lnTo>
                    <a:lnTo>
                      <a:pt x="27" y="30"/>
                    </a:lnTo>
                    <a:lnTo>
                      <a:pt x="26" y="30"/>
                    </a:lnTo>
                    <a:lnTo>
                      <a:pt x="26" y="31"/>
                    </a:lnTo>
                    <a:lnTo>
                      <a:pt x="25" y="31"/>
                    </a:lnTo>
                    <a:lnTo>
                      <a:pt x="24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1" y="31"/>
                    </a:lnTo>
                    <a:lnTo>
                      <a:pt x="21" y="30"/>
                    </a:lnTo>
                    <a:lnTo>
                      <a:pt x="20" y="29"/>
                    </a:lnTo>
                    <a:lnTo>
                      <a:pt x="19" y="30"/>
                    </a:lnTo>
                    <a:lnTo>
                      <a:pt x="19" y="31"/>
                    </a:lnTo>
                    <a:lnTo>
                      <a:pt x="18" y="31"/>
                    </a:lnTo>
                    <a:lnTo>
                      <a:pt x="18" y="32"/>
                    </a:lnTo>
                    <a:lnTo>
                      <a:pt x="18" y="33"/>
                    </a:lnTo>
                    <a:lnTo>
                      <a:pt x="18" y="34"/>
                    </a:lnTo>
                    <a:lnTo>
                      <a:pt x="17" y="34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30"/>
                    </a:lnTo>
                    <a:lnTo>
                      <a:pt x="15" y="29"/>
                    </a:lnTo>
                    <a:lnTo>
                      <a:pt x="15" y="27"/>
                    </a:lnTo>
                    <a:lnTo>
                      <a:pt x="14" y="27"/>
                    </a:lnTo>
                    <a:lnTo>
                      <a:pt x="12" y="27"/>
                    </a:lnTo>
                    <a:lnTo>
                      <a:pt x="12" y="29"/>
                    </a:lnTo>
                    <a:lnTo>
                      <a:pt x="12" y="30"/>
                    </a:lnTo>
                    <a:lnTo>
                      <a:pt x="12" y="31"/>
                    </a:lnTo>
                    <a:lnTo>
                      <a:pt x="11" y="31"/>
                    </a:lnTo>
                    <a:lnTo>
                      <a:pt x="10" y="31"/>
                    </a:lnTo>
                    <a:lnTo>
                      <a:pt x="9" y="31"/>
                    </a:lnTo>
                    <a:lnTo>
                      <a:pt x="8" y="31"/>
                    </a:lnTo>
                    <a:lnTo>
                      <a:pt x="7" y="32"/>
                    </a:lnTo>
                    <a:lnTo>
                      <a:pt x="4" y="32"/>
                    </a:lnTo>
                    <a:lnTo>
                      <a:pt x="3" y="32"/>
                    </a:lnTo>
                    <a:lnTo>
                      <a:pt x="2" y="32"/>
                    </a:lnTo>
                    <a:lnTo>
                      <a:pt x="1" y="33"/>
                    </a:lnTo>
                    <a:lnTo>
                      <a:pt x="0" y="33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0" y="29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2" y="17"/>
                    </a:lnTo>
                    <a:lnTo>
                      <a:pt x="3" y="17"/>
                    </a:lnTo>
                    <a:lnTo>
                      <a:pt x="7" y="17"/>
                    </a:lnTo>
                    <a:lnTo>
                      <a:pt x="8" y="17"/>
                    </a:lnTo>
                    <a:lnTo>
                      <a:pt x="10" y="17"/>
                    </a:lnTo>
                    <a:lnTo>
                      <a:pt x="11" y="17"/>
                    </a:lnTo>
                    <a:lnTo>
                      <a:pt x="12" y="17"/>
                    </a:lnTo>
                    <a:lnTo>
                      <a:pt x="16" y="17"/>
                    </a:lnTo>
                    <a:lnTo>
                      <a:pt x="20" y="17"/>
                    </a:lnTo>
                    <a:lnTo>
                      <a:pt x="23" y="17"/>
                    </a:lnTo>
                    <a:lnTo>
                      <a:pt x="25" y="17"/>
                    </a:lnTo>
                    <a:lnTo>
                      <a:pt x="28" y="17"/>
                    </a:lnTo>
                    <a:lnTo>
                      <a:pt x="32" y="17"/>
                    </a:lnTo>
                    <a:lnTo>
                      <a:pt x="38" y="17"/>
                    </a:lnTo>
                    <a:lnTo>
                      <a:pt x="40" y="17"/>
                    </a:lnTo>
                    <a:lnTo>
                      <a:pt x="42" y="17"/>
                    </a:lnTo>
                    <a:lnTo>
                      <a:pt x="49" y="17"/>
                    </a:lnTo>
                    <a:lnTo>
                      <a:pt x="54" y="17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27" name="Freeform 451">
                <a:extLst>
                  <a:ext uri="{FF2B5EF4-FFF2-40B4-BE49-F238E27FC236}">
                    <a16:creationId xmlns:a16="http://schemas.microsoft.com/office/drawing/2014/main" id="{0EA40E4D-3553-8573-BD86-7415A2E07F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1513" y="3998913"/>
                <a:ext cx="561975" cy="400050"/>
              </a:xfrm>
              <a:custGeom>
                <a:avLst/>
                <a:gdLst>
                  <a:gd name="T0" fmla="*/ 253 w 354"/>
                  <a:gd name="T1" fmla="*/ 13 h 252"/>
                  <a:gd name="T2" fmla="*/ 263 w 354"/>
                  <a:gd name="T3" fmla="*/ 15 h 252"/>
                  <a:gd name="T4" fmla="*/ 275 w 354"/>
                  <a:gd name="T5" fmla="*/ 14 h 252"/>
                  <a:gd name="T6" fmla="*/ 288 w 354"/>
                  <a:gd name="T7" fmla="*/ 13 h 252"/>
                  <a:gd name="T8" fmla="*/ 298 w 354"/>
                  <a:gd name="T9" fmla="*/ 14 h 252"/>
                  <a:gd name="T10" fmla="*/ 306 w 354"/>
                  <a:gd name="T11" fmla="*/ 15 h 252"/>
                  <a:gd name="T12" fmla="*/ 317 w 354"/>
                  <a:gd name="T13" fmla="*/ 22 h 252"/>
                  <a:gd name="T14" fmla="*/ 322 w 354"/>
                  <a:gd name="T15" fmla="*/ 32 h 252"/>
                  <a:gd name="T16" fmla="*/ 333 w 354"/>
                  <a:gd name="T17" fmla="*/ 34 h 252"/>
                  <a:gd name="T18" fmla="*/ 340 w 354"/>
                  <a:gd name="T19" fmla="*/ 44 h 252"/>
                  <a:gd name="T20" fmla="*/ 343 w 354"/>
                  <a:gd name="T21" fmla="*/ 56 h 252"/>
                  <a:gd name="T22" fmla="*/ 354 w 354"/>
                  <a:gd name="T23" fmla="*/ 66 h 252"/>
                  <a:gd name="T24" fmla="*/ 352 w 354"/>
                  <a:gd name="T25" fmla="*/ 82 h 252"/>
                  <a:gd name="T26" fmla="*/ 351 w 354"/>
                  <a:gd name="T27" fmla="*/ 92 h 252"/>
                  <a:gd name="T28" fmla="*/ 350 w 354"/>
                  <a:gd name="T29" fmla="*/ 103 h 252"/>
                  <a:gd name="T30" fmla="*/ 348 w 354"/>
                  <a:gd name="T31" fmla="*/ 115 h 252"/>
                  <a:gd name="T32" fmla="*/ 339 w 354"/>
                  <a:gd name="T33" fmla="*/ 126 h 252"/>
                  <a:gd name="T34" fmla="*/ 330 w 354"/>
                  <a:gd name="T35" fmla="*/ 141 h 252"/>
                  <a:gd name="T36" fmla="*/ 331 w 354"/>
                  <a:gd name="T37" fmla="*/ 145 h 252"/>
                  <a:gd name="T38" fmla="*/ 314 w 354"/>
                  <a:gd name="T39" fmla="*/ 149 h 252"/>
                  <a:gd name="T40" fmla="*/ 313 w 354"/>
                  <a:gd name="T41" fmla="*/ 168 h 252"/>
                  <a:gd name="T42" fmla="*/ 308 w 354"/>
                  <a:gd name="T43" fmla="*/ 189 h 252"/>
                  <a:gd name="T44" fmla="*/ 299 w 354"/>
                  <a:gd name="T45" fmla="*/ 203 h 252"/>
                  <a:gd name="T46" fmla="*/ 298 w 354"/>
                  <a:gd name="T47" fmla="*/ 218 h 252"/>
                  <a:gd name="T48" fmla="*/ 297 w 354"/>
                  <a:gd name="T49" fmla="*/ 233 h 252"/>
                  <a:gd name="T50" fmla="*/ 290 w 354"/>
                  <a:gd name="T51" fmla="*/ 247 h 252"/>
                  <a:gd name="T52" fmla="*/ 271 w 354"/>
                  <a:gd name="T53" fmla="*/ 252 h 252"/>
                  <a:gd name="T54" fmla="*/ 257 w 354"/>
                  <a:gd name="T55" fmla="*/ 247 h 252"/>
                  <a:gd name="T56" fmla="*/ 247 w 354"/>
                  <a:gd name="T57" fmla="*/ 242 h 252"/>
                  <a:gd name="T58" fmla="*/ 247 w 354"/>
                  <a:gd name="T59" fmla="*/ 234 h 252"/>
                  <a:gd name="T60" fmla="*/ 229 w 354"/>
                  <a:gd name="T61" fmla="*/ 230 h 252"/>
                  <a:gd name="T62" fmla="*/ 219 w 354"/>
                  <a:gd name="T63" fmla="*/ 224 h 252"/>
                  <a:gd name="T64" fmla="*/ 192 w 354"/>
                  <a:gd name="T65" fmla="*/ 209 h 252"/>
                  <a:gd name="T66" fmla="*/ 171 w 354"/>
                  <a:gd name="T67" fmla="*/ 199 h 252"/>
                  <a:gd name="T68" fmla="*/ 154 w 354"/>
                  <a:gd name="T69" fmla="*/ 192 h 252"/>
                  <a:gd name="T70" fmla="*/ 150 w 354"/>
                  <a:gd name="T71" fmla="*/ 167 h 252"/>
                  <a:gd name="T72" fmla="*/ 124 w 354"/>
                  <a:gd name="T73" fmla="*/ 169 h 252"/>
                  <a:gd name="T74" fmla="*/ 84 w 354"/>
                  <a:gd name="T75" fmla="*/ 143 h 252"/>
                  <a:gd name="T76" fmla="*/ 72 w 354"/>
                  <a:gd name="T77" fmla="*/ 138 h 252"/>
                  <a:gd name="T78" fmla="*/ 56 w 354"/>
                  <a:gd name="T79" fmla="*/ 143 h 252"/>
                  <a:gd name="T80" fmla="*/ 37 w 354"/>
                  <a:gd name="T81" fmla="*/ 131 h 252"/>
                  <a:gd name="T82" fmla="*/ 21 w 354"/>
                  <a:gd name="T83" fmla="*/ 119 h 252"/>
                  <a:gd name="T84" fmla="*/ 17 w 354"/>
                  <a:gd name="T85" fmla="*/ 108 h 252"/>
                  <a:gd name="T86" fmla="*/ 31 w 354"/>
                  <a:gd name="T87" fmla="*/ 100 h 252"/>
                  <a:gd name="T88" fmla="*/ 29 w 354"/>
                  <a:gd name="T89" fmla="*/ 85 h 252"/>
                  <a:gd name="T90" fmla="*/ 22 w 354"/>
                  <a:gd name="T91" fmla="*/ 64 h 252"/>
                  <a:gd name="T92" fmla="*/ 8 w 354"/>
                  <a:gd name="T93" fmla="*/ 53 h 252"/>
                  <a:gd name="T94" fmla="*/ 0 w 354"/>
                  <a:gd name="T95" fmla="*/ 35 h 252"/>
                  <a:gd name="T96" fmla="*/ 11 w 354"/>
                  <a:gd name="T97" fmla="*/ 17 h 252"/>
                  <a:gd name="T98" fmla="*/ 32 w 354"/>
                  <a:gd name="T99" fmla="*/ 13 h 252"/>
                  <a:gd name="T100" fmla="*/ 43 w 354"/>
                  <a:gd name="T101" fmla="*/ 1 h 252"/>
                  <a:gd name="T102" fmla="*/ 57 w 354"/>
                  <a:gd name="T103" fmla="*/ 24 h 252"/>
                  <a:gd name="T104" fmla="*/ 66 w 354"/>
                  <a:gd name="T105" fmla="*/ 40 h 252"/>
                  <a:gd name="T106" fmla="*/ 85 w 354"/>
                  <a:gd name="T107" fmla="*/ 52 h 252"/>
                  <a:gd name="T108" fmla="*/ 117 w 354"/>
                  <a:gd name="T109" fmla="*/ 52 h 252"/>
                  <a:gd name="T110" fmla="*/ 143 w 354"/>
                  <a:gd name="T111" fmla="*/ 52 h 252"/>
                  <a:gd name="T112" fmla="*/ 166 w 354"/>
                  <a:gd name="T113" fmla="*/ 52 h 252"/>
                  <a:gd name="T114" fmla="*/ 192 w 354"/>
                  <a:gd name="T115" fmla="*/ 52 h 252"/>
                  <a:gd name="T116" fmla="*/ 221 w 354"/>
                  <a:gd name="T117" fmla="*/ 48 h 252"/>
                  <a:gd name="T118" fmla="*/ 230 w 354"/>
                  <a:gd name="T119" fmla="*/ 23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54" h="252">
                    <a:moveTo>
                      <a:pt x="238" y="17"/>
                    </a:moveTo>
                    <a:lnTo>
                      <a:pt x="239" y="17"/>
                    </a:lnTo>
                    <a:lnTo>
                      <a:pt x="240" y="16"/>
                    </a:lnTo>
                    <a:lnTo>
                      <a:pt x="241" y="16"/>
                    </a:lnTo>
                    <a:lnTo>
                      <a:pt x="242" y="16"/>
                    </a:lnTo>
                    <a:lnTo>
                      <a:pt x="245" y="16"/>
                    </a:lnTo>
                    <a:lnTo>
                      <a:pt x="246" y="15"/>
                    </a:lnTo>
                    <a:lnTo>
                      <a:pt x="247" y="15"/>
                    </a:lnTo>
                    <a:lnTo>
                      <a:pt x="248" y="15"/>
                    </a:lnTo>
                    <a:lnTo>
                      <a:pt x="249" y="15"/>
                    </a:lnTo>
                    <a:lnTo>
                      <a:pt x="250" y="15"/>
                    </a:lnTo>
                    <a:lnTo>
                      <a:pt x="250" y="14"/>
                    </a:lnTo>
                    <a:lnTo>
                      <a:pt x="250" y="13"/>
                    </a:lnTo>
                    <a:lnTo>
                      <a:pt x="250" y="11"/>
                    </a:lnTo>
                    <a:lnTo>
                      <a:pt x="252" y="11"/>
                    </a:lnTo>
                    <a:lnTo>
                      <a:pt x="253" y="11"/>
                    </a:lnTo>
                    <a:lnTo>
                      <a:pt x="253" y="13"/>
                    </a:lnTo>
                    <a:lnTo>
                      <a:pt x="254" y="14"/>
                    </a:lnTo>
                    <a:lnTo>
                      <a:pt x="254" y="15"/>
                    </a:lnTo>
                    <a:lnTo>
                      <a:pt x="254" y="17"/>
                    </a:lnTo>
                    <a:lnTo>
                      <a:pt x="255" y="18"/>
                    </a:lnTo>
                    <a:lnTo>
                      <a:pt x="256" y="18"/>
                    </a:ln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5"/>
                    </a:lnTo>
                    <a:lnTo>
                      <a:pt x="257" y="15"/>
                    </a:lnTo>
                    <a:lnTo>
                      <a:pt x="257" y="14"/>
                    </a:lnTo>
                    <a:lnTo>
                      <a:pt x="258" y="13"/>
                    </a:lnTo>
                    <a:lnTo>
                      <a:pt x="259" y="14"/>
                    </a:lnTo>
                    <a:lnTo>
                      <a:pt x="259" y="15"/>
                    </a:lnTo>
                    <a:lnTo>
                      <a:pt x="261" y="15"/>
                    </a:lnTo>
                    <a:lnTo>
                      <a:pt x="261" y="16"/>
                    </a:lnTo>
                    <a:lnTo>
                      <a:pt x="262" y="16"/>
                    </a:lnTo>
                    <a:lnTo>
                      <a:pt x="263" y="15"/>
                    </a:lnTo>
                    <a:lnTo>
                      <a:pt x="264" y="15"/>
                    </a:lnTo>
                    <a:lnTo>
                      <a:pt x="264" y="14"/>
                    </a:lnTo>
                    <a:lnTo>
                      <a:pt x="265" y="14"/>
                    </a:lnTo>
                    <a:lnTo>
                      <a:pt x="266" y="14"/>
                    </a:lnTo>
                    <a:lnTo>
                      <a:pt x="267" y="15"/>
                    </a:lnTo>
                    <a:lnTo>
                      <a:pt x="268" y="15"/>
                    </a:lnTo>
                    <a:lnTo>
                      <a:pt x="268" y="16"/>
                    </a:lnTo>
                    <a:lnTo>
                      <a:pt x="270" y="16"/>
                    </a:lnTo>
                    <a:lnTo>
                      <a:pt x="271" y="16"/>
                    </a:lnTo>
                    <a:lnTo>
                      <a:pt x="271" y="17"/>
                    </a:lnTo>
                    <a:lnTo>
                      <a:pt x="271" y="16"/>
                    </a:lnTo>
                    <a:lnTo>
                      <a:pt x="272" y="16"/>
                    </a:lnTo>
                    <a:lnTo>
                      <a:pt x="272" y="15"/>
                    </a:lnTo>
                    <a:lnTo>
                      <a:pt x="273" y="15"/>
                    </a:lnTo>
                    <a:lnTo>
                      <a:pt x="274" y="15"/>
                    </a:lnTo>
                    <a:lnTo>
                      <a:pt x="274" y="14"/>
                    </a:lnTo>
                    <a:lnTo>
                      <a:pt x="275" y="14"/>
                    </a:lnTo>
                    <a:lnTo>
                      <a:pt x="276" y="14"/>
                    </a:lnTo>
                    <a:lnTo>
                      <a:pt x="278" y="14"/>
                    </a:lnTo>
                    <a:lnTo>
                      <a:pt x="279" y="14"/>
                    </a:lnTo>
                    <a:lnTo>
                      <a:pt x="280" y="14"/>
                    </a:lnTo>
                    <a:lnTo>
                      <a:pt x="280" y="13"/>
                    </a:lnTo>
                    <a:lnTo>
                      <a:pt x="281" y="13"/>
                    </a:lnTo>
                    <a:lnTo>
                      <a:pt x="282" y="13"/>
                    </a:lnTo>
                    <a:lnTo>
                      <a:pt x="282" y="14"/>
                    </a:lnTo>
                    <a:lnTo>
                      <a:pt x="283" y="14"/>
                    </a:lnTo>
                    <a:lnTo>
                      <a:pt x="283" y="13"/>
                    </a:lnTo>
                    <a:lnTo>
                      <a:pt x="284" y="13"/>
                    </a:lnTo>
                    <a:lnTo>
                      <a:pt x="284" y="11"/>
                    </a:lnTo>
                    <a:lnTo>
                      <a:pt x="284" y="10"/>
                    </a:lnTo>
                    <a:lnTo>
                      <a:pt x="285" y="10"/>
                    </a:lnTo>
                    <a:lnTo>
                      <a:pt x="285" y="11"/>
                    </a:lnTo>
                    <a:lnTo>
                      <a:pt x="287" y="13"/>
                    </a:lnTo>
                    <a:lnTo>
                      <a:pt x="288" y="13"/>
                    </a:lnTo>
                    <a:lnTo>
                      <a:pt x="288" y="14"/>
                    </a:lnTo>
                    <a:lnTo>
                      <a:pt x="289" y="14"/>
                    </a:lnTo>
                    <a:lnTo>
                      <a:pt x="289" y="15"/>
                    </a:lnTo>
                    <a:lnTo>
                      <a:pt x="289" y="14"/>
                    </a:lnTo>
                    <a:lnTo>
                      <a:pt x="290" y="14"/>
                    </a:lnTo>
                    <a:lnTo>
                      <a:pt x="291" y="14"/>
                    </a:lnTo>
                    <a:lnTo>
                      <a:pt x="292" y="14"/>
                    </a:lnTo>
                    <a:lnTo>
                      <a:pt x="292" y="15"/>
                    </a:lnTo>
                    <a:lnTo>
                      <a:pt x="293" y="15"/>
                    </a:lnTo>
                    <a:lnTo>
                      <a:pt x="293" y="16"/>
                    </a:lnTo>
                    <a:lnTo>
                      <a:pt x="295" y="15"/>
                    </a:lnTo>
                    <a:lnTo>
                      <a:pt x="296" y="15"/>
                    </a:lnTo>
                    <a:lnTo>
                      <a:pt x="297" y="15"/>
                    </a:lnTo>
                    <a:lnTo>
                      <a:pt x="297" y="14"/>
                    </a:lnTo>
                    <a:lnTo>
                      <a:pt x="297" y="13"/>
                    </a:lnTo>
                    <a:lnTo>
                      <a:pt x="298" y="13"/>
                    </a:lnTo>
                    <a:lnTo>
                      <a:pt x="298" y="14"/>
                    </a:lnTo>
                    <a:lnTo>
                      <a:pt x="299" y="14"/>
                    </a:lnTo>
                    <a:lnTo>
                      <a:pt x="299" y="15"/>
                    </a:lnTo>
                    <a:lnTo>
                      <a:pt x="299" y="16"/>
                    </a:lnTo>
                    <a:lnTo>
                      <a:pt x="299" y="17"/>
                    </a:lnTo>
                    <a:lnTo>
                      <a:pt x="300" y="17"/>
                    </a:lnTo>
                    <a:lnTo>
                      <a:pt x="301" y="18"/>
                    </a:lnTo>
                    <a:lnTo>
                      <a:pt x="302" y="18"/>
                    </a:lnTo>
                    <a:lnTo>
                      <a:pt x="302" y="17"/>
                    </a:lnTo>
                    <a:lnTo>
                      <a:pt x="302" y="16"/>
                    </a:lnTo>
                    <a:lnTo>
                      <a:pt x="301" y="16"/>
                    </a:lnTo>
                    <a:lnTo>
                      <a:pt x="301" y="15"/>
                    </a:lnTo>
                    <a:lnTo>
                      <a:pt x="302" y="14"/>
                    </a:lnTo>
                    <a:lnTo>
                      <a:pt x="304" y="14"/>
                    </a:lnTo>
                    <a:lnTo>
                      <a:pt x="304" y="13"/>
                    </a:lnTo>
                    <a:lnTo>
                      <a:pt x="305" y="14"/>
                    </a:lnTo>
                    <a:lnTo>
                      <a:pt x="305" y="15"/>
                    </a:lnTo>
                    <a:lnTo>
                      <a:pt x="306" y="15"/>
                    </a:lnTo>
                    <a:lnTo>
                      <a:pt x="306" y="16"/>
                    </a:lnTo>
                    <a:lnTo>
                      <a:pt x="307" y="16"/>
                    </a:lnTo>
                    <a:lnTo>
                      <a:pt x="307" y="15"/>
                    </a:lnTo>
                    <a:lnTo>
                      <a:pt x="308" y="15"/>
                    </a:lnTo>
                    <a:lnTo>
                      <a:pt x="309" y="15"/>
                    </a:lnTo>
                    <a:lnTo>
                      <a:pt x="309" y="16"/>
                    </a:lnTo>
                    <a:lnTo>
                      <a:pt x="309" y="17"/>
                    </a:lnTo>
                    <a:lnTo>
                      <a:pt x="310" y="18"/>
                    </a:lnTo>
                    <a:lnTo>
                      <a:pt x="311" y="19"/>
                    </a:lnTo>
                    <a:lnTo>
                      <a:pt x="311" y="18"/>
                    </a:lnTo>
                    <a:lnTo>
                      <a:pt x="313" y="18"/>
                    </a:lnTo>
                    <a:lnTo>
                      <a:pt x="314" y="18"/>
                    </a:lnTo>
                    <a:lnTo>
                      <a:pt x="314" y="19"/>
                    </a:lnTo>
                    <a:lnTo>
                      <a:pt x="315" y="21"/>
                    </a:lnTo>
                    <a:lnTo>
                      <a:pt x="316" y="21"/>
                    </a:lnTo>
                    <a:lnTo>
                      <a:pt x="317" y="21"/>
                    </a:lnTo>
                    <a:lnTo>
                      <a:pt x="317" y="22"/>
                    </a:lnTo>
                    <a:lnTo>
                      <a:pt x="318" y="22"/>
                    </a:lnTo>
                    <a:lnTo>
                      <a:pt x="318" y="23"/>
                    </a:lnTo>
                    <a:lnTo>
                      <a:pt x="319" y="23"/>
                    </a:lnTo>
                    <a:lnTo>
                      <a:pt x="321" y="23"/>
                    </a:lnTo>
                    <a:lnTo>
                      <a:pt x="321" y="24"/>
                    </a:lnTo>
                    <a:lnTo>
                      <a:pt x="321" y="25"/>
                    </a:lnTo>
                    <a:lnTo>
                      <a:pt x="319" y="25"/>
                    </a:lnTo>
                    <a:lnTo>
                      <a:pt x="318" y="25"/>
                    </a:lnTo>
                    <a:lnTo>
                      <a:pt x="318" y="26"/>
                    </a:lnTo>
                    <a:lnTo>
                      <a:pt x="318" y="27"/>
                    </a:lnTo>
                    <a:lnTo>
                      <a:pt x="318" y="28"/>
                    </a:lnTo>
                    <a:lnTo>
                      <a:pt x="319" y="28"/>
                    </a:lnTo>
                    <a:lnTo>
                      <a:pt x="319" y="30"/>
                    </a:lnTo>
                    <a:lnTo>
                      <a:pt x="319" y="31"/>
                    </a:lnTo>
                    <a:lnTo>
                      <a:pt x="321" y="31"/>
                    </a:lnTo>
                    <a:lnTo>
                      <a:pt x="321" y="32"/>
                    </a:lnTo>
                    <a:lnTo>
                      <a:pt x="322" y="32"/>
                    </a:lnTo>
                    <a:lnTo>
                      <a:pt x="322" y="33"/>
                    </a:lnTo>
                    <a:lnTo>
                      <a:pt x="323" y="33"/>
                    </a:lnTo>
                    <a:lnTo>
                      <a:pt x="324" y="33"/>
                    </a:lnTo>
                    <a:lnTo>
                      <a:pt x="325" y="33"/>
                    </a:lnTo>
                    <a:lnTo>
                      <a:pt x="326" y="33"/>
                    </a:lnTo>
                    <a:lnTo>
                      <a:pt x="327" y="34"/>
                    </a:lnTo>
                    <a:lnTo>
                      <a:pt x="327" y="35"/>
                    </a:lnTo>
                    <a:lnTo>
                      <a:pt x="327" y="36"/>
                    </a:lnTo>
                    <a:lnTo>
                      <a:pt x="328" y="36"/>
                    </a:lnTo>
                    <a:lnTo>
                      <a:pt x="328" y="35"/>
                    </a:lnTo>
                    <a:lnTo>
                      <a:pt x="330" y="35"/>
                    </a:lnTo>
                    <a:lnTo>
                      <a:pt x="330" y="34"/>
                    </a:lnTo>
                    <a:lnTo>
                      <a:pt x="331" y="34"/>
                    </a:lnTo>
                    <a:lnTo>
                      <a:pt x="331" y="33"/>
                    </a:lnTo>
                    <a:lnTo>
                      <a:pt x="332" y="33"/>
                    </a:lnTo>
                    <a:lnTo>
                      <a:pt x="333" y="33"/>
                    </a:lnTo>
                    <a:lnTo>
                      <a:pt x="333" y="34"/>
                    </a:lnTo>
                    <a:lnTo>
                      <a:pt x="334" y="34"/>
                    </a:lnTo>
                    <a:lnTo>
                      <a:pt x="334" y="35"/>
                    </a:lnTo>
                    <a:lnTo>
                      <a:pt x="335" y="35"/>
                    </a:lnTo>
                    <a:lnTo>
                      <a:pt x="335" y="36"/>
                    </a:lnTo>
                    <a:lnTo>
                      <a:pt x="336" y="36"/>
                    </a:lnTo>
                    <a:lnTo>
                      <a:pt x="336" y="38"/>
                    </a:lnTo>
                    <a:lnTo>
                      <a:pt x="335" y="38"/>
                    </a:lnTo>
                    <a:lnTo>
                      <a:pt x="334" y="38"/>
                    </a:lnTo>
                    <a:lnTo>
                      <a:pt x="334" y="39"/>
                    </a:lnTo>
                    <a:lnTo>
                      <a:pt x="334" y="40"/>
                    </a:lnTo>
                    <a:lnTo>
                      <a:pt x="335" y="40"/>
                    </a:lnTo>
                    <a:lnTo>
                      <a:pt x="335" y="41"/>
                    </a:lnTo>
                    <a:lnTo>
                      <a:pt x="336" y="42"/>
                    </a:lnTo>
                    <a:lnTo>
                      <a:pt x="337" y="43"/>
                    </a:lnTo>
                    <a:lnTo>
                      <a:pt x="339" y="43"/>
                    </a:lnTo>
                    <a:lnTo>
                      <a:pt x="339" y="44"/>
                    </a:lnTo>
                    <a:lnTo>
                      <a:pt x="340" y="44"/>
                    </a:lnTo>
                    <a:lnTo>
                      <a:pt x="341" y="44"/>
                    </a:lnTo>
                    <a:lnTo>
                      <a:pt x="341" y="46"/>
                    </a:lnTo>
                    <a:lnTo>
                      <a:pt x="341" y="47"/>
                    </a:lnTo>
                    <a:lnTo>
                      <a:pt x="340" y="47"/>
                    </a:lnTo>
                    <a:lnTo>
                      <a:pt x="340" y="48"/>
                    </a:lnTo>
                    <a:lnTo>
                      <a:pt x="341" y="49"/>
                    </a:lnTo>
                    <a:lnTo>
                      <a:pt x="341" y="50"/>
                    </a:lnTo>
                    <a:lnTo>
                      <a:pt x="342" y="51"/>
                    </a:lnTo>
                    <a:lnTo>
                      <a:pt x="342" y="52"/>
                    </a:lnTo>
                    <a:lnTo>
                      <a:pt x="342" y="53"/>
                    </a:lnTo>
                    <a:lnTo>
                      <a:pt x="341" y="53"/>
                    </a:lnTo>
                    <a:lnTo>
                      <a:pt x="341" y="55"/>
                    </a:lnTo>
                    <a:lnTo>
                      <a:pt x="340" y="55"/>
                    </a:lnTo>
                    <a:lnTo>
                      <a:pt x="340" y="56"/>
                    </a:lnTo>
                    <a:lnTo>
                      <a:pt x="341" y="56"/>
                    </a:lnTo>
                    <a:lnTo>
                      <a:pt x="342" y="56"/>
                    </a:lnTo>
                    <a:lnTo>
                      <a:pt x="343" y="56"/>
                    </a:lnTo>
                    <a:lnTo>
                      <a:pt x="344" y="57"/>
                    </a:lnTo>
                    <a:lnTo>
                      <a:pt x="344" y="58"/>
                    </a:lnTo>
                    <a:lnTo>
                      <a:pt x="345" y="58"/>
                    </a:lnTo>
                    <a:lnTo>
                      <a:pt x="347" y="58"/>
                    </a:lnTo>
                    <a:lnTo>
                      <a:pt x="348" y="58"/>
                    </a:lnTo>
                    <a:lnTo>
                      <a:pt x="349" y="59"/>
                    </a:lnTo>
                    <a:lnTo>
                      <a:pt x="349" y="60"/>
                    </a:lnTo>
                    <a:lnTo>
                      <a:pt x="349" y="61"/>
                    </a:lnTo>
                    <a:lnTo>
                      <a:pt x="350" y="61"/>
                    </a:lnTo>
                    <a:lnTo>
                      <a:pt x="350" y="63"/>
                    </a:lnTo>
                    <a:lnTo>
                      <a:pt x="350" y="64"/>
                    </a:lnTo>
                    <a:lnTo>
                      <a:pt x="351" y="64"/>
                    </a:lnTo>
                    <a:lnTo>
                      <a:pt x="352" y="64"/>
                    </a:lnTo>
                    <a:lnTo>
                      <a:pt x="353" y="64"/>
                    </a:lnTo>
                    <a:lnTo>
                      <a:pt x="354" y="64"/>
                    </a:lnTo>
                    <a:lnTo>
                      <a:pt x="354" y="65"/>
                    </a:lnTo>
                    <a:lnTo>
                      <a:pt x="354" y="66"/>
                    </a:lnTo>
                    <a:lnTo>
                      <a:pt x="354" y="67"/>
                    </a:lnTo>
                    <a:lnTo>
                      <a:pt x="354" y="68"/>
                    </a:lnTo>
                    <a:lnTo>
                      <a:pt x="354" y="69"/>
                    </a:lnTo>
                    <a:lnTo>
                      <a:pt x="354" y="71"/>
                    </a:lnTo>
                    <a:lnTo>
                      <a:pt x="353" y="72"/>
                    </a:lnTo>
                    <a:lnTo>
                      <a:pt x="353" y="73"/>
                    </a:lnTo>
                    <a:lnTo>
                      <a:pt x="353" y="74"/>
                    </a:lnTo>
                    <a:lnTo>
                      <a:pt x="353" y="75"/>
                    </a:lnTo>
                    <a:lnTo>
                      <a:pt x="352" y="75"/>
                    </a:lnTo>
                    <a:lnTo>
                      <a:pt x="352" y="76"/>
                    </a:lnTo>
                    <a:lnTo>
                      <a:pt x="351" y="76"/>
                    </a:lnTo>
                    <a:lnTo>
                      <a:pt x="351" y="77"/>
                    </a:lnTo>
                    <a:lnTo>
                      <a:pt x="351" y="78"/>
                    </a:lnTo>
                    <a:lnTo>
                      <a:pt x="352" y="78"/>
                    </a:lnTo>
                    <a:lnTo>
                      <a:pt x="352" y="80"/>
                    </a:lnTo>
                    <a:lnTo>
                      <a:pt x="352" y="81"/>
                    </a:lnTo>
                    <a:lnTo>
                      <a:pt x="352" y="82"/>
                    </a:lnTo>
                    <a:lnTo>
                      <a:pt x="351" y="82"/>
                    </a:lnTo>
                    <a:lnTo>
                      <a:pt x="351" y="83"/>
                    </a:lnTo>
                    <a:lnTo>
                      <a:pt x="351" y="84"/>
                    </a:lnTo>
                    <a:lnTo>
                      <a:pt x="351" y="85"/>
                    </a:lnTo>
                    <a:lnTo>
                      <a:pt x="352" y="85"/>
                    </a:lnTo>
                    <a:lnTo>
                      <a:pt x="353" y="84"/>
                    </a:lnTo>
                    <a:lnTo>
                      <a:pt x="353" y="85"/>
                    </a:lnTo>
                    <a:lnTo>
                      <a:pt x="353" y="86"/>
                    </a:lnTo>
                    <a:lnTo>
                      <a:pt x="354" y="86"/>
                    </a:lnTo>
                    <a:lnTo>
                      <a:pt x="354" y="88"/>
                    </a:lnTo>
                    <a:lnTo>
                      <a:pt x="353" y="88"/>
                    </a:lnTo>
                    <a:lnTo>
                      <a:pt x="352" y="88"/>
                    </a:lnTo>
                    <a:lnTo>
                      <a:pt x="351" y="88"/>
                    </a:lnTo>
                    <a:lnTo>
                      <a:pt x="351" y="89"/>
                    </a:lnTo>
                    <a:lnTo>
                      <a:pt x="351" y="90"/>
                    </a:lnTo>
                    <a:lnTo>
                      <a:pt x="351" y="91"/>
                    </a:lnTo>
                    <a:lnTo>
                      <a:pt x="351" y="92"/>
                    </a:lnTo>
                    <a:lnTo>
                      <a:pt x="352" y="92"/>
                    </a:lnTo>
                    <a:lnTo>
                      <a:pt x="352" y="93"/>
                    </a:lnTo>
                    <a:lnTo>
                      <a:pt x="351" y="93"/>
                    </a:lnTo>
                    <a:lnTo>
                      <a:pt x="352" y="93"/>
                    </a:lnTo>
                    <a:lnTo>
                      <a:pt x="352" y="94"/>
                    </a:lnTo>
                    <a:lnTo>
                      <a:pt x="352" y="95"/>
                    </a:lnTo>
                    <a:lnTo>
                      <a:pt x="352" y="97"/>
                    </a:lnTo>
                    <a:lnTo>
                      <a:pt x="351" y="97"/>
                    </a:lnTo>
                    <a:lnTo>
                      <a:pt x="351" y="98"/>
                    </a:lnTo>
                    <a:lnTo>
                      <a:pt x="351" y="99"/>
                    </a:lnTo>
                    <a:lnTo>
                      <a:pt x="350" y="99"/>
                    </a:lnTo>
                    <a:lnTo>
                      <a:pt x="350" y="100"/>
                    </a:lnTo>
                    <a:lnTo>
                      <a:pt x="349" y="100"/>
                    </a:lnTo>
                    <a:lnTo>
                      <a:pt x="349" y="101"/>
                    </a:lnTo>
                    <a:lnTo>
                      <a:pt x="349" y="102"/>
                    </a:lnTo>
                    <a:lnTo>
                      <a:pt x="350" y="102"/>
                    </a:lnTo>
                    <a:lnTo>
                      <a:pt x="350" y="103"/>
                    </a:lnTo>
                    <a:lnTo>
                      <a:pt x="350" y="105"/>
                    </a:lnTo>
                    <a:lnTo>
                      <a:pt x="351" y="105"/>
                    </a:lnTo>
                    <a:lnTo>
                      <a:pt x="351" y="106"/>
                    </a:lnTo>
                    <a:lnTo>
                      <a:pt x="351" y="107"/>
                    </a:lnTo>
                    <a:lnTo>
                      <a:pt x="352" y="107"/>
                    </a:lnTo>
                    <a:lnTo>
                      <a:pt x="353" y="107"/>
                    </a:lnTo>
                    <a:lnTo>
                      <a:pt x="353" y="108"/>
                    </a:lnTo>
                    <a:lnTo>
                      <a:pt x="353" y="109"/>
                    </a:lnTo>
                    <a:lnTo>
                      <a:pt x="353" y="110"/>
                    </a:lnTo>
                    <a:lnTo>
                      <a:pt x="352" y="110"/>
                    </a:lnTo>
                    <a:lnTo>
                      <a:pt x="352" y="111"/>
                    </a:lnTo>
                    <a:lnTo>
                      <a:pt x="352" y="113"/>
                    </a:lnTo>
                    <a:lnTo>
                      <a:pt x="351" y="113"/>
                    </a:lnTo>
                    <a:lnTo>
                      <a:pt x="350" y="113"/>
                    </a:lnTo>
                    <a:lnTo>
                      <a:pt x="349" y="114"/>
                    </a:lnTo>
                    <a:lnTo>
                      <a:pt x="349" y="115"/>
                    </a:lnTo>
                    <a:lnTo>
                      <a:pt x="348" y="115"/>
                    </a:lnTo>
                    <a:lnTo>
                      <a:pt x="347" y="115"/>
                    </a:lnTo>
                    <a:lnTo>
                      <a:pt x="345" y="115"/>
                    </a:lnTo>
                    <a:lnTo>
                      <a:pt x="345" y="116"/>
                    </a:lnTo>
                    <a:lnTo>
                      <a:pt x="344" y="116"/>
                    </a:lnTo>
                    <a:lnTo>
                      <a:pt x="343" y="117"/>
                    </a:lnTo>
                    <a:lnTo>
                      <a:pt x="343" y="118"/>
                    </a:lnTo>
                    <a:lnTo>
                      <a:pt x="344" y="118"/>
                    </a:lnTo>
                    <a:lnTo>
                      <a:pt x="343" y="119"/>
                    </a:lnTo>
                    <a:lnTo>
                      <a:pt x="343" y="120"/>
                    </a:lnTo>
                    <a:lnTo>
                      <a:pt x="342" y="120"/>
                    </a:lnTo>
                    <a:lnTo>
                      <a:pt x="342" y="122"/>
                    </a:lnTo>
                    <a:lnTo>
                      <a:pt x="341" y="122"/>
                    </a:lnTo>
                    <a:lnTo>
                      <a:pt x="341" y="123"/>
                    </a:lnTo>
                    <a:lnTo>
                      <a:pt x="341" y="124"/>
                    </a:lnTo>
                    <a:lnTo>
                      <a:pt x="340" y="124"/>
                    </a:lnTo>
                    <a:lnTo>
                      <a:pt x="339" y="125"/>
                    </a:lnTo>
                    <a:lnTo>
                      <a:pt x="339" y="126"/>
                    </a:lnTo>
                    <a:lnTo>
                      <a:pt x="337" y="126"/>
                    </a:lnTo>
                    <a:lnTo>
                      <a:pt x="336" y="127"/>
                    </a:lnTo>
                    <a:lnTo>
                      <a:pt x="335" y="128"/>
                    </a:lnTo>
                    <a:lnTo>
                      <a:pt x="335" y="130"/>
                    </a:lnTo>
                    <a:lnTo>
                      <a:pt x="335" y="131"/>
                    </a:lnTo>
                    <a:lnTo>
                      <a:pt x="334" y="132"/>
                    </a:lnTo>
                    <a:lnTo>
                      <a:pt x="334" y="133"/>
                    </a:lnTo>
                    <a:lnTo>
                      <a:pt x="334" y="134"/>
                    </a:lnTo>
                    <a:lnTo>
                      <a:pt x="334" y="135"/>
                    </a:lnTo>
                    <a:lnTo>
                      <a:pt x="334" y="136"/>
                    </a:lnTo>
                    <a:lnTo>
                      <a:pt x="334" y="138"/>
                    </a:lnTo>
                    <a:lnTo>
                      <a:pt x="333" y="138"/>
                    </a:lnTo>
                    <a:lnTo>
                      <a:pt x="333" y="139"/>
                    </a:lnTo>
                    <a:lnTo>
                      <a:pt x="333" y="140"/>
                    </a:lnTo>
                    <a:lnTo>
                      <a:pt x="332" y="140"/>
                    </a:lnTo>
                    <a:lnTo>
                      <a:pt x="331" y="140"/>
                    </a:lnTo>
                    <a:lnTo>
                      <a:pt x="330" y="141"/>
                    </a:lnTo>
                    <a:lnTo>
                      <a:pt x="328" y="141"/>
                    </a:lnTo>
                    <a:lnTo>
                      <a:pt x="327" y="141"/>
                    </a:lnTo>
                    <a:lnTo>
                      <a:pt x="327" y="142"/>
                    </a:lnTo>
                    <a:lnTo>
                      <a:pt x="326" y="142"/>
                    </a:lnTo>
                    <a:lnTo>
                      <a:pt x="326" y="141"/>
                    </a:lnTo>
                    <a:lnTo>
                      <a:pt x="326" y="142"/>
                    </a:lnTo>
                    <a:lnTo>
                      <a:pt x="327" y="142"/>
                    </a:lnTo>
                    <a:lnTo>
                      <a:pt x="327" y="143"/>
                    </a:lnTo>
                    <a:lnTo>
                      <a:pt x="328" y="143"/>
                    </a:lnTo>
                    <a:lnTo>
                      <a:pt x="328" y="142"/>
                    </a:lnTo>
                    <a:lnTo>
                      <a:pt x="328" y="143"/>
                    </a:lnTo>
                    <a:lnTo>
                      <a:pt x="330" y="143"/>
                    </a:lnTo>
                    <a:lnTo>
                      <a:pt x="331" y="143"/>
                    </a:lnTo>
                    <a:lnTo>
                      <a:pt x="332" y="143"/>
                    </a:lnTo>
                    <a:lnTo>
                      <a:pt x="332" y="144"/>
                    </a:lnTo>
                    <a:lnTo>
                      <a:pt x="332" y="145"/>
                    </a:lnTo>
                    <a:lnTo>
                      <a:pt x="331" y="145"/>
                    </a:lnTo>
                    <a:lnTo>
                      <a:pt x="331" y="147"/>
                    </a:lnTo>
                    <a:lnTo>
                      <a:pt x="330" y="145"/>
                    </a:lnTo>
                    <a:lnTo>
                      <a:pt x="328" y="145"/>
                    </a:lnTo>
                    <a:lnTo>
                      <a:pt x="327" y="145"/>
                    </a:lnTo>
                    <a:lnTo>
                      <a:pt x="326" y="145"/>
                    </a:lnTo>
                    <a:lnTo>
                      <a:pt x="325" y="145"/>
                    </a:lnTo>
                    <a:lnTo>
                      <a:pt x="324" y="145"/>
                    </a:lnTo>
                    <a:lnTo>
                      <a:pt x="323" y="145"/>
                    </a:lnTo>
                    <a:lnTo>
                      <a:pt x="322" y="145"/>
                    </a:lnTo>
                    <a:lnTo>
                      <a:pt x="321" y="145"/>
                    </a:lnTo>
                    <a:lnTo>
                      <a:pt x="319" y="145"/>
                    </a:lnTo>
                    <a:lnTo>
                      <a:pt x="318" y="145"/>
                    </a:lnTo>
                    <a:lnTo>
                      <a:pt x="317" y="145"/>
                    </a:lnTo>
                    <a:lnTo>
                      <a:pt x="316" y="145"/>
                    </a:lnTo>
                    <a:lnTo>
                      <a:pt x="315" y="147"/>
                    </a:lnTo>
                    <a:lnTo>
                      <a:pt x="314" y="148"/>
                    </a:lnTo>
                    <a:lnTo>
                      <a:pt x="314" y="149"/>
                    </a:lnTo>
                    <a:lnTo>
                      <a:pt x="314" y="150"/>
                    </a:lnTo>
                    <a:lnTo>
                      <a:pt x="314" y="152"/>
                    </a:lnTo>
                    <a:lnTo>
                      <a:pt x="314" y="153"/>
                    </a:lnTo>
                    <a:lnTo>
                      <a:pt x="315" y="153"/>
                    </a:lnTo>
                    <a:lnTo>
                      <a:pt x="316" y="155"/>
                    </a:lnTo>
                    <a:lnTo>
                      <a:pt x="315" y="155"/>
                    </a:lnTo>
                    <a:lnTo>
                      <a:pt x="315" y="156"/>
                    </a:lnTo>
                    <a:lnTo>
                      <a:pt x="315" y="157"/>
                    </a:lnTo>
                    <a:lnTo>
                      <a:pt x="315" y="158"/>
                    </a:lnTo>
                    <a:lnTo>
                      <a:pt x="315" y="159"/>
                    </a:lnTo>
                    <a:lnTo>
                      <a:pt x="315" y="160"/>
                    </a:lnTo>
                    <a:lnTo>
                      <a:pt x="315" y="161"/>
                    </a:lnTo>
                    <a:lnTo>
                      <a:pt x="315" y="162"/>
                    </a:lnTo>
                    <a:lnTo>
                      <a:pt x="315" y="164"/>
                    </a:lnTo>
                    <a:lnTo>
                      <a:pt x="315" y="165"/>
                    </a:lnTo>
                    <a:lnTo>
                      <a:pt x="314" y="166"/>
                    </a:lnTo>
                    <a:lnTo>
                      <a:pt x="313" y="168"/>
                    </a:lnTo>
                    <a:lnTo>
                      <a:pt x="311" y="168"/>
                    </a:lnTo>
                    <a:lnTo>
                      <a:pt x="311" y="170"/>
                    </a:lnTo>
                    <a:lnTo>
                      <a:pt x="311" y="172"/>
                    </a:lnTo>
                    <a:lnTo>
                      <a:pt x="310" y="173"/>
                    </a:lnTo>
                    <a:lnTo>
                      <a:pt x="311" y="174"/>
                    </a:lnTo>
                    <a:lnTo>
                      <a:pt x="310" y="174"/>
                    </a:lnTo>
                    <a:lnTo>
                      <a:pt x="310" y="175"/>
                    </a:lnTo>
                    <a:lnTo>
                      <a:pt x="309" y="176"/>
                    </a:lnTo>
                    <a:lnTo>
                      <a:pt x="308" y="176"/>
                    </a:lnTo>
                    <a:lnTo>
                      <a:pt x="308" y="177"/>
                    </a:lnTo>
                    <a:lnTo>
                      <a:pt x="308" y="178"/>
                    </a:lnTo>
                    <a:lnTo>
                      <a:pt x="308" y="180"/>
                    </a:lnTo>
                    <a:lnTo>
                      <a:pt x="308" y="181"/>
                    </a:lnTo>
                    <a:lnTo>
                      <a:pt x="308" y="183"/>
                    </a:lnTo>
                    <a:lnTo>
                      <a:pt x="308" y="185"/>
                    </a:lnTo>
                    <a:lnTo>
                      <a:pt x="308" y="187"/>
                    </a:lnTo>
                    <a:lnTo>
                      <a:pt x="308" y="189"/>
                    </a:lnTo>
                    <a:lnTo>
                      <a:pt x="308" y="190"/>
                    </a:lnTo>
                    <a:lnTo>
                      <a:pt x="307" y="191"/>
                    </a:lnTo>
                    <a:lnTo>
                      <a:pt x="306" y="192"/>
                    </a:lnTo>
                    <a:lnTo>
                      <a:pt x="306" y="193"/>
                    </a:lnTo>
                    <a:lnTo>
                      <a:pt x="305" y="194"/>
                    </a:lnTo>
                    <a:lnTo>
                      <a:pt x="305" y="195"/>
                    </a:lnTo>
                    <a:lnTo>
                      <a:pt x="304" y="197"/>
                    </a:lnTo>
                    <a:lnTo>
                      <a:pt x="304" y="198"/>
                    </a:lnTo>
                    <a:lnTo>
                      <a:pt x="304" y="199"/>
                    </a:lnTo>
                    <a:lnTo>
                      <a:pt x="305" y="199"/>
                    </a:lnTo>
                    <a:lnTo>
                      <a:pt x="305" y="200"/>
                    </a:lnTo>
                    <a:lnTo>
                      <a:pt x="304" y="200"/>
                    </a:lnTo>
                    <a:lnTo>
                      <a:pt x="304" y="201"/>
                    </a:lnTo>
                    <a:lnTo>
                      <a:pt x="302" y="201"/>
                    </a:lnTo>
                    <a:lnTo>
                      <a:pt x="302" y="202"/>
                    </a:lnTo>
                    <a:lnTo>
                      <a:pt x="301" y="202"/>
                    </a:lnTo>
                    <a:lnTo>
                      <a:pt x="299" y="203"/>
                    </a:lnTo>
                    <a:lnTo>
                      <a:pt x="299" y="205"/>
                    </a:lnTo>
                    <a:lnTo>
                      <a:pt x="298" y="205"/>
                    </a:lnTo>
                    <a:lnTo>
                      <a:pt x="297" y="206"/>
                    </a:lnTo>
                    <a:lnTo>
                      <a:pt x="297" y="207"/>
                    </a:lnTo>
                    <a:lnTo>
                      <a:pt x="296" y="207"/>
                    </a:lnTo>
                    <a:lnTo>
                      <a:pt x="296" y="208"/>
                    </a:lnTo>
                    <a:lnTo>
                      <a:pt x="296" y="209"/>
                    </a:lnTo>
                    <a:lnTo>
                      <a:pt x="295" y="210"/>
                    </a:lnTo>
                    <a:lnTo>
                      <a:pt x="295" y="212"/>
                    </a:lnTo>
                    <a:lnTo>
                      <a:pt x="295" y="214"/>
                    </a:lnTo>
                    <a:lnTo>
                      <a:pt x="295" y="215"/>
                    </a:lnTo>
                    <a:lnTo>
                      <a:pt x="295" y="216"/>
                    </a:lnTo>
                    <a:lnTo>
                      <a:pt x="296" y="216"/>
                    </a:lnTo>
                    <a:lnTo>
                      <a:pt x="296" y="217"/>
                    </a:lnTo>
                    <a:lnTo>
                      <a:pt x="297" y="217"/>
                    </a:lnTo>
                    <a:lnTo>
                      <a:pt x="297" y="218"/>
                    </a:lnTo>
                    <a:lnTo>
                      <a:pt x="298" y="218"/>
                    </a:lnTo>
                    <a:lnTo>
                      <a:pt x="298" y="219"/>
                    </a:lnTo>
                    <a:lnTo>
                      <a:pt x="298" y="220"/>
                    </a:lnTo>
                    <a:lnTo>
                      <a:pt x="298" y="222"/>
                    </a:lnTo>
                    <a:lnTo>
                      <a:pt x="298" y="223"/>
                    </a:lnTo>
                    <a:lnTo>
                      <a:pt x="297" y="224"/>
                    </a:lnTo>
                    <a:lnTo>
                      <a:pt x="297" y="225"/>
                    </a:lnTo>
                    <a:lnTo>
                      <a:pt x="297" y="226"/>
                    </a:lnTo>
                    <a:lnTo>
                      <a:pt x="298" y="226"/>
                    </a:lnTo>
                    <a:lnTo>
                      <a:pt x="298" y="227"/>
                    </a:lnTo>
                    <a:lnTo>
                      <a:pt x="298" y="228"/>
                    </a:lnTo>
                    <a:lnTo>
                      <a:pt x="297" y="228"/>
                    </a:lnTo>
                    <a:lnTo>
                      <a:pt x="297" y="230"/>
                    </a:lnTo>
                    <a:lnTo>
                      <a:pt x="297" y="231"/>
                    </a:lnTo>
                    <a:lnTo>
                      <a:pt x="296" y="231"/>
                    </a:lnTo>
                    <a:lnTo>
                      <a:pt x="296" y="232"/>
                    </a:lnTo>
                    <a:lnTo>
                      <a:pt x="296" y="233"/>
                    </a:lnTo>
                    <a:lnTo>
                      <a:pt x="297" y="233"/>
                    </a:lnTo>
                    <a:lnTo>
                      <a:pt x="297" y="234"/>
                    </a:lnTo>
                    <a:lnTo>
                      <a:pt x="296" y="234"/>
                    </a:lnTo>
                    <a:lnTo>
                      <a:pt x="296" y="235"/>
                    </a:lnTo>
                    <a:lnTo>
                      <a:pt x="295" y="235"/>
                    </a:lnTo>
                    <a:lnTo>
                      <a:pt x="295" y="236"/>
                    </a:lnTo>
                    <a:lnTo>
                      <a:pt x="295" y="237"/>
                    </a:lnTo>
                    <a:lnTo>
                      <a:pt x="296" y="237"/>
                    </a:lnTo>
                    <a:lnTo>
                      <a:pt x="296" y="239"/>
                    </a:lnTo>
                    <a:lnTo>
                      <a:pt x="296" y="240"/>
                    </a:lnTo>
                    <a:lnTo>
                      <a:pt x="295" y="240"/>
                    </a:lnTo>
                    <a:lnTo>
                      <a:pt x="293" y="241"/>
                    </a:lnTo>
                    <a:lnTo>
                      <a:pt x="292" y="242"/>
                    </a:lnTo>
                    <a:lnTo>
                      <a:pt x="291" y="243"/>
                    </a:lnTo>
                    <a:lnTo>
                      <a:pt x="291" y="244"/>
                    </a:lnTo>
                    <a:lnTo>
                      <a:pt x="290" y="244"/>
                    </a:lnTo>
                    <a:lnTo>
                      <a:pt x="290" y="245"/>
                    </a:lnTo>
                    <a:lnTo>
                      <a:pt x="290" y="247"/>
                    </a:lnTo>
                    <a:lnTo>
                      <a:pt x="289" y="245"/>
                    </a:lnTo>
                    <a:lnTo>
                      <a:pt x="289" y="249"/>
                    </a:lnTo>
                    <a:lnTo>
                      <a:pt x="288" y="250"/>
                    </a:lnTo>
                    <a:lnTo>
                      <a:pt x="287" y="250"/>
                    </a:lnTo>
                    <a:lnTo>
                      <a:pt x="282" y="250"/>
                    </a:lnTo>
                    <a:lnTo>
                      <a:pt x="281" y="250"/>
                    </a:lnTo>
                    <a:lnTo>
                      <a:pt x="280" y="250"/>
                    </a:lnTo>
                    <a:lnTo>
                      <a:pt x="280" y="249"/>
                    </a:lnTo>
                    <a:lnTo>
                      <a:pt x="280" y="245"/>
                    </a:lnTo>
                    <a:lnTo>
                      <a:pt x="275" y="245"/>
                    </a:lnTo>
                    <a:lnTo>
                      <a:pt x="275" y="249"/>
                    </a:lnTo>
                    <a:lnTo>
                      <a:pt x="275" y="251"/>
                    </a:lnTo>
                    <a:lnTo>
                      <a:pt x="274" y="251"/>
                    </a:lnTo>
                    <a:lnTo>
                      <a:pt x="273" y="250"/>
                    </a:lnTo>
                    <a:lnTo>
                      <a:pt x="272" y="250"/>
                    </a:lnTo>
                    <a:lnTo>
                      <a:pt x="271" y="250"/>
                    </a:lnTo>
                    <a:lnTo>
                      <a:pt x="271" y="252"/>
                    </a:lnTo>
                    <a:lnTo>
                      <a:pt x="270" y="252"/>
                    </a:lnTo>
                    <a:lnTo>
                      <a:pt x="268" y="252"/>
                    </a:lnTo>
                    <a:lnTo>
                      <a:pt x="268" y="251"/>
                    </a:lnTo>
                    <a:lnTo>
                      <a:pt x="267" y="251"/>
                    </a:lnTo>
                    <a:lnTo>
                      <a:pt x="268" y="251"/>
                    </a:lnTo>
                    <a:lnTo>
                      <a:pt x="267" y="251"/>
                    </a:lnTo>
                    <a:lnTo>
                      <a:pt x="266" y="251"/>
                    </a:lnTo>
                    <a:lnTo>
                      <a:pt x="266" y="250"/>
                    </a:lnTo>
                    <a:lnTo>
                      <a:pt x="265" y="250"/>
                    </a:lnTo>
                    <a:lnTo>
                      <a:pt x="264" y="250"/>
                    </a:lnTo>
                    <a:lnTo>
                      <a:pt x="263" y="250"/>
                    </a:lnTo>
                    <a:lnTo>
                      <a:pt x="261" y="250"/>
                    </a:lnTo>
                    <a:lnTo>
                      <a:pt x="261" y="249"/>
                    </a:lnTo>
                    <a:lnTo>
                      <a:pt x="259" y="248"/>
                    </a:lnTo>
                    <a:lnTo>
                      <a:pt x="258" y="248"/>
                    </a:lnTo>
                    <a:lnTo>
                      <a:pt x="257" y="248"/>
                    </a:lnTo>
                    <a:lnTo>
                      <a:pt x="257" y="247"/>
                    </a:lnTo>
                    <a:lnTo>
                      <a:pt x="256" y="247"/>
                    </a:lnTo>
                    <a:lnTo>
                      <a:pt x="255" y="247"/>
                    </a:lnTo>
                    <a:lnTo>
                      <a:pt x="255" y="248"/>
                    </a:lnTo>
                    <a:lnTo>
                      <a:pt x="254" y="248"/>
                    </a:lnTo>
                    <a:lnTo>
                      <a:pt x="254" y="249"/>
                    </a:lnTo>
                    <a:lnTo>
                      <a:pt x="254" y="250"/>
                    </a:lnTo>
                    <a:lnTo>
                      <a:pt x="253" y="250"/>
                    </a:lnTo>
                    <a:lnTo>
                      <a:pt x="252" y="250"/>
                    </a:lnTo>
                    <a:lnTo>
                      <a:pt x="253" y="247"/>
                    </a:lnTo>
                    <a:lnTo>
                      <a:pt x="252" y="247"/>
                    </a:lnTo>
                    <a:lnTo>
                      <a:pt x="250" y="247"/>
                    </a:lnTo>
                    <a:lnTo>
                      <a:pt x="249" y="247"/>
                    </a:lnTo>
                    <a:lnTo>
                      <a:pt x="249" y="244"/>
                    </a:lnTo>
                    <a:lnTo>
                      <a:pt x="249" y="243"/>
                    </a:lnTo>
                    <a:lnTo>
                      <a:pt x="248" y="243"/>
                    </a:lnTo>
                    <a:lnTo>
                      <a:pt x="248" y="242"/>
                    </a:lnTo>
                    <a:lnTo>
                      <a:pt x="247" y="242"/>
                    </a:lnTo>
                    <a:lnTo>
                      <a:pt x="247" y="241"/>
                    </a:lnTo>
                    <a:lnTo>
                      <a:pt x="247" y="237"/>
                    </a:lnTo>
                    <a:lnTo>
                      <a:pt x="249" y="237"/>
                    </a:lnTo>
                    <a:lnTo>
                      <a:pt x="254" y="237"/>
                    </a:lnTo>
                    <a:lnTo>
                      <a:pt x="254" y="235"/>
                    </a:lnTo>
                    <a:lnTo>
                      <a:pt x="254" y="231"/>
                    </a:lnTo>
                    <a:lnTo>
                      <a:pt x="254" y="230"/>
                    </a:lnTo>
                    <a:lnTo>
                      <a:pt x="254" y="228"/>
                    </a:lnTo>
                    <a:lnTo>
                      <a:pt x="253" y="228"/>
                    </a:lnTo>
                    <a:lnTo>
                      <a:pt x="250" y="228"/>
                    </a:lnTo>
                    <a:lnTo>
                      <a:pt x="249" y="228"/>
                    </a:lnTo>
                    <a:lnTo>
                      <a:pt x="249" y="230"/>
                    </a:lnTo>
                    <a:lnTo>
                      <a:pt x="249" y="231"/>
                    </a:lnTo>
                    <a:lnTo>
                      <a:pt x="248" y="232"/>
                    </a:lnTo>
                    <a:lnTo>
                      <a:pt x="248" y="233"/>
                    </a:lnTo>
                    <a:lnTo>
                      <a:pt x="247" y="233"/>
                    </a:lnTo>
                    <a:lnTo>
                      <a:pt x="247" y="234"/>
                    </a:lnTo>
                    <a:lnTo>
                      <a:pt x="246" y="235"/>
                    </a:lnTo>
                    <a:lnTo>
                      <a:pt x="245" y="235"/>
                    </a:lnTo>
                    <a:lnTo>
                      <a:pt x="244" y="235"/>
                    </a:lnTo>
                    <a:lnTo>
                      <a:pt x="242" y="236"/>
                    </a:lnTo>
                    <a:lnTo>
                      <a:pt x="241" y="236"/>
                    </a:lnTo>
                    <a:lnTo>
                      <a:pt x="238" y="236"/>
                    </a:lnTo>
                    <a:lnTo>
                      <a:pt x="237" y="236"/>
                    </a:lnTo>
                    <a:lnTo>
                      <a:pt x="236" y="236"/>
                    </a:lnTo>
                    <a:lnTo>
                      <a:pt x="236" y="235"/>
                    </a:lnTo>
                    <a:lnTo>
                      <a:pt x="235" y="235"/>
                    </a:lnTo>
                    <a:lnTo>
                      <a:pt x="235" y="234"/>
                    </a:lnTo>
                    <a:lnTo>
                      <a:pt x="233" y="234"/>
                    </a:lnTo>
                    <a:lnTo>
                      <a:pt x="232" y="233"/>
                    </a:lnTo>
                    <a:lnTo>
                      <a:pt x="231" y="232"/>
                    </a:lnTo>
                    <a:lnTo>
                      <a:pt x="230" y="231"/>
                    </a:lnTo>
                    <a:lnTo>
                      <a:pt x="229" y="231"/>
                    </a:lnTo>
                    <a:lnTo>
                      <a:pt x="229" y="230"/>
                    </a:lnTo>
                    <a:lnTo>
                      <a:pt x="228" y="230"/>
                    </a:lnTo>
                    <a:lnTo>
                      <a:pt x="227" y="230"/>
                    </a:lnTo>
                    <a:lnTo>
                      <a:pt x="227" y="228"/>
                    </a:lnTo>
                    <a:lnTo>
                      <a:pt x="226" y="228"/>
                    </a:lnTo>
                    <a:lnTo>
                      <a:pt x="224" y="228"/>
                    </a:lnTo>
                    <a:lnTo>
                      <a:pt x="223" y="228"/>
                    </a:lnTo>
                    <a:lnTo>
                      <a:pt x="223" y="227"/>
                    </a:lnTo>
                    <a:lnTo>
                      <a:pt x="223" y="226"/>
                    </a:lnTo>
                    <a:lnTo>
                      <a:pt x="222" y="225"/>
                    </a:lnTo>
                    <a:lnTo>
                      <a:pt x="221" y="225"/>
                    </a:lnTo>
                    <a:lnTo>
                      <a:pt x="221" y="224"/>
                    </a:lnTo>
                    <a:lnTo>
                      <a:pt x="220" y="224"/>
                    </a:lnTo>
                    <a:lnTo>
                      <a:pt x="219" y="224"/>
                    </a:lnTo>
                    <a:lnTo>
                      <a:pt x="219" y="225"/>
                    </a:lnTo>
                    <a:lnTo>
                      <a:pt x="218" y="225"/>
                    </a:lnTo>
                    <a:lnTo>
                      <a:pt x="218" y="224"/>
                    </a:lnTo>
                    <a:lnTo>
                      <a:pt x="219" y="224"/>
                    </a:lnTo>
                    <a:lnTo>
                      <a:pt x="219" y="223"/>
                    </a:lnTo>
                    <a:lnTo>
                      <a:pt x="216" y="223"/>
                    </a:lnTo>
                    <a:lnTo>
                      <a:pt x="213" y="220"/>
                    </a:lnTo>
                    <a:lnTo>
                      <a:pt x="203" y="216"/>
                    </a:lnTo>
                    <a:lnTo>
                      <a:pt x="202" y="215"/>
                    </a:lnTo>
                    <a:lnTo>
                      <a:pt x="201" y="215"/>
                    </a:lnTo>
                    <a:lnTo>
                      <a:pt x="199" y="214"/>
                    </a:lnTo>
                    <a:lnTo>
                      <a:pt x="198" y="214"/>
                    </a:lnTo>
                    <a:lnTo>
                      <a:pt x="197" y="212"/>
                    </a:lnTo>
                    <a:lnTo>
                      <a:pt x="196" y="212"/>
                    </a:lnTo>
                    <a:lnTo>
                      <a:pt x="195" y="212"/>
                    </a:lnTo>
                    <a:lnTo>
                      <a:pt x="194" y="212"/>
                    </a:lnTo>
                    <a:lnTo>
                      <a:pt x="193" y="212"/>
                    </a:lnTo>
                    <a:lnTo>
                      <a:pt x="193" y="211"/>
                    </a:lnTo>
                    <a:lnTo>
                      <a:pt x="193" y="210"/>
                    </a:lnTo>
                    <a:lnTo>
                      <a:pt x="192" y="210"/>
                    </a:lnTo>
                    <a:lnTo>
                      <a:pt x="192" y="209"/>
                    </a:lnTo>
                    <a:lnTo>
                      <a:pt x="190" y="209"/>
                    </a:lnTo>
                    <a:lnTo>
                      <a:pt x="189" y="208"/>
                    </a:lnTo>
                    <a:lnTo>
                      <a:pt x="188" y="208"/>
                    </a:lnTo>
                    <a:lnTo>
                      <a:pt x="187" y="208"/>
                    </a:lnTo>
                    <a:lnTo>
                      <a:pt x="187" y="207"/>
                    </a:lnTo>
                    <a:lnTo>
                      <a:pt x="186" y="207"/>
                    </a:lnTo>
                    <a:lnTo>
                      <a:pt x="184" y="206"/>
                    </a:lnTo>
                    <a:lnTo>
                      <a:pt x="183" y="206"/>
                    </a:lnTo>
                    <a:lnTo>
                      <a:pt x="183" y="205"/>
                    </a:lnTo>
                    <a:lnTo>
                      <a:pt x="181" y="205"/>
                    </a:lnTo>
                    <a:lnTo>
                      <a:pt x="180" y="205"/>
                    </a:lnTo>
                    <a:lnTo>
                      <a:pt x="179" y="203"/>
                    </a:lnTo>
                    <a:lnTo>
                      <a:pt x="178" y="202"/>
                    </a:lnTo>
                    <a:lnTo>
                      <a:pt x="177" y="202"/>
                    </a:lnTo>
                    <a:lnTo>
                      <a:pt x="176" y="201"/>
                    </a:lnTo>
                    <a:lnTo>
                      <a:pt x="173" y="200"/>
                    </a:lnTo>
                    <a:lnTo>
                      <a:pt x="171" y="199"/>
                    </a:lnTo>
                    <a:lnTo>
                      <a:pt x="171" y="194"/>
                    </a:lnTo>
                    <a:lnTo>
                      <a:pt x="172" y="193"/>
                    </a:lnTo>
                    <a:lnTo>
                      <a:pt x="176" y="193"/>
                    </a:lnTo>
                    <a:lnTo>
                      <a:pt x="176" y="185"/>
                    </a:lnTo>
                    <a:lnTo>
                      <a:pt x="167" y="185"/>
                    </a:lnTo>
                    <a:lnTo>
                      <a:pt x="167" y="186"/>
                    </a:lnTo>
                    <a:lnTo>
                      <a:pt x="167" y="189"/>
                    </a:lnTo>
                    <a:lnTo>
                      <a:pt x="167" y="190"/>
                    </a:lnTo>
                    <a:lnTo>
                      <a:pt x="161" y="190"/>
                    </a:lnTo>
                    <a:lnTo>
                      <a:pt x="161" y="191"/>
                    </a:lnTo>
                    <a:lnTo>
                      <a:pt x="159" y="191"/>
                    </a:lnTo>
                    <a:lnTo>
                      <a:pt x="159" y="193"/>
                    </a:lnTo>
                    <a:lnTo>
                      <a:pt x="158" y="193"/>
                    </a:lnTo>
                    <a:lnTo>
                      <a:pt x="157" y="193"/>
                    </a:lnTo>
                    <a:lnTo>
                      <a:pt x="155" y="193"/>
                    </a:lnTo>
                    <a:lnTo>
                      <a:pt x="155" y="192"/>
                    </a:lnTo>
                    <a:lnTo>
                      <a:pt x="154" y="192"/>
                    </a:lnTo>
                    <a:lnTo>
                      <a:pt x="154" y="191"/>
                    </a:lnTo>
                    <a:lnTo>
                      <a:pt x="153" y="191"/>
                    </a:lnTo>
                    <a:lnTo>
                      <a:pt x="153" y="190"/>
                    </a:lnTo>
                    <a:lnTo>
                      <a:pt x="153" y="189"/>
                    </a:lnTo>
                    <a:lnTo>
                      <a:pt x="150" y="185"/>
                    </a:lnTo>
                    <a:lnTo>
                      <a:pt x="150" y="184"/>
                    </a:lnTo>
                    <a:lnTo>
                      <a:pt x="150" y="177"/>
                    </a:lnTo>
                    <a:lnTo>
                      <a:pt x="151" y="176"/>
                    </a:lnTo>
                    <a:lnTo>
                      <a:pt x="151" y="172"/>
                    </a:lnTo>
                    <a:lnTo>
                      <a:pt x="154" y="172"/>
                    </a:lnTo>
                    <a:lnTo>
                      <a:pt x="154" y="168"/>
                    </a:lnTo>
                    <a:lnTo>
                      <a:pt x="153" y="168"/>
                    </a:lnTo>
                    <a:lnTo>
                      <a:pt x="152" y="168"/>
                    </a:lnTo>
                    <a:lnTo>
                      <a:pt x="152" y="167"/>
                    </a:lnTo>
                    <a:lnTo>
                      <a:pt x="151" y="167"/>
                    </a:lnTo>
                    <a:lnTo>
                      <a:pt x="150" y="166"/>
                    </a:lnTo>
                    <a:lnTo>
                      <a:pt x="150" y="167"/>
                    </a:lnTo>
                    <a:lnTo>
                      <a:pt x="150" y="166"/>
                    </a:lnTo>
                    <a:lnTo>
                      <a:pt x="149" y="166"/>
                    </a:lnTo>
                    <a:lnTo>
                      <a:pt x="147" y="166"/>
                    </a:lnTo>
                    <a:lnTo>
                      <a:pt x="146" y="166"/>
                    </a:lnTo>
                    <a:lnTo>
                      <a:pt x="146" y="165"/>
                    </a:lnTo>
                    <a:lnTo>
                      <a:pt x="146" y="164"/>
                    </a:lnTo>
                    <a:lnTo>
                      <a:pt x="145" y="164"/>
                    </a:lnTo>
                    <a:lnTo>
                      <a:pt x="145" y="166"/>
                    </a:lnTo>
                    <a:lnTo>
                      <a:pt x="145" y="176"/>
                    </a:lnTo>
                    <a:lnTo>
                      <a:pt x="133" y="176"/>
                    </a:lnTo>
                    <a:lnTo>
                      <a:pt x="133" y="174"/>
                    </a:lnTo>
                    <a:lnTo>
                      <a:pt x="132" y="174"/>
                    </a:lnTo>
                    <a:lnTo>
                      <a:pt x="128" y="174"/>
                    </a:lnTo>
                    <a:lnTo>
                      <a:pt x="128" y="172"/>
                    </a:lnTo>
                    <a:lnTo>
                      <a:pt x="126" y="172"/>
                    </a:lnTo>
                    <a:lnTo>
                      <a:pt x="126" y="169"/>
                    </a:lnTo>
                    <a:lnTo>
                      <a:pt x="124" y="169"/>
                    </a:lnTo>
                    <a:lnTo>
                      <a:pt x="124" y="167"/>
                    </a:lnTo>
                    <a:lnTo>
                      <a:pt x="123" y="167"/>
                    </a:lnTo>
                    <a:lnTo>
                      <a:pt x="120" y="167"/>
                    </a:lnTo>
                    <a:lnTo>
                      <a:pt x="118" y="167"/>
                    </a:lnTo>
                    <a:lnTo>
                      <a:pt x="112" y="167"/>
                    </a:lnTo>
                    <a:lnTo>
                      <a:pt x="114" y="160"/>
                    </a:lnTo>
                    <a:lnTo>
                      <a:pt x="114" y="156"/>
                    </a:lnTo>
                    <a:lnTo>
                      <a:pt x="109" y="153"/>
                    </a:lnTo>
                    <a:lnTo>
                      <a:pt x="107" y="151"/>
                    </a:lnTo>
                    <a:lnTo>
                      <a:pt x="102" y="155"/>
                    </a:lnTo>
                    <a:lnTo>
                      <a:pt x="98" y="152"/>
                    </a:lnTo>
                    <a:lnTo>
                      <a:pt x="97" y="152"/>
                    </a:lnTo>
                    <a:lnTo>
                      <a:pt x="94" y="151"/>
                    </a:lnTo>
                    <a:lnTo>
                      <a:pt x="92" y="149"/>
                    </a:lnTo>
                    <a:lnTo>
                      <a:pt x="90" y="147"/>
                    </a:lnTo>
                    <a:lnTo>
                      <a:pt x="86" y="145"/>
                    </a:lnTo>
                    <a:lnTo>
                      <a:pt x="84" y="143"/>
                    </a:lnTo>
                    <a:lnTo>
                      <a:pt x="84" y="142"/>
                    </a:lnTo>
                    <a:lnTo>
                      <a:pt x="83" y="142"/>
                    </a:lnTo>
                    <a:lnTo>
                      <a:pt x="83" y="141"/>
                    </a:lnTo>
                    <a:lnTo>
                      <a:pt x="82" y="141"/>
                    </a:lnTo>
                    <a:lnTo>
                      <a:pt x="81" y="141"/>
                    </a:lnTo>
                    <a:lnTo>
                      <a:pt x="80" y="141"/>
                    </a:lnTo>
                    <a:lnTo>
                      <a:pt x="78" y="141"/>
                    </a:lnTo>
                    <a:lnTo>
                      <a:pt x="77" y="141"/>
                    </a:lnTo>
                    <a:lnTo>
                      <a:pt x="76" y="140"/>
                    </a:lnTo>
                    <a:lnTo>
                      <a:pt x="76" y="141"/>
                    </a:lnTo>
                    <a:lnTo>
                      <a:pt x="76" y="140"/>
                    </a:lnTo>
                    <a:lnTo>
                      <a:pt x="75" y="140"/>
                    </a:lnTo>
                    <a:lnTo>
                      <a:pt x="75" y="139"/>
                    </a:lnTo>
                    <a:lnTo>
                      <a:pt x="74" y="139"/>
                    </a:lnTo>
                    <a:lnTo>
                      <a:pt x="73" y="139"/>
                    </a:lnTo>
                    <a:lnTo>
                      <a:pt x="73" y="138"/>
                    </a:lnTo>
                    <a:lnTo>
                      <a:pt x="72" y="138"/>
                    </a:lnTo>
                    <a:lnTo>
                      <a:pt x="71" y="138"/>
                    </a:lnTo>
                    <a:lnTo>
                      <a:pt x="68" y="136"/>
                    </a:lnTo>
                    <a:lnTo>
                      <a:pt x="67" y="135"/>
                    </a:lnTo>
                    <a:lnTo>
                      <a:pt x="66" y="135"/>
                    </a:lnTo>
                    <a:lnTo>
                      <a:pt x="66" y="134"/>
                    </a:lnTo>
                    <a:lnTo>
                      <a:pt x="65" y="131"/>
                    </a:lnTo>
                    <a:lnTo>
                      <a:pt x="63" y="130"/>
                    </a:lnTo>
                    <a:lnTo>
                      <a:pt x="61" y="130"/>
                    </a:lnTo>
                    <a:lnTo>
                      <a:pt x="58" y="134"/>
                    </a:lnTo>
                    <a:lnTo>
                      <a:pt x="58" y="135"/>
                    </a:lnTo>
                    <a:lnTo>
                      <a:pt x="58" y="136"/>
                    </a:lnTo>
                    <a:lnTo>
                      <a:pt x="57" y="138"/>
                    </a:lnTo>
                    <a:lnTo>
                      <a:pt x="57" y="140"/>
                    </a:lnTo>
                    <a:lnTo>
                      <a:pt x="57" y="141"/>
                    </a:lnTo>
                    <a:lnTo>
                      <a:pt x="57" y="142"/>
                    </a:lnTo>
                    <a:lnTo>
                      <a:pt x="56" y="142"/>
                    </a:lnTo>
                    <a:lnTo>
                      <a:pt x="56" y="143"/>
                    </a:lnTo>
                    <a:lnTo>
                      <a:pt x="56" y="144"/>
                    </a:lnTo>
                    <a:lnTo>
                      <a:pt x="55" y="144"/>
                    </a:lnTo>
                    <a:lnTo>
                      <a:pt x="54" y="143"/>
                    </a:lnTo>
                    <a:lnTo>
                      <a:pt x="52" y="142"/>
                    </a:lnTo>
                    <a:lnTo>
                      <a:pt x="51" y="142"/>
                    </a:lnTo>
                    <a:lnTo>
                      <a:pt x="51" y="141"/>
                    </a:lnTo>
                    <a:lnTo>
                      <a:pt x="50" y="140"/>
                    </a:lnTo>
                    <a:lnTo>
                      <a:pt x="48" y="139"/>
                    </a:lnTo>
                    <a:lnTo>
                      <a:pt x="47" y="138"/>
                    </a:lnTo>
                    <a:lnTo>
                      <a:pt x="46" y="136"/>
                    </a:lnTo>
                    <a:lnTo>
                      <a:pt x="45" y="136"/>
                    </a:lnTo>
                    <a:lnTo>
                      <a:pt x="45" y="135"/>
                    </a:lnTo>
                    <a:lnTo>
                      <a:pt x="43" y="135"/>
                    </a:lnTo>
                    <a:lnTo>
                      <a:pt x="42" y="134"/>
                    </a:lnTo>
                    <a:lnTo>
                      <a:pt x="40" y="133"/>
                    </a:lnTo>
                    <a:lnTo>
                      <a:pt x="39" y="132"/>
                    </a:lnTo>
                    <a:lnTo>
                      <a:pt x="37" y="131"/>
                    </a:lnTo>
                    <a:lnTo>
                      <a:pt x="35" y="130"/>
                    </a:lnTo>
                    <a:lnTo>
                      <a:pt x="33" y="128"/>
                    </a:lnTo>
                    <a:lnTo>
                      <a:pt x="31" y="127"/>
                    </a:lnTo>
                    <a:lnTo>
                      <a:pt x="31" y="126"/>
                    </a:lnTo>
                    <a:lnTo>
                      <a:pt x="30" y="125"/>
                    </a:lnTo>
                    <a:lnTo>
                      <a:pt x="28" y="125"/>
                    </a:lnTo>
                    <a:lnTo>
                      <a:pt x="28" y="124"/>
                    </a:lnTo>
                    <a:lnTo>
                      <a:pt x="26" y="124"/>
                    </a:lnTo>
                    <a:lnTo>
                      <a:pt x="26" y="123"/>
                    </a:lnTo>
                    <a:lnTo>
                      <a:pt x="25" y="123"/>
                    </a:lnTo>
                    <a:lnTo>
                      <a:pt x="24" y="123"/>
                    </a:lnTo>
                    <a:lnTo>
                      <a:pt x="24" y="122"/>
                    </a:lnTo>
                    <a:lnTo>
                      <a:pt x="23" y="122"/>
                    </a:lnTo>
                    <a:lnTo>
                      <a:pt x="22" y="122"/>
                    </a:lnTo>
                    <a:lnTo>
                      <a:pt x="22" y="120"/>
                    </a:lnTo>
                    <a:lnTo>
                      <a:pt x="21" y="120"/>
                    </a:lnTo>
                    <a:lnTo>
                      <a:pt x="21" y="119"/>
                    </a:lnTo>
                    <a:lnTo>
                      <a:pt x="19" y="119"/>
                    </a:lnTo>
                    <a:lnTo>
                      <a:pt x="19" y="118"/>
                    </a:lnTo>
                    <a:lnTo>
                      <a:pt x="17" y="118"/>
                    </a:lnTo>
                    <a:lnTo>
                      <a:pt x="17" y="117"/>
                    </a:lnTo>
                    <a:lnTo>
                      <a:pt x="16" y="117"/>
                    </a:lnTo>
                    <a:lnTo>
                      <a:pt x="16" y="116"/>
                    </a:lnTo>
                    <a:lnTo>
                      <a:pt x="15" y="116"/>
                    </a:lnTo>
                    <a:lnTo>
                      <a:pt x="15" y="115"/>
                    </a:lnTo>
                    <a:lnTo>
                      <a:pt x="15" y="114"/>
                    </a:lnTo>
                    <a:lnTo>
                      <a:pt x="14" y="114"/>
                    </a:lnTo>
                    <a:lnTo>
                      <a:pt x="14" y="113"/>
                    </a:lnTo>
                    <a:lnTo>
                      <a:pt x="14" y="111"/>
                    </a:lnTo>
                    <a:lnTo>
                      <a:pt x="14" y="110"/>
                    </a:lnTo>
                    <a:lnTo>
                      <a:pt x="15" y="110"/>
                    </a:lnTo>
                    <a:lnTo>
                      <a:pt x="15" y="109"/>
                    </a:lnTo>
                    <a:lnTo>
                      <a:pt x="16" y="108"/>
                    </a:lnTo>
                    <a:lnTo>
                      <a:pt x="17" y="108"/>
                    </a:lnTo>
                    <a:lnTo>
                      <a:pt x="17" y="107"/>
                    </a:lnTo>
                    <a:lnTo>
                      <a:pt x="19" y="107"/>
                    </a:lnTo>
                    <a:lnTo>
                      <a:pt x="20" y="106"/>
                    </a:lnTo>
                    <a:lnTo>
                      <a:pt x="21" y="106"/>
                    </a:lnTo>
                    <a:lnTo>
                      <a:pt x="22" y="106"/>
                    </a:lnTo>
                    <a:lnTo>
                      <a:pt x="23" y="106"/>
                    </a:lnTo>
                    <a:lnTo>
                      <a:pt x="24" y="106"/>
                    </a:lnTo>
                    <a:lnTo>
                      <a:pt x="24" y="105"/>
                    </a:lnTo>
                    <a:lnTo>
                      <a:pt x="25" y="105"/>
                    </a:lnTo>
                    <a:lnTo>
                      <a:pt x="26" y="105"/>
                    </a:lnTo>
                    <a:lnTo>
                      <a:pt x="26" y="103"/>
                    </a:lnTo>
                    <a:lnTo>
                      <a:pt x="28" y="103"/>
                    </a:lnTo>
                    <a:lnTo>
                      <a:pt x="29" y="102"/>
                    </a:lnTo>
                    <a:lnTo>
                      <a:pt x="29" y="101"/>
                    </a:lnTo>
                    <a:lnTo>
                      <a:pt x="30" y="101"/>
                    </a:lnTo>
                    <a:lnTo>
                      <a:pt x="30" y="100"/>
                    </a:lnTo>
                    <a:lnTo>
                      <a:pt x="31" y="100"/>
                    </a:lnTo>
                    <a:lnTo>
                      <a:pt x="31" y="99"/>
                    </a:lnTo>
                    <a:lnTo>
                      <a:pt x="31" y="98"/>
                    </a:lnTo>
                    <a:lnTo>
                      <a:pt x="31" y="97"/>
                    </a:lnTo>
                    <a:lnTo>
                      <a:pt x="31" y="95"/>
                    </a:lnTo>
                    <a:lnTo>
                      <a:pt x="30" y="95"/>
                    </a:lnTo>
                    <a:lnTo>
                      <a:pt x="30" y="94"/>
                    </a:lnTo>
                    <a:lnTo>
                      <a:pt x="30" y="93"/>
                    </a:lnTo>
                    <a:lnTo>
                      <a:pt x="29" y="93"/>
                    </a:lnTo>
                    <a:lnTo>
                      <a:pt x="29" y="92"/>
                    </a:lnTo>
                    <a:lnTo>
                      <a:pt x="29" y="91"/>
                    </a:lnTo>
                    <a:lnTo>
                      <a:pt x="29" y="90"/>
                    </a:lnTo>
                    <a:lnTo>
                      <a:pt x="29" y="89"/>
                    </a:lnTo>
                    <a:lnTo>
                      <a:pt x="28" y="89"/>
                    </a:lnTo>
                    <a:lnTo>
                      <a:pt x="28" y="88"/>
                    </a:lnTo>
                    <a:lnTo>
                      <a:pt x="28" y="86"/>
                    </a:lnTo>
                    <a:lnTo>
                      <a:pt x="29" y="86"/>
                    </a:lnTo>
                    <a:lnTo>
                      <a:pt x="29" y="85"/>
                    </a:lnTo>
                    <a:lnTo>
                      <a:pt x="29" y="84"/>
                    </a:lnTo>
                    <a:lnTo>
                      <a:pt x="29" y="83"/>
                    </a:lnTo>
                    <a:lnTo>
                      <a:pt x="29" y="81"/>
                    </a:lnTo>
                    <a:lnTo>
                      <a:pt x="29" y="80"/>
                    </a:lnTo>
                    <a:lnTo>
                      <a:pt x="29" y="78"/>
                    </a:lnTo>
                    <a:lnTo>
                      <a:pt x="29" y="77"/>
                    </a:lnTo>
                    <a:lnTo>
                      <a:pt x="29" y="76"/>
                    </a:lnTo>
                    <a:lnTo>
                      <a:pt x="29" y="75"/>
                    </a:lnTo>
                    <a:lnTo>
                      <a:pt x="29" y="74"/>
                    </a:lnTo>
                    <a:lnTo>
                      <a:pt x="29" y="73"/>
                    </a:lnTo>
                    <a:lnTo>
                      <a:pt x="28" y="73"/>
                    </a:lnTo>
                    <a:lnTo>
                      <a:pt x="28" y="72"/>
                    </a:lnTo>
                    <a:lnTo>
                      <a:pt x="26" y="71"/>
                    </a:lnTo>
                    <a:lnTo>
                      <a:pt x="25" y="69"/>
                    </a:lnTo>
                    <a:lnTo>
                      <a:pt x="24" y="67"/>
                    </a:lnTo>
                    <a:lnTo>
                      <a:pt x="23" y="66"/>
                    </a:lnTo>
                    <a:lnTo>
                      <a:pt x="22" y="64"/>
                    </a:lnTo>
                    <a:lnTo>
                      <a:pt x="21" y="63"/>
                    </a:lnTo>
                    <a:lnTo>
                      <a:pt x="21" y="61"/>
                    </a:lnTo>
                    <a:lnTo>
                      <a:pt x="20" y="61"/>
                    </a:lnTo>
                    <a:lnTo>
                      <a:pt x="19" y="61"/>
                    </a:lnTo>
                    <a:lnTo>
                      <a:pt x="19" y="60"/>
                    </a:lnTo>
                    <a:lnTo>
                      <a:pt x="17" y="60"/>
                    </a:lnTo>
                    <a:lnTo>
                      <a:pt x="16" y="60"/>
                    </a:lnTo>
                    <a:lnTo>
                      <a:pt x="16" y="59"/>
                    </a:lnTo>
                    <a:lnTo>
                      <a:pt x="15" y="59"/>
                    </a:lnTo>
                    <a:lnTo>
                      <a:pt x="14" y="59"/>
                    </a:lnTo>
                    <a:lnTo>
                      <a:pt x="14" y="58"/>
                    </a:lnTo>
                    <a:lnTo>
                      <a:pt x="13" y="58"/>
                    </a:lnTo>
                    <a:lnTo>
                      <a:pt x="13" y="57"/>
                    </a:lnTo>
                    <a:lnTo>
                      <a:pt x="12" y="57"/>
                    </a:lnTo>
                    <a:lnTo>
                      <a:pt x="11" y="55"/>
                    </a:lnTo>
                    <a:lnTo>
                      <a:pt x="9" y="53"/>
                    </a:lnTo>
                    <a:lnTo>
                      <a:pt x="8" y="53"/>
                    </a:lnTo>
                    <a:lnTo>
                      <a:pt x="8" y="52"/>
                    </a:lnTo>
                    <a:lnTo>
                      <a:pt x="7" y="51"/>
                    </a:lnTo>
                    <a:lnTo>
                      <a:pt x="7" y="50"/>
                    </a:lnTo>
                    <a:lnTo>
                      <a:pt x="5" y="49"/>
                    </a:lnTo>
                    <a:lnTo>
                      <a:pt x="5" y="48"/>
                    </a:lnTo>
                    <a:lnTo>
                      <a:pt x="4" y="48"/>
                    </a:lnTo>
                    <a:lnTo>
                      <a:pt x="4" y="47"/>
                    </a:lnTo>
                    <a:lnTo>
                      <a:pt x="3" y="46"/>
                    </a:lnTo>
                    <a:lnTo>
                      <a:pt x="2" y="44"/>
                    </a:lnTo>
                    <a:lnTo>
                      <a:pt x="2" y="43"/>
                    </a:lnTo>
                    <a:lnTo>
                      <a:pt x="2" y="42"/>
                    </a:lnTo>
                    <a:lnTo>
                      <a:pt x="2" y="41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2" y="22"/>
                    </a:lnTo>
                    <a:lnTo>
                      <a:pt x="2" y="21"/>
                    </a:lnTo>
                    <a:lnTo>
                      <a:pt x="3" y="21"/>
                    </a:lnTo>
                    <a:lnTo>
                      <a:pt x="3" y="19"/>
                    </a:lnTo>
                    <a:lnTo>
                      <a:pt x="5" y="18"/>
                    </a:lnTo>
                    <a:lnTo>
                      <a:pt x="6" y="17"/>
                    </a:lnTo>
                    <a:lnTo>
                      <a:pt x="7" y="17"/>
                    </a:lnTo>
                    <a:lnTo>
                      <a:pt x="8" y="17"/>
                    </a:lnTo>
                    <a:lnTo>
                      <a:pt x="9" y="17"/>
                    </a:lnTo>
                    <a:lnTo>
                      <a:pt x="11" y="17"/>
                    </a:lnTo>
                    <a:lnTo>
                      <a:pt x="12" y="17"/>
                    </a:lnTo>
                    <a:lnTo>
                      <a:pt x="13" y="17"/>
                    </a:lnTo>
                    <a:lnTo>
                      <a:pt x="15" y="17"/>
                    </a:lnTo>
                    <a:lnTo>
                      <a:pt x="16" y="17"/>
                    </a:lnTo>
                    <a:lnTo>
                      <a:pt x="17" y="17"/>
                    </a:lnTo>
                    <a:lnTo>
                      <a:pt x="19" y="17"/>
                    </a:lnTo>
                    <a:lnTo>
                      <a:pt x="20" y="17"/>
                    </a:lnTo>
                    <a:lnTo>
                      <a:pt x="21" y="17"/>
                    </a:lnTo>
                    <a:lnTo>
                      <a:pt x="22" y="17"/>
                    </a:lnTo>
                    <a:lnTo>
                      <a:pt x="23" y="16"/>
                    </a:lnTo>
                    <a:lnTo>
                      <a:pt x="24" y="16"/>
                    </a:lnTo>
                    <a:lnTo>
                      <a:pt x="25" y="16"/>
                    </a:lnTo>
                    <a:lnTo>
                      <a:pt x="26" y="15"/>
                    </a:lnTo>
                    <a:lnTo>
                      <a:pt x="29" y="14"/>
                    </a:lnTo>
                    <a:lnTo>
                      <a:pt x="31" y="14"/>
                    </a:lnTo>
                    <a:lnTo>
                      <a:pt x="31" y="13"/>
                    </a:lnTo>
                    <a:lnTo>
                      <a:pt x="32" y="13"/>
                    </a:lnTo>
                    <a:lnTo>
                      <a:pt x="33" y="13"/>
                    </a:lnTo>
                    <a:lnTo>
                      <a:pt x="34" y="11"/>
                    </a:lnTo>
                    <a:lnTo>
                      <a:pt x="35" y="11"/>
                    </a:lnTo>
                    <a:lnTo>
                      <a:pt x="37" y="11"/>
                    </a:lnTo>
                    <a:lnTo>
                      <a:pt x="37" y="10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0" y="8"/>
                    </a:lnTo>
                    <a:lnTo>
                      <a:pt x="41" y="8"/>
                    </a:lnTo>
                    <a:lnTo>
                      <a:pt x="41" y="7"/>
                    </a:lnTo>
                    <a:lnTo>
                      <a:pt x="41" y="6"/>
                    </a:lnTo>
                    <a:lnTo>
                      <a:pt x="42" y="6"/>
                    </a:lnTo>
                    <a:lnTo>
                      <a:pt x="42" y="5"/>
                    </a:lnTo>
                    <a:lnTo>
                      <a:pt x="42" y="3"/>
                    </a:lnTo>
                    <a:lnTo>
                      <a:pt x="43" y="3"/>
                    </a:lnTo>
                    <a:lnTo>
                      <a:pt x="43" y="2"/>
                    </a:lnTo>
                    <a:lnTo>
                      <a:pt x="43" y="1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8" y="1"/>
                    </a:lnTo>
                    <a:lnTo>
                      <a:pt x="48" y="3"/>
                    </a:lnTo>
                    <a:lnTo>
                      <a:pt x="48" y="5"/>
                    </a:lnTo>
                    <a:lnTo>
                      <a:pt x="48" y="6"/>
                    </a:lnTo>
                    <a:lnTo>
                      <a:pt x="48" y="8"/>
                    </a:lnTo>
                    <a:lnTo>
                      <a:pt x="48" y="9"/>
                    </a:lnTo>
                    <a:lnTo>
                      <a:pt x="48" y="11"/>
                    </a:lnTo>
                    <a:lnTo>
                      <a:pt x="48" y="16"/>
                    </a:lnTo>
                    <a:lnTo>
                      <a:pt x="48" y="17"/>
                    </a:lnTo>
                    <a:lnTo>
                      <a:pt x="51" y="17"/>
                    </a:lnTo>
                    <a:lnTo>
                      <a:pt x="56" y="17"/>
                    </a:lnTo>
                    <a:lnTo>
                      <a:pt x="57" y="21"/>
                    </a:lnTo>
                    <a:lnTo>
                      <a:pt x="57" y="24"/>
                    </a:lnTo>
                    <a:lnTo>
                      <a:pt x="57" y="25"/>
                    </a:lnTo>
                    <a:lnTo>
                      <a:pt x="57" y="26"/>
                    </a:lnTo>
                    <a:lnTo>
                      <a:pt x="57" y="28"/>
                    </a:lnTo>
                    <a:lnTo>
                      <a:pt x="57" y="30"/>
                    </a:lnTo>
                    <a:lnTo>
                      <a:pt x="57" y="31"/>
                    </a:lnTo>
                    <a:lnTo>
                      <a:pt x="57" y="32"/>
                    </a:lnTo>
                    <a:lnTo>
                      <a:pt x="57" y="33"/>
                    </a:lnTo>
                    <a:lnTo>
                      <a:pt x="57" y="34"/>
                    </a:lnTo>
                    <a:lnTo>
                      <a:pt x="58" y="34"/>
                    </a:lnTo>
                    <a:lnTo>
                      <a:pt x="59" y="34"/>
                    </a:lnTo>
                    <a:lnTo>
                      <a:pt x="61" y="34"/>
                    </a:lnTo>
                    <a:lnTo>
                      <a:pt x="65" y="34"/>
                    </a:lnTo>
                    <a:lnTo>
                      <a:pt x="66" y="34"/>
                    </a:lnTo>
                    <a:lnTo>
                      <a:pt x="66" y="35"/>
                    </a:lnTo>
                    <a:lnTo>
                      <a:pt x="66" y="36"/>
                    </a:lnTo>
                    <a:lnTo>
                      <a:pt x="66" y="39"/>
                    </a:lnTo>
                    <a:lnTo>
                      <a:pt x="66" y="40"/>
                    </a:lnTo>
                    <a:lnTo>
                      <a:pt x="65" y="41"/>
                    </a:lnTo>
                    <a:lnTo>
                      <a:pt x="65" y="42"/>
                    </a:lnTo>
                    <a:lnTo>
                      <a:pt x="65" y="43"/>
                    </a:lnTo>
                    <a:lnTo>
                      <a:pt x="69" y="43"/>
                    </a:lnTo>
                    <a:lnTo>
                      <a:pt x="71" y="43"/>
                    </a:lnTo>
                    <a:lnTo>
                      <a:pt x="72" y="43"/>
                    </a:lnTo>
                    <a:lnTo>
                      <a:pt x="76" y="43"/>
                    </a:lnTo>
                    <a:lnTo>
                      <a:pt x="77" y="43"/>
                    </a:lnTo>
                    <a:lnTo>
                      <a:pt x="80" y="43"/>
                    </a:lnTo>
                    <a:lnTo>
                      <a:pt x="82" y="43"/>
                    </a:lnTo>
                    <a:lnTo>
                      <a:pt x="83" y="43"/>
                    </a:lnTo>
                    <a:lnTo>
                      <a:pt x="83" y="44"/>
                    </a:lnTo>
                    <a:lnTo>
                      <a:pt x="83" y="48"/>
                    </a:lnTo>
                    <a:lnTo>
                      <a:pt x="83" y="50"/>
                    </a:lnTo>
                    <a:lnTo>
                      <a:pt x="83" y="51"/>
                    </a:lnTo>
                    <a:lnTo>
                      <a:pt x="83" y="52"/>
                    </a:lnTo>
                    <a:lnTo>
                      <a:pt x="85" y="52"/>
                    </a:lnTo>
                    <a:lnTo>
                      <a:pt x="86" y="52"/>
                    </a:lnTo>
                    <a:lnTo>
                      <a:pt x="89" y="52"/>
                    </a:lnTo>
                    <a:lnTo>
                      <a:pt x="90" y="52"/>
                    </a:lnTo>
                    <a:lnTo>
                      <a:pt x="91" y="52"/>
                    </a:lnTo>
                    <a:lnTo>
                      <a:pt x="92" y="52"/>
                    </a:lnTo>
                    <a:lnTo>
                      <a:pt x="93" y="52"/>
                    </a:lnTo>
                    <a:lnTo>
                      <a:pt x="94" y="52"/>
                    </a:lnTo>
                    <a:lnTo>
                      <a:pt x="98" y="52"/>
                    </a:lnTo>
                    <a:lnTo>
                      <a:pt x="99" y="52"/>
                    </a:lnTo>
                    <a:lnTo>
                      <a:pt x="100" y="52"/>
                    </a:lnTo>
                    <a:lnTo>
                      <a:pt x="101" y="52"/>
                    </a:lnTo>
                    <a:lnTo>
                      <a:pt x="102" y="52"/>
                    </a:lnTo>
                    <a:lnTo>
                      <a:pt x="103" y="52"/>
                    </a:lnTo>
                    <a:lnTo>
                      <a:pt x="106" y="52"/>
                    </a:lnTo>
                    <a:lnTo>
                      <a:pt x="111" y="52"/>
                    </a:lnTo>
                    <a:lnTo>
                      <a:pt x="115" y="52"/>
                    </a:lnTo>
                    <a:lnTo>
                      <a:pt x="117" y="52"/>
                    </a:lnTo>
                    <a:lnTo>
                      <a:pt x="118" y="52"/>
                    </a:lnTo>
                    <a:lnTo>
                      <a:pt x="120" y="52"/>
                    </a:lnTo>
                    <a:lnTo>
                      <a:pt x="121" y="52"/>
                    </a:lnTo>
                    <a:lnTo>
                      <a:pt x="127" y="52"/>
                    </a:lnTo>
                    <a:lnTo>
                      <a:pt x="128" y="52"/>
                    </a:lnTo>
                    <a:lnTo>
                      <a:pt x="129" y="52"/>
                    </a:lnTo>
                    <a:lnTo>
                      <a:pt x="130" y="52"/>
                    </a:lnTo>
                    <a:lnTo>
                      <a:pt x="132" y="52"/>
                    </a:lnTo>
                    <a:lnTo>
                      <a:pt x="134" y="52"/>
                    </a:lnTo>
                    <a:lnTo>
                      <a:pt x="135" y="52"/>
                    </a:lnTo>
                    <a:lnTo>
                      <a:pt x="136" y="52"/>
                    </a:lnTo>
                    <a:lnTo>
                      <a:pt x="137" y="52"/>
                    </a:lnTo>
                    <a:lnTo>
                      <a:pt x="138" y="52"/>
                    </a:lnTo>
                    <a:lnTo>
                      <a:pt x="140" y="52"/>
                    </a:lnTo>
                    <a:lnTo>
                      <a:pt x="141" y="52"/>
                    </a:lnTo>
                    <a:lnTo>
                      <a:pt x="142" y="52"/>
                    </a:lnTo>
                    <a:lnTo>
                      <a:pt x="143" y="52"/>
                    </a:lnTo>
                    <a:lnTo>
                      <a:pt x="144" y="52"/>
                    </a:lnTo>
                    <a:lnTo>
                      <a:pt x="145" y="52"/>
                    </a:lnTo>
                    <a:lnTo>
                      <a:pt x="146" y="52"/>
                    </a:lnTo>
                    <a:lnTo>
                      <a:pt x="147" y="52"/>
                    </a:lnTo>
                    <a:lnTo>
                      <a:pt x="150" y="52"/>
                    </a:lnTo>
                    <a:lnTo>
                      <a:pt x="152" y="52"/>
                    </a:lnTo>
                    <a:lnTo>
                      <a:pt x="154" y="52"/>
                    </a:lnTo>
                    <a:lnTo>
                      <a:pt x="155" y="52"/>
                    </a:lnTo>
                    <a:lnTo>
                      <a:pt x="157" y="52"/>
                    </a:lnTo>
                    <a:lnTo>
                      <a:pt x="158" y="52"/>
                    </a:lnTo>
                    <a:lnTo>
                      <a:pt x="159" y="52"/>
                    </a:lnTo>
                    <a:lnTo>
                      <a:pt x="160" y="52"/>
                    </a:lnTo>
                    <a:lnTo>
                      <a:pt x="161" y="52"/>
                    </a:lnTo>
                    <a:lnTo>
                      <a:pt x="162" y="52"/>
                    </a:lnTo>
                    <a:lnTo>
                      <a:pt x="163" y="52"/>
                    </a:lnTo>
                    <a:lnTo>
                      <a:pt x="164" y="52"/>
                    </a:lnTo>
                    <a:lnTo>
                      <a:pt x="166" y="52"/>
                    </a:lnTo>
                    <a:lnTo>
                      <a:pt x="167" y="52"/>
                    </a:lnTo>
                    <a:lnTo>
                      <a:pt x="168" y="52"/>
                    </a:lnTo>
                    <a:lnTo>
                      <a:pt x="169" y="52"/>
                    </a:lnTo>
                    <a:lnTo>
                      <a:pt x="171" y="52"/>
                    </a:lnTo>
                    <a:lnTo>
                      <a:pt x="172" y="52"/>
                    </a:lnTo>
                    <a:lnTo>
                      <a:pt x="173" y="52"/>
                    </a:lnTo>
                    <a:lnTo>
                      <a:pt x="176" y="52"/>
                    </a:lnTo>
                    <a:lnTo>
                      <a:pt x="177" y="52"/>
                    </a:lnTo>
                    <a:lnTo>
                      <a:pt x="178" y="52"/>
                    </a:lnTo>
                    <a:lnTo>
                      <a:pt x="184" y="52"/>
                    </a:lnTo>
                    <a:lnTo>
                      <a:pt x="185" y="52"/>
                    </a:lnTo>
                    <a:lnTo>
                      <a:pt x="186" y="52"/>
                    </a:lnTo>
                    <a:lnTo>
                      <a:pt x="187" y="52"/>
                    </a:lnTo>
                    <a:lnTo>
                      <a:pt x="188" y="52"/>
                    </a:lnTo>
                    <a:lnTo>
                      <a:pt x="189" y="52"/>
                    </a:lnTo>
                    <a:lnTo>
                      <a:pt x="190" y="52"/>
                    </a:lnTo>
                    <a:lnTo>
                      <a:pt x="192" y="52"/>
                    </a:lnTo>
                    <a:lnTo>
                      <a:pt x="193" y="52"/>
                    </a:lnTo>
                    <a:lnTo>
                      <a:pt x="194" y="52"/>
                    </a:lnTo>
                    <a:lnTo>
                      <a:pt x="195" y="52"/>
                    </a:lnTo>
                    <a:lnTo>
                      <a:pt x="196" y="52"/>
                    </a:lnTo>
                    <a:lnTo>
                      <a:pt x="197" y="52"/>
                    </a:lnTo>
                    <a:lnTo>
                      <a:pt x="198" y="52"/>
                    </a:lnTo>
                    <a:lnTo>
                      <a:pt x="199" y="52"/>
                    </a:lnTo>
                    <a:lnTo>
                      <a:pt x="202" y="52"/>
                    </a:lnTo>
                    <a:lnTo>
                      <a:pt x="203" y="52"/>
                    </a:lnTo>
                    <a:lnTo>
                      <a:pt x="204" y="52"/>
                    </a:lnTo>
                    <a:lnTo>
                      <a:pt x="207" y="52"/>
                    </a:lnTo>
                    <a:lnTo>
                      <a:pt x="214" y="52"/>
                    </a:lnTo>
                    <a:lnTo>
                      <a:pt x="218" y="52"/>
                    </a:lnTo>
                    <a:lnTo>
                      <a:pt x="220" y="52"/>
                    </a:lnTo>
                    <a:lnTo>
                      <a:pt x="221" y="52"/>
                    </a:lnTo>
                    <a:lnTo>
                      <a:pt x="221" y="51"/>
                    </a:lnTo>
                    <a:lnTo>
                      <a:pt x="221" y="48"/>
                    </a:lnTo>
                    <a:lnTo>
                      <a:pt x="221" y="47"/>
                    </a:lnTo>
                    <a:lnTo>
                      <a:pt x="221" y="44"/>
                    </a:lnTo>
                    <a:lnTo>
                      <a:pt x="221" y="41"/>
                    </a:lnTo>
                    <a:lnTo>
                      <a:pt x="221" y="36"/>
                    </a:lnTo>
                    <a:lnTo>
                      <a:pt x="221" y="34"/>
                    </a:lnTo>
                    <a:lnTo>
                      <a:pt x="222" y="34"/>
                    </a:lnTo>
                    <a:lnTo>
                      <a:pt x="223" y="34"/>
                    </a:lnTo>
                    <a:lnTo>
                      <a:pt x="224" y="34"/>
                    </a:lnTo>
                    <a:lnTo>
                      <a:pt x="227" y="34"/>
                    </a:lnTo>
                    <a:lnTo>
                      <a:pt x="228" y="34"/>
                    </a:lnTo>
                    <a:lnTo>
                      <a:pt x="229" y="34"/>
                    </a:lnTo>
                    <a:lnTo>
                      <a:pt x="230" y="34"/>
                    </a:lnTo>
                    <a:lnTo>
                      <a:pt x="230" y="27"/>
                    </a:lnTo>
                    <a:lnTo>
                      <a:pt x="230" y="26"/>
                    </a:lnTo>
                    <a:lnTo>
                      <a:pt x="230" y="25"/>
                    </a:lnTo>
                    <a:lnTo>
                      <a:pt x="230" y="24"/>
                    </a:lnTo>
                    <a:lnTo>
                      <a:pt x="230" y="23"/>
                    </a:lnTo>
                    <a:lnTo>
                      <a:pt x="230" y="22"/>
                    </a:lnTo>
                    <a:lnTo>
                      <a:pt x="230" y="21"/>
                    </a:lnTo>
                    <a:lnTo>
                      <a:pt x="230" y="19"/>
                    </a:lnTo>
                    <a:lnTo>
                      <a:pt x="230" y="18"/>
                    </a:lnTo>
                    <a:lnTo>
                      <a:pt x="230" y="17"/>
                    </a:lnTo>
                    <a:lnTo>
                      <a:pt x="232" y="17"/>
                    </a:lnTo>
                    <a:lnTo>
                      <a:pt x="233" y="17"/>
                    </a:lnTo>
                    <a:lnTo>
                      <a:pt x="235" y="17"/>
                    </a:lnTo>
                    <a:lnTo>
                      <a:pt x="236" y="17"/>
                    </a:lnTo>
                    <a:lnTo>
                      <a:pt x="237" y="17"/>
                    </a:lnTo>
                    <a:lnTo>
                      <a:pt x="238" y="17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30" name="Freeform 454">
                <a:extLst>
                  <a:ext uri="{FF2B5EF4-FFF2-40B4-BE49-F238E27FC236}">
                    <a16:creationId xmlns:a16="http://schemas.microsoft.com/office/drawing/2014/main" id="{2620930C-6700-4286-4FB0-980EA501D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3538" y="3916363"/>
                <a:ext cx="422275" cy="444500"/>
              </a:xfrm>
              <a:custGeom>
                <a:avLst/>
                <a:gdLst>
                  <a:gd name="T0" fmla="*/ 235 w 266"/>
                  <a:gd name="T1" fmla="*/ 60 h 280"/>
                  <a:gd name="T2" fmla="*/ 225 w 266"/>
                  <a:gd name="T3" fmla="*/ 65 h 280"/>
                  <a:gd name="T4" fmla="*/ 213 w 266"/>
                  <a:gd name="T5" fmla="*/ 69 h 280"/>
                  <a:gd name="T6" fmla="*/ 200 w 266"/>
                  <a:gd name="T7" fmla="*/ 69 h 280"/>
                  <a:gd name="T8" fmla="*/ 194 w 266"/>
                  <a:gd name="T9" fmla="*/ 83 h 280"/>
                  <a:gd name="T10" fmla="*/ 196 w 266"/>
                  <a:gd name="T11" fmla="*/ 95 h 280"/>
                  <a:gd name="T12" fmla="*/ 202 w 266"/>
                  <a:gd name="T13" fmla="*/ 105 h 280"/>
                  <a:gd name="T14" fmla="*/ 210 w 266"/>
                  <a:gd name="T15" fmla="*/ 112 h 280"/>
                  <a:gd name="T16" fmla="*/ 219 w 266"/>
                  <a:gd name="T17" fmla="*/ 121 h 280"/>
                  <a:gd name="T18" fmla="*/ 223 w 266"/>
                  <a:gd name="T19" fmla="*/ 132 h 280"/>
                  <a:gd name="T20" fmla="*/ 223 w 266"/>
                  <a:gd name="T21" fmla="*/ 142 h 280"/>
                  <a:gd name="T22" fmla="*/ 225 w 266"/>
                  <a:gd name="T23" fmla="*/ 151 h 280"/>
                  <a:gd name="T24" fmla="*/ 218 w 266"/>
                  <a:gd name="T25" fmla="*/ 157 h 280"/>
                  <a:gd name="T26" fmla="*/ 209 w 266"/>
                  <a:gd name="T27" fmla="*/ 161 h 280"/>
                  <a:gd name="T28" fmla="*/ 210 w 266"/>
                  <a:gd name="T29" fmla="*/ 169 h 280"/>
                  <a:gd name="T30" fmla="*/ 218 w 266"/>
                  <a:gd name="T31" fmla="*/ 174 h 280"/>
                  <a:gd name="T32" fmla="*/ 227 w 266"/>
                  <a:gd name="T33" fmla="*/ 180 h 280"/>
                  <a:gd name="T34" fmla="*/ 241 w 266"/>
                  <a:gd name="T35" fmla="*/ 190 h 280"/>
                  <a:gd name="T36" fmla="*/ 252 w 266"/>
                  <a:gd name="T37" fmla="*/ 199 h 280"/>
                  <a:gd name="T38" fmla="*/ 266 w 266"/>
                  <a:gd name="T39" fmla="*/ 207 h 280"/>
                  <a:gd name="T40" fmla="*/ 265 w 266"/>
                  <a:gd name="T41" fmla="*/ 217 h 280"/>
                  <a:gd name="T42" fmla="*/ 262 w 266"/>
                  <a:gd name="T43" fmla="*/ 229 h 280"/>
                  <a:gd name="T44" fmla="*/ 259 w 266"/>
                  <a:gd name="T45" fmla="*/ 238 h 280"/>
                  <a:gd name="T46" fmla="*/ 253 w 266"/>
                  <a:gd name="T47" fmla="*/ 247 h 280"/>
                  <a:gd name="T48" fmla="*/ 244 w 266"/>
                  <a:gd name="T49" fmla="*/ 255 h 280"/>
                  <a:gd name="T50" fmla="*/ 237 w 266"/>
                  <a:gd name="T51" fmla="*/ 255 h 280"/>
                  <a:gd name="T52" fmla="*/ 233 w 266"/>
                  <a:gd name="T53" fmla="*/ 247 h 280"/>
                  <a:gd name="T54" fmla="*/ 229 w 266"/>
                  <a:gd name="T55" fmla="*/ 238 h 280"/>
                  <a:gd name="T56" fmla="*/ 233 w 266"/>
                  <a:gd name="T57" fmla="*/ 258 h 280"/>
                  <a:gd name="T58" fmla="*/ 222 w 266"/>
                  <a:gd name="T59" fmla="*/ 267 h 280"/>
                  <a:gd name="T60" fmla="*/ 198 w 266"/>
                  <a:gd name="T61" fmla="*/ 276 h 280"/>
                  <a:gd name="T62" fmla="*/ 188 w 266"/>
                  <a:gd name="T63" fmla="*/ 262 h 280"/>
                  <a:gd name="T64" fmla="*/ 160 w 266"/>
                  <a:gd name="T65" fmla="*/ 280 h 280"/>
                  <a:gd name="T66" fmla="*/ 102 w 266"/>
                  <a:gd name="T67" fmla="*/ 280 h 280"/>
                  <a:gd name="T68" fmla="*/ 75 w 266"/>
                  <a:gd name="T69" fmla="*/ 280 h 280"/>
                  <a:gd name="T70" fmla="*/ 64 w 266"/>
                  <a:gd name="T71" fmla="*/ 280 h 280"/>
                  <a:gd name="T72" fmla="*/ 41 w 266"/>
                  <a:gd name="T73" fmla="*/ 279 h 280"/>
                  <a:gd name="T74" fmla="*/ 2 w 266"/>
                  <a:gd name="T75" fmla="*/ 267 h 280"/>
                  <a:gd name="T76" fmla="*/ 11 w 266"/>
                  <a:gd name="T77" fmla="*/ 228 h 280"/>
                  <a:gd name="T78" fmla="*/ 16 w 266"/>
                  <a:gd name="T79" fmla="*/ 202 h 280"/>
                  <a:gd name="T80" fmla="*/ 19 w 266"/>
                  <a:gd name="T81" fmla="*/ 191 h 280"/>
                  <a:gd name="T82" fmla="*/ 25 w 266"/>
                  <a:gd name="T83" fmla="*/ 162 h 280"/>
                  <a:gd name="T84" fmla="*/ 28 w 266"/>
                  <a:gd name="T85" fmla="*/ 144 h 280"/>
                  <a:gd name="T86" fmla="*/ 30 w 266"/>
                  <a:gd name="T87" fmla="*/ 115 h 280"/>
                  <a:gd name="T88" fmla="*/ 27 w 266"/>
                  <a:gd name="T89" fmla="*/ 78 h 280"/>
                  <a:gd name="T90" fmla="*/ 26 w 266"/>
                  <a:gd name="T91" fmla="*/ 50 h 280"/>
                  <a:gd name="T92" fmla="*/ 25 w 266"/>
                  <a:gd name="T93" fmla="*/ 38 h 280"/>
                  <a:gd name="T94" fmla="*/ 24 w 266"/>
                  <a:gd name="T95" fmla="*/ 20 h 280"/>
                  <a:gd name="T96" fmla="*/ 30 w 266"/>
                  <a:gd name="T97" fmla="*/ 0 h 280"/>
                  <a:gd name="T98" fmla="*/ 44 w 266"/>
                  <a:gd name="T99" fmla="*/ 9 h 280"/>
                  <a:gd name="T100" fmla="*/ 63 w 266"/>
                  <a:gd name="T101" fmla="*/ 18 h 280"/>
                  <a:gd name="T102" fmla="*/ 76 w 266"/>
                  <a:gd name="T103" fmla="*/ 18 h 280"/>
                  <a:gd name="T104" fmla="*/ 93 w 266"/>
                  <a:gd name="T105" fmla="*/ 17 h 280"/>
                  <a:gd name="T106" fmla="*/ 147 w 266"/>
                  <a:gd name="T107" fmla="*/ 17 h 280"/>
                  <a:gd name="T108" fmla="*/ 175 w 266"/>
                  <a:gd name="T109" fmla="*/ 18 h 280"/>
                  <a:gd name="T110" fmla="*/ 191 w 266"/>
                  <a:gd name="T111" fmla="*/ 23 h 280"/>
                  <a:gd name="T112" fmla="*/ 197 w 266"/>
                  <a:gd name="T113" fmla="*/ 35 h 280"/>
                  <a:gd name="T114" fmla="*/ 216 w 266"/>
                  <a:gd name="T115" fmla="*/ 35 h 280"/>
                  <a:gd name="T116" fmla="*/ 225 w 266"/>
                  <a:gd name="T117" fmla="*/ 43 h 280"/>
                  <a:gd name="T118" fmla="*/ 236 w 266"/>
                  <a:gd name="T119" fmla="*/ 52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66" h="280">
                    <a:moveTo>
                      <a:pt x="237" y="52"/>
                    </a:moveTo>
                    <a:lnTo>
                      <a:pt x="237" y="53"/>
                    </a:lnTo>
                    <a:lnTo>
                      <a:pt x="237" y="54"/>
                    </a:lnTo>
                    <a:lnTo>
                      <a:pt x="237" y="55"/>
                    </a:lnTo>
                    <a:lnTo>
                      <a:pt x="236" y="55"/>
                    </a:lnTo>
                    <a:lnTo>
                      <a:pt x="236" y="57"/>
                    </a:lnTo>
                    <a:lnTo>
                      <a:pt x="236" y="58"/>
                    </a:lnTo>
                    <a:lnTo>
                      <a:pt x="235" y="58"/>
                    </a:lnTo>
                    <a:lnTo>
                      <a:pt x="235" y="59"/>
                    </a:lnTo>
                    <a:lnTo>
                      <a:pt x="235" y="60"/>
                    </a:lnTo>
                    <a:lnTo>
                      <a:pt x="234" y="60"/>
                    </a:lnTo>
                    <a:lnTo>
                      <a:pt x="233" y="61"/>
                    </a:lnTo>
                    <a:lnTo>
                      <a:pt x="232" y="62"/>
                    </a:lnTo>
                    <a:lnTo>
                      <a:pt x="231" y="62"/>
                    </a:lnTo>
                    <a:lnTo>
                      <a:pt x="231" y="63"/>
                    </a:lnTo>
                    <a:lnTo>
                      <a:pt x="229" y="63"/>
                    </a:lnTo>
                    <a:lnTo>
                      <a:pt x="228" y="63"/>
                    </a:lnTo>
                    <a:lnTo>
                      <a:pt x="227" y="65"/>
                    </a:lnTo>
                    <a:lnTo>
                      <a:pt x="226" y="65"/>
                    </a:lnTo>
                    <a:lnTo>
                      <a:pt x="225" y="65"/>
                    </a:lnTo>
                    <a:lnTo>
                      <a:pt x="225" y="66"/>
                    </a:lnTo>
                    <a:lnTo>
                      <a:pt x="223" y="66"/>
                    </a:lnTo>
                    <a:lnTo>
                      <a:pt x="220" y="67"/>
                    </a:lnTo>
                    <a:lnTo>
                      <a:pt x="219" y="68"/>
                    </a:lnTo>
                    <a:lnTo>
                      <a:pt x="218" y="68"/>
                    </a:lnTo>
                    <a:lnTo>
                      <a:pt x="217" y="68"/>
                    </a:lnTo>
                    <a:lnTo>
                      <a:pt x="216" y="69"/>
                    </a:lnTo>
                    <a:lnTo>
                      <a:pt x="215" y="69"/>
                    </a:lnTo>
                    <a:lnTo>
                      <a:pt x="214" y="69"/>
                    </a:lnTo>
                    <a:lnTo>
                      <a:pt x="213" y="69"/>
                    </a:lnTo>
                    <a:lnTo>
                      <a:pt x="211" y="69"/>
                    </a:lnTo>
                    <a:lnTo>
                      <a:pt x="210" y="69"/>
                    </a:lnTo>
                    <a:lnTo>
                      <a:pt x="209" y="69"/>
                    </a:lnTo>
                    <a:lnTo>
                      <a:pt x="207" y="69"/>
                    </a:lnTo>
                    <a:lnTo>
                      <a:pt x="206" y="69"/>
                    </a:lnTo>
                    <a:lnTo>
                      <a:pt x="205" y="69"/>
                    </a:lnTo>
                    <a:lnTo>
                      <a:pt x="203" y="69"/>
                    </a:lnTo>
                    <a:lnTo>
                      <a:pt x="202" y="69"/>
                    </a:lnTo>
                    <a:lnTo>
                      <a:pt x="201" y="69"/>
                    </a:lnTo>
                    <a:lnTo>
                      <a:pt x="200" y="69"/>
                    </a:lnTo>
                    <a:lnTo>
                      <a:pt x="199" y="70"/>
                    </a:lnTo>
                    <a:lnTo>
                      <a:pt x="197" y="71"/>
                    </a:lnTo>
                    <a:lnTo>
                      <a:pt x="197" y="73"/>
                    </a:lnTo>
                    <a:lnTo>
                      <a:pt x="196" y="73"/>
                    </a:lnTo>
                    <a:lnTo>
                      <a:pt x="196" y="74"/>
                    </a:lnTo>
                    <a:lnTo>
                      <a:pt x="194" y="75"/>
                    </a:lnTo>
                    <a:lnTo>
                      <a:pt x="194" y="76"/>
                    </a:lnTo>
                    <a:lnTo>
                      <a:pt x="194" y="77"/>
                    </a:lnTo>
                    <a:lnTo>
                      <a:pt x="194" y="82"/>
                    </a:lnTo>
                    <a:lnTo>
                      <a:pt x="194" y="83"/>
                    </a:lnTo>
                    <a:lnTo>
                      <a:pt x="194" y="84"/>
                    </a:lnTo>
                    <a:lnTo>
                      <a:pt x="194" y="85"/>
                    </a:lnTo>
                    <a:lnTo>
                      <a:pt x="194" y="87"/>
                    </a:lnTo>
                    <a:lnTo>
                      <a:pt x="194" y="88"/>
                    </a:lnTo>
                    <a:lnTo>
                      <a:pt x="194" y="90"/>
                    </a:lnTo>
                    <a:lnTo>
                      <a:pt x="194" y="91"/>
                    </a:lnTo>
                    <a:lnTo>
                      <a:pt x="194" y="93"/>
                    </a:lnTo>
                    <a:lnTo>
                      <a:pt x="196" y="93"/>
                    </a:lnTo>
                    <a:lnTo>
                      <a:pt x="196" y="94"/>
                    </a:lnTo>
                    <a:lnTo>
                      <a:pt x="196" y="95"/>
                    </a:lnTo>
                    <a:lnTo>
                      <a:pt x="196" y="96"/>
                    </a:lnTo>
                    <a:lnTo>
                      <a:pt x="197" y="98"/>
                    </a:lnTo>
                    <a:lnTo>
                      <a:pt x="198" y="99"/>
                    </a:lnTo>
                    <a:lnTo>
                      <a:pt x="198" y="100"/>
                    </a:lnTo>
                    <a:lnTo>
                      <a:pt x="199" y="100"/>
                    </a:lnTo>
                    <a:lnTo>
                      <a:pt x="199" y="101"/>
                    </a:lnTo>
                    <a:lnTo>
                      <a:pt x="201" y="102"/>
                    </a:lnTo>
                    <a:lnTo>
                      <a:pt x="201" y="103"/>
                    </a:lnTo>
                    <a:lnTo>
                      <a:pt x="202" y="104"/>
                    </a:lnTo>
                    <a:lnTo>
                      <a:pt x="202" y="105"/>
                    </a:lnTo>
                    <a:lnTo>
                      <a:pt x="203" y="105"/>
                    </a:lnTo>
                    <a:lnTo>
                      <a:pt x="205" y="107"/>
                    </a:lnTo>
                    <a:lnTo>
                      <a:pt x="206" y="109"/>
                    </a:lnTo>
                    <a:lnTo>
                      <a:pt x="207" y="109"/>
                    </a:lnTo>
                    <a:lnTo>
                      <a:pt x="207" y="110"/>
                    </a:lnTo>
                    <a:lnTo>
                      <a:pt x="208" y="110"/>
                    </a:lnTo>
                    <a:lnTo>
                      <a:pt x="208" y="111"/>
                    </a:lnTo>
                    <a:lnTo>
                      <a:pt x="209" y="111"/>
                    </a:lnTo>
                    <a:lnTo>
                      <a:pt x="210" y="111"/>
                    </a:lnTo>
                    <a:lnTo>
                      <a:pt x="210" y="112"/>
                    </a:lnTo>
                    <a:lnTo>
                      <a:pt x="211" y="112"/>
                    </a:lnTo>
                    <a:lnTo>
                      <a:pt x="213" y="112"/>
                    </a:lnTo>
                    <a:lnTo>
                      <a:pt x="213" y="113"/>
                    </a:lnTo>
                    <a:lnTo>
                      <a:pt x="214" y="113"/>
                    </a:lnTo>
                    <a:lnTo>
                      <a:pt x="215" y="113"/>
                    </a:lnTo>
                    <a:lnTo>
                      <a:pt x="215" y="115"/>
                    </a:lnTo>
                    <a:lnTo>
                      <a:pt x="216" y="116"/>
                    </a:lnTo>
                    <a:lnTo>
                      <a:pt x="217" y="118"/>
                    </a:lnTo>
                    <a:lnTo>
                      <a:pt x="218" y="119"/>
                    </a:lnTo>
                    <a:lnTo>
                      <a:pt x="219" y="121"/>
                    </a:lnTo>
                    <a:lnTo>
                      <a:pt x="220" y="123"/>
                    </a:lnTo>
                    <a:lnTo>
                      <a:pt x="222" y="124"/>
                    </a:lnTo>
                    <a:lnTo>
                      <a:pt x="222" y="125"/>
                    </a:lnTo>
                    <a:lnTo>
                      <a:pt x="223" y="125"/>
                    </a:lnTo>
                    <a:lnTo>
                      <a:pt x="223" y="126"/>
                    </a:lnTo>
                    <a:lnTo>
                      <a:pt x="223" y="127"/>
                    </a:lnTo>
                    <a:lnTo>
                      <a:pt x="223" y="128"/>
                    </a:lnTo>
                    <a:lnTo>
                      <a:pt x="223" y="129"/>
                    </a:lnTo>
                    <a:lnTo>
                      <a:pt x="223" y="130"/>
                    </a:lnTo>
                    <a:lnTo>
                      <a:pt x="223" y="132"/>
                    </a:lnTo>
                    <a:lnTo>
                      <a:pt x="223" y="133"/>
                    </a:lnTo>
                    <a:lnTo>
                      <a:pt x="223" y="135"/>
                    </a:lnTo>
                    <a:lnTo>
                      <a:pt x="223" y="136"/>
                    </a:lnTo>
                    <a:lnTo>
                      <a:pt x="223" y="137"/>
                    </a:lnTo>
                    <a:lnTo>
                      <a:pt x="223" y="138"/>
                    </a:lnTo>
                    <a:lnTo>
                      <a:pt x="222" y="138"/>
                    </a:lnTo>
                    <a:lnTo>
                      <a:pt x="222" y="140"/>
                    </a:lnTo>
                    <a:lnTo>
                      <a:pt x="222" y="141"/>
                    </a:lnTo>
                    <a:lnTo>
                      <a:pt x="223" y="141"/>
                    </a:lnTo>
                    <a:lnTo>
                      <a:pt x="223" y="142"/>
                    </a:lnTo>
                    <a:lnTo>
                      <a:pt x="223" y="143"/>
                    </a:lnTo>
                    <a:lnTo>
                      <a:pt x="223" y="144"/>
                    </a:lnTo>
                    <a:lnTo>
                      <a:pt x="223" y="145"/>
                    </a:lnTo>
                    <a:lnTo>
                      <a:pt x="224" y="145"/>
                    </a:lnTo>
                    <a:lnTo>
                      <a:pt x="224" y="146"/>
                    </a:lnTo>
                    <a:lnTo>
                      <a:pt x="224" y="147"/>
                    </a:lnTo>
                    <a:lnTo>
                      <a:pt x="225" y="147"/>
                    </a:lnTo>
                    <a:lnTo>
                      <a:pt x="225" y="149"/>
                    </a:lnTo>
                    <a:lnTo>
                      <a:pt x="225" y="150"/>
                    </a:lnTo>
                    <a:lnTo>
                      <a:pt x="225" y="151"/>
                    </a:lnTo>
                    <a:lnTo>
                      <a:pt x="225" y="152"/>
                    </a:lnTo>
                    <a:lnTo>
                      <a:pt x="224" y="152"/>
                    </a:lnTo>
                    <a:lnTo>
                      <a:pt x="224" y="153"/>
                    </a:lnTo>
                    <a:lnTo>
                      <a:pt x="223" y="153"/>
                    </a:lnTo>
                    <a:lnTo>
                      <a:pt x="223" y="154"/>
                    </a:lnTo>
                    <a:lnTo>
                      <a:pt x="222" y="155"/>
                    </a:lnTo>
                    <a:lnTo>
                      <a:pt x="220" y="155"/>
                    </a:lnTo>
                    <a:lnTo>
                      <a:pt x="220" y="157"/>
                    </a:lnTo>
                    <a:lnTo>
                      <a:pt x="219" y="157"/>
                    </a:lnTo>
                    <a:lnTo>
                      <a:pt x="218" y="157"/>
                    </a:lnTo>
                    <a:lnTo>
                      <a:pt x="218" y="158"/>
                    </a:lnTo>
                    <a:lnTo>
                      <a:pt x="217" y="158"/>
                    </a:lnTo>
                    <a:lnTo>
                      <a:pt x="216" y="158"/>
                    </a:lnTo>
                    <a:lnTo>
                      <a:pt x="215" y="158"/>
                    </a:lnTo>
                    <a:lnTo>
                      <a:pt x="214" y="158"/>
                    </a:lnTo>
                    <a:lnTo>
                      <a:pt x="213" y="159"/>
                    </a:lnTo>
                    <a:lnTo>
                      <a:pt x="211" y="159"/>
                    </a:lnTo>
                    <a:lnTo>
                      <a:pt x="211" y="160"/>
                    </a:lnTo>
                    <a:lnTo>
                      <a:pt x="210" y="160"/>
                    </a:lnTo>
                    <a:lnTo>
                      <a:pt x="209" y="161"/>
                    </a:lnTo>
                    <a:lnTo>
                      <a:pt x="209" y="162"/>
                    </a:lnTo>
                    <a:lnTo>
                      <a:pt x="208" y="162"/>
                    </a:lnTo>
                    <a:lnTo>
                      <a:pt x="208" y="163"/>
                    </a:lnTo>
                    <a:lnTo>
                      <a:pt x="208" y="165"/>
                    </a:lnTo>
                    <a:lnTo>
                      <a:pt x="208" y="166"/>
                    </a:lnTo>
                    <a:lnTo>
                      <a:pt x="209" y="166"/>
                    </a:lnTo>
                    <a:lnTo>
                      <a:pt x="209" y="167"/>
                    </a:lnTo>
                    <a:lnTo>
                      <a:pt x="209" y="168"/>
                    </a:lnTo>
                    <a:lnTo>
                      <a:pt x="210" y="168"/>
                    </a:lnTo>
                    <a:lnTo>
                      <a:pt x="210" y="169"/>
                    </a:lnTo>
                    <a:lnTo>
                      <a:pt x="211" y="169"/>
                    </a:lnTo>
                    <a:lnTo>
                      <a:pt x="211" y="170"/>
                    </a:lnTo>
                    <a:lnTo>
                      <a:pt x="213" y="170"/>
                    </a:lnTo>
                    <a:lnTo>
                      <a:pt x="213" y="171"/>
                    </a:lnTo>
                    <a:lnTo>
                      <a:pt x="215" y="171"/>
                    </a:lnTo>
                    <a:lnTo>
                      <a:pt x="215" y="172"/>
                    </a:lnTo>
                    <a:lnTo>
                      <a:pt x="216" y="172"/>
                    </a:lnTo>
                    <a:lnTo>
                      <a:pt x="216" y="174"/>
                    </a:lnTo>
                    <a:lnTo>
                      <a:pt x="217" y="174"/>
                    </a:lnTo>
                    <a:lnTo>
                      <a:pt x="218" y="174"/>
                    </a:lnTo>
                    <a:lnTo>
                      <a:pt x="218" y="175"/>
                    </a:lnTo>
                    <a:lnTo>
                      <a:pt x="219" y="175"/>
                    </a:lnTo>
                    <a:lnTo>
                      <a:pt x="220" y="175"/>
                    </a:lnTo>
                    <a:lnTo>
                      <a:pt x="220" y="176"/>
                    </a:lnTo>
                    <a:lnTo>
                      <a:pt x="222" y="176"/>
                    </a:lnTo>
                    <a:lnTo>
                      <a:pt x="222" y="177"/>
                    </a:lnTo>
                    <a:lnTo>
                      <a:pt x="224" y="177"/>
                    </a:lnTo>
                    <a:lnTo>
                      <a:pt x="225" y="178"/>
                    </a:lnTo>
                    <a:lnTo>
                      <a:pt x="225" y="179"/>
                    </a:lnTo>
                    <a:lnTo>
                      <a:pt x="227" y="180"/>
                    </a:lnTo>
                    <a:lnTo>
                      <a:pt x="229" y="182"/>
                    </a:lnTo>
                    <a:lnTo>
                      <a:pt x="231" y="183"/>
                    </a:lnTo>
                    <a:lnTo>
                      <a:pt x="233" y="184"/>
                    </a:lnTo>
                    <a:lnTo>
                      <a:pt x="234" y="185"/>
                    </a:lnTo>
                    <a:lnTo>
                      <a:pt x="236" y="186"/>
                    </a:lnTo>
                    <a:lnTo>
                      <a:pt x="237" y="187"/>
                    </a:lnTo>
                    <a:lnTo>
                      <a:pt x="239" y="187"/>
                    </a:lnTo>
                    <a:lnTo>
                      <a:pt x="239" y="188"/>
                    </a:lnTo>
                    <a:lnTo>
                      <a:pt x="240" y="188"/>
                    </a:lnTo>
                    <a:lnTo>
                      <a:pt x="241" y="190"/>
                    </a:lnTo>
                    <a:lnTo>
                      <a:pt x="242" y="191"/>
                    </a:lnTo>
                    <a:lnTo>
                      <a:pt x="244" y="192"/>
                    </a:lnTo>
                    <a:lnTo>
                      <a:pt x="245" y="193"/>
                    </a:lnTo>
                    <a:lnTo>
                      <a:pt x="245" y="194"/>
                    </a:lnTo>
                    <a:lnTo>
                      <a:pt x="246" y="194"/>
                    </a:lnTo>
                    <a:lnTo>
                      <a:pt x="248" y="195"/>
                    </a:lnTo>
                    <a:lnTo>
                      <a:pt x="249" y="196"/>
                    </a:lnTo>
                    <a:lnTo>
                      <a:pt x="250" y="196"/>
                    </a:lnTo>
                    <a:lnTo>
                      <a:pt x="250" y="197"/>
                    </a:lnTo>
                    <a:lnTo>
                      <a:pt x="252" y="199"/>
                    </a:lnTo>
                    <a:lnTo>
                      <a:pt x="254" y="200"/>
                    </a:lnTo>
                    <a:lnTo>
                      <a:pt x="257" y="201"/>
                    </a:lnTo>
                    <a:lnTo>
                      <a:pt x="258" y="202"/>
                    </a:lnTo>
                    <a:lnTo>
                      <a:pt x="260" y="203"/>
                    </a:lnTo>
                    <a:lnTo>
                      <a:pt x="260" y="204"/>
                    </a:lnTo>
                    <a:lnTo>
                      <a:pt x="261" y="204"/>
                    </a:lnTo>
                    <a:lnTo>
                      <a:pt x="262" y="204"/>
                    </a:lnTo>
                    <a:lnTo>
                      <a:pt x="263" y="205"/>
                    </a:lnTo>
                    <a:lnTo>
                      <a:pt x="265" y="207"/>
                    </a:lnTo>
                    <a:lnTo>
                      <a:pt x="266" y="207"/>
                    </a:lnTo>
                    <a:lnTo>
                      <a:pt x="266" y="208"/>
                    </a:lnTo>
                    <a:lnTo>
                      <a:pt x="266" y="209"/>
                    </a:lnTo>
                    <a:lnTo>
                      <a:pt x="266" y="210"/>
                    </a:lnTo>
                    <a:lnTo>
                      <a:pt x="266" y="211"/>
                    </a:lnTo>
                    <a:lnTo>
                      <a:pt x="266" y="212"/>
                    </a:lnTo>
                    <a:lnTo>
                      <a:pt x="266" y="213"/>
                    </a:lnTo>
                    <a:lnTo>
                      <a:pt x="266" y="214"/>
                    </a:lnTo>
                    <a:lnTo>
                      <a:pt x="265" y="214"/>
                    </a:lnTo>
                    <a:lnTo>
                      <a:pt x="265" y="216"/>
                    </a:lnTo>
                    <a:lnTo>
                      <a:pt x="265" y="217"/>
                    </a:lnTo>
                    <a:lnTo>
                      <a:pt x="265" y="218"/>
                    </a:lnTo>
                    <a:lnTo>
                      <a:pt x="265" y="219"/>
                    </a:lnTo>
                    <a:lnTo>
                      <a:pt x="265" y="220"/>
                    </a:lnTo>
                    <a:lnTo>
                      <a:pt x="263" y="220"/>
                    </a:lnTo>
                    <a:lnTo>
                      <a:pt x="263" y="222"/>
                    </a:lnTo>
                    <a:lnTo>
                      <a:pt x="263" y="224"/>
                    </a:lnTo>
                    <a:lnTo>
                      <a:pt x="263" y="225"/>
                    </a:lnTo>
                    <a:lnTo>
                      <a:pt x="263" y="226"/>
                    </a:lnTo>
                    <a:lnTo>
                      <a:pt x="262" y="227"/>
                    </a:lnTo>
                    <a:lnTo>
                      <a:pt x="262" y="229"/>
                    </a:lnTo>
                    <a:lnTo>
                      <a:pt x="262" y="230"/>
                    </a:lnTo>
                    <a:lnTo>
                      <a:pt x="261" y="232"/>
                    </a:lnTo>
                    <a:lnTo>
                      <a:pt x="261" y="233"/>
                    </a:lnTo>
                    <a:lnTo>
                      <a:pt x="261" y="234"/>
                    </a:lnTo>
                    <a:lnTo>
                      <a:pt x="260" y="234"/>
                    </a:lnTo>
                    <a:lnTo>
                      <a:pt x="260" y="235"/>
                    </a:lnTo>
                    <a:lnTo>
                      <a:pt x="260" y="236"/>
                    </a:lnTo>
                    <a:lnTo>
                      <a:pt x="259" y="236"/>
                    </a:lnTo>
                    <a:lnTo>
                      <a:pt x="259" y="237"/>
                    </a:lnTo>
                    <a:lnTo>
                      <a:pt x="259" y="238"/>
                    </a:lnTo>
                    <a:lnTo>
                      <a:pt x="258" y="239"/>
                    </a:lnTo>
                    <a:lnTo>
                      <a:pt x="258" y="241"/>
                    </a:lnTo>
                    <a:lnTo>
                      <a:pt x="258" y="242"/>
                    </a:lnTo>
                    <a:lnTo>
                      <a:pt x="257" y="242"/>
                    </a:lnTo>
                    <a:lnTo>
                      <a:pt x="257" y="243"/>
                    </a:lnTo>
                    <a:lnTo>
                      <a:pt x="255" y="244"/>
                    </a:lnTo>
                    <a:lnTo>
                      <a:pt x="255" y="245"/>
                    </a:lnTo>
                    <a:lnTo>
                      <a:pt x="254" y="245"/>
                    </a:lnTo>
                    <a:lnTo>
                      <a:pt x="254" y="246"/>
                    </a:lnTo>
                    <a:lnTo>
                      <a:pt x="253" y="247"/>
                    </a:lnTo>
                    <a:lnTo>
                      <a:pt x="252" y="247"/>
                    </a:lnTo>
                    <a:lnTo>
                      <a:pt x="251" y="249"/>
                    </a:lnTo>
                    <a:lnTo>
                      <a:pt x="250" y="250"/>
                    </a:lnTo>
                    <a:lnTo>
                      <a:pt x="249" y="251"/>
                    </a:lnTo>
                    <a:lnTo>
                      <a:pt x="248" y="252"/>
                    </a:lnTo>
                    <a:lnTo>
                      <a:pt x="246" y="253"/>
                    </a:lnTo>
                    <a:lnTo>
                      <a:pt x="245" y="253"/>
                    </a:lnTo>
                    <a:lnTo>
                      <a:pt x="245" y="254"/>
                    </a:lnTo>
                    <a:lnTo>
                      <a:pt x="244" y="254"/>
                    </a:lnTo>
                    <a:lnTo>
                      <a:pt x="244" y="255"/>
                    </a:lnTo>
                    <a:lnTo>
                      <a:pt x="243" y="255"/>
                    </a:lnTo>
                    <a:lnTo>
                      <a:pt x="243" y="257"/>
                    </a:lnTo>
                    <a:lnTo>
                      <a:pt x="242" y="257"/>
                    </a:lnTo>
                    <a:lnTo>
                      <a:pt x="242" y="258"/>
                    </a:lnTo>
                    <a:lnTo>
                      <a:pt x="240" y="260"/>
                    </a:lnTo>
                    <a:lnTo>
                      <a:pt x="239" y="260"/>
                    </a:lnTo>
                    <a:lnTo>
                      <a:pt x="239" y="259"/>
                    </a:lnTo>
                    <a:lnTo>
                      <a:pt x="237" y="258"/>
                    </a:lnTo>
                    <a:lnTo>
                      <a:pt x="237" y="257"/>
                    </a:lnTo>
                    <a:lnTo>
                      <a:pt x="237" y="255"/>
                    </a:lnTo>
                    <a:lnTo>
                      <a:pt x="236" y="255"/>
                    </a:lnTo>
                    <a:lnTo>
                      <a:pt x="236" y="254"/>
                    </a:lnTo>
                    <a:lnTo>
                      <a:pt x="236" y="253"/>
                    </a:lnTo>
                    <a:lnTo>
                      <a:pt x="235" y="252"/>
                    </a:lnTo>
                    <a:lnTo>
                      <a:pt x="235" y="251"/>
                    </a:lnTo>
                    <a:lnTo>
                      <a:pt x="235" y="250"/>
                    </a:lnTo>
                    <a:lnTo>
                      <a:pt x="234" y="250"/>
                    </a:lnTo>
                    <a:lnTo>
                      <a:pt x="234" y="249"/>
                    </a:lnTo>
                    <a:lnTo>
                      <a:pt x="234" y="247"/>
                    </a:lnTo>
                    <a:lnTo>
                      <a:pt x="233" y="247"/>
                    </a:lnTo>
                    <a:lnTo>
                      <a:pt x="233" y="246"/>
                    </a:lnTo>
                    <a:lnTo>
                      <a:pt x="233" y="245"/>
                    </a:lnTo>
                    <a:lnTo>
                      <a:pt x="232" y="245"/>
                    </a:lnTo>
                    <a:lnTo>
                      <a:pt x="232" y="244"/>
                    </a:lnTo>
                    <a:lnTo>
                      <a:pt x="232" y="243"/>
                    </a:lnTo>
                    <a:lnTo>
                      <a:pt x="231" y="242"/>
                    </a:lnTo>
                    <a:lnTo>
                      <a:pt x="231" y="241"/>
                    </a:lnTo>
                    <a:lnTo>
                      <a:pt x="231" y="239"/>
                    </a:lnTo>
                    <a:lnTo>
                      <a:pt x="229" y="239"/>
                    </a:lnTo>
                    <a:lnTo>
                      <a:pt x="229" y="238"/>
                    </a:lnTo>
                    <a:lnTo>
                      <a:pt x="226" y="237"/>
                    </a:lnTo>
                    <a:lnTo>
                      <a:pt x="227" y="239"/>
                    </a:lnTo>
                    <a:lnTo>
                      <a:pt x="229" y="243"/>
                    </a:lnTo>
                    <a:lnTo>
                      <a:pt x="229" y="245"/>
                    </a:lnTo>
                    <a:lnTo>
                      <a:pt x="231" y="247"/>
                    </a:lnTo>
                    <a:lnTo>
                      <a:pt x="232" y="249"/>
                    </a:lnTo>
                    <a:lnTo>
                      <a:pt x="232" y="250"/>
                    </a:lnTo>
                    <a:lnTo>
                      <a:pt x="233" y="252"/>
                    </a:lnTo>
                    <a:lnTo>
                      <a:pt x="234" y="255"/>
                    </a:lnTo>
                    <a:lnTo>
                      <a:pt x="233" y="258"/>
                    </a:lnTo>
                    <a:lnTo>
                      <a:pt x="232" y="261"/>
                    </a:lnTo>
                    <a:lnTo>
                      <a:pt x="231" y="262"/>
                    </a:lnTo>
                    <a:lnTo>
                      <a:pt x="229" y="262"/>
                    </a:lnTo>
                    <a:lnTo>
                      <a:pt x="227" y="262"/>
                    </a:lnTo>
                    <a:lnTo>
                      <a:pt x="226" y="262"/>
                    </a:lnTo>
                    <a:lnTo>
                      <a:pt x="226" y="263"/>
                    </a:lnTo>
                    <a:lnTo>
                      <a:pt x="224" y="266"/>
                    </a:lnTo>
                    <a:lnTo>
                      <a:pt x="223" y="266"/>
                    </a:lnTo>
                    <a:lnTo>
                      <a:pt x="223" y="267"/>
                    </a:lnTo>
                    <a:lnTo>
                      <a:pt x="222" y="267"/>
                    </a:lnTo>
                    <a:lnTo>
                      <a:pt x="219" y="268"/>
                    </a:lnTo>
                    <a:lnTo>
                      <a:pt x="213" y="271"/>
                    </a:lnTo>
                    <a:lnTo>
                      <a:pt x="210" y="271"/>
                    </a:lnTo>
                    <a:lnTo>
                      <a:pt x="209" y="272"/>
                    </a:lnTo>
                    <a:lnTo>
                      <a:pt x="208" y="272"/>
                    </a:lnTo>
                    <a:lnTo>
                      <a:pt x="207" y="274"/>
                    </a:lnTo>
                    <a:lnTo>
                      <a:pt x="206" y="274"/>
                    </a:lnTo>
                    <a:lnTo>
                      <a:pt x="205" y="274"/>
                    </a:lnTo>
                    <a:lnTo>
                      <a:pt x="202" y="275"/>
                    </a:lnTo>
                    <a:lnTo>
                      <a:pt x="198" y="276"/>
                    </a:lnTo>
                    <a:lnTo>
                      <a:pt x="197" y="276"/>
                    </a:lnTo>
                    <a:lnTo>
                      <a:pt x="196" y="276"/>
                    </a:lnTo>
                    <a:lnTo>
                      <a:pt x="196" y="275"/>
                    </a:lnTo>
                    <a:lnTo>
                      <a:pt x="194" y="274"/>
                    </a:lnTo>
                    <a:lnTo>
                      <a:pt x="194" y="272"/>
                    </a:lnTo>
                    <a:lnTo>
                      <a:pt x="194" y="271"/>
                    </a:lnTo>
                    <a:lnTo>
                      <a:pt x="192" y="271"/>
                    </a:lnTo>
                    <a:lnTo>
                      <a:pt x="192" y="266"/>
                    </a:lnTo>
                    <a:lnTo>
                      <a:pt x="192" y="262"/>
                    </a:lnTo>
                    <a:lnTo>
                      <a:pt x="188" y="262"/>
                    </a:lnTo>
                    <a:lnTo>
                      <a:pt x="188" y="266"/>
                    </a:lnTo>
                    <a:lnTo>
                      <a:pt x="188" y="271"/>
                    </a:lnTo>
                    <a:lnTo>
                      <a:pt x="188" y="278"/>
                    </a:lnTo>
                    <a:lnTo>
                      <a:pt x="184" y="279"/>
                    </a:lnTo>
                    <a:lnTo>
                      <a:pt x="180" y="280"/>
                    </a:lnTo>
                    <a:lnTo>
                      <a:pt x="177" y="280"/>
                    </a:lnTo>
                    <a:lnTo>
                      <a:pt x="175" y="280"/>
                    </a:lnTo>
                    <a:lnTo>
                      <a:pt x="166" y="280"/>
                    </a:lnTo>
                    <a:lnTo>
                      <a:pt x="162" y="280"/>
                    </a:lnTo>
                    <a:lnTo>
                      <a:pt x="160" y="280"/>
                    </a:lnTo>
                    <a:lnTo>
                      <a:pt x="153" y="280"/>
                    </a:lnTo>
                    <a:lnTo>
                      <a:pt x="149" y="280"/>
                    </a:lnTo>
                    <a:lnTo>
                      <a:pt x="136" y="280"/>
                    </a:lnTo>
                    <a:lnTo>
                      <a:pt x="128" y="280"/>
                    </a:lnTo>
                    <a:lnTo>
                      <a:pt x="125" y="280"/>
                    </a:lnTo>
                    <a:lnTo>
                      <a:pt x="119" y="280"/>
                    </a:lnTo>
                    <a:lnTo>
                      <a:pt x="119" y="279"/>
                    </a:lnTo>
                    <a:lnTo>
                      <a:pt x="116" y="279"/>
                    </a:lnTo>
                    <a:lnTo>
                      <a:pt x="115" y="280"/>
                    </a:lnTo>
                    <a:lnTo>
                      <a:pt x="102" y="280"/>
                    </a:lnTo>
                    <a:lnTo>
                      <a:pt x="98" y="280"/>
                    </a:lnTo>
                    <a:lnTo>
                      <a:pt x="95" y="280"/>
                    </a:lnTo>
                    <a:lnTo>
                      <a:pt x="94" y="280"/>
                    </a:lnTo>
                    <a:lnTo>
                      <a:pt x="93" y="280"/>
                    </a:lnTo>
                    <a:lnTo>
                      <a:pt x="89" y="280"/>
                    </a:lnTo>
                    <a:lnTo>
                      <a:pt x="88" y="280"/>
                    </a:lnTo>
                    <a:lnTo>
                      <a:pt x="87" y="280"/>
                    </a:lnTo>
                    <a:lnTo>
                      <a:pt x="84" y="280"/>
                    </a:lnTo>
                    <a:lnTo>
                      <a:pt x="79" y="280"/>
                    </a:lnTo>
                    <a:lnTo>
                      <a:pt x="75" y="280"/>
                    </a:lnTo>
                    <a:lnTo>
                      <a:pt x="73" y="280"/>
                    </a:lnTo>
                    <a:lnTo>
                      <a:pt x="72" y="280"/>
                    </a:lnTo>
                    <a:lnTo>
                      <a:pt x="71" y="280"/>
                    </a:lnTo>
                    <a:lnTo>
                      <a:pt x="70" y="280"/>
                    </a:lnTo>
                    <a:lnTo>
                      <a:pt x="69" y="280"/>
                    </a:lnTo>
                    <a:lnTo>
                      <a:pt x="68" y="280"/>
                    </a:lnTo>
                    <a:lnTo>
                      <a:pt x="68" y="279"/>
                    </a:lnTo>
                    <a:lnTo>
                      <a:pt x="67" y="279"/>
                    </a:lnTo>
                    <a:lnTo>
                      <a:pt x="67" y="280"/>
                    </a:lnTo>
                    <a:lnTo>
                      <a:pt x="64" y="280"/>
                    </a:lnTo>
                    <a:lnTo>
                      <a:pt x="63" y="280"/>
                    </a:lnTo>
                    <a:lnTo>
                      <a:pt x="58" y="280"/>
                    </a:lnTo>
                    <a:lnTo>
                      <a:pt x="55" y="280"/>
                    </a:lnTo>
                    <a:lnTo>
                      <a:pt x="53" y="280"/>
                    </a:lnTo>
                    <a:lnTo>
                      <a:pt x="50" y="280"/>
                    </a:lnTo>
                    <a:lnTo>
                      <a:pt x="49" y="280"/>
                    </a:lnTo>
                    <a:lnTo>
                      <a:pt x="46" y="280"/>
                    </a:lnTo>
                    <a:lnTo>
                      <a:pt x="43" y="280"/>
                    </a:lnTo>
                    <a:lnTo>
                      <a:pt x="42" y="279"/>
                    </a:lnTo>
                    <a:lnTo>
                      <a:pt x="41" y="279"/>
                    </a:lnTo>
                    <a:lnTo>
                      <a:pt x="38" y="279"/>
                    </a:lnTo>
                    <a:lnTo>
                      <a:pt x="21" y="279"/>
                    </a:lnTo>
                    <a:lnTo>
                      <a:pt x="15" y="279"/>
                    </a:lnTo>
                    <a:lnTo>
                      <a:pt x="4" y="279"/>
                    </a:lnTo>
                    <a:lnTo>
                      <a:pt x="1" y="280"/>
                    </a:lnTo>
                    <a:lnTo>
                      <a:pt x="0" y="279"/>
                    </a:lnTo>
                    <a:lnTo>
                      <a:pt x="1" y="277"/>
                    </a:lnTo>
                    <a:lnTo>
                      <a:pt x="1" y="276"/>
                    </a:lnTo>
                    <a:lnTo>
                      <a:pt x="1" y="275"/>
                    </a:lnTo>
                    <a:lnTo>
                      <a:pt x="2" y="267"/>
                    </a:lnTo>
                    <a:lnTo>
                      <a:pt x="3" y="264"/>
                    </a:lnTo>
                    <a:lnTo>
                      <a:pt x="3" y="262"/>
                    </a:lnTo>
                    <a:lnTo>
                      <a:pt x="8" y="244"/>
                    </a:lnTo>
                    <a:lnTo>
                      <a:pt x="8" y="242"/>
                    </a:lnTo>
                    <a:lnTo>
                      <a:pt x="8" y="241"/>
                    </a:lnTo>
                    <a:lnTo>
                      <a:pt x="9" y="239"/>
                    </a:lnTo>
                    <a:lnTo>
                      <a:pt x="9" y="238"/>
                    </a:lnTo>
                    <a:lnTo>
                      <a:pt x="9" y="237"/>
                    </a:lnTo>
                    <a:lnTo>
                      <a:pt x="10" y="234"/>
                    </a:lnTo>
                    <a:lnTo>
                      <a:pt x="11" y="228"/>
                    </a:lnTo>
                    <a:lnTo>
                      <a:pt x="12" y="222"/>
                    </a:lnTo>
                    <a:lnTo>
                      <a:pt x="12" y="221"/>
                    </a:lnTo>
                    <a:lnTo>
                      <a:pt x="13" y="217"/>
                    </a:lnTo>
                    <a:lnTo>
                      <a:pt x="13" y="216"/>
                    </a:lnTo>
                    <a:lnTo>
                      <a:pt x="13" y="214"/>
                    </a:lnTo>
                    <a:lnTo>
                      <a:pt x="13" y="213"/>
                    </a:lnTo>
                    <a:lnTo>
                      <a:pt x="15" y="211"/>
                    </a:lnTo>
                    <a:lnTo>
                      <a:pt x="15" y="208"/>
                    </a:lnTo>
                    <a:lnTo>
                      <a:pt x="16" y="204"/>
                    </a:lnTo>
                    <a:lnTo>
                      <a:pt x="16" y="202"/>
                    </a:lnTo>
                    <a:lnTo>
                      <a:pt x="17" y="201"/>
                    </a:lnTo>
                    <a:lnTo>
                      <a:pt x="17" y="199"/>
                    </a:lnTo>
                    <a:lnTo>
                      <a:pt x="17" y="196"/>
                    </a:lnTo>
                    <a:lnTo>
                      <a:pt x="18" y="194"/>
                    </a:lnTo>
                    <a:lnTo>
                      <a:pt x="18" y="193"/>
                    </a:lnTo>
                    <a:lnTo>
                      <a:pt x="18" y="192"/>
                    </a:lnTo>
                    <a:lnTo>
                      <a:pt x="18" y="191"/>
                    </a:lnTo>
                    <a:lnTo>
                      <a:pt x="19" y="191"/>
                    </a:lnTo>
                    <a:lnTo>
                      <a:pt x="18" y="191"/>
                    </a:lnTo>
                    <a:lnTo>
                      <a:pt x="19" y="191"/>
                    </a:lnTo>
                    <a:lnTo>
                      <a:pt x="19" y="190"/>
                    </a:lnTo>
                    <a:lnTo>
                      <a:pt x="19" y="186"/>
                    </a:lnTo>
                    <a:lnTo>
                      <a:pt x="20" y="183"/>
                    </a:lnTo>
                    <a:lnTo>
                      <a:pt x="20" y="180"/>
                    </a:lnTo>
                    <a:lnTo>
                      <a:pt x="21" y="179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4" y="167"/>
                    </a:lnTo>
                    <a:lnTo>
                      <a:pt x="24" y="163"/>
                    </a:lnTo>
                    <a:lnTo>
                      <a:pt x="25" y="162"/>
                    </a:lnTo>
                    <a:lnTo>
                      <a:pt x="25" y="159"/>
                    </a:lnTo>
                    <a:lnTo>
                      <a:pt x="26" y="158"/>
                    </a:lnTo>
                    <a:lnTo>
                      <a:pt x="26" y="155"/>
                    </a:lnTo>
                    <a:lnTo>
                      <a:pt x="26" y="153"/>
                    </a:lnTo>
                    <a:lnTo>
                      <a:pt x="27" y="152"/>
                    </a:lnTo>
                    <a:lnTo>
                      <a:pt x="27" y="151"/>
                    </a:lnTo>
                    <a:lnTo>
                      <a:pt x="27" y="149"/>
                    </a:lnTo>
                    <a:lnTo>
                      <a:pt x="28" y="146"/>
                    </a:lnTo>
                    <a:lnTo>
                      <a:pt x="28" y="145"/>
                    </a:lnTo>
                    <a:lnTo>
                      <a:pt x="28" y="144"/>
                    </a:lnTo>
                    <a:lnTo>
                      <a:pt x="29" y="141"/>
                    </a:lnTo>
                    <a:lnTo>
                      <a:pt x="29" y="138"/>
                    </a:lnTo>
                    <a:lnTo>
                      <a:pt x="29" y="137"/>
                    </a:lnTo>
                    <a:lnTo>
                      <a:pt x="32" y="130"/>
                    </a:lnTo>
                    <a:lnTo>
                      <a:pt x="32" y="129"/>
                    </a:lnTo>
                    <a:lnTo>
                      <a:pt x="30" y="123"/>
                    </a:lnTo>
                    <a:lnTo>
                      <a:pt x="30" y="121"/>
                    </a:lnTo>
                    <a:lnTo>
                      <a:pt x="30" y="120"/>
                    </a:lnTo>
                    <a:lnTo>
                      <a:pt x="30" y="117"/>
                    </a:lnTo>
                    <a:lnTo>
                      <a:pt x="30" y="115"/>
                    </a:lnTo>
                    <a:lnTo>
                      <a:pt x="30" y="112"/>
                    </a:lnTo>
                    <a:lnTo>
                      <a:pt x="29" y="107"/>
                    </a:lnTo>
                    <a:lnTo>
                      <a:pt x="29" y="103"/>
                    </a:lnTo>
                    <a:lnTo>
                      <a:pt x="29" y="98"/>
                    </a:lnTo>
                    <a:lnTo>
                      <a:pt x="28" y="93"/>
                    </a:lnTo>
                    <a:lnTo>
                      <a:pt x="28" y="88"/>
                    </a:lnTo>
                    <a:lnTo>
                      <a:pt x="28" y="83"/>
                    </a:lnTo>
                    <a:lnTo>
                      <a:pt x="28" y="82"/>
                    </a:lnTo>
                    <a:lnTo>
                      <a:pt x="28" y="80"/>
                    </a:lnTo>
                    <a:lnTo>
                      <a:pt x="27" y="78"/>
                    </a:lnTo>
                    <a:lnTo>
                      <a:pt x="27" y="76"/>
                    </a:lnTo>
                    <a:lnTo>
                      <a:pt x="27" y="73"/>
                    </a:lnTo>
                    <a:lnTo>
                      <a:pt x="27" y="70"/>
                    </a:lnTo>
                    <a:lnTo>
                      <a:pt x="27" y="67"/>
                    </a:lnTo>
                    <a:lnTo>
                      <a:pt x="27" y="65"/>
                    </a:lnTo>
                    <a:lnTo>
                      <a:pt x="26" y="61"/>
                    </a:lnTo>
                    <a:lnTo>
                      <a:pt x="26" y="58"/>
                    </a:lnTo>
                    <a:lnTo>
                      <a:pt x="26" y="55"/>
                    </a:lnTo>
                    <a:lnTo>
                      <a:pt x="26" y="52"/>
                    </a:lnTo>
                    <a:lnTo>
                      <a:pt x="26" y="50"/>
                    </a:lnTo>
                    <a:lnTo>
                      <a:pt x="26" y="49"/>
                    </a:lnTo>
                    <a:lnTo>
                      <a:pt x="26" y="46"/>
                    </a:lnTo>
                    <a:lnTo>
                      <a:pt x="26" y="45"/>
                    </a:lnTo>
                    <a:lnTo>
                      <a:pt x="25" y="45"/>
                    </a:lnTo>
                    <a:lnTo>
                      <a:pt x="25" y="44"/>
                    </a:lnTo>
                    <a:lnTo>
                      <a:pt x="25" y="43"/>
                    </a:lnTo>
                    <a:lnTo>
                      <a:pt x="25" y="42"/>
                    </a:lnTo>
                    <a:lnTo>
                      <a:pt x="25" y="41"/>
                    </a:lnTo>
                    <a:lnTo>
                      <a:pt x="25" y="40"/>
                    </a:lnTo>
                    <a:lnTo>
                      <a:pt x="25" y="38"/>
                    </a:lnTo>
                    <a:lnTo>
                      <a:pt x="25" y="37"/>
                    </a:lnTo>
                    <a:lnTo>
                      <a:pt x="25" y="36"/>
                    </a:lnTo>
                    <a:lnTo>
                      <a:pt x="25" y="35"/>
                    </a:lnTo>
                    <a:lnTo>
                      <a:pt x="25" y="34"/>
                    </a:lnTo>
                    <a:lnTo>
                      <a:pt x="25" y="32"/>
                    </a:lnTo>
                    <a:lnTo>
                      <a:pt x="25" y="29"/>
                    </a:lnTo>
                    <a:lnTo>
                      <a:pt x="25" y="28"/>
                    </a:lnTo>
                    <a:lnTo>
                      <a:pt x="24" y="27"/>
                    </a:lnTo>
                    <a:lnTo>
                      <a:pt x="24" y="25"/>
                    </a:lnTo>
                    <a:lnTo>
                      <a:pt x="24" y="20"/>
                    </a:lnTo>
                    <a:lnTo>
                      <a:pt x="24" y="18"/>
                    </a:lnTo>
                    <a:lnTo>
                      <a:pt x="24" y="17"/>
                    </a:lnTo>
                    <a:lnTo>
                      <a:pt x="24" y="15"/>
                    </a:lnTo>
                    <a:lnTo>
                      <a:pt x="24" y="11"/>
                    </a:lnTo>
                    <a:lnTo>
                      <a:pt x="22" y="9"/>
                    </a:lnTo>
                    <a:lnTo>
                      <a:pt x="22" y="3"/>
                    </a:lnTo>
                    <a:lnTo>
                      <a:pt x="22" y="1"/>
                    </a:lnTo>
                    <a:lnTo>
                      <a:pt x="24" y="1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5" y="0"/>
                    </a:lnTo>
                    <a:lnTo>
                      <a:pt x="35" y="1"/>
                    </a:lnTo>
                    <a:lnTo>
                      <a:pt x="35" y="3"/>
                    </a:lnTo>
                    <a:lnTo>
                      <a:pt x="35" y="9"/>
                    </a:lnTo>
                    <a:lnTo>
                      <a:pt x="38" y="9"/>
                    </a:lnTo>
                    <a:lnTo>
                      <a:pt x="41" y="9"/>
                    </a:lnTo>
                    <a:lnTo>
                      <a:pt x="42" y="9"/>
                    </a:lnTo>
                    <a:lnTo>
                      <a:pt x="44" y="9"/>
                    </a:lnTo>
                    <a:lnTo>
                      <a:pt x="45" y="9"/>
                    </a:lnTo>
                    <a:lnTo>
                      <a:pt x="47" y="9"/>
                    </a:lnTo>
                    <a:lnTo>
                      <a:pt x="49" y="9"/>
                    </a:lnTo>
                    <a:lnTo>
                      <a:pt x="51" y="9"/>
                    </a:lnTo>
                    <a:lnTo>
                      <a:pt x="52" y="9"/>
                    </a:lnTo>
                    <a:lnTo>
                      <a:pt x="53" y="9"/>
                    </a:lnTo>
                    <a:lnTo>
                      <a:pt x="53" y="13"/>
                    </a:lnTo>
                    <a:lnTo>
                      <a:pt x="53" y="18"/>
                    </a:lnTo>
                    <a:lnTo>
                      <a:pt x="60" y="18"/>
                    </a:lnTo>
                    <a:lnTo>
                      <a:pt x="63" y="18"/>
                    </a:lnTo>
                    <a:lnTo>
                      <a:pt x="64" y="18"/>
                    </a:lnTo>
                    <a:lnTo>
                      <a:pt x="65" y="17"/>
                    </a:lnTo>
                    <a:lnTo>
                      <a:pt x="67" y="17"/>
                    </a:lnTo>
                    <a:lnTo>
                      <a:pt x="68" y="17"/>
                    </a:lnTo>
                    <a:lnTo>
                      <a:pt x="69" y="17"/>
                    </a:lnTo>
                    <a:lnTo>
                      <a:pt x="70" y="17"/>
                    </a:lnTo>
                    <a:lnTo>
                      <a:pt x="71" y="17"/>
                    </a:lnTo>
                    <a:lnTo>
                      <a:pt x="72" y="17"/>
                    </a:lnTo>
                    <a:lnTo>
                      <a:pt x="73" y="17"/>
                    </a:lnTo>
                    <a:lnTo>
                      <a:pt x="76" y="18"/>
                    </a:lnTo>
                    <a:lnTo>
                      <a:pt x="79" y="18"/>
                    </a:lnTo>
                    <a:lnTo>
                      <a:pt x="80" y="18"/>
                    </a:lnTo>
                    <a:lnTo>
                      <a:pt x="82" y="18"/>
                    </a:lnTo>
                    <a:lnTo>
                      <a:pt x="84" y="18"/>
                    </a:lnTo>
                    <a:lnTo>
                      <a:pt x="86" y="17"/>
                    </a:lnTo>
                    <a:lnTo>
                      <a:pt x="88" y="17"/>
                    </a:lnTo>
                    <a:lnTo>
                      <a:pt x="89" y="17"/>
                    </a:lnTo>
                    <a:lnTo>
                      <a:pt x="90" y="17"/>
                    </a:lnTo>
                    <a:lnTo>
                      <a:pt x="91" y="17"/>
                    </a:lnTo>
                    <a:lnTo>
                      <a:pt x="93" y="17"/>
                    </a:lnTo>
                    <a:lnTo>
                      <a:pt x="94" y="17"/>
                    </a:lnTo>
                    <a:lnTo>
                      <a:pt x="107" y="17"/>
                    </a:lnTo>
                    <a:lnTo>
                      <a:pt x="111" y="17"/>
                    </a:lnTo>
                    <a:lnTo>
                      <a:pt x="119" y="17"/>
                    </a:lnTo>
                    <a:lnTo>
                      <a:pt x="121" y="17"/>
                    </a:lnTo>
                    <a:lnTo>
                      <a:pt x="123" y="17"/>
                    </a:lnTo>
                    <a:lnTo>
                      <a:pt x="130" y="17"/>
                    </a:lnTo>
                    <a:lnTo>
                      <a:pt x="131" y="17"/>
                    </a:lnTo>
                    <a:lnTo>
                      <a:pt x="136" y="17"/>
                    </a:lnTo>
                    <a:lnTo>
                      <a:pt x="147" y="17"/>
                    </a:lnTo>
                    <a:lnTo>
                      <a:pt x="148" y="17"/>
                    </a:lnTo>
                    <a:lnTo>
                      <a:pt x="153" y="17"/>
                    </a:lnTo>
                    <a:lnTo>
                      <a:pt x="155" y="17"/>
                    </a:lnTo>
                    <a:lnTo>
                      <a:pt x="162" y="17"/>
                    </a:lnTo>
                    <a:lnTo>
                      <a:pt x="165" y="17"/>
                    </a:lnTo>
                    <a:lnTo>
                      <a:pt x="166" y="17"/>
                    </a:lnTo>
                    <a:lnTo>
                      <a:pt x="170" y="17"/>
                    </a:lnTo>
                    <a:lnTo>
                      <a:pt x="171" y="17"/>
                    </a:lnTo>
                    <a:lnTo>
                      <a:pt x="172" y="17"/>
                    </a:lnTo>
                    <a:lnTo>
                      <a:pt x="175" y="18"/>
                    </a:lnTo>
                    <a:lnTo>
                      <a:pt x="176" y="18"/>
                    </a:lnTo>
                    <a:lnTo>
                      <a:pt x="177" y="18"/>
                    </a:lnTo>
                    <a:lnTo>
                      <a:pt x="181" y="18"/>
                    </a:lnTo>
                    <a:lnTo>
                      <a:pt x="182" y="18"/>
                    </a:lnTo>
                    <a:lnTo>
                      <a:pt x="183" y="18"/>
                    </a:lnTo>
                    <a:lnTo>
                      <a:pt x="189" y="17"/>
                    </a:lnTo>
                    <a:lnTo>
                      <a:pt x="190" y="17"/>
                    </a:lnTo>
                    <a:lnTo>
                      <a:pt x="191" y="17"/>
                    </a:lnTo>
                    <a:lnTo>
                      <a:pt x="191" y="18"/>
                    </a:lnTo>
                    <a:lnTo>
                      <a:pt x="191" y="23"/>
                    </a:lnTo>
                    <a:lnTo>
                      <a:pt x="191" y="25"/>
                    </a:lnTo>
                    <a:lnTo>
                      <a:pt x="191" y="26"/>
                    </a:lnTo>
                    <a:lnTo>
                      <a:pt x="191" y="27"/>
                    </a:lnTo>
                    <a:lnTo>
                      <a:pt x="191" y="29"/>
                    </a:lnTo>
                    <a:lnTo>
                      <a:pt x="191" y="31"/>
                    </a:lnTo>
                    <a:lnTo>
                      <a:pt x="191" y="33"/>
                    </a:lnTo>
                    <a:lnTo>
                      <a:pt x="191" y="34"/>
                    </a:lnTo>
                    <a:lnTo>
                      <a:pt x="191" y="35"/>
                    </a:lnTo>
                    <a:lnTo>
                      <a:pt x="194" y="35"/>
                    </a:lnTo>
                    <a:lnTo>
                      <a:pt x="197" y="35"/>
                    </a:lnTo>
                    <a:lnTo>
                      <a:pt x="198" y="35"/>
                    </a:lnTo>
                    <a:lnTo>
                      <a:pt x="199" y="35"/>
                    </a:lnTo>
                    <a:lnTo>
                      <a:pt x="203" y="35"/>
                    </a:lnTo>
                    <a:lnTo>
                      <a:pt x="205" y="35"/>
                    </a:lnTo>
                    <a:lnTo>
                      <a:pt x="206" y="35"/>
                    </a:lnTo>
                    <a:lnTo>
                      <a:pt x="208" y="35"/>
                    </a:lnTo>
                    <a:lnTo>
                      <a:pt x="210" y="35"/>
                    </a:lnTo>
                    <a:lnTo>
                      <a:pt x="211" y="35"/>
                    </a:lnTo>
                    <a:lnTo>
                      <a:pt x="215" y="35"/>
                    </a:lnTo>
                    <a:lnTo>
                      <a:pt x="216" y="35"/>
                    </a:lnTo>
                    <a:lnTo>
                      <a:pt x="217" y="35"/>
                    </a:lnTo>
                    <a:lnTo>
                      <a:pt x="219" y="35"/>
                    </a:lnTo>
                    <a:lnTo>
                      <a:pt x="220" y="35"/>
                    </a:lnTo>
                    <a:lnTo>
                      <a:pt x="222" y="35"/>
                    </a:lnTo>
                    <a:lnTo>
                      <a:pt x="223" y="35"/>
                    </a:lnTo>
                    <a:lnTo>
                      <a:pt x="224" y="35"/>
                    </a:lnTo>
                    <a:lnTo>
                      <a:pt x="225" y="35"/>
                    </a:lnTo>
                    <a:lnTo>
                      <a:pt x="225" y="37"/>
                    </a:lnTo>
                    <a:lnTo>
                      <a:pt x="225" y="41"/>
                    </a:lnTo>
                    <a:lnTo>
                      <a:pt x="225" y="43"/>
                    </a:lnTo>
                    <a:lnTo>
                      <a:pt x="225" y="44"/>
                    </a:lnTo>
                    <a:lnTo>
                      <a:pt x="225" y="45"/>
                    </a:lnTo>
                    <a:lnTo>
                      <a:pt x="225" y="46"/>
                    </a:lnTo>
                    <a:lnTo>
                      <a:pt x="225" y="49"/>
                    </a:lnTo>
                    <a:lnTo>
                      <a:pt x="225" y="51"/>
                    </a:lnTo>
                    <a:lnTo>
                      <a:pt x="225" y="52"/>
                    </a:lnTo>
                    <a:lnTo>
                      <a:pt x="227" y="52"/>
                    </a:lnTo>
                    <a:lnTo>
                      <a:pt x="228" y="52"/>
                    </a:lnTo>
                    <a:lnTo>
                      <a:pt x="235" y="52"/>
                    </a:lnTo>
                    <a:lnTo>
                      <a:pt x="236" y="52"/>
                    </a:lnTo>
                    <a:lnTo>
                      <a:pt x="237" y="52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31" name="Freeform 455">
                <a:extLst>
                  <a:ext uri="{FF2B5EF4-FFF2-40B4-BE49-F238E27FC236}">
                    <a16:creationId xmlns:a16="http://schemas.microsoft.com/office/drawing/2014/main" id="{647191A5-4E9F-DA9E-FE96-CF391308CD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6663" y="2417763"/>
                <a:ext cx="2168525" cy="2106613"/>
              </a:xfrm>
              <a:custGeom>
                <a:avLst/>
                <a:gdLst>
                  <a:gd name="T0" fmla="*/ 871 w 1366"/>
                  <a:gd name="T1" fmla="*/ 325 h 1327"/>
                  <a:gd name="T2" fmla="*/ 885 w 1366"/>
                  <a:gd name="T3" fmla="*/ 390 h 1327"/>
                  <a:gd name="T4" fmla="*/ 925 w 1366"/>
                  <a:gd name="T5" fmla="*/ 438 h 1327"/>
                  <a:gd name="T6" fmla="*/ 965 w 1366"/>
                  <a:gd name="T7" fmla="*/ 512 h 1327"/>
                  <a:gd name="T8" fmla="*/ 1011 w 1366"/>
                  <a:gd name="T9" fmla="*/ 554 h 1327"/>
                  <a:gd name="T10" fmla="*/ 1041 w 1366"/>
                  <a:gd name="T11" fmla="*/ 599 h 1327"/>
                  <a:gd name="T12" fmla="*/ 1057 w 1366"/>
                  <a:gd name="T13" fmla="*/ 644 h 1327"/>
                  <a:gd name="T14" fmla="*/ 1078 w 1366"/>
                  <a:gd name="T15" fmla="*/ 722 h 1327"/>
                  <a:gd name="T16" fmla="*/ 1118 w 1366"/>
                  <a:gd name="T17" fmla="*/ 844 h 1327"/>
                  <a:gd name="T18" fmla="*/ 1153 w 1366"/>
                  <a:gd name="T19" fmla="*/ 880 h 1327"/>
                  <a:gd name="T20" fmla="*/ 1206 w 1366"/>
                  <a:gd name="T21" fmla="*/ 918 h 1327"/>
                  <a:gd name="T22" fmla="*/ 1261 w 1366"/>
                  <a:gd name="T23" fmla="*/ 967 h 1327"/>
                  <a:gd name="T24" fmla="*/ 1340 w 1366"/>
                  <a:gd name="T25" fmla="*/ 1037 h 1327"/>
                  <a:gd name="T26" fmla="*/ 1347 w 1366"/>
                  <a:gd name="T27" fmla="*/ 1111 h 1327"/>
                  <a:gd name="T28" fmla="*/ 1258 w 1366"/>
                  <a:gd name="T29" fmla="*/ 1202 h 1327"/>
                  <a:gd name="T30" fmla="*/ 1192 w 1366"/>
                  <a:gd name="T31" fmla="*/ 1239 h 1327"/>
                  <a:gd name="T32" fmla="*/ 1143 w 1366"/>
                  <a:gd name="T33" fmla="*/ 1266 h 1327"/>
                  <a:gd name="T34" fmla="*/ 1092 w 1366"/>
                  <a:gd name="T35" fmla="*/ 1289 h 1327"/>
                  <a:gd name="T36" fmla="*/ 1018 w 1366"/>
                  <a:gd name="T37" fmla="*/ 1327 h 1327"/>
                  <a:gd name="T38" fmla="*/ 919 w 1366"/>
                  <a:gd name="T39" fmla="*/ 1327 h 1327"/>
                  <a:gd name="T40" fmla="*/ 766 w 1366"/>
                  <a:gd name="T41" fmla="*/ 1327 h 1327"/>
                  <a:gd name="T42" fmla="*/ 707 w 1366"/>
                  <a:gd name="T43" fmla="*/ 1327 h 1327"/>
                  <a:gd name="T44" fmla="*/ 589 w 1366"/>
                  <a:gd name="T45" fmla="*/ 1296 h 1327"/>
                  <a:gd name="T46" fmla="*/ 565 w 1366"/>
                  <a:gd name="T47" fmla="*/ 1223 h 1327"/>
                  <a:gd name="T48" fmla="*/ 527 w 1366"/>
                  <a:gd name="T49" fmla="*/ 1219 h 1327"/>
                  <a:gd name="T50" fmla="*/ 490 w 1366"/>
                  <a:gd name="T51" fmla="*/ 1188 h 1327"/>
                  <a:gd name="T52" fmla="*/ 454 w 1366"/>
                  <a:gd name="T53" fmla="*/ 1154 h 1327"/>
                  <a:gd name="T54" fmla="*/ 410 w 1366"/>
                  <a:gd name="T55" fmla="*/ 1115 h 1327"/>
                  <a:gd name="T56" fmla="*/ 372 w 1366"/>
                  <a:gd name="T57" fmla="*/ 1086 h 1327"/>
                  <a:gd name="T58" fmla="*/ 320 w 1366"/>
                  <a:gd name="T59" fmla="*/ 1086 h 1327"/>
                  <a:gd name="T60" fmla="*/ 282 w 1366"/>
                  <a:gd name="T61" fmla="*/ 1061 h 1327"/>
                  <a:gd name="T62" fmla="*/ 251 w 1366"/>
                  <a:gd name="T63" fmla="*/ 1028 h 1327"/>
                  <a:gd name="T64" fmla="*/ 229 w 1366"/>
                  <a:gd name="T65" fmla="*/ 993 h 1327"/>
                  <a:gd name="T66" fmla="*/ 197 w 1366"/>
                  <a:gd name="T67" fmla="*/ 959 h 1327"/>
                  <a:gd name="T68" fmla="*/ 156 w 1366"/>
                  <a:gd name="T69" fmla="*/ 923 h 1327"/>
                  <a:gd name="T70" fmla="*/ 111 w 1366"/>
                  <a:gd name="T71" fmla="*/ 903 h 1327"/>
                  <a:gd name="T72" fmla="*/ 76 w 1366"/>
                  <a:gd name="T73" fmla="*/ 879 h 1327"/>
                  <a:gd name="T74" fmla="*/ 43 w 1366"/>
                  <a:gd name="T75" fmla="*/ 842 h 1327"/>
                  <a:gd name="T76" fmla="*/ 13 w 1366"/>
                  <a:gd name="T77" fmla="*/ 808 h 1327"/>
                  <a:gd name="T78" fmla="*/ 42 w 1366"/>
                  <a:gd name="T79" fmla="*/ 797 h 1327"/>
                  <a:gd name="T80" fmla="*/ 77 w 1366"/>
                  <a:gd name="T81" fmla="*/ 770 h 1327"/>
                  <a:gd name="T82" fmla="*/ 109 w 1366"/>
                  <a:gd name="T83" fmla="*/ 737 h 1327"/>
                  <a:gd name="T84" fmla="*/ 137 w 1366"/>
                  <a:gd name="T85" fmla="*/ 700 h 1327"/>
                  <a:gd name="T86" fmla="*/ 160 w 1366"/>
                  <a:gd name="T87" fmla="*/ 660 h 1327"/>
                  <a:gd name="T88" fmla="*/ 188 w 1366"/>
                  <a:gd name="T89" fmla="*/ 612 h 1327"/>
                  <a:gd name="T90" fmla="*/ 226 w 1366"/>
                  <a:gd name="T91" fmla="*/ 576 h 1327"/>
                  <a:gd name="T92" fmla="*/ 268 w 1366"/>
                  <a:gd name="T93" fmla="*/ 533 h 1327"/>
                  <a:gd name="T94" fmla="*/ 295 w 1366"/>
                  <a:gd name="T95" fmla="*/ 493 h 1327"/>
                  <a:gd name="T96" fmla="*/ 324 w 1366"/>
                  <a:gd name="T97" fmla="*/ 441 h 1327"/>
                  <a:gd name="T98" fmla="*/ 360 w 1366"/>
                  <a:gd name="T99" fmla="*/ 408 h 1327"/>
                  <a:gd name="T100" fmla="*/ 394 w 1366"/>
                  <a:gd name="T101" fmla="*/ 371 h 1327"/>
                  <a:gd name="T102" fmla="*/ 421 w 1366"/>
                  <a:gd name="T103" fmla="*/ 329 h 1327"/>
                  <a:gd name="T104" fmla="*/ 457 w 1366"/>
                  <a:gd name="T105" fmla="*/ 310 h 1327"/>
                  <a:gd name="T106" fmla="*/ 541 w 1366"/>
                  <a:gd name="T107" fmla="*/ 315 h 1327"/>
                  <a:gd name="T108" fmla="*/ 618 w 1366"/>
                  <a:gd name="T109" fmla="*/ 296 h 1327"/>
                  <a:gd name="T110" fmla="*/ 675 w 1366"/>
                  <a:gd name="T111" fmla="*/ 273 h 1327"/>
                  <a:gd name="T112" fmla="*/ 672 w 1366"/>
                  <a:gd name="T113" fmla="*/ 211 h 1327"/>
                  <a:gd name="T114" fmla="*/ 674 w 1366"/>
                  <a:gd name="T115" fmla="*/ 93 h 1327"/>
                  <a:gd name="T116" fmla="*/ 660 w 1366"/>
                  <a:gd name="T117" fmla="*/ 17 h 1327"/>
                  <a:gd name="T118" fmla="*/ 703 w 1366"/>
                  <a:gd name="T119" fmla="*/ 47 h 1327"/>
                  <a:gd name="T120" fmla="*/ 785 w 1366"/>
                  <a:gd name="T121" fmla="*/ 130 h 1327"/>
                  <a:gd name="T122" fmla="*/ 859 w 1366"/>
                  <a:gd name="T123" fmla="*/ 203 h 1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366" h="1327">
                    <a:moveTo>
                      <a:pt x="870" y="245"/>
                    </a:moveTo>
                    <a:lnTo>
                      <a:pt x="869" y="249"/>
                    </a:lnTo>
                    <a:lnTo>
                      <a:pt x="868" y="252"/>
                    </a:lnTo>
                    <a:lnTo>
                      <a:pt x="867" y="253"/>
                    </a:lnTo>
                    <a:lnTo>
                      <a:pt x="867" y="257"/>
                    </a:lnTo>
                    <a:lnTo>
                      <a:pt x="867" y="258"/>
                    </a:lnTo>
                    <a:lnTo>
                      <a:pt x="867" y="259"/>
                    </a:lnTo>
                    <a:lnTo>
                      <a:pt x="867" y="260"/>
                    </a:lnTo>
                    <a:lnTo>
                      <a:pt x="867" y="261"/>
                    </a:lnTo>
                    <a:lnTo>
                      <a:pt x="867" y="265"/>
                    </a:lnTo>
                    <a:lnTo>
                      <a:pt x="868" y="267"/>
                    </a:lnTo>
                    <a:lnTo>
                      <a:pt x="870" y="271"/>
                    </a:lnTo>
                    <a:lnTo>
                      <a:pt x="870" y="274"/>
                    </a:lnTo>
                    <a:lnTo>
                      <a:pt x="872" y="281"/>
                    </a:lnTo>
                    <a:lnTo>
                      <a:pt x="872" y="282"/>
                    </a:lnTo>
                    <a:lnTo>
                      <a:pt x="872" y="283"/>
                    </a:lnTo>
                    <a:lnTo>
                      <a:pt x="872" y="284"/>
                    </a:lnTo>
                    <a:lnTo>
                      <a:pt x="872" y="289"/>
                    </a:lnTo>
                    <a:lnTo>
                      <a:pt x="872" y="291"/>
                    </a:lnTo>
                    <a:lnTo>
                      <a:pt x="871" y="292"/>
                    </a:lnTo>
                    <a:lnTo>
                      <a:pt x="871" y="294"/>
                    </a:lnTo>
                    <a:lnTo>
                      <a:pt x="871" y="295"/>
                    </a:lnTo>
                    <a:lnTo>
                      <a:pt x="870" y="296"/>
                    </a:lnTo>
                    <a:lnTo>
                      <a:pt x="870" y="299"/>
                    </a:lnTo>
                    <a:lnTo>
                      <a:pt x="870" y="301"/>
                    </a:lnTo>
                    <a:lnTo>
                      <a:pt x="869" y="301"/>
                    </a:lnTo>
                    <a:lnTo>
                      <a:pt x="869" y="302"/>
                    </a:lnTo>
                    <a:lnTo>
                      <a:pt x="869" y="303"/>
                    </a:lnTo>
                    <a:lnTo>
                      <a:pt x="869" y="304"/>
                    </a:lnTo>
                    <a:lnTo>
                      <a:pt x="869" y="306"/>
                    </a:lnTo>
                    <a:lnTo>
                      <a:pt x="869" y="307"/>
                    </a:lnTo>
                    <a:lnTo>
                      <a:pt x="869" y="308"/>
                    </a:lnTo>
                    <a:lnTo>
                      <a:pt x="869" y="310"/>
                    </a:lnTo>
                    <a:lnTo>
                      <a:pt x="869" y="311"/>
                    </a:lnTo>
                    <a:lnTo>
                      <a:pt x="870" y="314"/>
                    </a:lnTo>
                    <a:lnTo>
                      <a:pt x="870" y="316"/>
                    </a:lnTo>
                    <a:lnTo>
                      <a:pt x="871" y="319"/>
                    </a:lnTo>
                    <a:lnTo>
                      <a:pt x="871" y="321"/>
                    </a:lnTo>
                    <a:lnTo>
                      <a:pt x="871" y="323"/>
                    </a:lnTo>
                    <a:lnTo>
                      <a:pt x="871" y="325"/>
                    </a:lnTo>
                    <a:lnTo>
                      <a:pt x="871" y="327"/>
                    </a:lnTo>
                    <a:lnTo>
                      <a:pt x="870" y="331"/>
                    </a:lnTo>
                    <a:lnTo>
                      <a:pt x="869" y="333"/>
                    </a:lnTo>
                    <a:lnTo>
                      <a:pt x="869" y="335"/>
                    </a:lnTo>
                    <a:lnTo>
                      <a:pt x="868" y="338"/>
                    </a:lnTo>
                    <a:lnTo>
                      <a:pt x="868" y="340"/>
                    </a:lnTo>
                    <a:lnTo>
                      <a:pt x="867" y="341"/>
                    </a:lnTo>
                    <a:lnTo>
                      <a:pt x="867" y="342"/>
                    </a:lnTo>
                    <a:lnTo>
                      <a:pt x="867" y="343"/>
                    </a:lnTo>
                    <a:lnTo>
                      <a:pt x="865" y="345"/>
                    </a:lnTo>
                    <a:lnTo>
                      <a:pt x="865" y="346"/>
                    </a:lnTo>
                    <a:lnTo>
                      <a:pt x="865" y="349"/>
                    </a:lnTo>
                    <a:lnTo>
                      <a:pt x="865" y="353"/>
                    </a:lnTo>
                    <a:lnTo>
                      <a:pt x="865" y="356"/>
                    </a:lnTo>
                    <a:lnTo>
                      <a:pt x="865" y="357"/>
                    </a:lnTo>
                    <a:lnTo>
                      <a:pt x="865" y="358"/>
                    </a:lnTo>
                    <a:lnTo>
                      <a:pt x="867" y="360"/>
                    </a:lnTo>
                    <a:lnTo>
                      <a:pt x="867" y="363"/>
                    </a:lnTo>
                    <a:lnTo>
                      <a:pt x="867" y="366"/>
                    </a:lnTo>
                    <a:lnTo>
                      <a:pt x="868" y="369"/>
                    </a:lnTo>
                    <a:lnTo>
                      <a:pt x="869" y="370"/>
                    </a:lnTo>
                    <a:lnTo>
                      <a:pt x="869" y="371"/>
                    </a:lnTo>
                    <a:lnTo>
                      <a:pt x="869" y="373"/>
                    </a:lnTo>
                    <a:lnTo>
                      <a:pt x="870" y="374"/>
                    </a:lnTo>
                    <a:lnTo>
                      <a:pt x="871" y="376"/>
                    </a:lnTo>
                    <a:lnTo>
                      <a:pt x="871" y="377"/>
                    </a:lnTo>
                    <a:lnTo>
                      <a:pt x="872" y="378"/>
                    </a:lnTo>
                    <a:lnTo>
                      <a:pt x="873" y="379"/>
                    </a:lnTo>
                    <a:lnTo>
                      <a:pt x="873" y="381"/>
                    </a:lnTo>
                    <a:lnTo>
                      <a:pt x="874" y="381"/>
                    </a:lnTo>
                    <a:lnTo>
                      <a:pt x="874" y="382"/>
                    </a:lnTo>
                    <a:lnTo>
                      <a:pt x="876" y="382"/>
                    </a:lnTo>
                    <a:lnTo>
                      <a:pt x="876" y="383"/>
                    </a:lnTo>
                    <a:lnTo>
                      <a:pt x="877" y="383"/>
                    </a:lnTo>
                    <a:lnTo>
                      <a:pt x="878" y="385"/>
                    </a:lnTo>
                    <a:lnTo>
                      <a:pt x="880" y="386"/>
                    </a:lnTo>
                    <a:lnTo>
                      <a:pt x="881" y="387"/>
                    </a:lnTo>
                    <a:lnTo>
                      <a:pt x="882" y="388"/>
                    </a:lnTo>
                    <a:lnTo>
                      <a:pt x="883" y="390"/>
                    </a:lnTo>
                    <a:lnTo>
                      <a:pt x="885" y="390"/>
                    </a:lnTo>
                    <a:lnTo>
                      <a:pt x="887" y="391"/>
                    </a:lnTo>
                    <a:lnTo>
                      <a:pt x="888" y="392"/>
                    </a:lnTo>
                    <a:lnTo>
                      <a:pt x="889" y="392"/>
                    </a:lnTo>
                    <a:lnTo>
                      <a:pt x="890" y="393"/>
                    </a:lnTo>
                    <a:lnTo>
                      <a:pt x="891" y="394"/>
                    </a:lnTo>
                    <a:lnTo>
                      <a:pt x="893" y="394"/>
                    </a:lnTo>
                    <a:lnTo>
                      <a:pt x="894" y="395"/>
                    </a:lnTo>
                    <a:lnTo>
                      <a:pt x="896" y="396"/>
                    </a:lnTo>
                    <a:lnTo>
                      <a:pt x="897" y="396"/>
                    </a:lnTo>
                    <a:lnTo>
                      <a:pt x="898" y="398"/>
                    </a:lnTo>
                    <a:lnTo>
                      <a:pt x="899" y="398"/>
                    </a:lnTo>
                    <a:lnTo>
                      <a:pt x="899" y="399"/>
                    </a:lnTo>
                    <a:lnTo>
                      <a:pt x="900" y="400"/>
                    </a:lnTo>
                    <a:lnTo>
                      <a:pt x="903" y="401"/>
                    </a:lnTo>
                    <a:lnTo>
                      <a:pt x="904" y="402"/>
                    </a:lnTo>
                    <a:lnTo>
                      <a:pt x="906" y="403"/>
                    </a:lnTo>
                    <a:lnTo>
                      <a:pt x="906" y="404"/>
                    </a:lnTo>
                    <a:lnTo>
                      <a:pt x="907" y="406"/>
                    </a:lnTo>
                    <a:lnTo>
                      <a:pt x="908" y="406"/>
                    </a:lnTo>
                    <a:lnTo>
                      <a:pt x="909" y="407"/>
                    </a:lnTo>
                    <a:lnTo>
                      <a:pt x="909" y="408"/>
                    </a:lnTo>
                    <a:lnTo>
                      <a:pt x="912" y="410"/>
                    </a:lnTo>
                    <a:lnTo>
                      <a:pt x="913" y="411"/>
                    </a:lnTo>
                    <a:lnTo>
                      <a:pt x="914" y="412"/>
                    </a:lnTo>
                    <a:lnTo>
                      <a:pt x="915" y="413"/>
                    </a:lnTo>
                    <a:lnTo>
                      <a:pt x="915" y="415"/>
                    </a:lnTo>
                    <a:lnTo>
                      <a:pt x="916" y="416"/>
                    </a:lnTo>
                    <a:lnTo>
                      <a:pt x="917" y="419"/>
                    </a:lnTo>
                    <a:lnTo>
                      <a:pt x="917" y="420"/>
                    </a:lnTo>
                    <a:lnTo>
                      <a:pt x="919" y="420"/>
                    </a:lnTo>
                    <a:lnTo>
                      <a:pt x="919" y="421"/>
                    </a:lnTo>
                    <a:lnTo>
                      <a:pt x="920" y="423"/>
                    </a:lnTo>
                    <a:lnTo>
                      <a:pt x="921" y="426"/>
                    </a:lnTo>
                    <a:lnTo>
                      <a:pt x="922" y="428"/>
                    </a:lnTo>
                    <a:lnTo>
                      <a:pt x="923" y="432"/>
                    </a:lnTo>
                    <a:lnTo>
                      <a:pt x="924" y="434"/>
                    </a:lnTo>
                    <a:lnTo>
                      <a:pt x="924" y="435"/>
                    </a:lnTo>
                    <a:lnTo>
                      <a:pt x="924" y="436"/>
                    </a:lnTo>
                    <a:lnTo>
                      <a:pt x="924" y="437"/>
                    </a:lnTo>
                    <a:lnTo>
                      <a:pt x="925" y="438"/>
                    </a:lnTo>
                    <a:lnTo>
                      <a:pt x="925" y="440"/>
                    </a:lnTo>
                    <a:lnTo>
                      <a:pt x="925" y="442"/>
                    </a:lnTo>
                    <a:lnTo>
                      <a:pt x="926" y="445"/>
                    </a:lnTo>
                    <a:lnTo>
                      <a:pt x="926" y="448"/>
                    </a:lnTo>
                    <a:lnTo>
                      <a:pt x="926" y="449"/>
                    </a:lnTo>
                    <a:lnTo>
                      <a:pt x="926" y="450"/>
                    </a:lnTo>
                    <a:lnTo>
                      <a:pt x="926" y="451"/>
                    </a:lnTo>
                    <a:lnTo>
                      <a:pt x="926" y="452"/>
                    </a:lnTo>
                    <a:lnTo>
                      <a:pt x="928" y="452"/>
                    </a:lnTo>
                    <a:lnTo>
                      <a:pt x="928" y="455"/>
                    </a:lnTo>
                    <a:lnTo>
                      <a:pt x="929" y="459"/>
                    </a:lnTo>
                    <a:lnTo>
                      <a:pt x="930" y="461"/>
                    </a:lnTo>
                    <a:lnTo>
                      <a:pt x="930" y="462"/>
                    </a:lnTo>
                    <a:lnTo>
                      <a:pt x="930" y="463"/>
                    </a:lnTo>
                    <a:lnTo>
                      <a:pt x="931" y="466"/>
                    </a:lnTo>
                    <a:lnTo>
                      <a:pt x="932" y="467"/>
                    </a:lnTo>
                    <a:lnTo>
                      <a:pt x="934" y="470"/>
                    </a:lnTo>
                    <a:lnTo>
                      <a:pt x="936" y="473"/>
                    </a:lnTo>
                    <a:lnTo>
                      <a:pt x="936" y="474"/>
                    </a:lnTo>
                    <a:lnTo>
                      <a:pt x="937" y="474"/>
                    </a:lnTo>
                    <a:lnTo>
                      <a:pt x="937" y="475"/>
                    </a:lnTo>
                    <a:lnTo>
                      <a:pt x="937" y="476"/>
                    </a:lnTo>
                    <a:lnTo>
                      <a:pt x="938" y="478"/>
                    </a:lnTo>
                    <a:lnTo>
                      <a:pt x="939" y="480"/>
                    </a:lnTo>
                    <a:lnTo>
                      <a:pt x="939" y="482"/>
                    </a:lnTo>
                    <a:lnTo>
                      <a:pt x="940" y="483"/>
                    </a:lnTo>
                    <a:lnTo>
                      <a:pt x="940" y="484"/>
                    </a:lnTo>
                    <a:lnTo>
                      <a:pt x="941" y="485"/>
                    </a:lnTo>
                    <a:lnTo>
                      <a:pt x="941" y="486"/>
                    </a:lnTo>
                    <a:lnTo>
                      <a:pt x="942" y="488"/>
                    </a:lnTo>
                    <a:lnTo>
                      <a:pt x="945" y="492"/>
                    </a:lnTo>
                    <a:lnTo>
                      <a:pt x="947" y="494"/>
                    </a:lnTo>
                    <a:lnTo>
                      <a:pt x="949" y="498"/>
                    </a:lnTo>
                    <a:lnTo>
                      <a:pt x="950" y="499"/>
                    </a:lnTo>
                    <a:lnTo>
                      <a:pt x="951" y="500"/>
                    </a:lnTo>
                    <a:lnTo>
                      <a:pt x="952" y="501"/>
                    </a:lnTo>
                    <a:lnTo>
                      <a:pt x="955" y="503"/>
                    </a:lnTo>
                    <a:lnTo>
                      <a:pt x="957" y="507"/>
                    </a:lnTo>
                    <a:lnTo>
                      <a:pt x="960" y="509"/>
                    </a:lnTo>
                    <a:lnTo>
                      <a:pt x="965" y="512"/>
                    </a:lnTo>
                    <a:lnTo>
                      <a:pt x="967" y="513"/>
                    </a:lnTo>
                    <a:lnTo>
                      <a:pt x="967" y="515"/>
                    </a:lnTo>
                    <a:lnTo>
                      <a:pt x="968" y="515"/>
                    </a:lnTo>
                    <a:lnTo>
                      <a:pt x="969" y="516"/>
                    </a:lnTo>
                    <a:lnTo>
                      <a:pt x="971" y="516"/>
                    </a:lnTo>
                    <a:lnTo>
                      <a:pt x="972" y="517"/>
                    </a:lnTo>
                    <a:lnTo>
                      <a:pt x="972" y="518"/>
                    </a:lnTo>
                    <a:lnTo>
                      <a:pt x="973" y="519"/>
                    </a:lnTo>
                    <a:lnTo>
                      <a:pt x="974" y="520"/>
                    </a:lnTo>
                    <a:lnTo>
                      <a:pt x="975" y="521"/>
                    </a:lnTo>
                    <a:lnTo>
                      <a:pt x="977" y="524"/>
                    </a:lnTo>
                    <a:lnTo>
                      <a:pt x="978" y="525"/>
                    </a:lnTo>
                    <a:lnTo>
                      <a:pt x="978" y="526"/>
                    </a:lnTo>
                    <a:lnTo>
                      <a:pt x="978" y="527"/>
                    </a:lnTo>
                    <a:lnTo>
                      <a:pt x="980" y="528"/>
                    </a:lnTo>
                    <a:lnTo>
                      <a:pt x="981" y="530"/>
                    </a:lnTo>
                    <a:lnTo>
                      <a:pt x="983" y="532"/>
                    </a:lnTo>
                    <a:lnTo>
                      <a:pt x="984" y="534"/>
                    </a:lnTo>
                    <a:lnTo>
                      <a:pt x="985" y="534"/>
                    </a:lnTo>
                    <a:lnTo>
                      <a:pt x="985" y="535"/>
                    </a:lnTo>
                    <a:lnTo>
                      <a:pt x="986" y="535"/>
                    </a:lnTo>
                    <a:lnTo>
                      <a:pt x="989" y="536"/>
                    </a:lnTo>
                    <a:lnTo>
                      <a:pt x="991" y="537"/>
                    </a:lnTo>
                    <a:lnTo>
                      <a:pt x="992" y="538"/>
                    </a:lnTo>
                    <a:lnTo>
                      <a:pt x="994" y="540"/>
                    </a:lnTo>
                    <a:lnTo>
                      <a:pt x="997" y="540"/>
                    </a:lnTo>
                    <a:lnTo>
                      <a:pt x="998" y="541"/>
                    </a:lnTo>
                    <a:lnTo>
                      <a:pt x="1000" y="542"/>
                    </a:lnTo>
                    <a:lnTo>
                      <a:pt x="1001" y="542"/>
                    </a:lnTo>
                    <a:lnTo>
                      <a:pt x="1001" y="543"/>
                    </a:lnTo>
                    <a:lnTo>
                      <a:pt x="1002" y="543"/>
                    </a:lnTo>
                    <a:lnTo>
                      <a:pt x="1003" y="544"/>
                    </a:lnTo>
                    <a:lnTo>
                      <a:pt x="1005" y="544"/>
                    </a:lnTo>
                    <a:lnTo>
                      <a:pt x="1006" y="545"/>
                    </a:lnTo>
                    <a:lnTo>
                      <a:pt x="1008" y="546"/>
                    </a:lnTo>
                    <a:lnTo>
                      <a:pt x="1009" y="547"/>
                    </a:lnTo>
                    <a:lnTo>
                      <a:pt x="1010" y="549"/>
                    </a:lnTo>
                    <a:lnTo>
                      <a:pt x="1010" y="550"/>
                    </a:lnTo>
                    <a:lnTo>
                      <a:pt x="1011" y="553"/>
                    </a:lnTo>
                    <a:lnTo>
                      <a:pt x="1011" y="554"/>
                    </a:lnTo>
                    <a:lnTo>
                      <a:pt x="1012" y="554"/>
                    </a:lnTo>
                    <a:lnTo>
                      <a:pt x="1012" y="555"/>
                    </a:lnTo>
                    <a:lnTo>
                      <a:pt x="1012" y="558"/>
                    </a:lnTo>
                    <a:lnTo>
                      <a:pt x="1014" y="558"/>
                    </a:lnTo>
                    <a:lnTo>
                      <a:pt x="1014" y="559"/>
                    </a:lnTo>
                    <a:lnTo>
                      <a:pt x="1016" y="560"/>
                    </a:lnTo>
                    <a:lnTo>
                      <a:pt x="1018" y="561"/>
                    </a:lnTo>
                    <a:lnTo>
                      <a:pt x="1020" y="560"/>
                    </a:lnTo>
                    <a:lnTo>
                      <a:pt x="1021" y="561"/>
                    </a:lnTo>
                    <a:lnTo>
                      <a:pt x="1024" y="561"/>
                    </a:lnTo>
                    <a:lnTo>
                      <a:pt x="1025" y="561"/>
                    </a:lnTo>
                    <a:lnTo>
                      <a:pt x="1026" y="561"/>
                    </a:lnTo>
                    <a:lnTo>
                      <a:pt x="1027" y="561"/>
                    </a:lnTo>
                    <a:lnTo>
                      <a:pt x="1028" y="562"/>
                    </a:lnTo>
                    <a:lnTo>
                      <a:pt x="1029" y="562"/>
                    </a:lnTo>
                    <a:lnTo>
                      <a:pt x="1029" y="563"/>
                    </a:lnTo>
                    <a:lnTo>
                      <a:pt x="1031" y="565"/>
                    </a:lnTo>
                    <a:lnTo>
                      <a:pt x="1031" y="566"/>
                    </a:lnTo>
                    <a:lnTo>
                      <a:pt x="1032" y="568"/>
                    </a:lnTo>
                    <a:lnTo>
                      <a:pt x="1032" y="569"/>
                    </a:lnTo>
                    <a:lnTo>
                      <a:pt x="1032" y="570"/>
                    </a:lnTo>
                    <a:lnTo>
                      <a:pt x="1032" y="571"/>
                    </a:lnTo>
                    <a:lnTo>
                      <a:pt x="1033" y="572"/>
                    </a:lnTo>
                    <a:lnTo>
                      <a:pt x="1033" y="575"/>
                    </a:lnTo>
                    <a:lnTo>
                      <a:pt x="1033" y="576"/>
                    </a:lnTo>
                    <a:lnTo>
                      <a:pt x="1033" y="577"/>
                    </a:lnTo>
                    <a:lnTo>
                      <a:pt x="1033" y="579"/>
                    </a:lnTo>
                    <a:lnTo>
                      <a:pt x="1033" y="580"/>
                    </a:lnTo>
                    <a:lnTo>
                      <a:pt x="1034" y="582"/>
                    </a:lnTo>
                    <a:lnTo>
                      <a:pt x="1034" y="584"/>
                    </a:lnTo>
                    <a:lnTo>
                      <a:pt x="1034" y="585"/>
                    </a:lnTo>
                    <a:lnTo>
                      <a:pt x="1035" y="586"/>
                    </a:lnTo>
                    <a:lnTo>
                      <a:pt x="1035" y="587"/>
                    </a:lnTo>
                    <a:lnTo>
                      <a:pt x="1035" y="588"/>
                    </a:lnTo>
                    <a:lnTo>
                      <a:pt x="1036" y="591"/>
                    </a:lnTo>
                    <a:lnTo>
                      <a:pt x="1036" y="593"/>
                    </a:lnTo>
                    <a:lnTo>
                      <a:pt x="1037" y="593"/>
                    </a:lnTo>
                    <a:lnTo>
                      <a:pt x="1037" y="594"/>
                    </a:lnTo>
                    <a:lnTo>
                      <a:pt x="1038" y="595"/>
                    </a:lnTo>
                    <a:lnTo>
                      <a:pt x="1041" y="599"/>
                    </a:lnTo>
                    <a:lnTo>
                      <a:pt x="1041" y="600"/>
                    </a:lnTo>
                    <a:lnTo>
                      <a:pt x="1042" y="600"/>
                    </a:lnTo>
                    <a:lnTo>
                      <a:pt x="1042" y="601"/>
                    </a:lnTo>
                    <a:lnTo>
                      <a:pt x="1044" y="604"/>
                    </a:lnTo>
                    <a:lnTo>
                      <a:pt x="1045" y="605"/>
                    </a:lnTo>
                    <a:lnTo>
                      <a:pt x="1045" y="607"/>
                    </a:lnTo>
                    <a:lnTo>
                      <a:pt x="1045" y="608"/>
                    </a:lnTo>
                    <a:lnTo>
                      <a:pt x="1045" y="609"/>
                    </a:lnTo>
                    <a:lnTo>
                      <a:pt x="1045" y="610"/>
                    </a:lnTo>
                    <a:lnTo>
                      <a:pt x="1045" y="611"/>
                    </a:lnTo>
                    <a:lnTo>
                      <a:pt x="1045" y="612"/>
                    </a:lnTo>
                    <a:lnTo>
                      <a:pt x="1046" y="613"/>
                    </a:lnTo>
                    <a:lnTo>
                      <a:pt x="1047" y="614"/>
                    </a:lnTo>
                    <a:lnTo>
                      <a:pt x="1049" y="617"/>
                    </a:lnTo>
                    <a:lnTo>
                      <a:pt x="1050" y="617"/>
                    </a:lnTo>
                    <a:lnTo>
                      <a:pt x="1050" y="618"/>
                    </a:lnTo>
                    <a:lnTo>
                      <a:pt x="1050" y="620"/>
                    </a:lnTo>
                    <a:lnTo>
                      <a:pt x="1049" y="621"/>
                    </a:lnTo>
                    <a:lnTo>
                      <a:pt x="1049" y="622"/>
                    </a:lnTo>
                    <a:lnTo>
                      <a:pt x="1047" y="622"/>
                    </a:lnTo>
                    <a:lnTo>
                      <a:pt x="1047" y="624"/>
                    </a:lnTo>
                    <a:lnTo>
                      <a:pt x="1046" y="625"/>
                    </a:lnTo>
                    <a:lnTo>
                      <a:pt x="1044" y="626"/>
                    </a:lnTo>
                    <a:lnTo>
                      <a:pt x="1043" y="627"/>
                    </a:lnTo>
                    <a:lnTo>
                      <a:pt x="1043" y="628"/>
                    </a:lnTo>
                    <a:lnTo>
                      <a:pt x="1042" y="628"/>
                    </a:lnTo>
                    <a:lnTo>
                      <a:pt x="1042" y="629"/>
                    </a:lnTo>
                    <a:lnTo>
                      <a:pt x="1043" y="630"/>
                    </a:lnTo>
                    <a:lnTo>
                      <a:pt x="1043" y="632"/>
                    </a:lnTo>
                    <a:lnTo>
                      <a:pt x="1045" y="633"/>
                    </a:lnTo>
                    <a:lnTo>
                      <a:pt x="1046" y="634"/>
                    </a:lnTo>
                    <a:lnTo>
                      <a:pt x="1047" y="635"/>
                    </a:lnTo>
                    <a:lnTo>
                      <a:pt x="1050" y="636"/>
                    </a:lnTo>
                    <a:lnTo>
                      <a:pt x="1051" y="637"/>
                    </a:lnTo>
                    <a:lnTo>
                      <a:pt x="1052" y="638"/>
                    </a:lnTo>
                    <a:lnTo>
                      <a:pt x="1053" y="639"/>
                    </a:lnTo>
                    <a:lnTo>
                      <a:pt x="1053" y="641"/>
                    </a:lnTo>
                    <a:lnTo>
                      <a:pt x="1054" y="642"/>
                    </a:lnTo>
                    <a:lnTo>
                      <a:pt x="1057" y="643"/>
                    </a:lnTo>
                    <a:lnTo>
                      <a:pt x="1057" y="644"/>
                    </a:lnTo>
                    <a:lnTo>
                      <a:pt x="1058" y="646"/>
                    </a:lnTo>
                    <a:lnTo>
                      <a:pt x="1059" y="646"/>
                    </a:lnTo>
                    <a:lnTo>
                      <a:pt x="1059" y="647"/>
                    </a:lnTo>
                    <a:lnTo>
                      <a:pt x="1059" y="650"/>
                    </a:lnTo>
                    <a:lnTo>
                      <a:pt x="1060" y="651"/>
                    </a:lnTo>
                    <a:lnTo>
                      <a:pt x="1060" y="653"/>
                    </a:lnTo>
                    <a:lnTo>
                      <a:pt x="1060" y="655"/>
                    </a:lnTo>
                    <a:lnTo>
                      <a:pt x="1060" y="658"/>
                    </a:lnTo>
                    <a:lnTo>
                      <a:pt x="1059" y="659"/>
                    </a:lnTo>
                    <a:lnTo>
                      <a:pt x="1059" y="661"/>
                    </a:lnTo>
                    <a:lnTo>
                      <a:pt x="1059" y="662"/>
                    </a:lnTo>
                    <a:lnTo>
                      <a:pt x="1060" y="664"/>
                    </a:lnTo>
                    <a:lnTo>
                      <a:pt x="1060" y="666"/>
                    </a:lnTo>
                    <a:lnTo>
                      <a:pt x="1060" y="667"/>
                    </a:lnTo>
                    <a:lnTo>
                      <a:pt x="1061" y="668"/>
                    </a:lnTo>
                    <a:lnTo>
                      <a:pt x="1061" y="669"/>
                    </a:lnTo>
                    <a:lnTo>
                      <a:pt x="1061" y="670"/>
                    </a:lnTo>
                    <a:lnTo>
                      <a:pt x="1061" y="671"/>
                    </a:lnTo>
                    <a:lnTo>
                      <a:pt x="1061" y="672"/>
                    </a:lnTo>
                    <a:lnTo>
                      <a:pt x="1061" y="674"/>
                    </a:lnTo>
                    <a:lnTo>
                      <a:pt x="1062" y="674"/>
                    </a:lnTo>
                    <a:lnTo>
                      <a:pt x="1066" y="677"/>
                    </a:lnTo>
                    <a:lnTo>
                      <a:pt x="1071" y="681"/>
                    </a:lnTo>
                    <a:lnTo>
                      <a:pt x="1072" y="683"/>
                    </a:lnTo>
                    <a:lnTo>
                      <a:pt x="1075" y="685"/>
                    </a:lnTo>
                    <a:lnTo>
                      <a:pt x="1076" y="687"/>
                    </a:lnTo>
                    <a:lnTo>
                      <a:pt x="1076" y="691"/>
                    </a:lnTo>
                    <a:lnTo>
                      <a:pt x="1076" y="693"/>
                    </a:lnTo>
                    <a:lnTo>
                      <a:pt x="1076" y="695"/>
                    </a:lnTo>
                    <a:lnTo>
                      <a:pt x="1076" y="696"/>
                    </a:lnTo>
                    <a:lnTo>
                      <a:pt x="1076" y="697"/>
                    </a:lnTo>
                    <a:lnTo>
                      <a:pt x="1075" y="697"/>
                    </a:lnTo>
                    <a:lnTo>
                      <a:pt x="1075" y="699"/>
                    </a:lnTo>
                    <a:lnTo>
                      <a:pt x="1072" y="700"/>
                    </a:lnTo>
                    <a:lnTo>
                      <a:pt x="1063" y="703"/>
                    </a:lnTo>
                    <a:lnTo>
                      <a:pt x="1063" y="704"/>
                    </a:lnTo>
                    <a:lnTo>
                      <a:pt x="1063" y="705"/>
                    </a:lnTo>
                    <a:lnTo>
                      <a:pt x="1064" y="706"/>
                    </a:lnTo>
                    <a:lnTo>
                      <a:pt x="1066" y="709"/>
                    </a:lnTo>
                    <a:lnTo>
                      <a:pt x="1078" y="722"/>
                    </a:lnTo>
                    <a:lnTo>
                      <a:pt x="1094" y="735"/>
                    </a:lnTo>
                    <a:lnTo>
                      <a:pt x="1095" y="736"/>
                    </a:lnTo>
                    <a:lnTo>
                      <a:pt x="1095" y="737"/>
                    </a:lnTo>
                    <a:lnTo>
                      <a:pt x="1098" y="744"/>
                    </a:lnTo>
                    <a:lnTo>
                      <a:pt x="1101" y="747"/>
                    </a:lnTo>
                    <a:lnTo>
                      <a:pt x="1101" y="748"/>
                    </a:lnTo>
                    <a:lnTo>
                      <a:pt x="1103" y="753"/>
                    </a:lnTo>
                    <a:lnTo>
                      <a:pt x="1104" y="754"/>
                    </a:lnTo>
                    <a:lnTo>
                      <a:pt x="1104" y="755"/>
                    </a:lnTo>
                    <a:lnTo>
                      <a:pt x="1105" y="756"/>
                    </a:lnTo>
                    <a:lnTo>
                      <a:pt x="1106" y="759"/>
                    </a:lnTo>
                    <a:lnTo>
                      <a:pt x="1107" y="763"/>
                    </a:lnTo>
                    <a:lnTo>
                      <a:pt x="1110" y="768"/>
                    </a:lnTo>
                    <a:lnTo>
                      <a:pt x="1111" y="769"/>
                    </a:lnTo>
                    <a:lnTo>
                      <a:pt x="1118" y="781"/>
                    </a:lnTo>
                    <a:lnTo>
                      <a:pt x="1119" y="784"/>
                    </a:lnTo>
                    <a:lnTo>
                      <a:pt x="1120" y="787"/>
                    </a:lnTo>
                    <a:lnTo>
                      <a:pt x="1120" y="793"/>
                    </a:lnTo>
                    <a:lnTo>
                      <a:pt x="1121" y="800"/>
                    </a:lnTo>
                    <a:lnTo>
                      <a:pt x="1122" y="811"/>
                    </a:lnTo>
                    <a:lnTo>
                      <a:pt x="1120" y="816"/>
                    </a:lnTo>
                    <a:lnTo>
                      <a:pt x="1120" y="817"/>
                    </a:lnTo>
                    <a:lnTo>
                      <a:pt x="1120" y="818"/>
                    </a:lnTo>
                    <a:lnTo>
                      <a:pt x="1119" y="819"/>
                    </a:lnTo>
                    <a:lnTo>
                      <a:pt x="1119" y="820"/>
                    </a:lnTo>
                    <a:lnTo>
                      <a:pt x="1119" y="821"/>
                    </a:lnTo>
                    <a:lnTo>
                      <a:pt x="1118" y="822"/>
                    </a:lnTo>
                    <a:lnTo>
                      <a:pt x="1118" y="825"/>
                    </a:lnTo>
                    <a:lnTo>
                      <a:pt x="1118" y="826"/>
                    </a:lnTo>
                    <a:lnTo>
                      <a:pt x="1118" y="827"/>
                    </a:lnTo>
                    <a:lnTo>
                      <a:pt x="1118" y="828"/>
                    </a:lnTo>
                    <a:lnTo>
                      <a:pt x="1116" y="829"/>
                    </a:lnTo>
                    <a:lnTo>
                      <a:pt x="1116" y="830"/>
                    </a:lnTo>
                    <a:lnTo>
                      <a:pt x="1116" y="834"/>
                    </a:lnTo>
                    <a:lnTo>
                      <a:pt x="1116" y="835"/>
                    </a:lnTo>
                    <a:lnTo>
                      <a:pt x="1116" y="836"/>
                    </a:lnTo>
                    <a:lnTo>
                      <a:pt x="1118" y="838"/>
                    </a:lnTo>
                    <a:lnTo>
                      <a:pt x="1118" y="842"/>
                    </a:lnTo>
                    <a:lnTo>
                      <a:pt x="1118" y="843"/>
                    </a:lnTo>
                    <a:lnTo>
                      <a:pt x="1118" y="844"/>
                    </a:lnTo>
                    <a:lnTo>
                      <a:pt x="1118" y="845"/>
                    </a:lnTo>
                    <a:lnTo>
                      <a:pt x="1119" y="846"/>
                    </a:lnTo>
                    <a:lnTo>
                      <a:pt x="1119" y="847"/>
                    </a:lnTo>
                    <a:lnTo>
                      <a:pt x="1118" y="848"/>
                    </a:lnTo>
                    <a:lnTo>
                      <a:pt x="1118" y="850"/>
                    </a:lnTo>
                    <a:lnTo>
                      <a:pt x="1118" y="853"/>
                    </a:lnTo>
                    <a:lnTo>
                      <a:pt x="1116" y="854"/>
                    </a:lnTo>
                    <a:lnTo>
                      <a:pt x="1116" y="856"/>
                    </a:lnTo>
                    <a:lnTo>
                      <a:pt x="1115" y="859"/>
                    </a:lnTo>
                    <a:lnTo>
                      <a:pt x="1114" y="861"/>
                    </a:lnTo>
                    <a:lnTo>
                      <a:pt x="1113" y="863"/>
                    </a:lnTo>
                    <a:lnTo>
                      <a:pt x="1113" y="864"/>
                    </a:lnTo>
                    <a:lnTo>
                      <a:pt x="1113" y="865"/>
                    </a:lnTo>
                    <a:lnTo>
                      <a:pt x="1112" y="868"/>
                    </a:lnTo>
                    <a:lnTo>
                      <a:pt x="1112" y="869"/>
                    </a:lnTo>
                    <a:lnTo>
                      <a:pt x="1113" y="869"/>
                    </a:lnTo>
                    <a:lnTo>
                      <a:pt x="1113" y="871"/>
                    </a:lnTo>
                    <a:lnTo>
                      <a:pt x="1114" y="872"/>
                    </a:lnTo>
                    <a:lnTo>
                      <a:pt x="1114" y="873"/>
                    </a:lnTo>
                    <a:lnTo>
                      <a:pt x="1115" y="873"/>
                    </a:lnTo>
                    <a:lnTo>
                      <a:pt x="1116" y="876"/>
                    </a:lnTo>
                    <a:lnTo>
                      <a:pt x="1121" y="880"/>
                    </a:lnTo>
                    <a:lnTo>
                      <a:pt x="1124" y="884"/>
                    </a:lnTo>
                    <a:lnTo>
                      <a:pt x="1126" y="884"/>
                    </a:lnTo>
                    <a:lnTo>
                      <a:pt x="1127" y="885"/>
                    </a:lnTo>
                    <a:lnTo>
                      <a:pt x="1129" y="884"/>
                    </a:lnTo>
                    <a:lnTo>
                      <a:pt x="1132" y="884"/>
                    </a:lnTo>
                    <a:lnTo>
                      <a:pt x="1135" y="884"/>
                    </a:lnTo>
                    <a:lnTo>
                      <a:pt x="1136" y="884"/>
                    </a:lnTo>
                    <a:lnTo>
                      <a:pt x="1137" y="883"/>
                    </a:lnTo>
                    <a:lnTo>
                      <a:pt x="1139" y="883"/>
                    </a:lnTo>
                    <a:lnTo>
                      <a:pt x="1140" y="881"/>
                    </a:lnTo>
                    <a:lnTo>
                      <a:pt x="1141" y="881"/>
                    </a:lnTo>
                    <a:lnTo>
                      <a:pt x="1143" y="881"/>
                    </a:lnTo>
                    <a:lnTo>
                      <a:pt x="1144" y="881"/>
                    </a:lnTo>
                    <a:lnTo>
                      <a:pt x="1144" y="880"/>
                    </a:lnTo>
                    <a:lnTo>
                      <a:pt x="1146" y="880"/>
                    </a:lnTo>
                    <a:lnTo>
                      <a:pt x="1148" y="880"/>
                    </a:lnTo>
                    <a:lnTo>
                      <a:pt x="1150" y="880"/>
                    </a:lnTo>
                    <a:lnTo>
                      <a:pt x="1153" y="880"/>
                    </a:lnTo>
                    <a:lnTo>
                      <a:pt x="1153" y="879"/>
                    </a:lnTo>
                    <a:lnTo>
                      <a:pt x="1155" y="879"/>
                    </a:lnTo>
                    <a:lnTo>
                      <a:pt x="1157" y="879"/>
                    </a:lnTo>
                    <a:lnTo>
                      <a:pt x="1158" y="879"/>
                    </a:lnTo>
                    <a:lnTo>
                      <a:pt x="1159" y="879"/>
                    </a:lnTo>
                    <a:lnTo>
                      <a:pt x="1161" y="879"/>
                    </a:lnTo>
                    <a:lnTo>
                      <a:pt x="1162" y="879"/>
                    </a:lnTo>
                    <a:lnTo>
                      <a:pt x="1163" y="880"/>
                    </a:lnTo>
                    <a:lnTo>
                      <a:pt x="1164" y="880"/>
                    </a:lnTo>
                    <a:lnTo>
                      <a:pt x="1165" y="881"/>
                    </a:lnTo>
                    <a:lnTo>
                      <a:pt x="1166" y="883"/>
                    </a:lnTo>
                    <a:lnTo>
                      <a:pt x="1167" y="885"/>
                    </a:lnTo>
                    <a:lnTo>
                      <a:pt x="1169" y="885"/>
                    </a:lnTo>
                    <a:lnTo>
                      <a:pt x="1169" y="886"/>
                    </a:lnTo>
                    <a:lnTo>
                      <a:pt x="1171" y="889"/>
                    </a:lnTo>
                    <a:lnTo>
                      <a:pt x="1171" y="892"/>
                    </a:lnTo>
                    <a:lnTo>
                      <a:pt x="1172" y="894"/>
                    </a:lnTo>
                    <a:lnTo>
                      <a:pt x="1172" y="895"/>
                    </a:lnTo>
                    <a:lnTo>
                      <a:pt x="1173" y="895"/>
                    </a:lnTo>
                    <a:lnTo>
                      <a:pt x="1173" y="896"/>
                    </a:lnTo>
                    <a:lnTo>
                      <a:pt x="1174" y="896"/>
                    </a:lnTo>
                    <a:lnTo>
                      <a:pt x="1175" y="896"/>
                    </a:lnTo>
                    <a:lnTo>
                      <a:pt x="1176" y="896"/>
                    </a:lnTo>
                    <a:lnTo>
                      <a:pt x="1178" y="897"/>
                    </a:lnTo>
                    <a:lnTo>
                      <a:pt x="1179" y="897"/>
                    </a:lnTo>
                    <a:lnTo>
                      <a:pt x="1180" y="897"/>
                    </a:lnTo>
                    <a:lnTo>
                      <a:pt x="1182" y="898"/>
                    </a:lnTo>
                    <a:lnTo>
                      <a:pt x="1184" y="900"/>
                    </a:lnTo>
                    <a:lnTo>
                      <a:pt x="1185" y="901"/>
                    </a:lnTo>
                    <a:lnTo>
                      <a:pt x="1187" y="902"/>
                    </a:lnTo>
                    <a:lnTo>
                      <a:pt x="1189" y="903"/>
                    </a:lnTo>
                    <a:lnTo>
                      <a:pt x="1190" y="904"/>
                    </a:lnTo>
                    <a:lnTo>
                      <a:pt x="1195" y="906"/>
                    </a:lnTo>
                    <a:lnTo>
                      <a:pt x="1197" y="908"/>
                    </a:lnTo>
                    <a:lnTo>
                      <a:pt x="1198" y="909"/>
                    </a:lnTo>
                    <a:lnTo>
                      <a:pt x="1199" y="909"/>
                    </a:lnTo>
                    <a:lnTo>
                      <a:pt x="1200" y="911"/>
                    </a:lnTo>
                    <a:lnTo>
                      <a:pt x="1205" y="915"/>
                    </a:lnTo>
                    <a:lnTo>
                      <a:pt x="1206" y="917"/>
                    </a:lnTo>
                    <a:lnTo>
                      <a:pt x="1206" y="918"/>
                    </a:lnTo>
                    <a:lnTo>
                      <a:pt x="1207" y="920"/>
                    </a:lnTo>
                    <a:lnTo>
                      <a:pt x="1207" y="921"/>
                    </a:lnTo>
                    <a:lnTo>
                      <a:pt x="1207" y="922"/>
                    </a:lnTo>
                    <a:lnTo>
                      <a:pt x="1207" y="923"/>
                    </a:lnTo>
                    <a:lnTo>
                      <a:pt x="1207" y="927"/>
                    </a:lnTo>
                    <a:lnTo>
                      <a:pt x="1207" y="928"/>
                    </a:lnTo>
                    <a:lnTo>
                      <a:pt x="1208" y="929"/>
                    </a:lnTo>
                    <a:lnTo>
                      <a:pt x="1209" y="931"/>
                    </a:lnTo>
                    <a:lnTo>
                      <a:pt x="1210" y="932"/>
                    </a:lnTo>
                    <a:lnTo>
                      <a:pt x="1213" y="935"/>
                    </a:lnTo>
                    <a:lnTo>
                      <a:pt x="1214" y="935"/>
                    </a:lnTo>
                    <a:lnTo>
                      <a:pt x="1215" y="936"/>
                    </a:lnTo>
                    <a:lnTo>
                      <a:pt x="1217" y="937"/>
                    </a:lnTo>
                    <a:lnTo>
                      <a:pt x="1218" y="937"/>
                    </a:lnTo>
                    <a:lnTo>
                      <a:pt x="1221" y="937"/>
                    </a:lnTo>
                    <a:lnTo>
                      <a:pt x="1222" y="937"/>
                    </a:lnTo>
                    <a:lnTo>
                      <a:pt x="1226" y="937"/>
                    </a:lnTo>
                    <a:lnTo>
                      <a:pt x="1228" y="937"/>
                    </a:lnTo>
                    <a:lnTo>
                      <a:pt x="1231" y="938"/>
                    </a:lnTo>
                    <a:lnTo>
                      <a:pt x="1233" y="938"/>
                    </a:lnTo>
                    <a:lnTo>
                      <a:pt x="1234" y="939"/>
                    </a:lnTo>
                    <a:lnTo>
                      <a:pt x="1236" y="940"/>
                    </a:lnTo>
                    <a:lnTo>
                      <a:pt x="1238" y="942"/>
                    </a:lnTo>
                    <a:lnTo>
                      <a:pt x="1238" y="943"/>
                    </a:lnTo>
                    <a:lnTo>
                      <a:pt x="1239" y="944"/>
                    </a:lnTo>
                    <a:lnTo>
                      <a:pt x="1241" y="947"/>
                    </a:lnTo>
                    <a:lnTo>
                      <a:pt x="1243" y="951"/>
                    </a:lnTo>
                    <a:lnTo>
                      <a:pt x="1244" y="952"/>
                    </a:lnTo>
                    <a:lnTo>
                      <a:pt x="1245" y="953"/>
                    </a:lnTo>
                    <a:lnTo>
                      <a:pt x="1247" y="953"/>
                    </a:lnTo>
                    <a:lnTo>
                      <a:pt x="1248" y="953"/>
                    </a:lnTo>
                    <a:lnTo>
                      <a:pt x="1248" y="954"/>
                    </a:lnTo>
                    <a:lnTo>
                      <a:pt x="1250" y="955"/>
                    </a:lnTo>
                    <a:lnTo>
                      <a:pt x="1251" y="956"/>
                    </a:lnTo>
                    <a:lnTo>
                      <a:pt x="1253" y="959"/>
                    </a:lnTo>
                    <a:lnTo>
                      <a:pt x="1256" y="961"/>
                    </a:lnTo>
                    <a:lnTo>
                      <a:pt x="1258" y="962"/>
                    </a:lnTo>
                    <a:lnTo>
                      <a:pt x="1259" y="963"/>
                    </a:lnTo>
                    <a:lnTo>
                      <a:pt x="1260" y="964"/>
                    </a:lnTo>
                    <a:lnTo>
                      <a:pt x="1261" y="967"/>
                    </a:lnTo>
                    <a:lnTo>
                      <a:pt x="1262" y="967"/>
                    </a:lnTo>
                    <a:lnTo>
                      <a:pt x="1265" y="969"/>
                    </a:lnTo>
                    <a:lnTo>
                      <a:pt x="1265" y="970"/>
                    </a:lnTo>
                    <a:lnTo>
                      <a:pt x="1266" y="971"/>
                    </a:lnTo>
                    <a:lnTo>
                      <a:pt x="1266" y="972"/>
                    </a:lnTo>
                    <a:lnTo>
                      <a:pt x="1267" y="975"/>
                    </a:lnTo>
                    <a:lnTo>
                      <a:pt x="1268" y="976"/>
                    </a:lnTo>
                    <a:lnTo>
                      <a:pt x="1269" y="978"/>
                    </a:lnTo>
                    <a:lnTo>
                      <a:pt x="1271" y="981"/>
                    </a:lnTo>
                    <a:lnTo>
                      <a:pt x="1273" y="982"/>
                    </a:lnTo>
                    <a:lnTo>
                      <a:pt x="1278" y="984"/>
                    </a:lnTo>
                    <a:lnTo>
                      <a:pt x="1278" y="985"/>
                    </a:lnTo>
                    <a:lnTo>
                      <a:pt x="1285" y="986"/>
                    </a:lnTo>
                    <a:lnTo>
                      <a:pt x="1286" y="986"/>
                    </a:lnTo>
                    <a:lnTo>
                      <a:pt x="1292" y="987"/>
                    </a:lnTo>
                    <a:lnTo>
                      <a:pt x="1295" y="987"/>
                    </a:lnTo>
                    <a:lnTo>
                      <a:pt x="1297" y="987"/>
                    </a:lnTo>
                    <a:lnTo>
                      <a:pt x="1299" y="987"/>
                    </a:lnTo>
                    <a:lnTo>
                      <a:pt x="1302" y="990"/>
                    </a:lnTo>
                    <a:lnTo>
                      <a:pt x="1303" y="990"/>
                    </a:lnTo>
                    <a:lnTo>
                      <a:pt x="1304" y="992"/>
                    </a:lnTo>
                    <a:lnTo>
                      <a:pt x="1305" y="993"/>
                    </a:lnTo>
                    <a:lnTo>
                      <a:pt x="1307" y="994"/>
                    </a:lnTo>
                    <a:lnTo>
                      <a:pt x="1312" y="996"/>
                    </a:lnTo>
                    <a:lnTo>
                      <a:pt x="1317" y="998"/>
                    </a:lnTo>
                    <a:lnTo>
                      <a:pt x="1319" y="999"/>
                    </a:lnTo>
                    <a:lnTo>
                      <a:pt x="1321" y="1002"/>
                    </a:lnTo>
                    <a:lnTo>
                      <a:pt x="1321" y="1003"/>
                    </a:lnTo>
                    <a:lnTo>
                      <a:pt x="1322" y="1003"/>
                    </a:lnTo>
                    <a:lnTo>
                      <a:pt x="1322" y="1004"/>
                    </a:lnTo>
                    <a:lnTo>
                      <a:pt x="1323" y="1005"/>
                    </a:lnTo>
                    <a:lnTo>
                      <a:pt x="1325" y="1007"/>
                    </a:lnTo>
                    <a:lnTo>
                      <a:pt x="1329" y="1014"/>
                    </a:lnTo>
                    <a:lnTo>
                      <a:pt x="1331" y="1018"/>
                    </a:lnTo>
                    <a:lnTo>
                      <a:pt x="1331" y="1019"/>
                    </a:lnTo>
                    <a:lnTo>
                      <a:pt x="1334" y="1024"/>
                    </a:lnTo>
                    <a:lnTo>
                      <a:pt x="1335" y="1028"/>
                    </a:lnTo>
                    <a:lnTo>
                      <a:pt x="1336" y="1028"/>
                    </a:lnTo>
                    <a:lnTo>
                      <a:pt x="1337" y="1031"/>
                    </a:lnTo>
                    <a:lnTo>
                      <a:pt x="1340" y="1037"/>
                    </a:lnTo>
                    <a:lnTo>
                      <a:pt x="1340" y="1040"/>
                    </a:lnTo>
                    <a:lnTo>
                      <a:pt x="1342" y="1040"/>
                    </a:lnTo>
                    <a:lnTo>
                      <a:pt x="1344" y="1043"/>
                    </a:lnTo>
                    <a:lnTo>
                      <a:pt x="1345" y="1044"/>
                    </a:lnTo>
                    <a:lnTo>
                      <a:pt x="1348" y="1047"/>
                    </a:lnTo>
                    <a:lnTo>
                      <a:pt x="1351" y="1048"/>
                    </a:lnTo>
                    <a:lnTo>
                      <a:pt x="1352" y="1049"/>
                    </a:lnTo>
                    <a:lnTo>
                      <a:pt x="1354" y="1052"/>
                    </a:lnTo>
                    <a:lnTo>
                      <a:pt x="1356" y="1054"/>
                    </a:lnTo>
                    <a:lnTo>
                      <a:pt x="1357" y="1055"/>
                    </a:lnTo>
                    <a:lnTo>
                      <a:pt x="1359" y="1056"/>
                    </a:lnTo>
                    <a:lnTo>
                      <a:pt x="1360" y="1057"/>
                    </a:lnTo>
                    <a:lnTo>
                      <a:pt x="1360" y="1061"/>
                    </a:lnTo>
                    <a:lnTo>
                      <a:pt x="1359" y="1064"/>
                    </a:lnTo>
                    <a:lnTo>
                      <a:pt x="1359" y="1065"/>
                    </a:lnTo>
                    <a:lnTo>
                      <a:pt x="1359" y="1067"/>
                    </a:lnTo>
                    <a:lnTo>
                      <a:pt x="1359" y="1068"/>
                    </a:lnTo>
                    <a:lnTo>
                      <a:pt x="1359" y="1070"/>
                    </a:lnTo>
                    <a:lnTo>
                      <a:pt x="1360" y="1076"/>
                    </a:lnTo>
                    <a:lnTo>
                      <a:pt x="1361" y="1081"/>
                    </a:lnTo>
                    <a:lnTo>
                      <a:pt x="1362" y="1085"/>
                    </a:lnTo>
                    <a:lnTo>
                      <a:pt x="1361" y="1087"/>
                    </a:lnTo>
                    <a:lnTo>
                      <a:pt x="1361" y="1089"/>
                    </a:lnTo>
                    <a:lnTo>
                      <a:pt x="1361" y="1093"/>
                    </a:lnTo>
                    <a:lnTo>
                      <a:pt x="1362" y="1095"/>
                    </a:lnTo>
                    <a:lnTo>
                      <a:pt x="1363" y="1098"/>
                    </a:lnTo>
                    <a:lnTo>
                      <a:pt x="1365" y="1103"/>
                    </a:lnTo>
                    <a:lnTo>
                      <a:pt x="1366" y="1105"/>
                    </a:lnTo>
                    <a:lnTo>
                      <a:pt x="1366" y="1106"/>
                    </a:lnTo>
                    <a:lnTo>
                      <a:pt x="1366" y="1107"/>
                    </a:lnTo>
                    <a:lnTo>
                      <a:pt x="1366" y="1110"/>
                    </a:lnTo>
                    <a:lnTo>
                      <a:pt x="1365" y="1110"/>
                    </a:lnTo>
                    <a:lnTo>
                      <a:pt x="1365" y="1111"/>
                    </a:lnTo>
                    <a:lnTo>
                      <a:pt x="1364" y="1112"/>
                    </a:lnTo>
                    <a:lnTo>
                      <a:pt x="1362" y="1112"/>
                    </a:lnTo>
                    <a:lnTo>
                      <a:pt x="1360" y="1112"/>
                    </a:lnTo>
                    <a:lnTo>
                      <a:pt x="1356" y="1111"/>
                    </a:lnTo>
                    <a:lnTo>
                      <a:pt x="1353" y="1110"/>
                    </a:lnTo>
                    <a:lnTo>
                      <a:pt x="1351" y="1110"/>
                    </a:lnTo>
                    <a:lnTo>
                      <a:pt x="1347" y="1111"/>
                    </a:lnTo>
                    <a:lnTo>
                      <a:pt x="1345" y="1112"/>
                    </a:lnTo>
                    <a:lnTo>
                      <a:pt x="1342" y="1112"/>
                    </a:lnTo>
                    <a:lnTo>
                      <a:pt x="1337" y="1111"/>
                    </a:lnTo>
                    <a:lnTo>
                      <a:pt x="1334" y="1110"/>
                    </a:lnTo>
                    <a:lnTo>
                      <a:pt x="1333" y="1111"/>
                    </a:lnTo>
                    <a:lnTo>
                      <a:pt x="1333" y="1112"/>
                    </a:lnTo>
                    <a:lnTo>
                      <a:pt x="1334" y="1113"/>
                    </a:lnTo>
                    <a:lnTo>
                      <a:pt x="1334" y="1115"/>
                    </a:lnTo>
                    <a:lnTo>
                      <a:pt x="1334" y="1118"/>
                    </a:lnTo>
                    <a:lnTo>
                      <a:pt x="1334" y="1120"/>
                    </a:lnTo>
                    <a:lnTo>
                      <a:pt x="1331" y="1122"/>
                    </a:lnTo>
                    <a:lnTo>
                      <a:pt x="1329" y="1123"/>
                    </a:lnTo>
                    <a:lnTo>
                      <a:pt x="1327" y="1123"/>
                    </a:lnTo>
                    <a:lnTo>
                      <a:pt x="1325" y="1124"/>
                    </a:lnTo>
                    <a:lnTo>
                      <a:pt x="1323" y="1124"/>
                    </a:lnTo>
                    <a:lnTo>
                      <a:pt x="1322" y="1127"/>
                    </a:lnTo>
                    <a:lnTo>
                      <a:pt x="1322" y="1129"/>
                    </a:lnTo>
                    <a:lnTo>
                      <a:pt x="1322" y="1130"/>
                    </a:lnTo>
                    <a:lnTo>
                      <a:pt x="1321" y="1132"/>
                    </a:lnTo>
                    <a:lnTo>
                      <a:pt x="1320" y="1134"/>
                    </a:lnTo>
                    <a:lnTo>
                      <a:pt x="1308" y="1145"/>
                    </a:lnTo>
                    <a:lnTo>
                      <a:pt x="1300" y="1154"/>
                    </a:lnTo>
                    <a:lnTo>
                      <a:pt x="1294" y="1160"/>
                    </a:lnTo>
                    <a:lnTo>
                      <a:pt x="1292" y="1161"/>
                    </a:lnTo>
                    <a:lnTo>
                      <a:pt x="1292" y="1162"/>
                    </a:lnTo>
                    <a:lnTo>
                      <a:pt x="1290" y="1163"/>
                    </a:lnTo>
                    <a:lnTo>
                      <a:pt x="1286" y="1168"/>
                    </a:lnTo>
                    <a:lnTo>
                      <a:pt x="1283" y="1171"/>
                    </a:lnTo>
                    <a:lnTo>
                      <a:pt x="1275" y="1176"/>
                    </a:lnTo>
                    <a:lnTo>
                      <a:pt x="1274" y="1178"/>
                    </a:lnTo>
                    <a:lnTo>
                      <a:pt x="1273" y="1180"/>
                    </a:lnTo>
                    <a:lnTo>
                      <a:pt x="1273" y="1182"/>
                    </a:lnTo>
                    <a:lnTo>
                      <a:pt x="1274" y="1186"/>
                    </a:lnTo>
                    <a:lnTo>
                      <a:pt x="1274" y="1189"/>
                    </a:lnTo>
                    <a:lnTo>
                      <a:pt x="1273" y="1193"/>
                    </a:lnTo>
                    <a:lnTo>
                      <a:pt x="1271" y="1195"/>
                    </a:lnTo>
                    <a:lnTo>
                      <a:pt x="1269" y="1197"/>
                    </a:lnTo>
                    <a:lnTo>
                      <a:pt x="1264" y="1199"/>
                    </a:lnTo>
                    <a:lnTo>
                      <a:pt x="1259" y="1202"/>
                    </a:lnTo>
                    <a:lnTo>
                      <a:pt x="1258" y="1202"/>
                    </a:lnTo>
                    <a:lnTo>
                      <a:pt x="1257" y="1204"/>
                    </a:lnTo>
                    <a:lnTo>
                      <a:pt x="1254" y="1206"/>
                    </a:lnTo>
                    <a:lnTo>
                      <a:pt x="1248" y="1211"/>
                    </a:lnTo>
                    <a:lnTo>
                      <a:pt x="1247" y="1212"/>
                    </a:lnTo>
                    <a:lnTo>
                      <a:pt x="1247" y="1213"/>
                    </a:lnTo>
                    <a:lnTo>
                      <a:pt x="1245" y="1213"/>
                    </a:lnTo>
                    <a:lnTo>
                      <a:pt x="1244" y="1213"/>
                    </a:lnTo>
                    <a:lnTo>
                      <a:pt x="1243" y="1214"/>
                    </a:lnTo>
                    <a:lnTo>
                      <a:pt x="1242" y="1214"/>
                    </a:lnTo>
                    <a:lnTo>
                      <a:pt x="1241" y="1215"/>
                    </a:lnTo>
                    <a:lnTo>
                      <a:pt x="1240" y="1215"/>
                    </a:lnTo>
                    <a:lnTo>
                      <a:pt x="1239" y="1215"/>
                    </a:lnTo>
                    <a:lnTo>
                      <a:pt x="1238" y="1215"/>
                    </a:lnTo>
                    <a:lnTo>
                      <a:pt x="1236" y="1216"/>
                    </a:lnTo>
                    <a:lnTo>
                      <a:pt x="1235" y="1216"/>
                    </a:lnTo>
                    <a:lnTo>
                      <a:pt x="1231" y="1218"/>
                    </a:lnTo>
                    <a:lnTo>
                      <a:pt x="1230" y="1218"/>
                    </a:lnTo>
                    <a:lnTo>
                      <a:pt x="1224" y="1215"/>
                    </a:lnTo>
                    <a:lnTo>
                      <a:pt x="1219" y="1216"/>
                    </a:lnTo>
                    <a:lnTo>
                      <a:pt x="1213" y="1218"/>
                    </a:lnTo>
                    <a:lnTo>
                      <a:pt x="1212" y="1218"/>
                    </a:lnTo>
                    <a:lnTo>
                      <a:pt x="1209" y="1219"/>
                    </a:lnTo>
                    <a:lnTo>
                      <a:pt x="1208" y="1220"/>
                    </a:lnTo>
                    <a:lnTo>
                      <a:pt x="1207" y="1222"/>
                    </a:lnTo>
                    <a:lnTo>
                      <a:pt x="1206" y="1222"/>
                    </a:lnTo>
                    <a:lnTo>
                      <a:pt x="1206" y="1223"/>
                    </a:lnTo>
                    <a:lnTo>
                      <a:pt x="1201" y="1229"/>
                    </a:lnTo>
                    <a:lnTo>
                      <a:pt x="1201" y="1230"/>
                    </a:lnTo>
                    <a:lnTo>
                      <a:pt x="1200" y="1230"/>
                    </a:lnTo>
                    <a:lnTo>
                      <a:pt x="1200" y="1231"/>
                    </a:lnTo>
                    <a:lnTo>
                      <a:pt x="1199" y="1231"/>
                    </a:lnTo>
                    <a:lnTo>
                      <a:pt x="1199" y="1232"/>
                    </a:lnTo>
                    <a:lnTo>
                      <a:pt x="1198" y="1233"/>
                    </a:lnTo>
                    <a:lnTo>
                      <a:pt x="1197" y="1235"/>
                    </a:lnTo>
                    <a:lnTo>
                      <a:pt x="1196" y="1236"/>
                    </a:lnTo>
                    <a:lnTo>
                      <a:pt x="1195" y="1237"/>
                    </a:lnTo>
                    <a:lnTo>
                      <a:pt x="1195" y="1238"/>
                    </a:lnTo>
                    <a:lnTo>
                      <a:pt x="1193" y="1238"/>
                    </a:lnTo>
                    <a:lnTo>
                      <a:pt x="1193" y="1239"/>
                    </a:lnTo>
                    <a:lnTo>
                      <a:pt x="1192" y="1239"/>
                    </a:lnTo>
                    <a:lnTo>
                      <a:pt x="1192" y="1240"/>
                    </a:lnTo>
                    <a:lnTo>
                      <a:pt x="1191" y="1241"/>
                    </a:lnTo>
                    <a:lnTo>
                      <a:pt x="1191" y="1243"/>
                    </a:lnTo>
                    <a:lnTo>
                      <a:pt x="1190" y="1243"/>
                    </a:lnTo>
                    <a:lnTo>
                      <a:pt x="1190" y="1244"/>
                    </a:lnTo>
                    <a:lnTo>
                      <a:pt x="1189" y="1245"/>
                    </a:lnTo>
                    <a:lnTo>
                      <a:pt x="1188" y="1246"/>
                    </a:lnTo>
                    <a:lnTo>
                      <a:pt x="1188" y="1247"/>
                    </a:lnTo>
                    <a:lnTo>
                      <a:pt x="1188" y="1248"/>
                    </a:lnTo>
                    <a:lnTo>
                      <a:pt x="1187" y="1248"/>
                    </a:lnTo>
                    <a:lnTo>
                      <a:pt x="1187" y="1249"/>
                    </a:lnTo>
                    <a:lnTo>
                      <a:pt x="1181" y="1254"/>
                    </a:lnTo>
                    <a:lnTo>
                      <a:pt x="1180" y="1255"/>
                    </a:lnTo>
                    <a:lnTo>
                      <a:pt x="1179" y="1256"/>
                    </a:lnTo>
                    <a:lnTo>
                      <a:pt x="1178" y="1256"/>
                    </a:lnTo>
                    <a:lnTo>
                      <a:pt x="1175" y="1257"/>
                    </a:lnTo>
                    <a:lnTo>
                      <a:pt x="1174" y="1258"/>
                    </a:lnTo>
                    <a:lnTo>
                      <a:pt x="1173" y="1258"/>
                    </a:lnTo>
                    <a:lnTo>
                      <a:pt x="1170" y="1260"/>
                    </a:lnTo>
                    <a:lnTo>
                      <a:pt x="1169" y="1260"/>
                    </a:lnTo>
                    <a:lnTo>
                      <a:pt x="1167" y="1261"/>
                    </a:lnTo>
                    <a:lnTo>
                      <a:pt x="1166" y="1261"/>
                    </a:lnTo>
                    <a:lnTo>
                      <a:pt x="1165" y="1261"/>
                    </a:lnTo>
                    <a:lnTo>
                      <a:pt x="1163" y="1261"/>
                    </a:lnTo>
                    <a:lnTo>
                      <a:pt x="1161" y="1261"/>
                    </a:lnTo>
                    <a:lnTo>
                      <a:pt x="1159" y="1261"/>
                    </a:lnTo>
                    <a:lnTo>
                      <a:pt x="1158" y="1261"/>
                    </a:lnTo>
                    <a:lnTo>
                      <a:pt x="1156" y="1261"/>
                    </a:lnTo>
                    <a:lnTo>
                      <a:pt x="1155" y="1261"/>
                    </a:lnTo>
                    <a:lnTo>
                      <a:pt x="1154" y="1261"/>
                    </a:lnTo>
                    <a:lnTo>
                      <a:pt x="1152" y="1261"/>
                    </a:lnTo>
                    <a:lnTo>
                      <a:pt x="1150" y="1261"/>
                    </a:lnTo>
                    <a:lnTo>
                      <a:pt x="1149" y="1261"/>
                    </a:lnTo>
                    <a:lnTo>
                      <a:pt x="1148" y="1262"/>
                    </a:lnTo>
                    <a:lnTo>
                      <a:pt x="1147" y="1262"/>
                    </a:lnTo>
                    <a:lnTo>
                      <a:pt x="1146" y="1263"/>
                    </a:lnTo>
                    <a:lnTo>
                      <a:pt x="1145" y="1263"/>
                    </a:lnTo>
                    <a:lnTo>
                      <a:pt x="1145" y="1264"/>
                    </a:lnTo>
                    <a:lnTo>
                      <a:pt x="1144" y="1265"/>
                    </a:lnTo>
                    <a:lnTo>
                      <a:pt x="1143" y="1266"/>
                    </a:lnTo>
                    <a:lnTo>
                      <a:pt x="1141" y="1268"/>
                    </a:lnTo>
                    <a:lnTo>
                      <a:pt x="1141" y="1269"/>
                    </a:lnTo>
                    <a:lnTo>
                      <a:pt x="1141" y="1270"/>
                    </a:lnTo>
                    <a:lnTo>
                      <a:pt x="1140" y="1271"/>
                    </a:lnTo>
                    <a:lnTo>
                      <a:pt x="1140" y="1272"/>
                    </a:lnTo>
                    <a:lnTo>
                      <a:pt x="1140" y="1273"/>
                    </a:lnTo>
                    <a:lnTo>
                      <a:pt x="1139" y="1273"/>
                    </a:lnTo>
                    <a:lnTo>
                      <a:pt x="1139" y="1274"/>
                    </a:lnTo>
                    <a:lnTo>
                      <a:pt x="1138" y="1274"/>
                    </a:lnTo>
                    <a:lnTo>
                      <a:pt x="1137" y="1277"/>
                    </a:lnTo>
                    <a:lnTo>
                      <a:pt x="1135" y="1278"/>
                    </a:lnTo>
                    <a:lnTo>
                      <a:pt x="1133" y="1280"/>
                    </a:lnTo>
                    <a:lnTo>
                      <a:pt x="1132" y="1280"/>
                    </a:lnTo>
                    <a:lnTo>
                      <a:pt x="1130" y="1281"/>
                    </a:lnTo>
                    <a:lnTo>
                      <a:pt x="1128" y="1282"/>
                    </a:lnTo>
                    <a:lnTo>
                      <a:pt x="1126" y="1282"/>
                    </a:lnTo>
                    <a:lnTo>
                      <a:pt x="1124" y="1282"/>
                    </a:lnTo>
                    <a:lnTo>
                      <a:pt x="1121" y="1283"/>
                    </a:lnTo>
                    <a:lnTo>
                      <a:pt x="1119" y="1283"/>
                    </a:lnTo>
                    <a:lnTo>
                      <a:pt x="1119" y="1285"/>
                    </a:lnTo>
                    <a:lnTo>
                      <a:pt x="1115" y="1286"/>
                    </a:lnTo>
                    <a:lnTo>
                      <a:pt x="1114" y="1287"/>
                    </a:lnTo>
                    <a:lnTo>
                      <a:pt x="1114" y="1288"/>
                    </a:lnTo>
                    <a:lnTo>
                      <a:pt x="1113" y="1288"/>
                    </a:lnTo>
                    <a:lnTo>
                      <a:pt x="1112" y="1288"/>
                    </a:lnTo>
                    <a:lnTo>
                      <a:pt x="1112" y="1289"/>
                    </a:lnTo>
                    <a:lnTo>
                      <a:pt x="1111" y="1289"/>
                    </a:lnTo>
                    <a:lnTo>
                      <a:pt x="1110" y="1290"/>
                    </a:lnTo>
                    <a:lnTo>
                      <a:pt x="1107" y="1289"/>
                    </a:lnTo>
                    <a:lnTo>
                      <a:pt x="1104" y="1289"/>
                    </a:lnTo>
                    <a:lnTo>
                      <a:pt x="1103" y="1289"/>
                    </a:lnTo>
                    <a:lnTo>
                      <a:pt x="1102" y="1289"/>
                    </a:lnTo>
                    <a:lnTo>
                      <a:pt x="1101" y="1289"/>
                    </a:lnTo>
                    <a:lnTo>
                      <a:pt x="1100" y="1288"/>
                    </a:lnTo>
                    <a:lnTo>
                      <a:pt x="1098" y="1288"/>
                    </a:lnTo>
                    <a:lnTo>
                      <a:pt x="1097" y="1288"/>
                    </a:lnTo>
                    <a:lnTo>
                      <a:pt x="1095" y="1288"/>
                    </a:lnTo>
                    <a:lnTo>
                      <a:pt x="1094" y="1288"/>
                    </a:lnTo>
                    <a:lnTo>
                      <a:pt x="1093" y="1289"/>
                    </a:lnTo>
                    <a:lnTo>
                      <a:pt x="1092" y="1289"/>
                    </a:lnTo>
                    <a:lnTo>
                      <a:pt x="1090" y="1289"/>
                    </a:lnTo>
                    <a:lnTo>
                      <a:pt x="1089" y="1290"/>
                    </a:lnTo>
                    <a:lnTo>
                      <a:pt x="1088" y="1290"/>
                    </a:lnTo>
                    <a:lnTo>
                      <a:pt x="1086" y="1293"/>
                    </a:lnTo>
                    <a:lnTo>
                      <a:pt x="1085" y="1293"/>
                    </a:lnTo>
                    <a:lnTo>
                      <a:pt x="1084" y="1293"/>
                    </a:lnTo>
                    <a:lnTo>
                      <a:pt x="1083" y="1295"/>
                    </a:lnTo>
                    <a:lnTo>
                      <a:pt x="1079" y="1298"/>
                    </a:lnTo>
                    <a:lnTo>
                      <a:pt x="1078" y="1300"/>
                    </a:lnTo>
                    <a:lnTo>
                      <a:pt x="1078" y="1302"/>
                    </a:lnTo>
                    <a:lnTo>
                      <a:pt x="1077" y="1303"/>
                    </a:lnTo>
                    <a:lnTo>
                      <a:pt x="1076" y="1304"/>
                    </a:lnTo>
                    <a:lnTo>
                      <a:pt x="1075" y="1305"/>
                    </a:lnTo>
                    <a:lnTo>
                      <a:pt x="1074" y="1306"/>
                    </a:lnTo>
                    <a:lnTo>
                      <a:pt x="1074" y="1307"/>
                    </a:lnTo>
                    <a:lnTo>
                      <a:pt x="1074" y="1308"/>
                    </a:lnTo>
                    <a:lnTo>
                      <a:pt x="1072" y="1311"/>
                    </a:lnTo>
                    <a:lnTo>
                      <a:pt x="1069" y="1314"/>
                    </a:lnTo>
                    <a:lnTo>
                      <a:pt x="1067" y="1316"/>
                    </a:lnTo>
                    <a:lnTo>
                      <a:pt x="1066" y="1318"/>
                    </a:lnTo>
                    <a:lnTo>
                      <a:pt x="1066" y="1319"/>
                    </a:lnTo>
                    <a:lnTo>
                      <a:pt x="1064" y="1327"/>
                    </a:lnTo>
                    <a:lnTo>
                      <a:pt x="1063" y="1327"/>
                    </a:lnTo>
                    <a:lnTo>
                      <a:pt x="1061" y="1327"/>
                    </a:lnTo>
                    <a:lnTo>
                      <a:pt x="1053" y="1327"/>
                    </a:lnTo>
                    <a:lnTo>
                      <a:pt x="1050" y="1327"/>
                    </a:lnTo>
                    <a:lnTo>
                      <a:pt x="1049" y="1327"/>
                    </a:lnTo>
                    <a:lnTo>
                      <a:pt x="1047" y="1327"/>
                    </a:lnTo>
                    <a:lnTo>
                      <a:pt x="1046" y="1327"/>
                    </a:lnTo>
                    <a:lnTo>
                      <a:pt x="1045" y="1327"/>
                    </a:lnTo>
                    <a:lnTo>
                      <a:pt x="1044" y="1327"/>
                    </a:lnTo>
                    <a:lnTo>
                      <a:pt x="1043" y="1327"/>
                    </a:lnTo>
                    <a:lnTo>
                      <a:pt x="1041" y="1327"/>
                    </a:lnTo>
                    <a:lnTo>
                      <a:pt x="1040" y="1327"/>
                    </a:lnTo>
                    <a:lnTo>
                      <a:pt x="1037" y="1327"/>
                    </a:lnTo>
                    <a:lnTo>
                      <a:pt x="1036" y="1327"/>
                    </a:lnTo>
                    <a:lnTo>
                      <a:pt x="1033" y="1327"/>
                    </a:lnTo>
                    <a:lnTo>
                      <a:pt x="1023" y="1327"/>
                    </a:lnTo>
                    <a:lnTo>
                      <a:pt x="1019" y="1327"/>
                    </a:lnTo>
                    <a:lnTo>
                      <a:pt x="1018" y="1327"/>
                    </a:lnTo>
                    <a:lnTo>
                      <a:pt x="1014" y="1327"/>
                    </a:lnTo>
                    <a:lnTo>
                      <a:pt x="1011" y="1327"/>
                    </a:lnTo>
                    <a:lnTo>
                      <a:pt x="1010" y="1327"/>
                    </a:lnTo>
                    <a:lnTo>
                      <a:pt x="1009" y="1327"/>
                    </a:lnTo>
                    <a:lnTo>
                      <a:pt x="1008" y="1327"/>
                    </a:lnTo>
                    <a:lnTo>
                      <a:pt x="1005" y="1327"/>
                    </a:lnTo>
                    <a:lnTo>
                      <a:pt x="1003" y="1327"/>
                    </a:lnTo>
                    <a:lnTo>
                      <a:pt x="1001" y="1327"/>
                    </a:lnTo>
                    <a:lnTo>
                      <a:pt x="1000" y="1327"/>
                    </a:lnTo>
                    <a:lnTo>
                      <a:pt x="998" y="1327"/>
                    </a:lnTo>
                    <a:lnTo>
                      <a:pt x="997" y="1327"/>
                    </a:lnTo>
                    <a:lnTo>
                      <a:pt x="994" y="1327"/>
                    </a:lnTo>
                    <a:lnTo>
                      <a:pt x="993" y="1327"/>
                    </a:lnTo>
                    <a:lnTo>
                      <a:pt x="992" y="1327"/>
                    </a:lnTo>
                    <a:lnTo>
                      <a:pt x="986" y="1327"/>
                    </a:lnTo>
                    <a:lnTo>
                      <a:pt x="984" y="1327"/>
                    </a:lnTo>
                    <a:lnTo>
                      <a:pt x="983" y="1327"/>
                    </a:lnTo>
                    <a:lnTo>
                      <a:pt x="982" y="1327"/>
                    </a:lnTo>
                    <a:lnTo>
                      <a:pt x="975" y="1327"/>
                    </a:lnTo>
                    <a:lnTo>
                      <a:pt x="973" y="1327"/>
                    </a:lnTo>
                    <a:lnTo>
                      <a:pt x="971" y="1327"/>
                    </a:lnTo>
                    <a:lnTo>
                      <a:pt x="963" y="1327"/>
                    </a:lnTo>
                    <a:lnTo>
                      <a:pt x="960" y="1327"/>
                    </a:lnTo>
                    <a:lnTo>
                      <a:pt x="959" y="1327"/>
                    </a:lnTo>
                    <a:lnTo>
                      <a:pt x="957" y="1327"/>
                    </a:lnTo>
                    <a:lnTo>
                      <a:pt x="956" y="1327"/>
                    </a:lnTo>
                    <a:lnTo>
                      <a:pt x="954" y="1327"/>
                    </a:lnTo>
                    <a:lnTo>
                      <a:pt x="952" y="1327"/>
                    </a:lnTo>
                    <a:lnTo>
                      <a:pt x="949" y="1327"/>
                    </a:lnTo>
                    <a:lnTo>
                      <a:pt x="940" y="1327"/>
                    </a:lnTo>
                    <a:lnTo>
                      <a:pt x="937" y="1327"/>
                    </a:lnTo>
                    <a:lnTo>
                      <a:pt x="936" y="1327"/>
                    </a:lnTo>
                    <a:lnTo>
                      <a:pt x="932" y="1327"/>
                    </a:lnTo>
                    <a:lnTo>
                      <a:pt x="931" y="1327"/>
                    </a:lnTo>
                    <a:lnTo>
                      <a:pt x="930" y="1327"/>
                    </a:lnTo>
                    <a:lnTo>
                      <a:pt x="928" y="1327"/>
                    </a:lnTo>
                    <a:lnTo>
                      <a:pt x="926" y="1327"/>
                    </a:lnTo>
                    <a:lnTo>
                      <a:pt x="922" y="1327"/>
                    </a:lnTo>
                    <a:lnTo>
                      <a:pt x="921" y="1327"/>
                    </a:lnTo>
                    <a:lnTo>
                      <a:pt x="919" y="1327"/>
                    </a:lnTo>
                    <a:lnTo>
                      <a:pt x="916" y="1327"/>
                    </a:lnTo>
                    <a:lnTo>
                      <a:pt x="915" y="1327"/>
                    </a:lnTo>
                    <a:lnTo>
                      <a:pt x="906" y="1327"/>
                    </a:lnTo>
                    <a:lnTo>
                      <a:pt x="905" y="1327"/>
                    </a:lnTo>
                    <a:lnTo>
                      <a:pt x="902" y="1327"/>
                    </a:lnTo>
                    <a:lnTo>
                      <a:pt x="900" y="1327"/>
                    </a:lnTo>
                    <a:lnTo>
                      <a:pt x="899" y="1327"/>
                    </a:lnTo>
                    <a:lnTo>
                      <a:pt x="898" y="1327"/>
                    </a:lnTo>
                    <a:lnTo>
                      <a:pt x="897" y="1327"/>
                    </a:lnTo>
                    <a:lnTo>
                      <a:pt x="894" y="1327"/>
                    </a:lnTo>
                    <a:lnTo>
                      <a:pt x="891" y="1327"/>
                    </a:lnTo>
                    <a:lnTo>
                      <a:pt x="890" y="1327"/>
                    </a:lnTo>
                    <a:lnTo>
                      <a:pt x="889" y="1327"/>
                    </a:lnTo>
                    <a:lnTo>
                      <a:pt x="886" y="1327"/>
                    </a:lnTo>
                    <a:lnTo>
                      <a:pt x="876" y="1327"/>
                    </a:lnTo>
                    <a:lnTo>
                      <a:pt x="872" y="1327"/>
                    </a:lnTo>
                    <a:lnTo>
                      <a:pt x="870" y="1327"/>
                    </a:lnTo>
                    <a:lnTo>
                      <a:pt x="864" y="1327"/>
                    </a:lnTo>
                    <a:lnTo>
                      <a:pt x="863" y="1327"/>
                    </a:lnTo>
                    <a:lnTo>
                      <a:pt x="855" y="1327"/>
                    </a:lnTo>
                    <a:lnTo>
                      <a:pt x="851" y="1327"/>
                    </a:lnTo>
                    <a:lnTo>
                      <a:pt x="835" y="1327"/>
                    </a:lnTo>
                    <a:lnTo>
                      <a:pt x="830" y="1327"/>
                    </a:lnTo>
                    <a:lnTo>
                      <a:pt x="828" y="1327"/>
                    </a:lnTo>
                    <a:lnTo>
                      <a:pt x="827" y="1327"/>
                    </a:lnTo>
                    <a:lnTo>
                      <a:pt x="826" y="1327"/>
                    </a:lnTo>
                    <a:lnTo>
                      <a:pt x="824" y="1327"/>
                    </a:lnTo>
                    <a:lnTo>
                      <a:pt x="817" y="1327"/>
                    </a:lnTo>
                    <a:lnTo>
                      <a:pt x="814" y="1327"/>
                    </a:lnTo>
                    <a:lnTo>
                      <a:pt x="809" y="1327"/>
                    </a:lnTo>
                    <a:lnTo>
                      <a:pt x="801" y="1327"/>
                    </a:lnTo>
                    <a:lnTo>
                      <a:pt x="791" y="1327"/>
                    </a:lnTo>
                    <a:lnTo>
                      <a:pt x="785" y="1327"/>
                    </a:lnTo>
                    <a:lnTo>
                      <a:pt x="784" y="1327"/>
                    </a:lnTo>
                    <a:lnTo>
                      <a:pt x="782" y="1327"/>
                    </a:lnTo>
                    <a:lnTo>
                      <a:pt x="781" y="1327"/>
                    </a:lnTo>
                    <a:lnTo>
                      <a:pt x="770" y="1327"/>
                    </a:lnTo>
                    <a:lnTo>
                      <a:pt x="768" y="1327"/>
                    </a:lnTo>
                    <a:lnTo>
                      <a:pt x="767" y="1327"/>
                    </a:lnTo>
                    <a:lnTo>
                      <a:pt x="766" y="1327"/>
                    </a:lnTo>
                    <a:lnTo>
                      <a:pt x="765" y="1327"/>
                    </a:lnTo>
                    <a:lnTo>
                      <a:pt x="760" y="1327"/>
                    </a:lnTo>
                    <a:lnTo>
                      <a:pt x="758" y="1327"/>
                    </a:lnTo>
                    <a:lnTo>
                      <a:pt x="757" y="1327"/>
                    </a:lnTo>
                    <a:lnTo>
                      <a:pt x="756" y="1327"/>
                    </a:lnTo>
                    <a:lnTo>
                      <a:pt x="752" y="1327"/>
                    </a:lnTo>
                    <a:lnTo>
                      <a:pt x="751" y="1327"/>
                    </a:lnTo>
                    <a:lnTo>
                      <a:pt x="750" y="1327"/>
                    </a:lnTo>
                    <a:lnTo>
                      <a:pt x="749" y="1327"/>
                    </a:lnTo>
                    <a:lnTo>
                      <a:pt x="748" y="1327"/>
                    </a:lnTo>
                    <a:lnTo>
                      <a:pt x="747" y="1327"/>
                    </a:lnTo>
                    <a:lnTo>
                      <a:pt x="744" y="1327"/>
                    </a:lnTo>
                    <a:lnTo>
                      <a:pt x="743" y="1327"/>
                    </a:lnTo>
                    <a:lnTo>
                      <a:pt x="742" y="1327"/>
                    </a:lnTo>
                    <a:lnTo>
                      <a:pt x="741" y="1327"/>
                    </a:lnTo>
                    <a:lnTo>
                      <a:pt x="740" y="1327"/>
                    </a:lnTo>
                    <a:lnTo>
                      <a:pt x="739" y="1327"/>
                    </a:lnTo>
                    <a:lnTo>
                      <a:pt x="738" y="1327"/>
                    </a:lnTo>
                    <a:lnTo>
                      <a:pt x="735" y="1327"/>
                    </a:lnTo>
                    <a:lnTo>
                      <a:pt x="733" y="1327"/>
                    </a:lnTo>
                    <a:lnTo>
                      <a:pt x="732" y="1327"/>
                    </a:lnTo>
                    <a:lnTo>
                      <a:pt x="731" y="1327"/>
                    </a:lnTo>
                    <a:lnTo>
                      <a:pt x="730" y="1327"/>
                    </a:lnTo>
                    <a:lnTo>
                      <a:pt x="729" y="1327"/>
                    </a:lnTo>
                    <a:lnTo>
                      <a:pt x="727" y="1327"/>
                    </a:lnTo>
                    <a:lnTo>
                      <a:pt x="726" y="1327"/>
                    </a:lnTo>
                    <a:lnTo>
                      <a:pt x="725" y="1327"/>
                    </a:lnTo>
                    <a:lnTo>
                      <a:pt x="724" y="1327"/>
                    </a:lnTo>
                    <a:lnTo>
                      <a:pt x="722" y="1327"/>
                    </a:lnTo>
                    <a:lnTo>
                      <a:pt x="721" y="1327"/>
                    </a:lnTo>
                    <a:lnTo>
                      <a:pt x="719" y="1327"/>
                    </a:lnTo>
                    <a:lnTo>
                      <a:pt x="718" y="1327"/>
                    </a:lnTo>
                    <a:lnTo>
                      <a:pt x="717" y="1327"/>
                    </a:lnTo>
                    <a:lnTo>
                      <a:pt x="714" y="1327"/>
                    </a:lnTo>
                    <a:lnTo>
                      <a:pt x="713" y="1327"/>
                    </a:lnTo>
                    <a:lnTo>
                      <a:pt x="712" y="1327"/>
                    </a:lnTo>
                    <a:lnTo>
                      <a:pt x="710" y="1327"/>
                    </a:lnTo>
                    <a:lnTo>
                      <a:pt x="709" y="1327"/>
                    </a:lnTo>
                    <a:lnTo>
                      <a:pt x="708" y="1327"/>
                    </a:lnTo>
                    <a:lnTo>
                      <a:pt x="707" y="1327"/>
                    </a:lnTo>
                    <a:lnTo>
                      <a:pt x="706" y="1327"/>
                    </a:lnTo>
                    <a:lnTo>
                      <a:pt x="703" y="1327"/>
                    </a:lnTo>
                    <a:lnTo>
                      <a:pt x="693" y="1327"/>
                    </a:lnTo>
                    <a:lnTo>
                      <a:pt x="690" y="1327"/>
                    </a:lnTo>
                    <a:lnTo>
                      <a:pt x="687" y="1327"/>
                    </a:lnTo>
                    <a:lnTo>
                      <a:pt x="682" y="1327"/>
                    </a:lnTo>
                    <a:lnTo>
                      <a:pt x="676" y="1327"/>
                    </a:lnTo>
                    <a:lnTo>
                      <a:pt x="674" y="1327"/>
                    </a:lnTo>
                    <a:lnTo>
                      <a:pt x="673" y="1327"/>
                    </a:lnTo>
                    <a:lnTo>
                      <a:pt x="672" y="1327"/>
                    </a:lnTo>
                    <a:lnTo>
                      <a:pt x="671" y="1325"/>
                    </a:lnTo>
                    <a:lnTo>
                      <a:pt x="669" y="1325"/>
                    </a:lnTo>
                    <a:lnTo>
                      <a:pt x="666" y="1325"/>
                    </a:lnTo>
                    <a:lnTo>
                      <a:pt x="666" y="1324"/>
                    </a:lnTo>
                    <a:lnTo>
                      <a:pt x="661" y="1323"/>
                    </a:lnTo>
                    <a:lnTo>
                      <a:pt x="658" y="1322"/>
                    </a:lnTo>
                    <a:lnTo>
                      <a:pt x="657" y="1322"/>
                    </a:lnTo>
                    <a:lnTo>
                      <a:pt x="656" y="1321"/>
                    </a:lnTo>
                    <a:lnTo>
                      <a:pt x="655" y="1321"/>
                    </a:lnTo>
                    <a:lnTo>
                      <a:pt x="654" y="1321"/>
                    </a:lnTo>
                    <a:lnTo>
                      <a:pt x="650" y="1320"/>
                    </a:lnTo>
                    <a:lnTo>
                      <a:pt x="649" y="1320"/>
                    </a:lnTo>
                    <a:lnTo>
                      <a:pt x="646" y="1319"/>
                    </a:lnTo>
                    <a:lnTo>
                      <a:pt x="634" y="1315"/>
                    </a:lnTo>
                    <a:lnTo>
                      <a:pt x="630" y="1313"/>
                    </a:lnTo>
                    <a:lnTo>
                      <a:pt x="624" y="1312"/>
                    </a:lnTo>
                    <a:lnTo>
                      <a:pt x="613" y="1308"/>
                    </a:lnTo>
                    <a:lnTo>
                      <a:pt x="605" y="1306"/>
                    </a:lnTo>
                    <a:lnTo>
                      <a:pt x="604" y="1305"/>
                    </a:lnTo>
                    <a:lnTo>
                      <a:pt x="603" y="1305"/>
                    </a:lnTo>
                    <a:lnTo>
                      <a:pt x="602" y="1305"/>
                    </a:lnTo>
                    <a:lnTo>
                      <a:pt x="601" y="1304"/>
                    </a:lnTo>
                    <a:lnTo>
                      <a:pt x="600" y="1303"/>
                    </a:lnTo>
                    <a:lnTo>
                      <a:pt x="598" y="1302"/>
                    </a:lnTo>
                    <a:lnTo>
                      <a:pt x="597" y="1302"/>
                    </a:lnTo>
                    <a:lnTo>
                      <a:pt x="594" y="1299"/>
                    </a:lnTo>
                    <a:lnTo>
                      <a:pt x="593" y="1299"/>
                    </a:lnTo>
                    <a:lnTo>
                      <a:pt x="593" y="1298"/>
                    </a:lnTo>
                    <a:lnTo>
                      <a:pt x="591" y="1297"/>
                    </a:lnTo>
                    <a:lnTo>
                      <a:pt x="589" y="1296"/>
                    </a:lnTo>
                    <a:lnTo>
                      <a:pt x="587" y="1295"/>
                    </a:lnTo>
                    <a:lnTo>
                      <a:pt x="586" y="1295"/>
                    </a:lnTo>
                    <a:lnTo>
                      <a:pt x="581" y="1291"/>
                    </a:lnTo>
                    <a:lnTo>
                      <a:pt x="580" y="1290"/>
                    </a:lnTo>
                    <a:lnTo>
                      <a:pt x="578" y="1289"/>
                    </a:lnTo>
                    <a:lnTo>
                      <a:pt x="576" y="1287"/>
                    </a:lnTo>
                    <a:lnTo>
                      <a:pt x="572" y="1285"/>
                    </a:lnTo>
                    <a:lnTo>
                      <a:pt x="570" y="1283"/>
                    </a:lnTo>
                    <a:lnTo>
                      <a:pt x="571" y="1283"/>
                    </a:lnTo>
                    <a:lnTo>
                      <a:pt x="574" y="1283"/>
                    </a:lnTo>
                    <a:lnTo>
                      <a:pt x="577" y="1283"/>
                    </a:lnTo>
                    <a:lnTo>
                      <a:pt x="580" y="1285"/>
                    </a:lnTo>
                    <a:lnTo>
                      <a:pt x="583" y="1285"/>
                    </a:lnTo>
                    <a:lnTo>
                      <a:pt x="584" y="1285"/>
                    </a:lnTo>
                    <a:lnTo>
                      <a:pt x="584" y="1283"/>
                    </a:lnTo>
                    <a:lnTo>
                      <a:pt x="585" y="1282"/>
                    </a:lnTo>
                    <a:lnTo>
                      <a:pt x="580" y="1273"/>
                    </a:lnTo>
                    <a:lnTo>
                      <a:pt x="578" y="1272"/>
                    </a:lnTo>
                    <a:lnTo>
                      <a:pt x="578" y="1270"/>
                    </a:lnTo>
                    <a:lnTo>
                      <a:pt x="576" y="1268"/>
                    </a:lnTo>
                    <a:lnTo>
                      <a:pt x="576" y="1266"/>
                    </a:lnTo>
                    <a:lnTo>
                      <a:pt x="575" y="1263"/>
                    </a:lnTo>
                    <a:lnTo>
                      <a:pt x="574" y="1261"/>
                    </a:lnTo>
                    <a:lnTo>
                      <a:pt x="574" y="1260"/>
                    </a:lnTo>
                    <a:lnTo>
                      <a:pt x="572" y="1257"/>
                    </a:lnTo>
                    <a:lnTo>
                      <a:pt x="571" y="1257"/>
                    </a:lnTo>
                    <a:lnTo>
                      <a:pt x="572" y="1256"/>
                    </a:lnTo>
                    <a:lnTo>
                      <a:pt x="574" y="1253"/>
                    </a:lnTo>
                    <a:lnTo>
                      <a:pt x="575" y="1248"/>
                    </a:lnTo>
                    <a:lnTo>
                      <a:pt x="575" y="1247"/>
                    </a:lnTo>
                    <a:lnTo>
                      <a:pt x="575" y="1246"/>
                    </a:lnTo>
                    <a:lnTo>
                      <a:pt x="575" y="1245"/>
                    </a:lnTo>
                    <a:lnTo>
                      <a:pt x="574" y="1243"/>
                    </a:lnTo>
                    <a:lnTo>
                      <a:pt x="570" y="1237"/>
                    </a:lnTo>
                    <a:lnTo>
                      <a:pt x="568" y="1231"/>
                    </a:lnTo>
                    <a:lnTo>
                      <a:pt x="568" y="1230"/>
                    </a:lnTo>
                    <a:lnTo>
                      <a:pt x="566" y="1227"/>
                    </a:lnTo>
                    <a:lnTo>
                      <a:pt x="566" y="1224"/>
                    </a:lnTo>
                    <a:lnTo>
                      <a:pt x="565" y="1224"/>
                    </a:lnTo>
                    <a:lnTo>
                      <a:pt x="565" y="1223"/>
                    </a:lnTo>
                    <a:lnTo>
                      <a:pt x="563" y="1221"/>
                    </a:lnTo>
                    <a:lnTo>
                      <a:pt x="563" y="1220"/>
                    </a:lnTo>
                    <a:lnTo>
                      <a:pt x="559" y="1213"/>
                    </a:lnTo>
                    <a:lnTo>
                      <a:pt x="559" y="1212"/>
                    </a:lnTo>
                    <a:lnTo>
                      <a:pt x="559" y="1211"/>
                    </a:lnTo>
                    <a:lnTo>
                      <a:pt x="558" y="1208"/>
                    </a:lnTo>
                    <a:lnTo>
                      <a:pt x="555" y="1205"/>
                    </a:lnTo>
                    <a:lnTo>
                      <a:pt x="554" y="1205"/>
                    </a:lnTo>
                    <a:lnTo>
                      <a:pt x="554" y="1206"/>
                    </a:lnTo>
                    <a:lnTo>
                      <a:pt x="553" y="1206"/>
                    </a:lnTo>
                    <a:lnTo>
                      <a:pt x="553" y="1207"/>
                    </a:lnTo>
                    <a:lnTo>
                      <a:pt x="552" y="1207"/>
                    </a:lnTo>
                    <a:lnTo>
                      <a:pt x="551" y="1207"/>
                    </a:lnTo>
                    <a:lnTo>
                      <a:pt x="551" y="1208"/>
                    </a:lnTo>
                    <a:lnTo>
                      <a:pt x="550" y="1208"/>
                    </a:lnTo>
                    <a:lnTo>
                      <a:pt x="549" y="1208"/>
                    </a:lnTo>
                    <a:lnTo>
                      <a:pt x="549" y="1210"/>
                    </a:lnTo>
                    <a:lnTo>
                      <a:pt x="548" y="1210"/>
                    </a:lnTo>
                    <a:lnTo>
                      <a:pt x="546" y="1210"/>
                    </a:lnTo>
                    <a:lnTo>
                      <a:pt x="545" y="1210"/>
                    </a:lnTo>
                    <a:lnTo>
                      <a:pt x="544" y="1211"/>
                    </a:lnTo>
                    <a:lnTo>
                      <a:pt x="543" y="1211"/>
                    </a:lnTo>
                    <a:lnTo>
                      <a:pt x="542" y="1212"/>
                    </a:lnTo>
                    <a:lnTo>
                      <a:pt x="541" y="1212"/>
                    </a:lnTo>
                    <a:lnTo>
                      <a:pt x="540" y="1212"/>
                    </a:lnTo>
                    <a:lnTo>
                      <a:pt x="538" y="1212"/>
                    </a:lnTo>
                    <a:lnTo>
                      <a:pt x="538" y="1213"/>
                    </a:lnTo>
                    <a:lnTo>
                      <a:pt x="537" y="1213"/>
                    </a:lnTo>
                    <a:lnTo>
                      <a:pt x="536" y="1213"/>
                    </a:lnTo>
                    <a:lnTo>
                      <a:pt x="535" y="1213"/>
                    </a:lnTo>
                    <a:lnTo>
                      <a:pt x="534" y="1214"/>
                    </a:lnTo>
                    <a:lnTo>
                      <a:pt x="533" y="1214"/>
                    </a:lnTo>
                    <a:lnTo>
                      <a:pt x="532" y="1214"/>
                    </a:lnTo>
                    <a:lnTo>
                      <a:pt x="531" y="1215"/>
                    </a:lnTo>
                    <a:lnTo>
                      <a:pt x="531" y="1216"/>
                    </a:lnTo>
                    <a:lnTo>
                      <a:pt x="529" y="1216"/>
                    </a:lnTo>
                    <a:lnTo>
                      <a:pt x="529" y="1218"/>
                    </a:lnTo>
                    <a:lnTo>
                      <a:pt x="528" y="1218"/>
                    </a:lnTo>
                    <a:lnTo>
                      <a:pt x="528" y="1219"/>
                    </a:lnTo>
                    <a:lnTo>
                      <a:pt x="527" y="1219"/>
                    </a:lnTo>
                    <a:lnTo>
                      <a:pt x="527" y="1220"/>
                    </a:lnTo>
                    <a:lnTo>
                      <a:pt x="526" y="1220"/>
                    </a:lnTo>
                    <a:lnTo>
                      <a:pt x="525" y="1221"/>
                    </a:lnTo>
                    <a:lnTo>
                      <a:pt x="524" y="1221"/>
                    </a:lnTo>
                    <a:lnTo>
                      <a:pt x="523" y="1221"/>
                    </a:lnTo>
                    <a:lnTo>
                      <a:pt x="523" y="1222"/>
                    </a:lnTo>
                    <a:lnTo>
                      <a:pt x="522" y="1222"/>
                    </a:lnTo>
                    <a:lnTo>
                      <a:pt x="520" y="1222"/>
                    </a:lnTo>
                    <a:lnTo>
                      <a:pt x="519" y="1222"/>
                    </a:lnTo>
                    <a:lnTo>
                      <a:pt x="518" y="1222"/>
                    </a:lnTo>
                    <a:lnTo>
                      <a:pt x="518" y="1221"/>
                    </a:lnTo>
                    <a:lnTo>
                      <a:pt x="516" y="1220"/>
                    </a:lnTo>
                    <a:lnTo>
                      <a:pt x="516" y="1219"/>
                    </a:lnTo>
                    <a:lnTo>
                      <a:pt x="515" y="1218"/>
                    </a:lnTo>
                    <a:lnTo>
                      <a:pt x="514" y="1215"/>
                    </a:lnTo>
                    <a:lnTo>
                      <a:pt x="511" y="1213"/>
                    </a:lnTo>
                    <a:lnTo>
                      <a:pt x="511" y="1212"/>
                    </a:lnTo>
                    <a:lnTo>
                      <a:pt x="510" y="1212"/>
                    </a:lnTo>
                    <a:lnTo>
                      <a:pt x="510" y="1211"/>
                    </a:lnTo>
                    <a:lnTo>
                      <a:pt x="509" y="1211"/>
                    </a:lnTo>
                    <a:lnTo>
                      <a:pt x="508" y="1210"/>
                    </a:lnTo>
                    <a:lnTo>
                      <a:pt x="507" y="1208"/>
                    </a:lnTo>
                    <a:lnTo>
                      <a:pt x="507" y="1207"/>
                    </a:lnTo>
                    <a:lnTo>
                      <a:pt x="506" y="1206"/>
                    </a:lnTo>
                    <a:lnTo>
                      <a:pt x="505" y="1205"/>
                    </a:lnTo>
                    <a:lnTo>
                      <a:pt x="505" y="1204"/>
                    </a:lnTo>
                    <a:lnTo>
                      <a:pt x="503" y="1203"/>
                    </a:lnTo>
                    <a:lnTo>
                      <a:pt x="502" y="1202"/>
                    </a:lnTo>
                    <a:lnTo>
                      <a:pt x="501" y="1201"/>
                    </a:lnTo>
                    <a:lnTo>
                      <a:pt x="500" y="1199"/>
                    </a:lnTo>
                    <a:lnTo>
                      <a:pt x="500" y="1198"/>
                    </a:lnTo>
                    <a:lnTo>
                      <a:pt x="497" y="1195"/>
                    </a:lnTo>
                    <a:lnTo>
                      <a:pt x="496" y="1194"/>
                    </a:lnTo>
                    <a:lnTo>
                      <a:pt x="496" y="1193"/>
                    </a:lnTo>
                    <a:lnTo>
                      <a:pt x="494" y="1193"/>
                    </a:lnTo>
                    <a:lnTo>
                      <a:pt x="494" y="1191"/>
                    </a:lnTo>
                    <a:lnTo>
                      <a:pt x="493" y="1190"/>
                    </a:lnTo>
                    <a:lnTo>
                      <a:pt x="492" y="1189"/>
                    </a:lnTo>
                    <a:lnTo>
                      <a:pt x="491" y="1189"/>
                    </a:lnTo>
                    <a:lnTo>
                      <a:pt x="490" y="1188"/>
                    </a:lnTo>
                    <a:lnTo>
                      <a:pt x="490" y="1187"/>
                    </a:lnTo>
                    <a:lnTo>
                      <a:pt x="489" y="1187"/>
                    </a:lnTo>
                    <a:lnTo>
                      <a:pt x="488" y="1186"/>
                    </a:lnTo>
                    <a:lnTo>
                      <a:pt x="486" y="1185"/>
                    </a:lnTo>
                    <a:lnTo>
                      <a:pt x="484" y="1182"/>
                    </a:lnTo>
                    <a:lnTo>
                      <a:pt x="483" y="1182"/>
                    </a:lnTo>
                    <a:lnTo>
                      <a:pt x="482" y="1181"/>
                    </a:lnTo>
                    <a:lnTo>
                      <a:pt x="481" y="1180"/>
                    </a:lnTo>
                    <a:lnTo>
                      <a:pt x="481" y="1179"/>
                    </a:lnTo>
                    <a:lnTo>
                      <a:pt x="480" y="1179"/>
                    </a:lnTo>
                    <a:lnTo>
                      <a:pt x="480" y="1178"/>
                    </a:lnTo>
                    <a:lnTo>
                      <a:pt x="479" y="1178"/>
                    </a:lnTo>
                    <a:lnTo>
                      <a:pt x="479" y="1177"/>
                    </a:lnTo>
                    <a:lnTo>
                      <a:pt x="476" y="1176"/>
                    </a:lnTo>
                    <a:lnTo>
                      <a:pt x="475" y="1174"/>
                    </a:lnTo>
                    <a:lnTo>
                      <a:pt x="474" y="1173"/>
                    </a:lnTo>
                    <a:lnTo>
                      <a:pt x="473" y="1172"/>
                    </a:lnTo>
                    <a:lnTo>
                      <a:pt x="472" y="1172"/>
                    </a:lnTo>
                    <a:lnTo>
                      <a:pt x="472" y="1171"/>
                    </a:lnTo>
                    <a:lnTo>
                      <a:pt x="471" y="1171"/>
                    </a:lnTo>
                    <a:lnTo>
                      <a:pt x="471" y="1170"/>
                    </a:lnTo>
                    <a:lnTo>
                      <a:pt x="468" y="1169"/>
                    </a:lnTo>
                    <a:lnTo>
                      <a:pt x="467" y="1168"/>
                    </a:lnTo>
                    <a:lnTo>
                      <a:pt x="467" y="1166"/>
                    </a:lnTo>
                    <a:lnTo>
                      <a:pt x="466" y="1166"/>
                    </a:lnTo>
                    <a:lnTo>
                      <a:pt x="466" y="1165"/>
                    </a:lnTo>
                    <a:lnTo>
                      <a:pt x="465" y="1165"/>
                    </a:lnTo>
                    <a:lnTo>
                      <a:pt x="464" y="1164"/>
                    </a:lnTo>
                    <a:lnTo>
                      <a:pt x="463" y="1163"/>
                    </a:lnTo>
                    <a:lnTo>
                      <a:pt x="462" y="1162"/>
                    </a:lnTo>
                    <a:lnTo>
                      <a:pt x="460" y="1161"/>
                    </a:lnTo>
                    <a:lnTo>
                      <a:pt x="459" y="1160"/>
                    </a:lnTo>
                    <a:lnTo>
                      <a:pt x="458" y="1158"/>
                    </a:lnTo>
                    <a:lnTo>
                      <a:pt x="457" y="1158"/>
                    </a:lnTo>
                    <a:lnTo>
                      <a:pt x="457" y="1157"/>
                    </a:lnTo>
                    <a:lnTo>
                      <a:pt x="456" y="1157"/>
                    </a:lnTo>
                    <a:lnTo>
                      <a:pt x="456" y="1156"/>
                    </a:lnTo>
                    <a:lnTo>
                      <a:pt x="455" y="1156"/>
                    </a:lnTo>
                    <a:lnTo>
                      <a:pt x="455" y="1155"/>
                    </a:lnTo>
                    <a:lnTo>
                      <a:pt x="454" y="1154"/>
                    </a:lnTo>
                    <a:lnTo>
                      <a:pt x="453" y="1154"/>
                    </a:lnTo>
                    <a:lnTo>
                      <a:pt x="451" y="1153"/>
                    </a:lnTo>
                    <a:lnTo>
                      <a:pt x="450" y="1152"/>
                    </a:lnTo>
                    <a:lnTo>
                      <a:pt x="449" y="1151"/>
                    </a:lnTo>
                    <a:lnTo>
                      <a:pt x="448" y="1149"/>
                    </a:lnTo>
                    <a:lnTo>
                      <a:pt x="446" y="1148"/>
                    </a:lnTo>
                    <a:lnTo>
                      <a:pt x="446" y="1147"/>
                    </a:lnTo>
                    <a:lnTo>
                      <a:pt x="445" y="1147"/>
                    </a:lnTo>
                    <a:lnTo>
                      <a:pt x="443" y="1146"/>
                    </a:lnTo>
                    <a:lnTo>
                      <a:pt x="443" y="1145"/>
                    </a:lnTo>
                    <a:lnTo>
                      <a:pt x="442" y="1144"/>
                    </a:lnTo>
                    <a:lnTo>
                      <a:pt x="441" y="1144"/>
                    </a:lnTo>
                    <a:lnTo>
                      <a:pt x="440" y="1143"/>
                    </a:lnTo>
                    <a:lnTo>
                      <a:pt x="439" y="1141"/>
                    </a:lnTo>
                    <a:lnTo>
                      <a:pt x="437" y="1139"/>
                    </a:lnTo>
                    <a:lnTo>
                      <a:pt x="436" y="1138"/>
                    </a:lnTo>
                    <a:lnTo>
                      <a:pt x="434" y="1137"/>
                    </a:lnTo>
                    <a:lnTo>
                      <a:pt x="433" y="1136"/>
                    </a:lnTo>
                    <a:lnTo>
                      <a:pt x="432" y="1135"/>
                    </a:lnTo>
                    <a:lnTo>
                      <a:pt x="431" y="1135"/>
                    </a:lnTo>
                    <a:lnTo>
                      <a:pt x="431" y="1134"/>
                    </a:lnTo>
                    <a:lnTo>
                      <a:pt x="430" y="1134"/>
                    </a:lnTo>
                    <a:lnTo>
                      <a:pt x="429" y="1132"/>
                    </a:lnTo>
                    <a:lnTo>
                      <a:pt x="428" y="1131"/>
                    </a:lnTo>
                    <a:lnTo>
                      <a:pt x="427" y="1130"/>
                    </a:lnTo>
                    <a:lnTo>
                      <a:pt x="424" y="1129"/>
                    </a:lnTo>
                    <a:lnTo>
                      <a:pt x="424" y="1128"/>
                    </a:lnTo>
                    <a:lnTo>
                      <a:pt x="423" y="1127"/>
                    </a:lnTo>
                    <a:lnTo>
                      <a:pt x="422" y="1126"/>
                    </a:lnTo>
                    <a:lnTo>
                      <a:pt x="421" y="1126"/>
                    </a:lnTo>
                    <a:lnTo>
                      <a:pt x="420" y="1123"/>
                    </a:lnTo>
                    <a:lnTo>
                      <a:pt x="419" y="1123"/>
                    </a:lnTo>
                    <a:lnTo>
                      <a:pt x="419" y="1122"/>
                    </a:lnTo>
                    <a:lnTo>
                      <a:pt x="417" y="1122"/>
                    </a:lnTo>
                    <a:lnTo>
                      <a:pt x="416" y="1121"/>
                    </a:lnTo>
                    <a:lnTo>
                      <a:pt x="415" y="1120"/>
                    </a:lnTo>
                    <a:lnTo>
                      <a:pt x="413" y="1119"/>
                    </a:lnTo>
                    <a:lnTo>
                      <a:pt x="412" y="1118"/>
                    </a:lnTo>
                    <a:lnTo>
                      <a:pt x="411" y="1115"/>
                    </a:lnTo>
                    <a:lnTo>
                      <a:pt x="410" y="1115"/>
                    </a:lnTo>
                    <a:lnTo>
                      <a:pt x="410" y="1114"/>
                    </a:lnTo>
                    <a:lnTo>
                      <a:pt x="407" y="1113"/>
                    </a:lnTo>
                    <a:lnTo>
                      <a:pt x="406" y="1112"/>
                    </a:lnTo>
                    <a:lnTo>
                      <a:pt x="405" y="1111"/>
                    </a:lnTo>
                    <a:lnTo>
                      <a:pt x="404" y="1110"/>
                    </a:lnTo>
                    <a:lnTo>
                      <a:pt x="402" y="1107"/>
                    </a:lnTo>
                    <a:lnTo>
                      <a:pt x="401" y="1106"/>
                    </a:lnTo>
                    <a:lnTo>
                      <a:pt x="399" y="1105"/>
                    </a:lnTo>
                    <a:lnTo>
                      <a:pt x="398" y="1105"/>
                    </a:lnTo>
                    <a:lnTo>
                      <a:pt x="398" y="1104"/>
                    </a:lnTo>
                    <a:lnTo>
                      <a:pt x="397" y="1104"/>
                    </a:lnTo>
                    <a:lnTo>
                      <a:pt x="396" y="1102"/>
                    </a:lnTo>
                    <a:lnTo>
                      <a:pt x="395" y="1102"/>
                    </a:lnTo>
                    <a:lnTo>
                      <a:pt x="394" y="1101"/>
                    </a:lnTo>
                    <a:lnTo>
                      <a:pt x="394" y="1099"/>
                    </a:lnTo>
                    <a:lnTo>
                      <a:pt x="393" y="1099"/>
                    </a:lnTo>
                    <a:lnTo>
                      <a:pt x="391" y="1098"/>
                    </a:lnTo>
                    <a:lnTo>
                      <a:pt x="390" y="1097"/>
                    </a:lnTo>
                    <a:lnTo>
                      <a:pt x="389" y="1097"/>
                    </a:lnTo>
                    <a:lnTo>
                      <a:pt x="389" y="1096"/>
                    </a:lnTo>
                    <a:lnTo>
                      <a:pt x="388" y="1096"/>
                    </a:lnTo>
                    <a:lnTo>
                      <a:pt x="388" y="1095"/>
                    </a:lnTo>
                    <a:lnTo>
                      <a:pt x="387" y="1095"/>
                    </a:lnTo>
                    <a:lnTo>
                      <a:pt x="387" y="1094"/>
                    </a:lnTo>
                    <a:lnTo>
                      <a:pt x="386" y="1094"/>
                    </a:lnTo>
                    <a:lnTo>
                      <a:pt x="386" y="1093"/>
                    </a:lnTo>
                    <a:lnTo>
                      <a:pt x="385" y="1093"/>
                    </a:lnTo>
                    <a:lnTo>
                      <a:pt x="384" y="1091"/>
                    </a:lnTo>
                    <a:lnTo>
                      <a:pt x="382" y="1090"/>
                    </a:lnTo>
                    <a:lnTo>
                      <a:pt x="381" y="1089"/>
                    </a:lnTo>
                    <a:lnTo>
                      <a:pt x="380" y="1088"/>
                    </a:lnTo>
                    <a:lnTo>
                      <a:pt x="379" y="1088"/>
                    </a:lnTo>
                    <a:lnTo>
                      <a:pt x="379" y="1087"/>
                    </a:lnTo>
                    <a:lnTo>
                      <a:pt x="378" y="1087"/>
                    </a:lnTo>
                    <a:lnTo>
                      <a:pt x="377" y="1087"/>
                    </a:lnTo>
                    <a:lnTo>
                      <a:pt x="377" y="1086"/>
                    </a:lnTo>
                    <a:lnTo>
                      <a:pt x="376" y="1086"/>
                    </a:lnTo>
                    <a:lnTo>
                      <a:pt x="374" y="1086"/>
                    </a:lnTo>
                    <a:lnTo>
                      <a:pt x="373" y="1086"/>
                    </a:lnTo>
                    <a:lnTo>
                      <a:pt x="372" y="1086"/>
                    </a:lnTo>
                    <a:lnTo>
                      <a:pt x="371" y="1086"/>
                    </a:lnTo>
                    <a:lnTo>
                      <a:pt x="370" y="1087"/>
                    </a:lnTo>
                    <a:lnTo>
                      <a:pt x="368" y="1087"/>
                    </a:lnTo>
                    <a:lnTo>
                      <a:pt x="367" y="1087"/>
                    </a:lnTo>
                    <a:lnTo>
                      <a:pt x="365" y="1087"/>
                    </a:lnTo>
                    <a:lnTo>
                      <a:pt x="364" y="1087"/>
                    </a:lnTo>
                    <a:lnTo>
                      <a:pt x="363" y="1088"/>
                    </a:lnTo>
                    <a:lnTo>
                      <a:pt x="362" y="1088"/>
                    </a:lnTo>
                    <a:lnTo>
                      <a:pt x="361" y="1088"/>
                    </a:lnTo>
                    <a:lnTo>
                      <a:pt x="359" y="1088"/>
                    </a:lnTo>
                    <a:lnTo>
                      <a:pt x="356" y="1088"/>
                    </a:lnTo>
                    <a:lnTo>
                      <a:pt x="355" y="1088"/>
                    </a:lnTo>
                    <a:lnTo>
                      <a:pt x="355" y="1089"/>
                    </a:lnTo>
                    <a:lnTo>
                      <a:pt x="354" y="1089"/>
                    </a:lnTo>
                    <a:lnTo>
                      <a:pt x="353" y="1089"/>
                    </a:lnTo>
                    <a:lnTo>
                      <a:pt x="351" y="1089"/>
                    </a:lnTo>
                    <a:lnTo>
                      <a:pt x="350" y="1089"/>
                    </a:lnTo>
                    <a:lnTo>
                      <a:pt x="348" y="1089"/>
                    </a:lnTo>
                    <a:lnTo>
                      <a:pt x="347" y="1089"/>
                    </a:lnTo>
                    <a:lnTo>
                      <a:pt x="346" y="1089"/>
                    </a:lnTo>
                    <a:lnTo>
                      <a:pt x="345" y="1089"/>
                    </a:lnTo>
                    <a:lnTo>
                      <a:pt x="343" y="1089"/>
                    </a:lnTo>
                    <a:lnTo>
                      <a:pt x="342" y="1089"/>
                    </a:lnTo>
                    <a:lnTo>
                      <a:pt x="341" y="1089"/>
                    </a:lnTo>
                    <a:lnTo>
                      <a:pt x="339" y="1089"/>
                    </a:lnTo>
                    <a:lnTo>
                      <a:pt x="338" y="1089"/>
                    </a:lnTo>
                    <a:lnTo>
                      <a:pt x="337" y="1089"/>
                    </a:lnTo>
                    <a:lnTo>
                      <a:pt x="336" y="1089"/>
                    </a:lnTo>
                    <a:lnTo>
                      <a:pt x="334" y="1089"/>
                    </a:lnTo>
                    <a:lnTo>
                      <a:pt x="333" y="1089"/>
                    </a:lnTo>
                    <a:lnTo>
                      <a:pt x="332" y="1089"/>
                    </a:lnTo>
                    <a:lnTo>
                      <a:pt x="330" y="1089"/>
                    </a:lnTo>
                    <a:lnTo>
                      <a:pt x="330" y="1088"/>
                    </a:lnTo>
                    <a:lnTo>
                      <a:pt x="329" y="1088"/>
                    </a:lnTo>
                    <a:lnTo>
                      <a:pt x="328" y="1088"/>
                    </a:lnTo>
                    <a:lnTo>
                      <a:pt x="327" y="1088"/>
                    </a:lnTo>
                    <a:lnTo>
                      <a:pt x="324" y="1086"/>
                    </a:lnTo>
                    <a:lnTo>
                      <a:pt x="322" y="1086"/>
                    </a:lnTo>
                    <a:lnTo>
                      <a:pt x="321" y="1086"/>
                    </a:lnTo>
                    <a:lnTo>
                      <a:pt x="320" y="1086"/>
                    </a:lnTo>
                    <a:lnTo>
                      <a:pt x="319" y="1086"/>
                    </a:lnTo>
                    <a:lnTo>
                      <a:pt x="318" y="1086"/>
                    </a:lnTo>
                    <a:lnTo>
                      <a:pt x="317" y="1086"/>
                    </a:lnTo>
                    <a:lnTo>
                      <a:pt x="316" y="1086"/>
                    </a:lnTo>
                    <a:lnTo>
                      <a:pt x="315" y="1086"/>
                    </a:lnTo>
                    <a:lnTo>
                      <a:pt x="313" y="1086"/>
                    </a:lnTo>
                    <a:lnTo>
                      <a:pt x="312" y="1086"/>
                    </a:lnTo>
                    <a:lnTo>
                      <a:pt x="312" y="1085"/>
                    </a:lnTo>
                    <a:lnTo>
                      <a:pt x="311" y="1085"/>
                    </a:lnTo>
                    <a:lnTo>
                      <a:pt x="310" y="1084"/>
                    </a:lnTo>
                    <a:lnTo>
                      <a:pt x="309" y="1084"/>
                    </a:lnTo>
                    <a:lnTo>
                      <a:pt x="309" y="1082"/>
                    </a:lnTo>
                    <a:lnTo>
                      <a:pt x="308" y="1082"/>
                    </a:lnTo>
                    <a:lnTo>
                      <a:pt x="307" y="1081"/>
                    </a:lnTo>
                    <a:lnTo>
                      <a:pt x="305" y="1080"/>
                    </a:lnTo>
                    <a:lnTo>
                      <a:pt x="304" y="1080"/>
                    </a:lnTo>
                    <a:lnTo>
                      <a:pt x="304" y="1079"/>
                    </a:lnTo>
                    <a:lnTo>
                      <a:pt x="303" y="1079"/>
                    </a:lnTo>
                    <a:lnTo>
                      <a:pt x="303" y="1078"/>
                    </a:lnTo>
                    <a:lnTo>
                      <a:pt x="302" y="1077"/>
                    </a:lnTo>
                    <a:lnTo>
                      <a:pt x="301" y="1077"/>
                    </a:lnTo>
                    <a:lnTo>
                      <a:pt x="300" y="1076"/>
                    </a:lnTo>
                    <a:lnTo>
                      <a:pt x="299" y="1074"/>
                    </a:lnTo>
                    <a:lnTo>
                      <a:pt x="298" y="1073"/>
                    </a:lnTo>
                    <a:lnTo>
                      <a:pt x="296" y="1072"/>
                    </a:lnTo>
                    <a:lnTo>
                      <a:pt x="295" y="1072"/>
                    </a:lnTo>
                    <a:lnTo>
                      <a:pt x="294" y="1071"/>
                    </a:lnTo>
                    <a:lnTo>
                      <a:pt x="293" y="1070"/>
                    </a:lnTo>
                    <a:lnTo>
                      <a:pt x="292" y="1069"/>
                    </a:lnTo>
                    <a:lnTo>
                      <a:pt x="291" y="1069"/>
                    </a:lnTo>
                    <a:lnTo>
                      <a:pt x="291" y="1068"/>
                    </a:lnTo>
                    <a:lnTo>
                      <a:pt x="290" y="1068"/>
                    </a:lnTo>
                    <a:lnTo>
                      <a:pt x="289" y="1067"/>
                    </a:lnTo>
                    <a:lnTo>
                      <a:pt x="287" y="1065"/>
                    </a:lnTo>
                    <a:lnTo>
                      <a:pt x="286" y="1065"/>
                    </a:lnTo>
                    <a:lnTo>
                      <a:pt x="286" y="1064"/>
                    </a:lnTo>
                    <a:lnTo>
                      <a:pt x="285" y="1063"/>
                    </a:lnTo>
                    <a:lnTo>
                      <a:pt x="284" y="1062"/>
                    </a:lnTo>
                    <a:lnTo>
                      <a:pt x="283" y="1062"/>
                    </a:lnTo>
                    <a:lnTo>
                      <a:pt x="282" y="1061"/>
                    </a:lnTo>
                    <a:lnTo>
                      <a:pt x="281" y="1060"/>
                    </a:lnTo>
                    <a:lnTo>
                      <a:pt x="279" y="1060"/>
                    </a:lnTo>
                    <a:lnTo>
                      <a:pt x="279" y="1059"/>
                    </a:lnTo>
                    <a:lnTo>
                      <a:pt x="278" y="1059"/>
                    </a:lnTo>
                    <a:lnTo>
                      <a:pt x="278" y="1057"/>
                    </a:lnTo>
                    <a:lnTo>
                      <a:pt x="277" y="1057"/>
                    </a:lnTo>
                    <a:lnTo>
                      <a:pt x="277" y="1056"/>
                    </a:lnTo>
                    <a:lnTo>
                      <a:pt x="276" y="1056"/>
                    </a:lnTo>
                    <a:lnTo>
                      <a:pt x="275" y="1055"/>
                    </a:lnTo>
                    <a:lnTo>
                      <a:pt x="274" y="1055"/>
                    </a:lnTo>
                    <a:lnTo>
                      <a:pt x="274" y="1054"/>
                    </a:lnTo>
                    <a:lnTo>
                      <a:pt x="273" y="1054"/>
                    </a:lnTo>
                    <a:lnTo>
                      <a:pt x="273" y="1053"/>
                    </a:lnTo>
                    <a:lnTo>
                      <a:pt x="272" y="1052"/>
                    </a:lnTo>
                    <a:lnTo>
                      <a:pt x="270" y="1051"/>
                    </a:lnTo>
                    <a:lnTo>
                      <a:pt x="269" y="1049"/>
                    </a:lnTo>
                    <a:lnTo>
                      <a:pt x="269" y="1048"/>
                    </a:lnTo>
                    <a:lnTo>
                      <a:pt x="268" y="1048"/>
                    </a:lnTo>
                    <a:lnTo>
                      <a:pt x="268" y="1047"/>
                    </a:lnTo>
                    <a:lnTo>
                      <a:pt x="267" y="1047"/>
                    </a:lnTo>
                    <a:lnTo>
                      <a:pt x="267" y="1046"/>
                    </a:lnTo>
                    <a:lnTo>
                      <a:pt x="266" y="1046"/>
                    </a:lnTo>
                    <a:lnTo>
                      <a:pt x="265" y="1045"/>
                    </a:lnTo>
                    <a:lnTo>
                      <a:pt x="265" y="1044"/>
                    </a:lnTo>
                    <a:lnTo>
                      <a:pt x="264" y="1044"/>
                    </a:lnTo>
                    <a:lnTo>
                      <a:pt x="264" y="1043"/>
                    </a:lnTo>
                    <a:lnTo>
                      <a:pt x="263" y="1042"/>
                    </a:lnTo>
                    <a:lnTo>
                      <a:pt x="261" y="1040"/>
                    </a:lnTo>
                    <a:lnTo>
                      <a:pt x="260" y="1039"/>
                    </a:lnTo>
                    <a:lnTo>
                      <a:pt x="260" y="1038"/>
                    </a:lnTo>
                    <a:lnTo>
                      <a:pt x="259" y="1038"/>
                    </a:lnTo>
                    <a:lnTo>
                      <a:pt x="259" y="1037"/>
                    </a:lnTo>
                    <a:lnTo>
                      <a:pt x="258" y="1037"/>
                    </a:lnTo>
                    <a:lnTo>
                      <a:pt x="258" y="1036"/>
                    </a:lnTo>
                    <a:lnTo>
                      <a:pt x="257" y="1035"/>
                    </a:lnTo>
                    <a:lnTo>
                      <a:pt x="256" y="1035"/>
                    </a:lnTo>
                    <a:lnTo>
                      <a:pt x="255" y="1032"/>
                    </a:lnTo>
                    <a:lnTo>
                      <a:pt x="253" y="1031"/>
                    </a:lnTo>
                    <a:lnTo>
                      <a:pt x="252" y="1029"/>
                    </a:lnTo>
                    <a:lnTo>
                      <a:pt x="251" y="1028"/>
                    </a:lnTo>
                    <a:lnTo>
                      <a:pt x="250" y="1027"/>
                    </a:lnTo>
                    <a:lnTo>
                      <a:pt x="249" y="1027"/>
                    </a:lnTo>
                    <a:lnTo>
                      <a:pt x="249" y="1026"/>
                    </a:lnTo>
                    <a:lnTo>
                      <a:pt x="248" y="1024"/>
                    </a:lnTo>
                    <a:lnTo>
                      <a:pt x="248" y="1023"/>
                    </a:lnTo>
                    <a:lnTo>
                      <a:pt x="247" y="1023"/>
                    </a:lnTo>
                    <a:lnTo>
                      <a:pt x="247" y="1022"/>
                    </a:lnTo>
                    <a:lnTo>
                      <a:pt x="246" y="1022"/>
                    </a:lnTo>
                    <a:lnTo>
                      <a:pt x="246" y="1021"/>
                    </a:lnTo>
                    <a:lnTo>
                      <a:pt x="246" y="1020"/>
                    </a:lnTo>
                    <a:lnTo>
                      <a:pt x="244" y="1020"/>
                    </a:lnTo>
                    <a:lnTo>
                      <a:pt x="244" y="1019"/>
                    </a:lnTo>
                    <a:lnTo>
                      <a:pt x="243" y="1018"/>
                    </a:lnTo>
                    <a:lnTo>
                      <a:pt x="243" y="1017"/>
                    </a:lnTo>
                    <a:lnTo>
                      <a:pt x="242" y="1017"/>
                    </a:lnTo>
                    <a:lnTo>
                      <a:pt x="242" y="1015"/>
                    </a:lnTo>
                    <a:lnTo>
                      <a:pt x="241" y="1014"/>
                    </a:lnTo>
                    <a:lnTo>
                      <a:pt x="241" y="1013"/>
                    </a:lnTo>
                    <a:lnTo>
                      <a:pt x="240" y="1013"/>
                    </a:lnTo>
                    <a:lnTo>
                      <a:pt x="240" y="1012"/>
                    </a:lnTo>
                    <a:lnTo>
                      <a:pt x="240" y="1011"/>
                    </a:lnTo>
                    <a:lnTo>
                      <a:pt x="239" y="1011"/>
                    </a:lnTo>
                    <a:lnTo>
                      <a:pt x="239" y="1010"/>
                    </a:lnTo>
                    <a:lnTo>
                      <a:pt x="238" y="1009"/>
                    </a:lnTo>
                    <a:lnTo>
                      <a:pt x="238" y="1007"/>
                    </a:lnTo>
                    <a:lnTo>
                      <a:pt x="236" y="1007"/>
                    </a:lnTo>
                    <a:lnTo>
                      <a:pt x="236" y="1006"/>
                    </a:lnTo>
                    <a:lnTo>
                      <a:pt x="235" y="1005"/>
                    </a:lnTo>
                    <a:lnTo>
                      <a:pt x="235" y="1004"/>
                    </a:lnTo>
                    <a:lnTo>
                      <a:pt x="234" y="1003"/>
                    </a:lnTo>
                    <a:lnTo>
                      <a:pt x="234" y="1002"/>
                    </a:lnTo>
                    <a:lnTo>
                      <a:pt x="233" y="1002"/>
                    </a:lnTo>
                    <a:lnTo>
                      <a:pt x="233" y="1001"/>
                    </a:lnTo>
                    <a:lnTo>
                      <a:pt x="232" y="999"/>
                    </a:lnTo>
                    <a:lnTo>
                      <a:pt x="232" y="998"/>
                    </a:lnTo>
                    <a:lnTo>
                      <a:pt x="231" y="997"/>
                    </a:lnTo>
                    <a:lnTo>
                      <a:pt x="230" y="996"/>
                    </a:lnTo>
                    <a:lnTo>
                      <a:pt x="230" y="995"/>
                    </a:lnTo>
                    <a:lnTo>
                      <a:pt x="229" y="994"/>
                    </a:lnTo>
                    <a:lnTo>
                      <a:pt x="229" y="993"/>
                    </a:lnTo>
                    <a:lnTo>
                      <a:pt x="227" y="993"/>
                    </a:lnTo>
                    <a:lnTo>
                      <a:pt x="227" y="992"/>
                    </a:lnTo>
                    <a:lnTo>
                      <a:pt x="226" y="990"/>
                    </a:lnTo>
                    <a:lnTo>
                      <a:pt x="225" y="989"/>
                    </a:lnTo>
                    <a:lnTo>
                      <a:pt x="225" y="988"/>
                    </a:lnTo>
                    <a:lnTo>
                      <a:pt x="224" y="987"/>
                    </a:lnTo>
                    <a:lnTo>
                      <a:pt x="223" y="986"/>
                    </a:lnTo>
                    <a:lnTo>
                      <a:pt x="222" y="984"/>
                    </a:lnTo>
                    <a:lnTo>
                      <a:pt x="221" y="984"/>
                    </a:lnTo>
                    <a:lnTo>
                      <a:pt x="221" y="982"/>
                    </a:lnTo>
                    <a:lnTo>
                      <a:pt x="220" y="981"/>
                    </a:lnTo>
                    <a:lnTo>
                      <a:pt x="218" y="979"/>
                    </a:lnTo>
                    <a:lnTo>
                      <a:pt x="217" y="978"/>
                    </a:lnTo>
                    <a:lnTo>
                      <a:pt x="216" y="977"/>
                    </a:lnTo>
                    <a:lnTo>
                      <a:pt x="216" y="976"/>
                    </a:lnTo>
                    <a:lnTo>
                      <a:pt x="215" y="976"/>
                    </a:lnTo>
                    <a:lnTo>
                      <a:pt x="215" y="975"/>
                    </a:lnTo>
                    <a:lnTo>
                      <a:pt x="214" y="975"/>
                    </a:lnTo>
                    <a:lnTo>
                      <a:pt x="214" y="973"/>
                    </a:lnTo>
                    <a:lnTo>
                      <a:pt x="213" y="973"/>
                    </a:lnTo>
                    <a:lnTo>
                      <a:pt x="213" y="972"/>
                    </a:lnTo>
                    <a:lnTo>
                      <a:pt x="212" y="972"/>
                    </a:lnTo>
                    <a:lnTo>
                      <a:pt x="210" y="971"/>
                    </a:lnTo>
                    <a:lnTo>
                      <a:pt x="209" y="970"/>
                    </a:lnTo>
                    <a:lnTo>
                      <a:pt x="208" y="969"/>
                    </a:lnTo>
                    <a:lnTo>
                      <a:pt x="207" y="968"/>
                    </a:lnTo>
                    <a:lnTo>
                      <a:pt x="206" y="968"/>
                    </a:lnTo>
                    <a:lnTo>
                      <a:pt x="206" y="967"/>
                    </a:lnTo>
                    <a:lnTo>
                      <a:pt x="205" y="967"/>
                    </a:lnTo>
                    <a:lnTo>
                      <a:pt x="205" y="965"/>
                    </a:lnTo>
                    <a:lnTo>
                      <a:pt x="204" y="965"/>
                    </a:lnTo>
                    <a:lnTo>
                      <a:pt x="204" y="964"/>
                    </a:lnTo>
                    <a:lnTo>
                      <a:pt x="203" y="964"/>
                    </a:lnTo>
                    <a:lnTo>
                      <a:pt x="201" y="963"/>
                    </a:lnTo>
                    <a:lnTo>
                      <a:pt x="200" y="962"/>
                    </a:lnTo>
                    <a:lnTo>
                      <a:pt x="199" y="962"/>
                    </a:lnTo>
                    <a:lnTo>
                      <a:pt x="199" y="961"/>
                    </a:lnTo>
                    <a:lnTo>
                      <a:pt x="198" y="960"/>
                    </a:lnTo>
                    <a:lnTo>
                      <a:pt x="197" y="960"/>
                    </a:lnTo>
                    <a:lnTo>
                      <a:pt x="197" y="959"/>
                    </a:lnTo>
                    <a:lnTo>
                      <a:pt x="194" y="956"/>
                    </a:lnTo>
                    <a:lnTo>
                      <a:pt x="192" y="955"/>
                    </a:lnTo>
                    <a:lnTo>
                      <a:pt x="191" y="954"/>
                    </a:lnTo>
                    <a:lnTo>
                      <a:pt x="190" y="953"/>
                    </a:lnTo>
                    <a:lnTo>
                      <a:pt x="189" y="952"/>
                    </a:lnTo>
                    <a:lnTo>
                      <a:pt x="188" y="951"/>
                    </a:lnTo>
                    <a:lnTo>
                      <a:pt x="187" y="950"/>
                    </a:lnTo>
                    <a:lnTo>
                      <a:pt x="186" y="948"/>
                    </a:lnTo>
                    <a:lnTo>
                      <a:pt x="186" y="947"/>
                    </a:lnTo>
                    <a:lnTo>
                      <a:pt x="184" y="946"/>
                    </a:lnTo>
                    <a:lnTo>
                      <a:pt x="183" y="945"/>
                    </a:lnTo>
                    <a:lnTo>
                      <a:pt x="182" y="944"/>
                    </a:lnTo>
                    <a:lnTo>
                      <a:pt x="182" y="943"/>
                    </a:lnTo>
                    <a:lnTo>
                      <a:pt x="181" y="942"/>
                    </a:lnTo>
                    <a:lnTo>
                      <a:pt x="180" y="940"/>
                    </a:lnTo>
                    <a:lnTo>
                      <a:pt x="179" y="938"/>
                    </a:lnTo>
                    <a:lnTo>
                      <a:pt x="178" y="938"/>
                    </a:lnTo>
                    <a:lnTo>
                      <a:pt x="177" y="937"/>
                    </a:lnTo>
                    <a:lnTo>
                      <a:pt x="175" y="936"/>
                    </a:lnTo>
                    <a:lnTo>
                      <a:pt x="174" y="935"/>
                    </a:lnTo>
                    <a:lnTo>
                      <a:pt x="173" y="935"/>
                    </a:lnTo>
                    <a:lnTo>
                      <a:pt x="173" y="934"/>
                    </a:lnTo>
                    <a:lnTo>
                      <a:pt x="172" y="934"/>
                    </a:lnTo>
                    <a:lnTo>
                      <a:pt x="171" y="932"/>
                    </a:lnTo>
                    <a:lnTo>
                      <a:pt x="170" y="932"/>
                    </a:lnTo>
                    <a:lnTo>
                      <a:pt x="170" y="931"/>
                    </a:lnTo>
                    <a:lnTo>
                      <a:pt x="169" y="931"/>
                    </a:lnTo>
                    <a:lnTo>
                      <a:pt x="167" y="931"/>
                    </a:lnTo>
                    <a:lnTo>
                      <a:pt x="167" y="930"/>
                    </a:lnTo>
                    <a:lnTo>
                      <a:pt x="165" y="929"/>
                    </a:lnTo>
                    <a:lnTo>
                      <a:pt x="164" y="929"/>
                    </a:lnTo>
                    <a:lnTo>
                      <a:pt x="164" y="928"/>
                    </a:lnTo>
                    <a:lnTo>
                      <a:pt x="163" y="928"/>
                    </a:lnTo>
                    <a:lnTo>
                      <a:pt x="162" y="927"/>
                    </a:lnTo>
                    <a:lnTo>
                      <a:pt x="161" y="927"/>
                    </a:lnTo>
                    <a:lnTo>
                      <a:pt x="160" y="926"/>
                    </a:lnTo>
                    <a:lnTo>
                      <a:pt x="158" y="926"/>
                    </a:lnTo>
                    <a:lnTo>
                      <a:pt x="158" y="925"/>
                    </a:lnTo>
                    <a:lnTo>
                      <a:pt x="157" y="925"/>
                    </a:lnTo>
                    <a:lnTo>
                      <a:pt x="156" y="923"/>
                    </a:lnTo>
                    <a:lnTo>
                      <a:pt x="155" y="923"/>
                    </a:lnTo>
                    <a:lnTo>
                      <a:pt x="154" y="922"/>
                    </a:lnTo>
                    <a:lnTo>
                      <a:pt x="153" y="922"/>
                    </a:lnTo>
                    <a:lnTo>
                      <a:pt x="153" y="921"/>
                    </a:lnTo>
                    <a:lnTo>
                      <a:pt x="152" y="921"/>
                    </a:lnTo>
                    <a:lnTo>
                      <a:pt x="151" y="921"/>
                    </a:lnTo>
                    <a:lnTo>
                      <a:pt x="149" y="920"/>
                    </a:lnTo>
                    <a:lnTo>
                      <a:pt x="148" y="919"/>
                    </a:lnTo>
                    <a:lnTo>
                      <a:pt x="147" y="919"/>
                    </a:lnTo>
                    <a:lnTo>
                      <a:pt x="146" y="918"/>
                    </a:lnTo>
                    <a:lnTo>
                      <a:pt x="145" y="918"/>
                    </a:lnTo>
                    <a:lnTo>
                      <a:pt x="144" y="917"/>
                    </a:lnTo>
                    <a:lnTo>
                      <a:pt x="143" y="917"/>
                    </a:lnTo>
                    <a:lnTo>
                      <a:pt x="140" y="915"/>
                    </a:lnTo>
                    <a:lnTo>
                      <a:pt x="139" y="915"/>
                    </a:lnTo>
                    <a:lnTo>
                      <a:pt x="139" y="914"/>
                    </a:lnTo>
                    <a:lnTo>
                      <a:pt x="138" y="914"/>
                    </a:lnTo>
                    <a:lnTo>
                      <a:pt x="137" y="914"/>
                    </a:lnTo>
                    <a:lnTo>
                      <a:pt x="136" y="913"/>
                    </a:lnTo>
                    <a:lnTo>
                      <a:pt x="134" y="912"/>
                    </a:lnTo>
                    <a:lnTo>
                      <a:pt x="132" y="912"/>
                    </a:lnTo>
                    <a:lnTo>
                      <a:pt x="131" y="911"/>
                    </a:lnTo>
                    <a:lnTo>
                      <a:pt x="130" y="911"/>
                    </a:lnTo>
                    <a:lnTo>
                      <a:pt x="129" y="911"/>
                    </a:lnTo>
                    <a:lnTo>
                      <a:pt x="129" y="910"/>
                    </a:lnTo>
                    <a:lnTo>
                      <a:pt x="128" y="910"/>
                    </a:lnTo>
                    <a:lnTo>
                      <a:pt x="127" y="910"/>
                    </a:lnTo>
                    <a:lnTo>
                      <a:pt x="125" y="909"/>
                    </a:lnTo>
                    <a:lnTo>
                      <a:pt x="123" y="908"/>
                    </a:lnTo>
                    <a:lnTo>
                      <a:pt x="122" y="908"/>
                    </a:lnTo>
                    <a:lnTo>
                      <a:pt x="121" y="908"/>
                    </a:lnTo>
                    <a:lnTo>
                      <a:pt x="120" y="906"/>
                    </a:lnTo>
                    <a:lnTo>
                      <a:pt x="119" y="906"/>
                    </a:lnTo>
                    <a:lnTo>
                      <a:pt x="118" y="905"/>
                    </a:lnTo>
                    <a:lnTo>
                      <a:pt x="117" y="905"/>
                    </a:lnTo>
                    <a:lnTo>
                      <a:pt x="115" y="904"/>
                    </a:lnTo>
                    <a:lnTo>
                      <a:pt x="114" y="904"/>
                    </a:lnTo>
                    <a:lnTo>
                      <a:pt x="113" y="903"/>
                    </a:lnTo>
                    <a:lnTo>
                      <a:pt x="112" y="903"/>
                    </a:lnTo>
                    <a:lnTo>
                      <a:pt x="111" y="903"/>
                    </a:lnTo>
                    <a:lnTo>
                      <a:pt x="111" y="902"/>
                    </a:lnTo>
                    <a:lnTo>
                      <a:pt x="110" y="902"/>
                    </a:lnTo>
                    <a:lnTo>
                      <a:pt x="109" y="901"/>
                    </a:lnTo>
                    <a:lnTo>
                      <a:pt x="108" y="901"/>
                    </a:lnTo>
                    <a:lnTo>
                      <a:pt x="108" y="900"/>
                    </a:lnTo>
                    <a:lnTo>
                      <a:pt x="106" y="900"/>
                    </a:lnTo>
                    <a:lnTo>
                      <a:pt x="106" y="898"/>
                    </a:lnTo>
                    <a:lnTo>
                      <a:pt x="105" y="898"/>
                    </a:lnTo>
                    <a:lnTo>
                      <a:pt x="104" y="898"/>
                    </a:lnTo>
                    <a:lnTo>
                      <a:pt x="104" y="897"/>
                    </a:lnTo>
                    <a:lnTo>
                      <a:pt x="103" y="897"/>
                    </a:lnTo>
                    <a:lnTo>
                      <a:pt x="102" y="896"/>
                    </a:lnTo>
                    <a:lnTo>
                      <a:pt x="100" y="895"/>
                    </a:lnTo>
                    <a:lnTo>
                      <a:pt x="97" y="894"/>
                    </a:lnTo>
                    <a:lnTo>
                      <a:pt x="96" y="894"/>
                    </a:lnTo>
                    <a:lnTo>
                      <a:pt x="95" y="893"/>
                    </a:lnTo>
                    <a:lnTo>
                      <a:pt x="94" y="892"/>
                    </a:lnTo>
                    <a:lnTo>
                      <a:pt x="93" y="892"/>
                    </a:lnTo>
                    <a:lnTo>
                      <a:pt x="92" y="890"/>
                    </a:lnTo>
                    <a:lnTo>
                      <a:pt x="91" y="889"/>
                    </a:lnTo>
                    <a:lnTo>
                      <a:pt x="89" y="888"/>
                    </a:lnTo>
                    <a:lnTo>
                      <a:pt x="89" y="887"/>
                    </a:lnTo>
                    <a:lnTo>
                      <a:pt x="88" y="887"/>
                    </a:lnTo>
                    <a:lnTo>
                      <a:pt x="88" y="886"/>
                    </a:lnTo>
                    <a:lnTo>
                      <a:pt x="87" y="886"/>
                    </a:lnTo>
                    <a:lnTo>
                      <a:pt x="87" y="885"/>
                    </a:lnTo>
                    <a:lnTo>
                      <a:pt x="86" y="885"/>
                    </a:lnTo>
                    <a:lnTo>
                      <a:pt x="85" y="885"/>
                    </a:lnTo>
                    <a:lnTo>
                      <a:pt x="84" y="884"/>
                    </a:lnTo>
                    <a:lnTo>
                      <a:pt x="83" y="884"/>
                    </a:lnTo>
                    <a:lnTo>
                      <a:pt x="82" y="884"/>
                    </a:lnTo>
                    <a:lnTo>
                      <a:pt x="80" y="884"/>
                    </a:lnTo>
                    <a:lnTo>
                      <a:pt x="80" y="883"/>
                    </a:lnTo>
                    <a:lnTo>
                      <a:pt x="79" y="883"/>
                    </a:lnTo>
                    <a:lnTo>
                      <a:pt x="78" y="883"/>
                    </a:lnTo>
                    <a:lnTo>
                      <a:pt x="78" y="881"/>
                    </a:lnTo>
                    <a:lnTo>
                      <a:pt x="77" y="881"/>
                    </a:lnTo>
                    <a:lnTo>
                      <a:pt x="77" y="880"/>
                    </a:lnTo>
                    <a:lnTo>
                      <a:pt x="76" y="880"/>
                    </a:lnTo>
                    <a:lnTo>
                      <a:pt x="76" y="879"/>
                    </a:lnTo>
                    <a:lnTo>
                      <a:pt x="75" y="878"/>
                    </a:lnTo>
                    <a:lnTo>
                      <a:pt x="74" y="878"/>
                    </a:lnTo>
                    <a:lnTo>
                      <a:pt x="74" y="877"/>
                    </a:lnTo>
                    <a:lnTo>
                      <a:pt x="72" y="877"/>
                    </a:lnTo>
                    <a:lnTo>
                      <a:pt x="72" y="876"/>
                    </a:lnTo>
                    <a:lnTo>
                      <a:pt x="71" y="875"/>
                    </a:lnTo>
                    <a:lnTo>
                      <a:pt x="70" y="873"/>
                    </a:lnTo>
                    <a:lnTo>
                      <a:pt x="69" y="872"/>
                    </a:lnTo>
                    <a:lnTo>
                      <a:pt x="69" y="871"/>
                    </a:lnTo>
                    <a:lnTo>
                      <a:pt x="68" y="871"/>
                    </a:lnTo>
                    <a:lnTo>
                      <a:pt x="68" y="870"/>
                    </a:lnTo>
                    <a:lnTo>
                      <a:pt x="67" y="870"/>
                    </a:lnTo>
                    <a:lnTo>
                      <a:pt x="67" y="869"/>
                    </a:lnTo>
                    <a:lnTo>
                      <a:pt x="66" y="868"/>
                    </a:lnTo>
                    <a:lnTo>
                      <a:pt x="65" y="867"/>
                    </a:lnTo>
                    <a:lnTo>
                      <a:pt x="63" y="865"/>
                    </a:lnTo>
                    <a:lnTo>
                      <a:pt x="62" y="864"/>
                    </a:lnTo>
                    <a:lnTo>
                      <a:pt x="61" y="863"/>
                    </a:lnTo>
                    <a:lnTo>
                      <a:pt x="60" y="862"/>
                    </a:lnTo>
                    <a:lnTo>
                      <a:pt x="59" y="861"/>
                    </a:lnTo>
                    <a:lnTo>
                      <a:pt x="58" y="860"/>
                    </a:lnTo>
                    <a:lnTo>
                      <a:pt x="58" y="859"/>
                    </a:lnTo>
                    <a:lnTo>
                      <a:pt x="57" y="859"/>
                    </a:lnTo>
                    <a:lnTo>
                      <a:pt x="57" y="858"/>
                    </a:lnTo>
                    <a:lnTo>
                      <a:pt x="56" y="856"/>
                    </a:lnTo>
                    <a:lnTo>
                      <a:pt x="54" y="856"/>
                    </a:lnTo>
                    <a:lnTo>
                      <a:pt x="54" y="855"/>
                    </a:lnTo>
                    <a:lnTo>
                      <a:pt x="53" y="854"/>
                    </a:lnTo>
                    <a:lnTo>
                      <a:pt x="53" y="853"/>
                    </a:lnTo>
                    <a:lnTo>
                      <a:pt x="52" y="853"/>
                    </a:lnTo>
                    <a:lnTo>
                      <a:pt x="51" y="852"/>
                    </a:lnTo>
                    <a:lnTo>
                      <a:pt x="50" y="851"/>
                    </a:lnTo>
                    <a:lnTo>
                      <a:pt x="50" y="850"/>
                    </a:lnTo>
                    <a:lnTo>
                      <a:pt x="49" y="850"/>
                    </a:lnTo>
                    <a:lnTo>
                      <a:pt x="48" y="847"/>
                    </a:lnTo>
                    <a:lnTo>
                      <a:pt x="46" y="846"/>
                    </a:lnTo>
                    <a:lnTo>
                      <a:pt x="45" y="845"/>
                    </a:lnTo>
                    <a:lnTo>
                      <a:pt x="44" y="844"/>
                    </a:lnTo>
                    <a:lnTo>
                      <a:pt x="43" y="843"/>
                    </a:lnTo>
                    <a:lnTo>
                      <a:pt x="43" y="842"/>
                    </a:lnTo>
                    <a:lnTo>
                      <a:pt x="42" y="842"/>
                    </a:lnTo>
                    <a:lnTo>
                      <a:pt x="42" y="840"/>
                    </a:lnTo>
                    <a:lnTo>
                      <a:pt x="41" y="839"/>
                    </a:lnTo>
                    <a:lnTo>
                      <a:pt x="40" y="839"/>
                    </a:lnTo>
                    <a:lnTo>
                      <a:pt x="40" y="838"/>
                    </a:lnTo>
                    <a:lnTo>
                      <a:pt x="39" y="838"/>
                    </a:lnTo>
                    <a:lnTo>
                      <a:pt x="39" y="837"/>
                    </a:lnTo>
                    <a:lnTo>
                      <a:pt x="37" y="837"/>
                    </a:lnTo>
                    <a:lnTo>
                      <a:pt x="37" y="836"/>
                    </a:lnTo>
                    <a:lnTo>
                      <a:pt x="36" y="836"/>
                    </a:lnTo>
                    <a:lnTo>
                      <a:pt x="36" y="835"/>
                    </a:lnTo>
                    <a:lnTo>
                      <a:pt x="35" y="834"/>
                    </a:lnTo>
                    <a:lnTo>
                      <a:pt x="34" y="833"/>
                    </a:lnTo>
                    <a:lnTo>
                      <a:pt x="33" y="831"/>
                    </a:lnTo>
                    <a:lnTo>
                      <a:pt x="32" y="830"/>
                    </a:lnTo>
                    <a:lnTo>
                      <a:pt x="32" y="829"/>
                    </a:lnTo>
                    <a:lnTo>
                      <a:pt x="31" y="829"/>
                    </a:lnTo>
                    <a:lnTo>
                      <a:pt x="31" y="828"/>
                    </a:lnTo>
                    <a:lnTo>
                      <a:pt x="30" y="827"/>
                    </a:lnTo>
                    <a:lnTo>
                      <a:pt x="28" y="827"/>
                    </a:lnTo>
                    <a:lnTo>
                      <a:pt x="28" y="826"/>
                    </a:lnTo>
                    <a:lnTo>
                      <a:pt x="27" y="825"/>
                    </a:lnTo>
                    <a:lnTo>
                      <a:pt x="26" y="823"/>
                    </a:lnTo>
                    <a:lnTo>
                      <a:pt x="26" y="822"/>
                    </a:lnTo>
                    <a:lnTo>
                      <a:pt x="25" y="822"/>
                    </a:lnTo>
                    <a:lnTo>
                      <a:pt x="25" y="821"/>
                    </a:lnTo>
                    <a:lnTo>
                      <a:pt x="24" y="821"/>
                    </a:lnTo>
                    <a:lnTo>
                      <a:pt x="23" y="820"/>
                    </a:lnTo>
                    <a:lnTo>
                      <a:pt x="22" y="818"/>
                    </a:lnTo>
                    <a:lnTo>
                      <a:pt x="20" y="818"/>
                    </a:lnTo>
                    <a:lnTo>
                      <a:pt x="20" y="817"/>
                    </a:lnTo>
                    <a:lnTo>
                      <a:pt x="19" y="816"/>
                    </a:lnTo>
                    <a:lnTo>
                      <a:pt x="18" y="816"/>
                    </a:lnTo>
                    <a:lnTo>
                      <a:pt x="18" y="814"/>
                    </a:lnTo>
                    <a:lnTo>
                      <a:pt x="17" y="813"/>
                    </a:lnTo>
                    <a:lnTo>
                      <a:pt x="16" y="812"/>
                    </a:lnTo>
                    <a:lnTo>
                      <a:pt x="15" y="811"/>
                    </a:lnTo>
                    <a:lnTo>
                      <a:pt x="14" y="809"/>
                    </a:lnTo>
                    <a:lnTo>
                      <a:pt x="13" y="809"/>
                    </a:lnTo>
                    <a:lnTo>
                      <a:pt x="13" y="808"/>
                    </a:lnTo>
                    <a:lnTo>
                      <a:pt x="11" y="806"/>
                    </a:lnTo>
                    <a:lnTo>
                      <a:pt x="10" y="806"/>
                    </a:lnTo>
                    <a:lnTo>
                      <a:pt x="10" y="805"/>
                    </a:lnTo>
                    <a:lnTo>
                      <a:pt x="9" y="805"/>
                    </a:lnTo>
                    <a:lnTo>
                      <a:pt x="8" y="803"/>
                    </a:lnTo>
                    <a:lnTo>
                      <a:pt x="8" y="802"/>
                    </a:lnTo>
                    <a:lnTo>
                      <a:pt x="7" y="801"/>
                    </a:lnTo>
                    <a:lnTo>
                      <a:pt x="6" y="801"/>
                    </a:lnTo>
                    <a:lnTo>
                      <a:pt x="5" y="800"/>
                    </a:lnTo>
                    <a:lnTo>
                      <a:pt x="5" y="798"/>
                    </a:lnTo>
                    <a:lnTo>
                      <a:pt x="3" y="798"/>
                    </a:lnTo>
                    <a:lnTo>
                      <a:pt x="3" y="797"/>
                    </a:lnTo>
                    <a:lnTo>
                      <a:pt x="2" y="797"/>
                    </a:lnTo>
                    <a:lnTo>
                      <a:pt x="2" y="796"/>
                    </a:lnTo>
                    <a:lnTo>
                      <a:pt x="1" y="796"/>
                    </a:lnTo>
                    <a:lnTo>
                      <a:pt x="0" y="796"/>
                    </a:lnTo>
                    <a:lnTo>
                      <a:pt x="3" y="796"/>
                    </a:lnTo>
                    <a:lnTo>
                      <a:pt x="7" y="796"/>
                    </a:lnTo>
                    <a:lnTo>
                      <a:pt x="8" y="796"/>
                    </a:lnTo>
                    <a:lnTo>
                      <a:pt x="9" y="797"/>
                    </a:lnTo>
                    <a:lnTo>
                      <a:pt x="10" y="797"/>
                    </a:lnTo>
                    <a:lnTo>
                      <a:pt x="13" y="797"/>
                    </a:lnTo>
                    <a:lnTo>
                      <a:pt x="14" y="797"/>
                    </a:lnTo>
                    <a:lnTo>
                      <a:pt x="15" y="797"/>
                    </a:lnTo>
                    <a:lnTo>
                      <a:pt x="16" y="797"/>
                    </a:lnTo>
                    <a:lnTo>
                      <a:pt x="19" y="797"/>
                    </a:lnTo>
                    <a:lnTo>
                      <a:pt x="20" y="797"/>
                    </a:lnTo>
                    <a:lnTo>
                      <a:pt x="24" y="798"/>
                    </a:lnTo>
                    <a:lnTo>
                      <a:pt x="27" y="798"/>
                    </a:lnTo>
                    <a:lnTo>
                      <a:pt x="30" y="798"/>
                    </a:lnTo>
                    <a:lnTo>
                      <a:pt x="31" y="798"/>
                    </a:lnTo>
                    <a:lnTo>
                      <a:pt x="32" y="798"/>
                    </a:lnTo>
                    <a:lnTo>
                      <a:pt x="33" y="798"/>
                    </a:lnTo>
                    <a:lnTo>
                      <a:pt x="34" y="798"/>
                    </a:lnTo>
                    <a:lnTo>
                      <a:pt x="35" y="798"/>
                    </a:lnTo>
                    <a:lnTo>
                      <a:pt x="36" y="798"/>
                    </a:lnTo>
                    <a:lnTo>
                      <a:pt x="37" y="798"/>
                    </a:lnTo>
                    <a:lnTo>
                      <a:pt x="39" y="798"/>
                    </a:lnTo>
                    <a:lnTo>
                      <a:pt x="40" y="797"/>
                    </a:lnTo>
                    <a:lnTo>
                      <a:pt x="42" y="797"/>
                    </a:lnTo>
                    <a:lnTo>
                      <a:pt x="43" y="796"/>
                    </a:lnTo>
                    <a:lnTo>
                      <a:pt x="44" y="795"/>
                    </a:lnTo>
                    <a:lnTo>
                      <a:pt x="45" y="795"/>
                    </a:lnTo>
                    <a:lnTo>
                      <a:pt x="46" y="794"/>
                    </a:lnTo>
                    <a:lnTo>
                      <a:pt x="48" y="794"/>
                    </a:lnTo>
                    <a:lnTo>
                      <a:pt x="49" y="794"/>
                    </a:lnTo>
                    <a:lnTo>
                      <a:pt x="49" y="793"/>
                    </a:lnTo>
                    <a:lnTo>
                      <a:pt x="50" y="793"/>
                    </a:lnTo>
                    <a:lnTo>
                      <a:pt x="51" y="792"/>
                    </a:lnTo>
                    <a:lnTo>
                      <a:pt x="52" y="792"/>
                    </a:lnTo>
                    <a:lnTo>
                      <a:pt x="52" y="791"/>
                    </a:lnTo>
                    <a:lnTo>
                      <a:pt x="53" y="791"/>
                    </a:lnTo>
                    <a:lnTo>
                      <a:pt x="54" y="789"/>
                    </a:lnTo>
                    <a:lnTo>
                      <a:pt x="56" y="789"/>
                    </a:lnTo>
                    <a:lnTo>
                      <a:pt x="56" y="788"/>
                    </a:lnTo>
                    <a:lnTo>
                      <a:pt x="57" y="788"/>
                    </a:lnTo>
                    <a:lnTo>
                      <a:pt x="57" y="787"/>
                    </a:lnTo>
                    <a:lnTo>
                      <a:pt x="58" y="787"/>
                    </a:lnTo>
                    <a:lnTo>
                      <a:pt x="59" y="786"/>
                    </a:lnTo>
                    <a:lnTo>
                      <a:pt x="60" y="786"/>
                    </a:lnTo>
                    <a:lnTo>
                      <a:pt x="60" y="785"/>
                    </a:lnTo>
                    <a:lnTo>
                      <a:pt x="61" y="785"/>
                    </a:lnTo>
                    <a:lnTo>
                      <a:pt x="61" y="784"/>
                    </a:lnTo>
                    <a:lnTo>
                      <a:pt x="62" y="783"/>
                    </a:lnTo>
                    <a:lnTo>
                      <a:pt x="63" y="781"/>
                    </a:lnTo>
                    <a:lnTo>
                      <a:pt x="65" y="780"/>
                    </a:lnTo>
                    <a:lnTo>
                      <a:pt x="66" y="779"/>
                    </a:lnTo>
                    <a:lnTo>
                      <a:pt x="67" y="778"/>
                    </a:lnTo>
                    <a:lnTo>
                      <a:pt x="68" y="778"/>
                    </a:lnTo>
                    <a:lnTo>
                      <a:pt x="68" y="777"/>
                    </a:lnTo>
                    <a:lnTo>
                      <a:pt x="69" y="777"/>
                    </a:lnTo>
                    <a:lnTo>
                      <a:pt x="69" y="776"/>
                    </a:lnTo>
                    <a:lnTo>
                      <a:pt x="70" y="775"/>
                    </a:lnTo>
                    <a:lnTo>
                      <a:pt x="71" y="775"/>
                    </a:lnTo>
                    <a:lnTo>
                      <a:pt x="71" y="773"/>
                    </a:lnTo>
                    <a:lnTo>
                      <a:pt x="72" y="773"/>
                    </a:lnTo>
                    <a:lnTo>
                      <a:pt x="74" y="772"/>
                    </a:lnTo>
                    <a:lnTo>
                      <a:pt x="75" y="771"/>
                    </a:lnTo>
                    <a:lnTo>
                      <a:pt x="76" y="771"/>
                    </a:lnTo>
                    <a:lnTo>
                      <a:pt x="77" y="770"/>
                    </a:lnTo>
                    <a:lnTo>
                      <a:pt x="78" y="770"/>
                    </a:lnTo>
                    <a:lnTo>
                      <a:pt x="78" y="769"/>
                    </a:lnTo>
                    <a:lnTo>
                      <a:pt x="79" y="769"/>
                    </a:lnTo>
                    <a:lnTo>
                      <a:pt x="80" y="768"/>
                    </a:lnTo>
                    <a:lnTo>
                      <a:pt x="82" y="768"/>
                    </a:lnTo>
                    <a:lnTo>
                      <a:pt x="82" y="767"/>
                    </a:lnTo>
                    <a:lnTo>
                      <a:pt x="83" y="767"/>
                    </a:lnTo>
                    <a:lnTo>
                      <a:pt x="84" y="766"/>
                    </a:lnTo>
                    <a:lnTo>
                      <a:pt x="85" y="764"/>
                    </a:lnTo>
                    <a:lnTo>
                      <a:pt x="86" y="763"/>
                    </a:lnTo>
                    <a:lnTo>
                      <a:pt x="87" y="762"/>
                    </a:lnTo>
                    <a:lnTo>
                      <a:pt x="88" y="761"/>
                    </a:lnTo>
                    <a:lnTo>
                      <a:pt x="89" y="760"/>
                    </a:lnTo>
                    <a:lnTo>
                      <a:pt x="89" y="759"/>
                    </a:lnTo>
                    <a:lnTo>
                      <a:pt x="91" y="758"/>
                    </a:lnTo>
                    <a:lnTo>
                      <a:pt x="92" y="758"/>
                    </a:lnTo>
                    <a:lnTo>
                      <a:pt x="93" y="756"/>
                    </a:lnTo>
                    <a:lnTo>
                      <a:pt x="93" y="755"/>
                    </a:lnTo>
                    <a:lnTo>
                      <a:pt x="94" y="754"/>
                    </a:lnTo>
                    <a:lnTo>
                      <a:pt x="95" y="754"/>
                    </a:lnTo>
                    <a:lnTo>
                      <a:pt x="95" y="753"/>
                    </a:lnTo>
                    <a:lnTo>
                      <a:pt x="96" y="752"/>
                    </a:lnTo>
                    <a:lnTo>
                      <a:pt x="97" y="751"/>
                    </a:lnTo>
                    <a:lnTo>
                      <a:pt x="98" y="750"/>
                    </a:lnTo>
                    <a:lnTo>
                      <a:pt x="98" y="748"/>
                    </a:lnTo>
                    <a:lnTo>
                      <a:pt x="100" y="748"/>
                    </a:lnTo>
                    <a:lnTo>
                      <a:pt x="100" y="747"/>
                    </a:lnTo>
                    <a:lnTo>
                      <a:pt x="101" y="747"/>
                    </a:lnTo>
                    <a:lnTo>
                      <a:pt x="101" y="746"/>
                    </a:lnTo>
                    <a:lnTo>
                      <a:pt x="102" y="745"/>
                    </a:lnTo>
                    <a:lnTo>
                      <a:pt x="103" y="744"/>
                    </a:lnTo>
                    <a:lnTo>
                      <a:pt x="103" y="743"/>
                    </a:lnTo>
                    <a:lnTo>
                      <a:pt x="104" y="743"/>
                    </a:lnTo>
                    <a:lnTo>
                      <a:pt x="104" y="742"/>
                    </a:lnTo>
                    <a:lnTo>
                      <a:pt x="105" y="742"/>
                    </a:lnTo>
                    <a:lnTo>
                      <a:pt x="106" y="741"/>
                    </a:lnTo>
                    <a:lnTo>
                      <a:pt x="106" y="739"/>
                    </a:lnTo>
                    <a:lnTo>
                      <a:pt x="108" y="739"/>
                    </a:lnTo>
                    <a:lnTo>
                      <a:pt x="109" y="738"/>
                    </a:lnTo>
                    <a:lnTo>
                      <a:pt x="109" y="737"/>
                    </a:lnTo>
                    <a:lnTo>
                      <a:pt x="110" y="737"/>
                    </a:lnTo>
                    <a:lnTo>
                      <a:pt x="110" y="736"/>
                    </a:lnTo>
                    <a:lnTo>
                      <a:pt x="111" y="736"/>
                    </a:lnTo>
                    <a:lnTo>
                      <a:pt x="112" y="735"/>
                    </a:lnTo>
                    <a:lnTo>
                      <a:pt x="113" y="734"/>
                    </a:lnTo>
                    <a:lnTo>
                      <a:pt x="114" y="733"/>
                    </a:lnTo>
                    <a:lnTo>
                      <a:pt x="115" y="731"/>
                    </a:lnTo>
                    <a:lnTo>
                      <a:pt x="117" y="730"/>
                    </a:lnTo>
                    <a:lnTo>
                      <a:pt x="118" y="729"/>
                    </a:lnTo>
                    <a:lnTo>
                      <a:pt x="119" y="729"/>
                    </a:lnTo>
                    <a:lnTo>
                      <a:pt x="119" y="728"/>
                    </a:lnTo>
                    <a:lnTo>
                      <a:pt x="120" y="728"/>
                    </a:lnTo>
                    <a:lnTo>
                      <a:pt x="120" y="727"/>
                    </a:lnTo>
                    <a:lnTo>
                      <a:pt x="121" y="727"/>
                    </a:lnTo>
                    <a:lnTo>
                      <a:pt x="121" y="726"/>
                    </a:lnTo>
                    <a:lnTo>
                      <a:pt x="122" y="725"/>
                    </a:lnTo>
                    <a:lnTo>
                      <a:pt x="123" y="724"/>
                    </a:lnTo>
                    <a:lnTo>
                      <a:pt x="125" y="724"/>
                    </a:lnTo>
                    <a:lnTo>
                      <a:pt x="125" y="722"/>
                    </a:lnTo>
                    <a:lnTo>
                      <a:pt x="126" y="721"/>
                    </a:lnTo>
                    <a:lnTo>
                      <a:pt x="126" y="720"/>
                    </a:lnTo>
                    <a:lnTo>
                      <a:pt x="127" y="720"/>
                    </a:lnTo>
                    <a:lnTo>
                      <a:pt x="127" y="719"/>
                    </a:lnTo>
                    <a:lnTo>
                      <a:pt x="127" y="718"/>
                    </a:lnTo>
                    <a:lnTo>
                      <a:pt x="128" y="717"/>
                    </a:lnTo>
                    <a:lnTo>
                      <a:pt x="129" y="716"/>
                    </a:lnTo>
                    <a:lnTo>
                      <a:pt x="129" y="714"/>
                    </a:lnTo>
                    <a:lnTo>
                      <a:pt x="130" y="713"/>
                    </a:lnTo>
                    <a:lnTo>
                      <a:pt x="130" y="712"/>
                    </a:lnTo>
                    <a:lnTo>
                      <a:pt x="131" y="711"/>
                    </a:lnTo>
                    <a:lnTo>
                      <a:pt x="131" y="710"/>
                    </a:lnTo>
                    <a:lnTo>
                      <a:pt x="132" y="709"/>
                    </a:lnTo>
                    <a:lnTo>
                      <a:pt x="132" y="708"/>
                    </a:lnTo>
                    <a:lnTo>
                      <a:pt x="134" y="706"/>
                    </a:lnTo>
                    <a:lnTo>
                      <a:pt x="135" y="705"/>
                    </a:lnTo>
                    <a:lnTo>
                      <a:pt x="135" y="704"/>
                    </a:lnTo>
                    <a:lnTo>
                      <a:pt x="136" y="703"/>
                    </a:lnTo>
                    <a:lnTo>
                      <a:pt x="136" y="702"/>
                    </a:lnTo>
                    <a:lnTo>
                      <a:pt x="137" y="701"/>
                    </a:lnTo>
                    <a:lnTo>
                      <a:pt x="137" y="700"/>
                    </a:lnTo>
                    <a:lnTo>
                      <a:pt x="138" y="700"/>
                    </a:lnTo>
                    <a:lnTo>
                      <a:pt x="138" y="699"/>
                    </a:lnTo>
                    <a:lnTo>
                      <a:pt x="138" y="697"/>
                    </a:lnTo>
                    <a:lnTo>
                      <a:pt x="139" y="696"/>
                    </a:lnTo>
                    <a:lnTo>
                      <a:pt x="139" y="695"/>
                    </a:lnTo>
                    <a:lnTo>
                      <a:pt x="140" y="694"/>
                    </a:lnTo>
                    <a:lnTo>
                      <a:pt x="141" y="693"/>
                    </a:lnTo>
                    <a:lnTo>
                      <a:pt x="141" y="692"/>
                    </a:lnTo>
                    <a:lnTo>
                      <a:pt x="141" y="691"/>
                    </a:lnTo>
                    <a:lnTo>
                      <a:pt x="143" y="691"/>
                    </a:lnTo>
                    <a:lnTo>
                      <a:pt x="143" y="689"/>
                    </a:lnTo>
                    <a:lnTo>
                      <a:pt x="144" y="688"/>
                    </a:lnTo>
                    <a:lnTo>
                      <a:pt x="144" y="687"/>
                    </a:lnTo>
                    <a:lnTo>
                      <a:pt x="145" y="686"/>
                    </a:lnTo>
                    <a:lnTo>
                      <a:pt x="145" y="685"/>
                    </a:lnTo>
                    <a:lnTo>
                      <a:pt x="146" y="684"/>
                    </a:lnTo>
                    <a:lnTo>
                      <a:pt x="146" y="683"/>
                    </a:lnTo>
                    <a:lnTo>
                      <a:pt x="147" y="681"/>
                    </a:lnTo>
                    <a:lnTo>
                      <a:pt x="147" y="680"/>
                    </a:lnTo>
                    <a:lnTo>
                      <a:pt x="148" y="680"/>
                    </a:lnTo>
                    <a:lnTo>
                      <a:pt x="148" y="679"/>
                    </a:lnTo>
                    <a:lnTo>
                      <a:pt x="148" y="678"/>
                    </a:lnTo>
                    <a:lnTo>
                      <a:pt x="149" y="678"/>
                    </a:lnTo>
                    <a:lnTo>
                      <a:pt x="149" y="677"/>
                    </a:lnTo>
                    <a:lnTo>
                      <a:pt x="151" y="676"/>
                    </a:lnTo>
                    <a:lnTo>
                      <a:pt x="151" y="675"/>
                    </a:lnTo>
                    <a:lnTo>
                      <a:pt x="152" y="674"/>
                    </a:lnTo>
                    <a:lnTo>
                      <a:pt x="152" y="672"/>
                    </a:lnTo>
                    <a:lnTo>
                      <a:pt x="153" y="671"/>
                    </a:lnTo>
                    <a:lnTo>
                      <a:pt x="153" y="670"/>
                    </a:lnTo>
                    <a:lnTo>
                      <a:pt x="154" y="669"/>
                    </a:lnTo>
                    <a:lnTo>
                      <a:pt x="154" y="668"/>
                    </a:lnTo>
                    <a:lnTo>
                      <a:pt x="155" y="668"/>
                    </a:lnTo>
                    <a:lnTo>
                      <a:pt x="155" y="667"/>
                    </a:lnTo>
                    <a:lnTo>
                      <a:pt x="156" y="666"/>
                    </a:lnTo>
                    <a:lnTo>
                      <a:pt x="157" y="664"/>
                    </a:lnTo>
                    <a:lnTo>
                      <a:pt x="157" y="663"/>
                    </a:lnTo>
                    <a:lnTo>
                      <a:pt x="158" y="662"/>
                    </a:lnTo>
                    <a:lnTo>
                      <a:pt x="160" y="661"/>
                    </a:lnTo>
                    <a:lnTo>
                      <a:pt x="160" y="660"/>
                    </a:lnTo>
                    <a:lnTo>
                      <a:pt x="161" y="660"/>
                    </a:lnTo>
                    <a:lnTo>
                      <a:pt x="161" y="659"/>
                    </a:lnTo>
                    <a:lnTo>
                      <a:pt x="162" y="658"/>
                    </a:lnTo>
                    <a:lnTo>
                      <a:pt x="162" y="657"/>
                    </a:lnTo>
                    <a:lnTo>
                      <a:pt x="163" y="657"/>
                    </a:lnTo>
                    <a:lnTo>
                      <a:pt x="163" y="655"/>
                    </a:lnTo>
                    <a:lnTo>
                      <a:pt x="165" y="653"/>
                    </a:lnTo>
                    <a:lnTo>
                      <a:pt x="165" y="652"/>
                    </a:lnTo>
                    <a:lnTo>
                      <a:pt x="166" y="651"/>
                    </a:lnTo>
                    <a:lnTo>
                      <a:pt x="166" y="650"/>
                    </a:lnTo>
                    <a:lnTo>
                      <a:pt x="167" y="650"/>
                    </a:lnTo>
                    <a:lnTo>
                      <a:pt x="167" y="649"/>
                    </a:lnTo>
                    <a:lnTo>
                      <a:pt x="169" y="647"/>
                    </a:lnTo>
                    <a:lnTo>
                      <a:pt x="169" y="646"/>
                    </a:lnTo>
                    <a:lnTo>
                      <a:pt x="170" y="645"/>
                    </a:lnTo>
                    <a:lnTo>
                      <a:pt x="171" y="643"/>
                    </a:lnTo>
                    <a:lnTo>
                      <a:pt x="171" y="642"/>
                    </a:lnTo>
                    <a:lnTo>
                      <a:pt x="172" y="641"/>
                    </a:lnTo>
                    <a:lnTo>
                      <a:pt x="173" y="639"/>
                    </a:lnTo>
                    <a:lnTo>
                      <a:pt x="173" y="638"/>
                    </a:lnTo>
                    <a:lnTo>
                      <a:pt x="174" y="637"/>
                    </a:lnTo>
                    <a:lnTo>
                      <a:pt x="174" y="636"/>
                    </a:lnTo>
                    <a:lnTo>
                      <a:pt x="175" y="635"/>
                    </a:lnTo>
                    <a:lnTo>
                      <a:pt x="175" y="633"/>
                    </a:lnTo>
                    <a:lnTo>
                      <a:pt x="177" y="632"/>
                    </a:lnTo>
                    <a:lnTo>
                      <a:pt x="179" y="628"/>
                    </a:lnTo>
                    <a:lnTo>
                      <a:pt x="179" y="627"/>
                    </a:lnTo>
                    <a:lnTo>
                      <a:pt x="180" y="626"/>
                    </a:lnTo>
                    <a:lnTo>
                      <a:pt x="181" y="625"/>
                    </a:lnTo>
                    <a:lnTo>
                      <a:pt x="181" y="624"/>
                    </a:lnTo>
                    <a:lnTo>
                      <a:pt x="181" y="622"/>
                    </a:lnTo>
                    <a:lnTo>
                      <a:pt x="182" y="621"/>
                    </a:lnTo>
                    <a:lnTo>
                      <a:pt x="183" y="620"/>
                    </a:lnTo>
                    <a:lnTo>
                      <a:pt x="183" y="619"/>
                    </a:lnTo>
                    <a:lnTo>
                      <a:pt x="184" y="618"/>
                    </a:lnTo>
                    <a:lnTo>
                      <a:pt x="186" y="617"/>
                    </a:lnTo>
                    <a:lnTo>
                      <a:pt x="186" y="616"/>
                    </a:lnTo>
                    <a:lnTo>
                      <a:pt x="187" y="614"/>
                    </a:lnTo>
                    <a:lnTo>
                      <a:pt x="187" y="613"/>
                    </a:lnTo>
                    <a:lnTo>
                      <a:pt x="188" y="612"/>
                    </a:lnTo>
                    <a:lnTo>
                      <a:pt x="188" y="611"/>
                    </a:lnTo>
                    <a:lnTo>
                      <a:pt x="189" y="611"/>
                    </a:lnTo>
                    <a:lnTo>
                      <a:pt x="189" y="610"/>
                    </a:lnTo>
                    <a:lnTo>
                      <a:pt x="190" y="609"/>
                    </a:lnTo>
                    <a:lnTo>
                      <a:pt x="191" y="607"/>
                    </a:lnTo>
                    <a:lnTo>
                      <a:pt x="192" y="605"/>
                    </a:lnTo>
                    <a:lnTo>
                      <a:pt x="194" y="604"/>
                    </a:lnTo>
                    <a:lnTo>
                      <a:pt x="195" y="602"/>
                    </a:lnTo>
                    <a:lnTo>
                      <a:pt x="195" y="601"/>
                    </a:lnTo>
                    <a:lnTo>
                      <a:pt x="196" y="600"/>
                    </a:lnTo>
                    <a:lnTo>
                      <a:pt x="197" y="599"/>
                    </a:lnTo>
                    <a:lnTo>
                      <a:pt x="198" y="597"/>
                    </a:lnTo>
                    <a:lnTo>
                      <a:pt x="199" y="596"/>
                    </a:lnTo>
                    <a:lnTo>
                      <a:pt x="199" y="595"/>
                    </a:lnTo>
                    <a:lnTo>
                      <a:pt x="200" y="595"/>
                    </a:lnTo>
                    <a:lnTo>
                      <a:pt x="201" y="594"/>
                    </a:lnTo>
                    <a:lnTo>
                      <a:pt x="203" y="593"/>
                    </a:lnTo>
                    <a:lnTo>
                      <a:pt x="204" y="592"/>
                    </a:lnTo>
                    <a:lnTo>
                      <a:pt x="205" y="592"/>
                    </a:lnTo>
                    <a:lnTo>
                      <a:pt x="205" y="591"/>
                    </a:lnTo>
                    <a:lnTo>
                      <a:pt x="206" y="591"/>
                    </a:lnTo>
                    <a:lnTo>
                      <a:pt x="206" y="589"/>
                    </a:lnTo>
                    <a:lnTo>
                      <a:pt x="207" y="588"/>
                    </a:lnTo>
                    <a:lnTo>
                      <a:pt x="208" y="588"/>
                    </a:lnTo>
                    <a:lnTo>
                      <a:pt x="209" y="587"/>
                    </a:lnTo>
                    <a:lnTo>
                      <a:pt x="210" y="586"/>
                    </a:lnTo>
                    <a:lnTo>
                      <a:pt x="212" y="586"/>
                    </a:lnTo>
                    <a:lnTo>
                      <a:pt x="214" y="585"/>
                    </a:lnTo>
                    <a:lnTo>
                      <a:pt x="215" y="584"/>
                    </a:lnTo>
                    <a:lnTo>
                      <a:pt x="216" y="583"/>
                    </a:lnTo>
                    <a:lnTo>
                      <a:pt x="218" y="582"/>
                    </a:lnTo>
                    <a:lnTo>
                      <a:pt x="220" y="580"/>
                    </a:lnTo>
                    <a:lnTo>
                      <a:pt x="221" y="579"/>
                    </a:lnTo>
                    <a:lnTo>
                      <a:pt x="222" y="579"/>
                    </a:lnTo>
                    <a:lnTo>
                      <a:pt x="222" y="578"/>
                    </a:lnTo>
                    <a:lnTo>
                      <a:pt x="223" y="578"/>
                    </a:lnTo>
                    <a:lnTo>
                      <a:pt x="224" y="577"/>
                    </a:lnTo>
                    <a:lnTo>
                      <a:pt x="225" y="577"/>
                    </a:lnTo>
                    <a:lnTo>
                      <a:pt x="225" y="576"/>
                    </a:lnTo>
                    <a:lnTo>
                      <a:pt x="226" y="576"/>
                    </a:lnTo>
                    <a:lnTo>
                      <a:pt x="226" y="575"/>
                    </a:lnTo>
                    <a:lnTo>
                      <a:pt x="227" y="575"/>
                    </a:lnTo>
                    <a:lnTo>
                      <a:pt x="227" y="574"/>
                    </a:lnTo>
                    <a:lnTo>
                      <a:pt x="229" y="574"/>
                    </a:lnTo>
                    <a:lnTo>
                      <a:pt x="229" y="572"/>
                    </a:lnTo>
                    <a:lnTo>
                      <a:pt x="230" y="572"/>
                    </a:lnTo>
                    <a:lnTo>
                      <a:pt x="230" y="571"/>
                    </a:lnTo>
                    <a:lnTo>
                      <a:pt x="232" y="570"/>
                    </a:lnTo>
                    <a:lnTo>
                      <a:pt x="232" y="569"/>
                    </a:lnTo>
                    <a:lnTo>
                      <a:pt x="234" y="567"/>
                    </a:lnTo>
                    <a:lnTo>
                      <a:pt x="236" y="566"/>
                    </a:lnTo>
                    <a:lnTo>
                      <a:pt x="236" y="565"/>
                    </a:lnTo>
                    <a:lnTo>
                      <a:pt x="238" y="563"/>
                    </a:lnTo>
                    <a:lnTo>
                      <a:pt x="239" y="562"/>
                    </a:lnTo>
                    <a:lnTo>
                      <a:pt x="240" y="562"/>
                    </a:lnTo>
                    <a:lnTo>
                      <a:pt x="240" y="561"/>
                    </a:lnTo>
                    <a:lnTo>
                      <a:pt x="241" y="560"/>
                    </a:lnTo>
                    <a:lnTo>
                      <a:pt x="242" y="560"/>
                    </a:lnTo>
                    <a:lnTo>
                      <a:pt x="242" y="559"/>
                    </a:lnTo>
                    <a:lnTo>
                      <a:pt x="243" y="559"/>
                    </a:lnTo>
                    <a:lnTo>
                      <a:pt x="244" y="558"/>
                    </a:lnTo>
                    <a:lnTo>
                      <a:pt x="244" y="557"/>
                    </a:lnTo>
                    <a:lnTo>
                      <a:pt x="246" y="555"/>
                    </a:lnTo>
                    <a:lnTo>
                      <a:pt x="247" y="554"/>
                    </a:lnTo>
                    <a:lnTo>
                      <a:pt x="248" y="553"/>
                    </a:lnTo>
                    <a:lnTo>
                      <a:pt x="250" y="552"/>
                    </a:lnTo>
                    <a:lnTo>
                      <a:pt x="250" y="551"/>
                    </a:lnTo>
                    <a:lnTo>
                      <a:pt x="251" y="551"/>
                    </a:lnTo>
                    <a:lnTo>
                      <a:pt x="252" y="549"/>
                    </a:lnTo>
                    <a:lnTo>
                      <a:pt x="255" y="546"/>
                    </a:lnTo>
                    <a:lnTo>
                      <a:pt x="256" y="545"/>
                    </a:lnTo>
                    <a:lnTo>
                      <a:pt x="259" y="542"/>
                    </a:lnTo>
                    <a:lnTo>
                      <a:pt x="260" y="541"/>
                    </a:lnTo>
                    <a:lnTo>
                      <a:pt x="261" y="540"/>
                    </a:lnTo>
                    <a:lnTo>
                      <a:pt x="263" y="538"/>
                    </a:lnTo>
                    <a:lnTo>
                      <a:pt x="264" y="537"/>
                    </a:lnTo>
                    <a:lnTo>
                      <a:pt x="265" y="536"/>
                    </a:lnTo>
                    <a:lnTo>
                      <a:pt x="266" y="535"/>
                    </a:lnTo>
                    <a:lnTo>
                      <a:pt x="267" y="534"/>
                    </a:lnTo>
                    <a:lnTo>
                      <a:pt x="268" y="533"/>
                    </a:lnTo>
                    <a:lnTo>
                      <a:pt x="269" y="533"/>
                    </a:lnTo>
                    <a:lnTo>
                      <a:pt x="269" y="532"/>
                    </a:lnTo>
                    <a:lnTo>
                      <a:pt x="270" y="532"/>
                    </a:lnTo>
                    <a:lnTo>
                      <a:pt x="270" y="530"/>
                    </a:lnTo>
                    <a:lnTo>
                      <a:pt x="273" y="529"/>
                    </a:lnTo>
                    <a:lnTo>
                      <a:pt x="274" y="528"/>
                    </a:lnTo>
                    <a:lnTo>
                      <a:pt x="275" y="527"/>
                    </a:lnTo>
                    <a:lnTo>
                      <a:pt x="276" y="527"/>
                    </a:lnTo>
                    <a:lnTo>
                      <a:pt x="277" y="526"/>
                    </a:lnTo>
                    <a:lnTo>
                      <a:pt x="278" y="525"/>
                    </a:lnTo>
                    <a:lnTo>
                      <a:pt x="279" y="525"/>
                    </a:lnTo>
                    <a:lnTo>
                      <a:pt x="279" y="524"/>
                    </a:lnTo>
                    <a:lnTo>
                      <a:pt x="281" y="522"/>
                    </a:lnTo>
                    <a:lnTo>
                      <a:pt x="281" y="521"/>
                    </a:lnTo>
                    <a:lnTo>
                      <a:pt x="282" y="521"/>
                    </a:lnTo>
                    <a:lnTo>
                      <a:pt x="282" y="520"/>
                    </a:lnTo>
                    <a:lnTo>
                      <a:pt x="283" y="520"/>
                    </a:lnTo>
                    <a:lnTo>
                      <a:pt x="283" y="519"/>
                    </a:lnTo>
                    <a:lnTo>
                      <a:pt x="283" y="518"/>
                    </a:lnTo>
                    <a:lnTo>
                      <a:pt x="284" y="518"/>
                    </a:lnTo>
                    <a:lnTo>
                      <a:pt x="284" y="517"/>
                    </a:lnTo>
                    <a:lnTo>
                      <a:pt x="285" y="516"/>
                    </a:lnTo>
                    <a:lnTo>
                      <a:pt x="286" y="513"/>
                    </a:lnTo>
                    <a:lnTo>
                      <a:pt x="287" y="512"/>
                    </a:lnTo>
                    <a:lnTo>
                      <a:pt x="289" y="510"/>
                    </a:lnTo>
                    <a:lnTo>
                      <a:pt x="289" y="509"/>
                    </a:lnTo>
                    <a:lnTo>
                      <a:pt x="290" y="508"/>
                    </a:lnTo>
                    <a:lnTo>
                      <a:pt x="290" y="507"/>
                    </a:lnTo>
                    <a:lnTo>
                      <a:pt x="290" y="505"/>
                    </a:lnTo>
                    <a:lnTo>
                      <a:pt x="291" y="504"/>
                    </a:lnTo>
                    <a:lnTo>
                      <a:pt x="291" y="503"/>
                    </a:lnTo>
                    <a:lnTo>
                      <a:pt x="292" y="502"/>
                    </a:lnTo>
                    <a:lnTo>
                      <a:pt x="292" y="501"/>
                    </a:lnTo>
                    <a:lnTo>
                      <a:pt x="292" y="500"/>
                    </a:lnTo>
                    <a:lnTo>
                      <a:pt x="293" y="499"/>
                    </a:lnTo>
                    <a:lnTo>
                      <a:pt x="293" y="498"/>
                    </a:lnTo>
                    <a:lnTo>
                      <a:pt x="294" y="496"/>
                    </a:lnTo>
                    <a:lnTo>
                      <a:pt x="294" y="495"/>
                    </a:lnTo>
                    <a:lnTo>
                      <a:pt x="294" y="494"/>
                    </a:lnTo>
                    <a:lnTo>
                      <a:pt x="295" y="493"/>
                    </a:lnTo>
                    <a:lnTo>
                      <a:pt x="295" y="492"/>
                    </a:lnTo>
                    <a:lnTo>
                      <a:pt x="296" y="491"/>
                    </a:lnTo>
                    <a:lnTo>
                      <a:pt x="296" y="490"/>
                    </a:lnTo>
                    <a:lnTo>
                      <a:pt x="296" y="487"/>
                    </a:lnTo>
                    <a:lnTo>
                      <a:pt x="298" y="487"/>
                    </a:lnTo>
                    <a:lnTo>
                      <a:pt x="298" y="486"/>
                    </a:lnTo>
                    <a:lnTo>
                      <a:pt x="299" y="485"/>
                    </a:lnTo>
                    <a:lnTo>
                      <a:pt x="299" y="484"/>
                    </a:lnTo>
                    <a:lnTo>
                      <a:pt x="299" y="483"/>
                    </a:lnTo>
                    <a:lnTo>
                      <a:pt x="300" y="482"/>
                    </a:lnTo>
                    <a:lnTo>
                      <a:pt x="300" y="480"/>
                    </a:lnTo>
                    <a:lnTo>
                      <a:pt x="301" y="479"/>
                    </a:lnTo>
                    <a:lnTo>
                      <a:pt x="302" y="478"/>
                    </a:lnTo>
                    <a:lnTo>
                      <a:pt x="303" y="475"/>
                    </a:lnTo>
                    <a:lnTo>
                      <a:pt x="304" y="473"/>
                    </a:lnTo>
                    <a:lnTo>
                      <a:pt x="304" y="471"/>
                    </a:lnTo>
                    <a:lnTo>
                      <a:pt x="305" y="469"/>
                    </a:lnTo>
                    <a:lnTo>
                      <a:pt x="307" y="467"/>
                    </a:lnTo>
                    <a:lnTo>
                      <a:pt x="308" y="465"/>
                    </a:lnTo>
                    <a:lnTo>
                      <a:pt x="309" y="463"/>
                    </a:lnTo>
                    <a:lnTo>
                      <a:pt x="309" y="462"/>
                    </a:lnTo>
                    <a:lnTo>
                      <a:pt x="310" y="461"/>
                    </a:lnTo>
                    <a:lnTo>
                      <a:pt x="310" y="460"/>
                    </a:lnTo>
                    <a:lnTo>
                      <a:pt x="311" y="458"/>
                    </a:lnTo>
                    <a:lnTo>
                      <a:pt x="312" y="457"/>
                    </a:lnTo>
                    <a:lnTo>
                      <a:pt x="312" y="455"/>
                    </a:lnTo>
                    <a:lnTo>
                      <a:pt x="315" y="453"/>
                    </a:lnTo>
                    <a:lnTo>
                      <a:pt x="315" y="452"/>
                    </a:lnTo>
                    <a:lnTo>
                      <a:pt x="316" y="451"/>
                    </a:lnTo>
                    <a:lnTo>
                      <a:pt x="317" y="450"/>
                    </a:lnTo>
                    <a:lnTo>
                      <a:pt x="317" y="449"/>
                    </a:lnTo>
                    <a:lnTo>
                      <a:pt x="318" y="449"/>
                    </a:lnTo>
                    <a:lnTo>
                      <a:pt x="318" y="448"/>
                    </a:lnTo>
                    <a:lnTo>
                      <a:pt x="319" y="446"/>
                    </a:lnTo>
                    <a:lnTo>
                      <a:pt x="320" y="445"/>
                    </a:lnTo>
                    <a:lnTo>
                      <a:pt x="320" y="444"/>
                    </a:lnTo>
                    <a:lnTo>
                      <a:pt x="321" y="443"/>
                    </a:lnTo>
                    <a:lnTo>
                      <a:pt x="322" y="442"/>
                    </a:lnTo>
                    <a:lnTo>
                      <a:pt x="322" y="441"/>
                    </a:lnTo>
                    <a:lnTo>
                      <a:pt x="324" y="441"/>
                    </a:lnTo>
                    <a:lnTo>
                      <a:pt x="324" y="440"/>
                    </a:lnTo>
                    <a:lnTo>
                      <a:pt x="325" y="440"/>
                    </a:lnTo>
                    <a:lnTo>
                      <a:pt x="325" y="438"/>
                    </a:lnTo>
                    <a:lnTo>
                      <a:pt x="326" y="438"/>
                    </a:lnTo>
                    <a:lnTo>
                      <a:pt x="328" y="436"/>
                    </a:lnTo>
                    <a:lnTo>
                      <a:pt x="329" y="435"/>
                    </a:lnTo>
                    <a:lnTo>
                      <a:pt x="329" y="434"/>
                    </a:lnTo>
                    <a:lnTo>
                      <a:pt x="330" y="434"/>
                    </a:lnTo>
                    <a:lnTo>
                      <a:pt x="330" y="433"/>
                    </a:lnTo>
                    <a:lnTo>
                      <a:pt x="332" y="433"/>
                    </a:lnTo>
                    <a:lnTo>
                      <a:pt x="333" y="432"/>
                    </a:lnTo>
                    <a:lnTo>
                      <a:pt x="334" y="430"/>
                    </a:lnTo>
                    <a:lnTo>
                      <a:pt x="336" y="428"/>
                    </a:lnTo>
                    <a:lnTo>
                      <a:pt x="337" y="427"/>
                    </a:lnTo>
                    <a:lnTo>
                      <a:pt x="338" y="427"/>
                    </a:lnTo>
                    <a:lnTo>
                      <a:pt x="338" y="426"/>
                    </a:lnTo>
                    <a:lnTo>
                      <a:pt x="339" y="426"/>
                    </a:lnTo>
                    <a:lnTo>
                      <a:pt x="341" y="425"/>
                    </a:lnTo>
                    <a:lnTo>
                      <a:pt x="342" y="424"/>
                    </a:lnTo>
                    <a:lnTo>
                      <a:pt x="343" y="423"/>
                    </a:lnTo>
                    <a:lnTo>
                      <a:pt x="344" y="421"/>
                    </a:lnTo>
                    <a:lnTo>
                      <a:pt x="345" y="420"/>
                    </a:lnTo>
                    <a:lnTo>
                      <a:pt x="346" y="420"/>
                    </a:lnTo>
                    <a:lnTo>
                      <a:pt x="347" y="419"/>
                    </a:lnTo>
                    <a:lnTo>
                      <a:pt x="348" y="418"/>
                    </a:lnTo>
                    <a:lnTo>
                      <a:pt x="350" y="417"/>
                    </a:lnTo>
                    <a:lnTo>
                      <a:pt x="351" y="416"/>
                    </a:lnTo>
                    <a:lnTo>
                      <a:pt x="352" y="415"/>
                    </a:lnTo>
                    <a:lnTo>
                      <a:pt x="353" y="415"/>
                    </a:lnTo>
                    <a:lnTo>
                      <a:pt x="353" y="413"/>
                    </a:lnTo>
                    <a:lnTo>
                      <a:pt x="354" y="413"/>
                    </a:lnTo>
                    <a:lnTo>
                      <a:pt x="354" y="412"/>
                    </a:lnTo>
                    <a:lnTo>
                      <a:pt x="355" y="412"/>
                    </a:lnTo>
                    <a:lnTo>
                      <a:pt x="355" y="411"/>
                    </a:lnTo>
                    <a:lnTo>
                      <a:pt x="356" y="411"/>
                    </a:lnTo>
                    <a:lnTo>
                      <a:pt x="356" y="410"/>
                    </a:lnTo>
                    <a:lnTo>
                      <a:pt x="358" y="410"/>
                    </a:lnTo>
                    <a:lnTo>
                      <a:pt x="358" y="409"/>
                    </a:lnTo>
                    <a:lnTo>
                      <a:pt x="359" y="409"/>
                    </a:lnTo>
                    <a:lnTo>
                      <a:pt x="360" y="408"/>
                    </a:lnTo>
                    <a:lnTo>
                      <a:pt x="361" y="408"/>
                    </a:lnTo>
                    <a:lnTo>
                      <a:pt x="361" y="407"/>
                    </a:lnTo>
                    <a:lnTo>
                      <a:pt x="362" y="406"/>
                    </a:lnTo>
                    <a:lnTo>
                      <a:pt x="363" y="406"/>
                    </a:lnTo>
                    <a:lnTo>
                      <a:pt x="363" y="404"/>
                    </a:lnTo>
                    <a:lnTo>
                      <a:pt x="364" y="404"/>
                    </a:lnTo>
                    <a:lnTo>
                      <a:pt x="364" y="403"/>
                    </a:lnTo>
                    <a:lnTo>
                      <a:pt x="365" y="403"/>
                    </a:lnTo>
                    <a:lnTo>
                      <a:pt x="367" y="402"/>
                    </a:lnTo>
                    <a:lnTo>
                      <a:pt x="368" y="401"/>
                    </a:lnTo>
                    <a:lnTo>
                      <a:pt x="369" y="400"/>
                    </a:lnTo>
                    <a:lnTo>
                      <a:pt x="370" y="399"/>
                    </a:lnTo>
                    <a:lnTo>
                      <a:pt x="371" y="399"/>
                    </a:lnTo>
                    <a:lnTo>
                      <a:pt x="372" y="398"/>
                    </a:lnTo>
                    <a:lnTo>
                      <a:pt x="372" y="396"/>
                    </a:lnTo>
                    <a:lnTo>
                      <a:pt x="373" y="396"/>
                    </a:lnTo>
                    <a:lnTo>
                      <a:pt x="374" y="395"/>
                    </a:lnTo>
                    <a:lnTo>
                      <a:pt x="376" y="394"/>
                    </a:lnTo>
                    <a:lnTo>
                      <a:pt x="378" y="392"/>
                    </a:lnTo>
                    <a:lnTo>
                      <a:pt x="379" y="391"/>
                    </a:lnTo>
                    <a:lnTo>
                      <a:pt x="380" y="390"/>
                    </a:lnTo>
                    <a:lnTo>
                      <a:pt x="381" y="388"/>
                    </a:lnTo>
                    <a:lnTo>
                      <a:pt x="382" y="387"/>
                    </a:lnTo>
                    <a:lnTo>
                      <a:pt x="382" y="386"/>
                    </a:lnTo>
                    <a:lnTo>
                      <a:pt x="384" y="386"/>
                    </a:lnTo>
                    <a:lnTo>
                      <a:pt x="385" y="385"/>
                    </a:lnTo>
                    <a:lnTo>
                      <a:pt x="385" y="384"/>
                    </a:lnTo>
                    <a:lnTo>
                      <a:pt x="386" y="383"/>
                    </a:lnTo>
                    <a:lnTo>
                      <a:pt x="387" y="382"/>
                    </a:lnTo>
                    <a:lnTo>
                      <a:pt x="388" y="381"/>
                    </a:lnTo>
                    <a:lnTo>
                      <a:pt x="388" y="379"/>
                    </a:lnTo>
                    <a:lnTo>
                      <a:pt x="389" y="379"/>
                    </a:lnTo>
                    <a:lnTo>
                      <a:pt x="389" y="378"/>
                    </a:lnTo>
                    <a:lnTo>
                      <a:pt x="390" y="377"/>
                    </a:lnTo>
                    <a:lnTo>
                      <a:pt x="390" y="376"/>
                    </a:lnTo>
                    <a:lnTo>
                      <a:pt x="391" y="376"/>
                    </a:lnTo>
                    <a:lnTo>
                      <a:pt x="391" y="375"/>
                    </a:lnTo>
                    <a:lnTo>
                      <a:pt x="393" y="374"/>
                    </a:lnTo>
                    <a:lnTo>
                      <a:pt x="393" y="373"/>
                    </a:lnTo>
                    <a:lnTo>
                      <a:pt x="394" y="371"/>
                    </a:lnTo>
                    <a:lnTo>
                      <a:pt x="394" y="370"/>
                    </a:lnTo>
                    <a:lnTo>
                      <a:pt x="395" y="369"/>
                    </a:lnTo>
                    <a:lnTo>
                      <a:pt x="395" y="368"/>
                    </a:lnTo>
                    <a:lnTo>
                      <a:pt x="396" y="368"/>
                    </a:lnTo>
                    <a:lnTo>
                      <a:pt x="396" y="367"/>
                    </a:lnTo>
                    <a:lnTo>
                      <a:pt x="398" y="365"/>
                    </a:lnTo>
                    <a:lnTo>
                      <a:pt x="398" y="363"/>
                    </a:lnTo>
                    <a:lnTo>
                      <a:pt x="399" y="362"/>
                    </a:lnTo>
                    <a:lnTo>
                      <a:pt x="401" y="361"/>
                    </a:lnTo>
                    <a:lnTo>
                      <a:pt x="402" y="359"/>
                    </a:lnTo>
                    <a:lnTo>
                      <a:pt x="403" y="359"/>
                    </a:lnTo>
                    <a:lnTo>
                      <a:pt x="404" y="357"/>
                    </a:lnTo>
                    <a:lnTo>
                      <a:pt x="404" y="356"/>
                    </a:lnTo>
                    <a:lnTo>
                      <a:pt x="405" y="356"/>
                    </a:lnTo>
                    <a:lnTo>
                      <a:pt x="405" y="354"/>
                    </a:lnTo>
                    <a:lnTo>
                      <a:pt x="406" y="353"/>
                    </a:lnTo>
                    <a:lnTo>
                      <a:pt x="406" y="352"/>
                    </a:lnTo>
                    <a:lnTo>
                      <a:pt x="407" y="352"/>
                    </a:lnTo>
                    <a:lnTo>
                      <a:pt x="407" y="351"/>
                    </a:lnTo>
                    <a:lnTo>
                      <a:pt x="408" y="350"/>
                    </a:lnTo>
                    <a:lnTo>
                      <a:pt x="408" y="349"/>
                    </a:lnTo>
                    <a:lnTo>
                      <a:pt x="410" y="348"/>
                    </a:lnTo>
                    <a:lnTo>
                      <a:pt x="410" y="346"/>
                    </a:lnTo>
                    <a:lnTo>
                      <a:pt x="411" y="345"/>
                    </a:lnTo>
                    <a:lnTo>
                      <a:pt x="411" y="344"/>
                    </a:lnTo>
                    <a:lnTo>
                      <a:pt x="412" y="343"/>
                    </a:lnTo>
                    <a:lnTo>
                      <a:pt x="412" y="342"/>
                    </a:lnTo>
                    <a:lnTo>
                      <a:pt x="412" y="341"/>
                    </a:lnTo>
                    <a:lnTo>
                      <a:pt x="413" y="340"/>
                    </a:lnTo>
                    <a:lnTo>
                      <a:pt x="413" y="338"/>
                    </a:lnTo>
                    <a:lnTo>
                      <a:pt x="414" y="337"/>
                    </a:lnTo>
                    <a:lnTo>
                      <a:pt x="415" y="336"/>
                    </a:lnTo>
                    <a:lnTo>
                      <a:pt x="415" y="335"/>
                    </a:lnTo>
                    <a:lnTo>
                      <a:pt x="416" y="334"/>
                    </a:lnTo>
                    <a:lnTo>
                      <a:pt x="417" y="334"/>
                    </a:lnTo>
                    <a:lnTo>
                      <a:pt x="417" y="333"/>
                    </a:lnTo>
                    <a:lnTo>
                      <a:pt x="419" y="333"/>
                    </a:lnTo>
                    <a:lnTo>
                      <a:pt x="419" y="332"/>
                    </a:lnTo>
                    <a:lnTo>
                      <a:pt x="420" y="331"/>
                    </a:lnTo>
                    <a:lnTo>
                      <a:pt x="421" y="329"/>
                    </a:lnTo>
                    <a:lnTo>
                      <a:pt x="422" y="328"/>
                    </a:lnTo>
                    <a:lnTo>
                      <a:pt x="423" y="327"/>
                    </a:lnTo>
                    <a:lnTo>
                      <a:pt x="424" y="326"/>
                    </a:lnTo>
                    <a:lnTo>
                      <a:pt x="424" y="325"/>
                    </a:lnTo>
                    <a:lnTo>
                      <a:pt x="425" y="325"/>
                    </a:lnTo>
                    <a:lnTo>
                      <a:pt x="427" y="324"/>
                    </a:lnTo>
                    <a:lnTo>
                      <a:pt x="427" y="323"/>
                    </a:lnTo>
                    <a:lnTo>
                      <a:pt x="428" y="323"/>
                    </a:lnTo>
                    <a:lnTo>
                      <a:pt x="429" y="321"/>
                    </a:lnTo>
                    <a:lnTo>
                      <a:pt x="430" y="320"/>
                    </a:lnTo>
                    <a:lnTo>
                      <a:pt x="431" y="320"/>
                    </a:lnTo>
                    <a:lnTo>
                      <a:pt x="431" y="319"/>
                    </a:lnTo>
                    <a:lnTo>
                      <a:pt x="432" y="319"/>
                    </a:lnTo>
                    <a:lnTo>
                      <a:pt x="432" y="318"/>
                    </a:lnTo>
                    <a:lnTo>
                      <a:pt x="433" y="318"/>
                    </a:lnTo>
                    <a:lnTo>
                      <a:pt x="433" y="317"/>
                    </a:lnTo>
                    <a:lnTo>
                      <a:pt x="434" y="317"/>
                    </a:lnTo>
                    <a:lnTo>
                      <a:pt x="436" y="316"/>
                    </a:lnTo>
                    <a:lnTo>
                      <a:pt x="437" y="316"/>
                    </a:lnTo>
                    <a:lnTo>
                      <a:pt x="437" y="315"/>
                    </a:lnTo>
                    <a:lnTo>
                      <a:pt x="438" y="315"/>
                    </a:lnTo>
                    <a:lnTo>
                      <a:pt x="439" y="314"/>
                    </a:lnTo>
                    <a:lnTo>
                      <a:pt x="440" y="314"/>
                    </a:lnTo>
                    <a:lnTo>
                      <a:pt x="441" y="312"/>
                    </a:lnTo>
                    <a:lnTo>
                      <a:pt x="442" y="312"/>
                    </a:lnTo>
                    <a:lnTo>
                      <a:pt x="442" y="311"/>
                    </a:lnTo>
                    <a:lnTo>
                      <a:pt x="443" y="311"/>
                    </a:lnTo>
                    <a:lnTo>
                      <a:pt x="445" y="311"/>
                    </a:lnTo>
                    <a:lnTo>
                      <a:pt x="446" y="311"/>
                    </a:lnTo>
                    <a:lnTo>
                      <a:pt x="446" y="310"/>
                    </a:lnTo>
                    <a:lnTo>
                      <a:pt x="447" y="310"/>
                    </a:lnTo>
                    <a:lnTo>
                      <a:pt x="448" y="310"/>
                    </a:lnTo>
                    <a:lnTo>
                      <a:pt x="449" y="310"/>
                    </a:lnTo>
                    <a:lnTo>
                      <a:pt x="450" y="310"/>
                    </a:lnTo>
                    <a:lnTo>
                      <a:pt x="451" y="309"/>
                    </a:lnTo>
                    <a:lnTo>
                      <a:pt x="453" y="309"/>
                    </a:lnTo>
                    <a:lnTo>
                      <a:pt x="454" y="310"/>
                    </a:lnTo>
                    <a:lnTo>
                      <a:pt x="455" y="310"/>
                    </a:lnTo>
                    <a:lnTo>
                      <a:pt x="456" y="310"/>
                    </a:lnTo>
                    <a:lnTo>
                      <a:pt x="457" y="310"/>
                    </a:lnTo>
                    <a:lnTo>
                      <a:pt x="458" y="310"/>
                    </a:lnTo>
                    <a:lnTo>
                      <a:pt x="459" y="310"/>
                    </a:lnTo>
                    <a:lnTo>
                      <a:pt x="460" y="310"/>
                    </a:lnTo>
                    <a:lnTo>
                      <a:pt x="462" y="310"/>
                    </a:lnTo>
                    <a:lnTo>
                      <a:pt x="463" y="310"/>
                    </a:lnTo>
                    <a:lnTo>
                      <a:pt x="464" y="310"/>
                    </a:lnTo>
                    <a:lnTo>
                      <a:pt x="465" y="310"/>
                    </a:lnTo>
                    <a:lnTo>
                      <a:pt x="468" y="310"/>
                    </a:lnTo>
                    <a:lnTo>
                      <a:pt x="469" y="310"/>
                    </a:lnTo>
                    <a:lnTo>
                      <a:pt x="472" y="310"/>
                    </a:lnTo>
                    <a:lnTo>
                      <a:pt x="473" y="310"/>
                    </a:lnTo>
                    <a:lnTo>
                      <a:pt x="474" y="310"/>
                    </a:lnTo>
                    <a:lnTo>
                      <a:pt x="476" y="311"/>
                    </a:lnTo>
                    <a:lnTo>
                      <a:pt x="484" y="311"/>
                    </a:lnTo>
                    <a:lnTo>
                      <a:pt x="488" y="311"/>
                    </a:lnTo>
                    <a:lnTo>
                      <a:pt x="489" y="311"/>
                    </a:lnTo>
                    <a:lnTo>
                      <a:pt x="492" y="311"/>
                    </a:lnTo>
                    <a:lnTo>
                      <a:pt x="494" y="311"/>
                    </a:lnTo>
                    <a:lnTo>
                      <a:pt x="498" y="311"/>
                    </a:lnTo>
                    <a:lnTo>
                      <a:pt x="500" y="312"/>
                    </a:lnTo>
                    <a:lnTo>
                      <a:pt x="503" y="312"/>
                    </a:lnTo>
                    <a:lnTo>
                      <a:pt x="507" y="312"/>
                    </a:lnTo>
                    <a:lnTo>
                      <a:pt x="509" y="312"/>
                    </a:lnTo>
                    <a:lnTo>
                      <a:pt x="514" y="312"/>
                    </a:lnTo>
                    <a:lnTo>
                      <a:pt x="517" y="312"/>
                    </a:lnTo>
                    <a:lnTo>
                      <a:pt x="518" y="312"/>
                    </a:lnTo>
                    <a:lnTo>
                      <a:pt x="520" y="314"/>
                    </a:lnTo>
                    <a:lnTo>
                      <a:pt x="522" y="314"/>
                    </a:lnTo>
                    <a:lnTo>
                      <a:pt x="524" y="314"/>
                    </a:lnTo>
                    <a:lnTo>
                      <a:pt x="525" y="314"/>
                    </a:lnTo>
                    <a:lnTo>
                      <a:pt x="526" y="314"/>
                    </a:lnTo>
                    <a:lnTo>
                      <a:pt x="527" y="314"/>
                    </a:lnTo>
                    <a:lnTo>
                      <a:pt x="531" y="314"/>
                    </a:lnTo>
                    <a:lnTo>
                      <a:pt x="532" y="314"/>
                    </a:lnTo>
                    <a:lnTo>
                      <a:pt x="534" y="314"/>
                    </a:lnTo>
                    <a:lnTo>
                      <a:pt x="536" y="314"/>
                    </a:lnTo>
                    <a:lnTo>
                      <a:pt x="537" y="314"/>
                    </a:lnTo>
                    <a:lnTo>
                      <a:pt x="538" y="314"/>
                    </a:lnTo>
                    <a:lnTo>
                      <a:pt x="540" y="314"/>
                    </a:lnTo>
                    <a:lnTo>
                      <a:pt x="541" y="315"/>
                    </a:lnTo>
                    <a:lnTo>
                      <a:pt x="542" y="315"/>
                    </a:lnTo>
                    <a:lnTo>
                      <a:pt x="543" y="315"/>
                    </a:lnTo>
                    <a:lnTo>
                      <a:pt x="544" y="315"/>
                    </a:lnTo>
                    <a:lnTo>
                      <a:pt x="546" y="314"/>
                    </a:lnTo>
                    <a:lnTo>
                      <a:pt x="548" y="314"/>
                    </a:lnTo>
                    <a:lnTo>
                      <a:pt x="551" y="314"/>
                    </a:lnTo>
                    <a:lnTo>
                      <a:pt x="553" y="314"/>
                    </a:lnTo>
                    <a:lnTo>
                      <a:pt x="554" y="314"/>
                    </a:lnTo>
                    <a:lnTo>
                      <a:pt x="555" y="314"/>
                    </a:lnTo>
                    <a:lnTo>
                      <a:pt x="558" y="314"/>
                    </a:lnTo>
                    <a:lnTo>
                      <a:pt x="559" y="314"/>
                    </a:lnTo>
                    <a:lnTo>
                      <a:pt x="562" y="314"/>
                    </a:lnTo>
                    <a:lnTo>
                      <a:pt x="567" y="314"/>
                    </a:lnTo>
                    <a:lnTo>
                      <a:pt x="569" y="314"/>
                    </a:lnTo>
                    <a:lnTo>
                      <a:pt x="571" y="312"/>
                    </a:lnTo>
                    <a:lnTo>
                      <a:pt x="572" y="312"/>
                    </a:lnTo>
                    <a:lnTo>
                      <a:pt x="574" y="312"/>
                    </a:lnTo>
                    <a:lnTo>
                      <a:pt x="575" y="312"/>
                    </a:lnTo>
                    <a:lnTo>
                      <a:pt x="576" y="312"/>
                    </a:lnTo>
                    <a:lnTo>
                      <a:pt x="577" y="312"/>
                    </a:lnTo>
                    <a:lnTo>
                      <a:pt x="578" y="311"/>
                    </a:lnTo>
                    <a:lnTo>
                      <a:pt x="580" y="311"/>
                    </a:lnTo>
                    <a:lnTo>
                      <a:pt x="584" y="310"/>
                    </a:lnTo>
                    <a:lnTo>
                      <a:pt x="587" y="309"/>
                    </a:lnTo>
                    <a:lnTo>
                      <a:pt x="588" y="308"/>
                    </a:lnTo>
                    <a:lnTo>
                      <a:pt x="589" y="308"/>
                    </a:lnTo>
                    <a:lnTo>
                      <a:pt x="591" y="308"/>
                    </a:lnTo>
                    <a:lnTo>
                      <a:pt x="592" y="307"/>
                    </a:lnTo>
                    <a:lnTo>
                      <a:pt x="595" y="306"/>
                    </a:lnTo>
                    <a:lnTo>
                      <a:pt x="600" y="303"/>
                    </a:lnTo>
                    <a:lnTo>
                      <a:pt x="604" y="301"/>
                    </a:lnTo>
                    <a:lnTo>
                      <a:pt x="605" y="300"/>
                    </a:lnTo>
                    <a:lnTo>
                      <a:pt x="607" y="299"/>
                    </a:lnTo>
                    <a:lnTo>
                      <a:pt x="610" y="298"/>
                    </a:lnTo>
                    <a:lnTo>
                      <a:pt x="612" y="298"/>
                    </a:lnTo>
                    <a:lnTo>
                      <a:pt x="613" y="296"/>
                    </a:lnTo>
                    <a:lnTo>
                      <a:pt x="614" y="296"/>
                    </a:lnTo>
                    <a:lnTo>
                      <a:pt x="615" y="296"/>
                    </a:lnTo>
                    <a:lnTo>
                      <a:pt x="617" y="296"/>
                    </a:lnTo>
                    <a:lnTo>
                      <a:pt x="618" y="296"/>
                    </a:lnTo>
                    <a:lnTo>
                      <a:pt x="620" y="295"/>
                    </a:lnTo>
                    <a:lnTo>
                      <a:pt x="622" y="295"/>
                    </a:lnTo>
                    <a:lnTo>
                      <a:pt x="623" y="295"/>
                    </a:lnTo>
                    <a:lnTo>
                      <a:pt x="624" y="295"/>
                    </a:lnTo>
                    <a:lnTo>
                      <a:pt x="626" y="294"/>
                    </a:lnTo>
                    <a:lnTo>
                      <a:pt x="628" y="294"/>
                    </a:lnTo>
                    <a:lnTo>
                      <a:pt x="628" y="293"/>
                    </a:lnTo>
                    <a:lnTo>
                      <a:pt x="629" y="293"/>
                    </a:lnTo>
                    <a:lnTo>
                      <a:pt x="630" y="293"/>
                    </a:lnTo>
                    <a:lnTo>
                      <a:pt x="631" y="292"/>
                    </a:lnTo>
                    <a:lnTo>
                      <a:pt x="632" y="292"/>
                    </a:lnTo>
                    <a:lnTo>
                      <a:pt x="634" y="292"/>
                    </a:lnTo>
                    <a:lnTo>
                      <a:pt x="635" y="292"/>
                    </a:lnTo>
                    <a:lnTo>
                      <a:pt x="636" y="292"/>
                    </a:lnTo>
                    <a:lnTo>
                      <a:pt x="639" y="291"/>
                    </a:lnTo>
                    <a:lnTo>
                      <a:pt x="640" y="291"/>
                    </a:lnTo>
                    <a:lnTo>
                      <a:pt x="641" y="291"/>
                    </a:lnTo>
                    <a:lnTo>
                      <a:pt x="645" y="291"/>
                    </a:lnTo>
                    <a:lnTo>
                      <a:pt x="646" y="291"/>
                    </a:lnTo>
                    <a:lnTo>
                      <a:pt x="648" y="291"/>
                    </a:lnTo>
                    <a:lnTo>
                      <a:pt x="650" y="291"/>
                    </a:lnTo>
                    <a:lnTo>
                      <a:pt x="652" y="291"/>
                    </a:lnTo>
                    <a:lnTo>
                      <a:pt x="653" y="290"/>
                    </a:lnTo>
                    <a:lnTo>
                      <a:pt x="655" y="290"/>
                    </a:lnTo>
                    <a:lnTo>
                      <a:pt x="661" y="287"/>
                    </a:lnTo>
                    <a:lnTo>
                      <a:pt x="666" y="286"/>
                    </a:lnTo>
                    <a:lnTo>
                      <a:pt x="669" y="286"/>
                    </a:lnTo>
                    <a:lnTo>
                      <a:pt x="673" y="285"/>
                    </a:lnTo>
                    <a:lnTo>
                      <a:pt x="675" y="285"/>
                    </a:lnTo>
                    <a:lnTo>
                      <a:pt x="676" y="284"/>
                    </a:lnTo>
                    <a:lnTo>
                      <a:pt x="679" y="284"/>
                    </a:lnTo>
                    <a:lnTo>
                      <a:pt x="679" y="283"/>
                    </a:lnTo>
                    <a:lnTo>
                      <a:pt x="679" y="281"/>
                    </a:lnTo>
                    <a:lnTo>
                      <a:pt x="678" y="279"/>
                    </a:lnTo>
                    <a:lnTo>
                      <a:pt x="678" y="277"/>
                    </a:lnTo>
                    <a:lnTo>
                      <a:pt x="678" y="276"/>
                    </a:lnTo>
                    <a:lnTo>
                      <a:pt x="676" y="276"/>
                    </a:lnTo>
                    <a:lnTo>
                      <a:pt x="676" y="275"/>
                    </a:lnTo>
                    <a:lnTo>
                      <a:pt x="676" y="274"/>
                    </a:lnTo>
                    <a:lnTo>
                      <a:pt x="675" y="273"/>
                    </a:lnTo>
                    <a:lnTo>
                      <a:pt x="675" y="271"/>
                    </a:lnTo>
                    <a:lnTo>
                      <a:pt x="675" y="269"/>
                    </a:lnTo>
                    <a:lnTo>
                      <a:pt x="674" y="266"/>
                    </a:lnTo>
                    <a:lnTo>
                      <a:pt x="673" y="262"/>
                    </a:lnTo>
                    <a:lnTo>
                      <a:pt x="672" y="260"/>
                    </a:lnTo>
                    <a:lnTo>
                      <a:pt x="672" y="259"/>
                    </a:lnTo>
                    <a:lnTo>
                      <a:pt x="672" y="258"/>
                    </a:lnTo>
                    <a:lnTo>
                      <a:pt x="672" y="257"/>
                    </a:lnTo>
                    <a:lnTo>
                      <a:pt x="671" y="256"/>
                    </a:lnTo>
                    <a:lnTo>
                      <a:pt x="671" y="254"/>
                    </a:lnTo>
                    <a:lnTo>
                      <a:pt x="671" y="253"/>
                    </a:lnTo>
                    <a:lnTo>
                      <a:pt x="671" y="252"/>
                    </a:lnTo>
                    <a:lnTo>
                      <a:pt x="671" y="251"/>
                    </a:lnTo>
                    <a:lnTo>
                      <a:pt x="671" y="249"/>
                    </a:lnTo>
                    <a:lnTo>
                      <a:pt x="671" y="248"/>
                    </a:lnTo>
                    <a:lnTo>
                      <a:pt x="671" y="247"/>
                    </a:lnTo>
                    <a:lnTo>
                      <a:pt x="671" y="245"/>
                    </a:lnTo>
                    <a:lnTo>
                      <a:pt x="671" y="244"/>
                    </a:lnTo>
                    <a:lnTo>
                      <a:pt x="671" y="243"/>
                    </a:lnTo>
                    <a:lnTo>
                      <a:pt x="671" y="242"/>
                    </a:lnTo>
                    <a:lnTo>
                      <a:pt x="671" y="241"/>
                    </a:lnTo>
                    <a:lnTo>
                      <a:pt x="671" y="240"/>
                    </a:lnTo>
                    <a:lnTo>
                      <a:pt x="671" y="239"/>
                    </a:lnTo>
                    <a:lnTo>
                      <a:pt x="671" y="237"/>
                    </a:lnTo>
                    <a:lnTo>
                      <a:pt x="671" y="233"/>
                    </a:lnTo>
                    <a:lnTo>
                      <a:pt x="671" y="232"/>
                    </a:lnTo>
                    <a:lnTo>
                      <a:pt x="671" y="231"/>
                    </a:lnTo>
                    <a:lnTo>
                      <a:pt x="671" y="229"/>
                    </a:lnTo>
                    <a:lnTo>
                      <a:pt x="671" y="226"/>
                    </a:lnTo>
                    <a:lnTo>
                      <a:pt x="671" y="225"/>
                    </a:lnTo>
                    <a:lnTo>
                      <a:pt x="671" y="224"/>
                    </a:lnTo>
                    <a:lnTo>
                      <a:pt x="671" y="223"/>
                    </a:lnTo>
                    <a:lnTo>
                      <a:pt x="671" y="222"/>
                    </a:lnTo>
                    <a:lnTo>
                      <a:pt x="671" y="220"/>
                    </a:lnTo>
                    <a:lnTo>
                      <a:pt x="671" y="219"/>
                    </a:lnTo>
                    <a:lnTo>
                      <a:pt x="671" y="218"/>
                    </a:lnTo>
                    <a:lnTo>
                      <a:pt x="671" y="217"/>
                    </a:lnTo>
                    <a:lnTo>
                      <a:pt x="671" y="216"/>
                    </a:lnTo>
                    <a:lnTo>
                      <a:pt x="671" y="215"/>
                    </a:lnTo>
                    <a:lnTo>
                      <a:pt x="672" y="211"/>
                    </a:lnTo>
                    <a:lnTo>
                      <a:pt x="672" y="200"/>
                    </a:lnTo>
                    <a:lnTo>
                      <a:pt x="672" y="197"/>
                    </a:lnTo>
                    <a:lnTo>
                      <a:pt x="672" y="195"/>
                    </a:lnTo>
                    <a:lnTo>
                      <a:pt x="672" y="193"/>
                    </a:lnTo>
                    <a:lnTo>
                      <a:pt x="672" y="190"/>
                    </a:lnTo>
                    <a:lnTo>
                      <a:pt x="672" y="189"/>
                    </a:lnTo>
                    <a:lnTo>
                      <a:pt x="672" y="187"/>
                    </a:lnTo>
                    <a:lnTo>
                      <a:pt x="672" y="185"/>
                    </a:lnTo>
                    <a:lnTo>
                      <a:pt x="672" y="184"/>
                    </a:lnTo>
                    <a:lnTo>
                      <a:pt x="672" y="183"/>
                    </a:lnTo>
                    <a:lnTo>
                      <a:pt x="672" y="182"/>
                    </a:lnTo>
                    <a:lnTo>
                      <a:pt x="673" y="182"/>
                    </a:lnTo>
                    <a:lnTo>
                      <a:pt x="673" y="181"/>
                    </a:lnTo>
                    <a:lnTo>
                      <a:pt x="674" y="179"/>
                    </a:lnTo>
                    <a:lnTo>
                      <a:pt x="674" y="178"/>
                    </a:lnTo>
                    <a:lnTo>
                      <a:pt x="675" y="176"/>
                    </a:lnTo>
                    <a:lnTo>
                      <a:pt x="676" y="175"/>
                    </a:lnTo>
                    <a:lnTo>
                      <a:pt x="678" y="174"/>
                    </a:lnTo>
                    <a:lnTo>
                      <a:pt x="679" y="172"/>
                    </a:lnTo>
                    <a:lnTo>
                      <a:pt x="679" y="170"/>
                    </a:lnTo>
                    <a:lnTo>
                      <a:pt x="679" y="169"/>
                    </a:lnTo>
                    <a:lnTo>
                      <a:pt x="679" y="168"/>
                    </a:lnTo>
                    <a:lnTo>
                      <a:pt x="679" y="167"/>
                    </a:lnTo>
                    <a:lnTo>
                      <a:pt x="678" y="165"/>
                    </a:lnTo>
                    <a:lnTo>
                      <a:pt x="678" y="161"/>
                    </a:lnTo>
                    <a:lnTo>
                      <a:pt x="676" y="160"/>
                    </a:lnTo>
                    <a:lnTo>
                      <a:pt x="676" y="159"/>
                    </a:lnTo>
                    <a:lnTo>
                      <a:pt x="676" y="158"/>
                    </a:lnTo>
                    <a:lnTo>
                      <a:pt x="676" y="155"/>
                    </a:lnTo>
                    <a:lnTo>
                      <a:pt x="675" y="150"/>
                    </a:lnTo>
                    <a:lnTo>
                      <a:pt x="675" y="148"/>
                    </a:lnTo>
                    <a:lnTo>
                      <a:pt x="675" y="139"/>
                    </a:lnTo>
                    <a:lnTo>
                      <a:pt x="675" y="136"/>
                    </a:lnTo>
                    <a:lnTo>
                      <a:pt x="675" y="134"/>
                    </a:lnTo>
                    <a:lnTo>
                      <a:pt x="675" y="133"/>
                    </a:lnTo>
                    <a:lnTo>
                      <a:pt x="675" y="131"/>
                    </a:lnTo>
                    <a:lnTo>
                      <a:pt x="675" y="130"/>
                    </a:lnTo>
                    <a:lnTo>
                      <a:pt x="675" y="127"/>
                    </a:lnTo>
                    <a:lnTo>
                      <a:pt x="675" y="101"/>
                    </a:lnTo>
                    <a:lnTo>
                      <a:pt x="674" y="93"/>
                    </a:lnTo>
                    <a:lnTo>
                      <a:pt x="674" y="92"/>
                    </a:lnTo>
                    <a:lnTo>
                      <a:pt x="674" y="90"/>
                    </a:lnTo>
                    <a:lnTo>
                      <a:pt x="674" y="84"/>
                    </a:lnTo>
                    <a:lnTo>
                      <a:pt x="674" y="81"/>
                    </a:lnTo>
                    <a:lnTo>
                      <a:pt x="674" y="77"/>
                    </a:lnTo>
                    <a:lnTo>
                      <a:pt x="674" y="75"/>
                    </a:lnTo>
                    <a:lnTo>
                      <a:pt x="674" y="72"/>
                    </a:lnTo>
                    <a:lnTo>
                      <a:pt x="674" y="70"/>
                    </a:lnTo>
                    <a:lnTo>
                      <a:pt x="674" y="68"/>
                    </a:lnTo>
                    <a:lnTo>
                      <a:pt x="674" y="67"/>
                    </a:lnTo>
                    <a:lnTo>
                      <a:pt x="674" y="63"/>
                    </a:lnTo>
                    <a:lnTo>
                      <a:pt x="674" y="61"/>
                    </a:lnTo>
                    <a:lnTo>
                      <a:pt x="674" y="58"/>
                    </a:lnTo>
                    <a:lnTo>
                      <a:pt x="674" y="57"/>
                    </a:lnTo>
                    <a:lnTo>
                      <a:pt x="674" y="53"/>
                    </a:lnTo>
                    <a:lnTo>
                      <a:pt x="674" y="52"/>
                    </a:lnTo>
                    <a:lnTo>
                      <a:pt x="674" y="51"/>
                    </a:lnTo>
                    <a:lnTo>
                      <a:pt x="674" y="48"/>
                    </a:lnTo>
                    <a:lnTo>
                      <a:pt x="674" y="47"/>
                    </a:lnTo>
                    <a:lnTo>
                      <a:pt x="674" y="45"/>
                    </a:lnTo>
                    <a:lnTo>
                      <a:pt x="674" y="44"/>
                    </a:lnTo>
                    <a:lnTo>
                      <a:pt x="674" y="43"/>
                    </a:lnTo>
                    <a:lnTo>
                      <a:pt x="673" y="43"/>
                    </a:lnTo>
                    <a:lnTo>
                      <a:pt x="673" y="42"/>
                    </a:lnTo>
                    <a:lnTo>
                      <a:pt x="673" y="41"/>
                    </a:lnTo>
                    <a:lnTo>
                      <a:pt x="672" y="39"/>
                    </a:lnTo>
                    <a:lnTo>
                      <a:pt x="672" y="38"/>
                    </a:lnTo>
                    <a:lnTo>
                      <a:pt x="669" y="33"/>
                    </a:lnTo>
                    <a:lnTo>
                      <a:pt x="667" y="31"/>
                    </a:lnTo>
                    <a:lnTo>
                      <a:pt x="667" y="30"/>
                    </a:lnTo>
                    <a:lnTo>
                      <a:pt x="666" y="30"/>
                    </a:lnTo>
                    <a:lnTo>
                      <a:pt x="666" y="28"/>
                    </a:lnTo>
                    <a:lnTo>
                      <a:pt x="665" y="26"/>
                    </a:lnTo>
                    <a:lnTo>
                      <a:pt x="664" y="24"/>
                    </a:lnTo>
                    <a:lnTo>
                      <a:pt x="663" y="23"/>
                    </a:lnTo>
                    <a:lnTo>
                      <a:pt x="663" y="22"/>
                    </a:lnTo>
                    <a:lnTo>
                      <a:pt x="662" y="20"/>
                    </a:lnTo>
                    <a:lnTo>
                      <a:pt x="661" y="19"/>
                    </a:lnTo>
                    <a:lnTo>
                      <a:pt x="661" y="17"/>
                    </a:lnTo>
                    <a:lnTo>
                      <a:pt x="660" y="17"/>
                    </a:lnTo>
                    <a:lnTo>
                      <a:pt x="660" y="16"/>
                    </a:lnTo>
                    <a:lnTo>
                      <a:pt x="658" y="15"/>
                    </a:lnTo>
                    <a:lnTo>
                      <a:pt x="658" y="14"/>
                    </a:lnTo>
                    <a:lnTo>
                      <a:pt x="657" y="13"/>
                    </a:lnTo>
                    <a:lnTo>
                      <a:pt x="657" y="11"/>
                    </a:lnTo>
                    <a:lnTo>
                      <a:pt x="656" y="10"/>
                    </a:lnTo>
                    <a:lnTo>
                      <a:pt x="656" y="9"/>
                    </a:lnTo>
                    <a:lnTo>
                      <a:pt x="656" y="8"/>
                    </a:lnTo>
                    <a:lnTo>
                      <a:pt x="656" y="7"/>
                    </a:lnTo>
                    <a:lnTo>
                      <a:pt x="655" y="6"/>
                    </a:lnTo>
                    <a:lnTo>
                      <a:pt x="655" y="3"/>
                    </a:lnTo>
                    <a:lnTo>
                      <a:pt x="655" y="2"/>
                    </a:lnTo>
                    <a:lnTo>
                      <a:pt x="655" y="1"/>
                    </a:lnTo>
                    <a:lnTo>
                      <a:pt x="655" y="0"/>
                    </a:lnTo>
                    <a:lnTo>
                      <a:pt x="657" y="2"/>
                    </a:lnTo>
                    <a:lnTo>
                      <a:pt x="663" y="9"/>
                    </a:lnTo>
                    <a:lnTo>
                      <a:pt x="665" y="10"/>
                    </a:lnTo>
                    <a:lnTo>
                      <a:pt x="667" y="13"/>
                    </a:lnTo>
                    <a:lnTo>
                      <a:pt x="671" y="16"/>
                    </a:lnTo>
                    <a:lnTo>
                      <a:pt x="675" y="20"/>
                    </a:lnTo>
                    <a:lnTo>
                      <a:pt x="676" y="20"/>
                    </a:lnTo>
                    <a:lnTo>
                      <a:pt x="678" y="23"/>
                    </a:lnTo>
                    <a:lnTo>
                      <a:pt x="679" y="24"/>
                    </a:lnTo>
                    <a:lnTo>
                      <a:pt x="680" y="25"/>
                    </a:lnTo>
                    <a:lnTo>
                      <a:pt x="683" y="27"/>
                    </a:lnTo>
                    <a:lnTo>
                      <a:pt x="684" y="28"/>
                    </a:lnTo>
                    <a:lnTo>
                      <a:pt x="684" y="30"/>
                    </a:lnTo>
                    <a:lnTo>
                      <a:pt x="688" y="33"/>
                    </a:lnTo>
                    <a:lnTo>
                      <a:pt x="690" y="34"/>
                    </a:lnTo>
                    <a:lnTo>
                      <a:pt x="691" y="36"/>
                    </a:lnTo>
                    <a:lnTo>
                      <a:pt x="692" y="36"/>
                    </a:lnTo>
                    <a:lnTo>
                      <a:pt x="692" y="38"/>
                    </a:lnTo>
                    <a:lnTo>
                      <a:pt x="696" y="40"/>
                    </a:lnTo>
                    <a:lnTo>
                      <a:pt x="696" y="41"/>
                    </a:lnTo>
                    <a:lnTo>
                      <a:pt x="697" y="42"/>
                    </a:lnTo>
                    <a:lnTo>
                      <a:pt x="698" y="42"/>
                    </a:lnTo>
                    <a:lnTo>
                      <a:pt x="698" y="43"/>
                    </a:lnTo>
                    <a:lnTo>
                      <a:pt x="699" y="43"/>
                    </a:lnTo>
                    <a:lnTo>
                      <a:pt x="699" y="44"/>
                    </a:lnTo>
                    <a:lnTo>
                      <a:pt x="703" y="47"/>
                    </a:lnTo>
                    <a:lnTo>
                      <a:pt x="706" y="50"/>
                    </a:lnTo>
                    <a:lnTo>
                      <a:pt x="710" y="55"/>
                    </a:lnTo>
                    <a:lnTo>
                      <a:pt x="712" y="56"/>
                    </a:lnTo>
                    <a:lnTo>
                      <a:pt x="714" y="58"/>
                    </a:lnTo>
                    <a:lnTo>
                      <a:pt x="715" y="59"/>
                    </a:lnTo>
                    <a:lnTo>
                      <a:pt x="718" y="63"/>
                    </a:lnTo>
                    <a:lnTo>
                      <a:pt x="719" y="64"/>
                    </a:lnTo>
                    <a:lnTo>
                      <a:pt x="723" y="67"/>
                    </a:lnTo>
                    <a:lnTo>
                      <a:pt x="724" y="67"/>
                    </a:lnTo>
                    <a:lnTo>
                      <a:pt x="727" y="70"/>
                    </a:lnTo>
                    <a:lnTo>
                      <a:pt x="730" y="74"/>
                    </a:lnTo>
                    <a:lnTo>
                      <a:pt x="731" y="75"/>
                    </a:lnTo>
                    <a:lnTo>
                      <a:pt x="732" y="75"/>
                    </a:lnTo>
                    <a:lnTo>
                      <a:pt x="733" y="77"/>
                    </a:lnTo>
                    <a:lnTo>
                      <a:pt x="738" y="82"/>
                    </a:lnTo>
                    <a:lnTo>
                      <a:pt x="741" y="85"/>
                    </a:lnTo>
                    <a:lnTo>
                      <a:pt x="743" y="88"/>
                    </a:lnTo>
                    <a:lnTo>
                      <a:pt x="747" y="90"/>
                    </a:lnTo>
                    <a:lnTo>
                      <a:pt x="753" y="98"/>
                    </a:lnTo>
                    <a:lnTo>
                      <a:pt x="756" y="100"/>
                    </a:lnTo>
                    <a:lnTo>
                      <a:pt x="757" y="100"/>
                    </a:lnTo>
                    <a:lnTo>
                      <a:pt x="757" y="101"/>
                    </a:lnTo>
                    <a:lnTo>
                      <a:pt x="758" y="102"/>
                    </a:lnTo>
                    <a:lnTo>
                      <a:pt x="759" y="103"/>
                    </a:lnTo>
                    <a:lnTo>
                      <a:pt x="764" y="107"/>
                    </a:lnTo>
                    <a:lnTo>
                      <a:pt x="764" y="108"/>
                    </a:lnTo>
                    <a:lnTo>
                      <a:pt x="765" y="109"/>
                    </a:lnTo>
                    <a:lnTo>
                      <a:pt x="766" y="110"/>
                    </a:lnTo>
                    <a:lnTo>
                      <a:pt x="767" y="111"/>
                    </a:lnTo>
                    <a:lnTo>
                      <a:pt x="768" y="112"/>
                    </a:lnTo>
                    <a:lnTo>
                      <a:pt x="769" y="114"/>
                    </a:lnTo>
                    <a:lnTo>
                      <a:pt x="772" y="115"/>
                    </a:lnTo>
                    <a:lnTo>
                      <a:pt x="773" y="117"/>
                    </a:lnTo>
                    <a:lnTo>
                      <a:pt x="774" y="118"/>
                    </a:lnTo>
                    <a:lnTo>
                      <a:pt x="775" y="118"/>
                    </a:lnTo>
                    <a:lnTo>
                      <a:pt x="776" y="120"/>
                    </a:lnTo>
                    <a:lnTo>
                      <a:pt x="777" y="122"/>
                    </a:lnTo>
                    <a:lnTo>
                      <a:pt x="778" y="122"/>
                    </a:lnTo>
                    <a:lnTo>
                      <a:pt x="781" y="124"/>
                    </a:lnTo>
                    <a:lnTo>
                      <a:pt x="785" y="130"/>
                    </a:lnTo>
                    <a:lnTo>
                      <a:pt x="787" y="131"/>
                    </a:lnTo>
                    <a:lnTo>
                      <a:pt x="788" y="133"/>
                    </a:lnTo>
                    <a:lnTo>
                      <a:pt x="790" y="133"/>
                    </a:lnTo>
                    <a:lnTo>
                      <a:pt x="791" y="134"/>
                    </a:lnTo>
                    <a:lnTo>
                      <a:pt x="791" y="135"/>
                    </a:lnTo>
                    <a:lnTo>
                      <a:pt x="793" y="137"/>
                    </a:lnTo>
                    <a:lnTo>
                      <a:pt x="794" y="139"/>
                    </a:lnTo>
                    <a:lnTo>
                      <a:pt x="795" y="139"/>
                    </a:lnTo>
                    <a:lnTo>
                      <a:pt x="795" y="140"/>
                    </a:lnTo>
                    <a:lnTo>
                      <a:pt x="800" y="143"/>
                    </a:lnTo>
                    <a:lnTo>
                      <a:pt x="807" y="150"/>
                    </a:lnTo>
                    <a:lnTo>
                      <a:pt x="809" y="152"/>
                    </a:lnTo>
                    <a:lnTo>
                      <a:pt x="812" y="156"/>
                    </a:lnTo>
                    <a:lnTo>
                      <a:pt x="817" y="160"/>
                    </a:lnTo>
                    <a:lnTo>
                      <a:pt x="818" y="162"/>
                    </a:lnTo>
                    <a:lnTo>
                      <a:pt x="819" y="162"/>
                    </a:lnTo>
                    <a:lnTo>
                      <a:pt x="819" y="164"/>
                    </a:lnTo>
                    <a:lnTo>
                      <a:pt x="821" y="165"/>
                    </a:lnTo>
                    <a:lnTo>
                      <a:pt x="821" y="166"/>
                    </a:lnTo>
                    <a:lnTo>
                      <a:pt x="822" y="166"/>
                    </a:lnTo>
                    <a:lnTo>
                      <a:pt x="824" y="167"/>
                    </a:lnTo>
                    <a:lnTo>
                      <a:pt x="825" y="168"/>
                    </a:lnTo>
                    <a:lnTo>
                      <a:pt x="826" y="170"/>
                    </a:lnTo>
                    <a:lnTo>
                      <a:pt x="827" y="170"/>
                    </a:lnTo>
                    <a:lnTo>
                      <a:pt x="828" y="172"/>
                    </a:lnTo>
                    <a:lnTo>
                      <a:pt x="833" y="176"/>
                    </a:lnTo>
                    <a:lnTo>
                      <a:pt x="834" y="177"/>
                    </a:lnTo>
                    <a:lnTo>
                      <a:pt x="835" y="178"/>
                    </a:lnTo>
                    <a:lnTo>
                      <a:pt x="837" y="182"/>
                    </a:lnTo>
                    <a:lnTo>
                      <a:pt x="838" y="183"/>
                    </a:lnTo>
                    <a:lnTo>
                      <a:pt x="839" y="184"/>
                    </a:lnTo>
                    <a:lnTo>
                      <a:pt x="844" y="187"/>
                    </a:lnTo>
                    <a:lnTo>
                      <a:pt x="845" y="189"/>
                    </a:lnTo>
                    <a:lnTo>
                      <a:pt x="846" y="190"/>
                    </a:lnTo>
                    <a:lnTo>
                      <a:pt x="847" y="191"/>
                    </a:lnTo>
                    <a:lnTo>
                      <a:pt x="848" y="192"/>
                    </a:lnTo>
                    <a:lnTo>
                      <a:pt x="851" y="194"/>
                    </a:lnTo>
                    <a:lnTo>
                      <a:pt x="856" y="200"/>
                    </a:lnTo>
                    <a:lnTo>
                      <a:pt x="859" y="202"/>
                    </a:lnTo>
                    <a:lnTo>
                      <a:pt x="859" y="203"/>
                    </a:lnTo>
                    <a:lnTo>
                      <a:pt x="861" y="204"/>
                    </a:lnTo>
                    <a:lnTo>
                      <a:pt x="865" y="209"/>
                    </a:lnTo>
                    <a:lnTo>
                      <a:pt x="868" y="211"/>
                    </a:lnTo>
                    <a:lnTo>
                      <a:pt x="869" y="212"/>
                    </a:lnTo>
                    <a:lnTo>
                      <a:pt x="869" y="215"/>
                    </a:lnTo>
                    <a:lnTo>
                      <a:pt x="870" y="216"/>
                    </a:lnTo>
                    <a:lnTo>
                      <a:pt x="870" y="217"/>
                    </a:lnTo>
                    <a:lnTo>
                      <a:pt x="872" y="220"/>
                    </a:lnTo>
                    <a:lnTo>
                      <a:pt x="872" y="224"/>
                    </a:lnTo>
                    <a:lnTo>
                      <a:pt x="872" y="227"/>
                    </a:lnTo>
                    <a:lnTo>
                      <a:pt x="873" y="231"/>
                    </a:lnTo>
                    <a:lnTo>
                      <a:pt x="872" y="232"/>
                    </a:lnTo>
                    <a:lnTo>
                      <a:pt x="872" y="234"/>
                    </a:lnTo>
                    <a:lnTo>
                      <a:pt x="872" y="235"/>
                    </a:lnTo>
                    <a:lnTo>
                      <a:pt x="872" y="236"/>
                    </a:lnTo>
                    <a:lnTo>
                      <a:pt x="872" y="237"/>
                    </a:lnTo>
                    <a:lnTo>
                      <a:pt x="871" y="240"/>
                    </a:lnTo>
                    <a:lnTo>
                      <a:pt x="871" y="241"/>
                    </a:lnTo>
                    <a:lnTo>
                      <a:pt x="870" y="245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35" name="Freeform 459">
                <a:extLst>
                  <a:ext uri="{FF2B5EF4-FFF2-40B4-BE49-F238E27FC236}">
                    <a16:creationId xmlns:a16="http://schemas.microsoft.com/office/drawing/2014/main" id="{92DAC472-BFDF-E1F2-2D95-62A0EB32FE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8575" y="1187450"/>
                <a:ext cx="3556000" cy="2497138"/>
              </a:xfrm>
              <a:custGeom>
                <a:avLst/>
                <a:gdLst>
                  <a:gd name="T0" fmla="*/ 1623 w 2240"/>
                  <a:gd name="T1" fmla="*/ 195 h 1573"/>
                  <a:gd name="T2" fmla="*/ 1723 w 2240"/>
                  <a:gd name="T3" fmla="*/ 291 h 1573"/>
                  <a:gd name="T4" fmla="*/ 1830 w 2240"/>
                  <a:gd name="T5" fmla="*/ 397 h 1573"/>
                  <a:gd name="T6" fmla="*/ 1948 w 2240"/>
                  <a:gd name="T7" fmla="*/ 514 h 1573"/>
                  <a:gd name="T8" fmla="*/ 2054 w 2240"/>
                  <a:gd name="T9" fmla="*/ 617 h 1573"/>
                  <a:gd name="T10" fmla="*/ 2190 w 2240"/>
                  <a:gd name="T11" fmla="*/ 750 h 1573"/>
                  <a:gd name="T12" fmla="*/ 2235 w 2240"/>
                  <a:gd name="T13" fmla="*/ 828 h 1573"/>
                  <a:gd name="T14" fmla="*/ 2233 w 2240"/>
                  <a:gd name="T15" fmla="*/ 960 h 1573"/>
                  <a:gd name="T16" fmla="*/ 2236 w 2240"/>
                  <a:gd name="T17" fmla="*/ 1046 h 1573"/>
                  <a:gd name="T18" fmla="*/ 2171 w 2240"/>
                  <a:gd name="T19" fmla="*/ 1073 h 1573"/>
                  <a:gd name="T20" fmla="*/ 2081 w 2240"/>
                  <a:gd name="T21" fmla="*/ 1089 h 1573"/>
                  <a:gd name="T22" fmla="*/ 1998 w 2240"/>
                  <a:gd name="T23" fmla="*/ 1090 h 1573"/>
                  <a:gd name="T24" fmla="*/ 1965 w 2240"/>
                  <a:gd name="T25" fmla="*/ 1131 h 1573"/>
                  <a:gd name="T26" fmla="*/ 1925 w 2240"/>
                  <a:gd name="T27" fmla="*/ 1179 h 1573"/>
                  <a:gd name="T28" fmla="*/ 1883 w 2240"/>
                  <a:gd name="T29" fmla="*/ 1216 h 1573"/>
                  <a:gd name="T30" fmla="*/ 1853 w 2240"/>
                  <a:gd name="T31" fmla="*/ 1277 h 1573"/>
                  <a:gd name="T32" fmla="*/ 1809 w 2240"/>
                  <a:gd name="T33" fmla="*/ 1328 h 1573"/>
                  <a:gd name="T34" fmla="*/ 1765 w 2240"/>
                  <a:gd name="T35" fmla="*/ 1367 h 1573"/>
                  <a:gd name="T36" fmla="*/ 1728 w 2240"/>
                  <a:gd name="T37" fmla="*/ 1425 h 1573"/>
                  <a:gd name="T38" fmla="*/ 1700 w 2240"/>
                  <a:gd name="T39" fmla="*/ 1471 h 1573"/>
                  <a:gd name="T40" fmla="*/ 1667 w 2240"/>
                  <a:gd name="T41" fmla="*/ 1514 h 1573"/>
                  <a:gd name="T42" fmla="*/ 1629 w 2240"/>
                  <a:gd name="T43" fmla="*/ 1552 h 1573"/>
                  <a:gd name="T44" fmla="*/ 1575 w 2240"/>
                  <a:gd name="T45" fmla="*/ 1572 h 1573"/>
                  <a:gd name="T46" fmla="*/ 1490 w 2240"/>
                  <a:gd name="T47" fmla="*/ 1564 h 1573"/>
                  <a:gd name="T48" fmla="*/ 1388 w 2240"/>
                  <a:gd name="T49" fmla="*/ 1547 h 1573"/>
                  <a:gd name="T50" fmla="*/ 1310 w 2240"/>
                  <a:gd name="T51" fmla="*/ 1525 h 1573"/>
                  <a:gd name="T52" fmla="*/ 1252 w 2240"/>
                  <a:gd name="T53" fmla="*/ 1508 h 1573"/>
                  <a:gd name="T54" fmla="*/ 1196 w 2240"/>
                  <a:gd name="T55" fmla="*/ 1495 h 1573"/>
                  <a:gd name="T56" fmla="*/ 1118 w 2240"/>
                  <a:gd name="T57" fmla="*/ 1522 h 1573"/>
                  <a:gd name="T58" fmla="*/ 870 w 2240"/>
                  <a:gd name="T59" fmla="*/ 1435 h 1573"/>
                  <a:gd name="T60" fmla="*/ 701 w 2240"/>
                  <a:gd name="T61" fmla="*/ 1312 h 1573"/>
                  <a:gd name="T62" fmla="*/ 565 w 2240"/>
                  <a:gd name="T63" fmla="*/ 1383 h 1573"/>
                  <a:gd name="T64" fmla="*/ 414 w 2240"/>
                  <a:gd name="T65" fmla="*/ 1456 h 1573"/>
                  <a:gd name="T66" fmla="*/ 344 w 2240"/>
                  <a:gd name="T67" fmla="*/ 1454 h 1573"/>
                  <a:gd name="T68" fmla="*/ 371 w 2240"/>
                  <a:gd name="T69" fmla="*/ 1393 h 1573"/>
                  <a:gd name="T70" fmla="*/ 334 w 2240"/>
                  <a:gd name="T71" fmla="*/ 1359 h 1573"/>
                  <a:gd name="T72" fmla="*/ 286 w 2240"/>
                  <a:gd name="T73" fmla="*/ 1322 h 1573"/>
                  <a:gd name="T74" fmla="*/ 261 w 2240"/>
                  <a:gd name="T75" fmla="*/ 1286 h 1573"/>
                  <a:gd name="T76" fmla="*/ 240 w 2240"/>
                  <a:gd name="T77" fmla="*/ 1242 h 1573"/>
                  <a:gd name="T78" fmla="*/ 222 w 2240"/>
                  <a:gd name="T79" fmla="*/ 1188 h 1573"/>
                  <a:gd name="T80" fmla="*/ 203 w 2240"/>
                  <a:gd name="T81" fmla="*/ 1156 h 1573"/>
                  <a:gd name="T82" fmla="*/ 264 w 2240"/>
                  <a:gd name="T83" fmla="*/ 1125 h 1573"/>
                  <a:gd name="T84" fmla="*/ 328 w 2240"/>
                  <a:gd name="T85" fmla="*/ 1079 h 1573"/>
                  <a:gd name="T86" fmla="*/ 323 w 2240"/>
                  <a:gd name="T87" fmla="*/ 1042 h 1573"/>
                  <a:gd name="T88" fmla="*/ 315 w 2240"/>
                  <a:gd name="T89" fmla="*/ 1003 h 1573"/>
                  <a:gd name="T90" fmla="*/ 317 w 2240"/>
                  <a:gd name="T91" fmla="*/ 953 h 1573"/>
                  <a:gd name="T92" fmla="*/ 277 w 2240"/>
                  <a:gd name="T93" fmla="*/ 900 h 1573"/>
                  <a:gd name="T94" fmla="*/ 276 w 2240"/>
                  <a:gd name="T95" fmla="*/ 873 h 1573"/>
                  <a:gd name="T96" fmla="*/ 229 w 2240"/>
                  <a:gd name="T97" fmla="*/ 843 h 1573"/>
                  <a:gd name="T98" fmla="*/ 191 w 2240"/>
                  <a:gd name="T99" fmla="*/ 822 h 1573"/>
                  <a:gd name="T100" fmla="*/ 144 w 2240"/>
                  <a:gd name="T101" fmla="*/ 810 h 1573"/>
                  <a:gd name="T102" fmla="*/ 125 w 2240"/>
                  <a:gd name="T103" fmla="*/ 747 h 1573"/>
                  <a:gd name="T104" fmla="*/ 1 w 2240"/>
                  <a:gd name="T105" fmla="*/ 685 h 1573"/>
                  <a:gd name="T106" fmla="*/ 105 w 2240"/>
                  <a:gd name="T107" fmla="*/ 658 h 1573"/>
                  <a:gd name="T108" fmla="*/ 156 w 2240"/>
                  <a:gd name="T109" fmla="*/ 333 h 1573"/>
                  <a:gd name="T110" fmla="*/ 111 w 2240"/>
                  <a:gd name="T111" fmla="*/ 106 h 1573"/>
                  <a:gd name="T112" fmla="*/ 366 w 2240"/>
                  <a:gd name="T113" fmla="*/ 18 h 1573"/>
                  <a:gd name="T114" fmla="*/ 592 w 2240"/>
                  <a:gd name="T115" fmla="*/ 19 h 1573"/>
                  <a:gd name="T116" fmla="*/ 733 w 2240"/>
                  <a:gd name="T117" fmla="*/ 20 h 1573"/>
                  <a:gd name="T118" fmla="*/ 967 w 2240"/>
                  <a:gd name="T119" fmla="*/ 20 h 1573"/>
                  <a:gd name="T120" fmla="*/ 1098 w 2240"/>
                  <a:gd name="T121" fmla="*/ 20 h 1573"/>
                  <a:gd name="T122" fmla="*/ 1338 w 2240"/>
                  <a:gd name="T123" fmla="*/ 0 h 1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40" h="1573">
                    <a:moveTo>
                      <a:pt x="1423" y="0"/>
                    </a:moveTo>
                    <a:lnTo>
                      <a:pt x="1424" y="2"/>
                    </a:lnTo>
                    <a:lnTo>
                      <a:pt x="1425" y="3"/>
                    </a:lnTo>
                    <a:lnTo>
                      <a:pt x="1428" y="5"/>
                    </a:lnTo>
                    <a:lnTo>
                      <a:pt x="1434" y="12"/>
                    </a:lnTo>
                    <a:lnTo>
                      <a:pt x="1436" y="13"/>
                    </a:lnTo>
                    <a:lnTo>
                      <a:pt x="1443" y="20"/>
                    </a:lnTo>
                    <a:lnTo>
                      <a:pt x="1445" y="22"/>
                    </a:lnTo>
                    <a:lnTo>
                      <a:pt x="1446" y="22"/>
                    </a:lnTo>
                    <a:lnTo>
                      <a:pt x="1450" y="27"/>
                    </a:lnTo>
                    <a:lnTo>
                      <a:pt x="1462" y="38"/>
                    </a:lnTo>
                    <a:lnTo>
                      <a:pt x="1469" y="46"/>
                    </a:lnTo>
                    <a:lnTo>
                      <a:pt x="1473" y="49"/>
                    </a:lnTo>
                    <a:lnTo>
                      <a:pt x="1477" y="53"/>
                    </a:lnTo>
                    <a:lnTo>
                      <a:pt x="1480" y="55"/>
                    </a:lnTo>
                    <a:lnTo>
                      <a:pt x="1481" y="57"/>
                    </a:lnTo>
                    <a:lnTo>
                      <a:pt x="1482" y="58"/>
                    </a:lnTo>
                    <a:lnTo>
                      <a:pt x="1483" y="60"/>
                    </a:lnTo>
                    <a:lnTo>
                      <a:pt x="1486" y="62"/>
                    </a:lnTo>
                    <a:lnTo>
                      <a:pt x="1497" y="72"/>
                    </a:lnTo>
                    <a:lnTo>
                      <a:pt x="1498" y="73"/>
                    </a:lnTo>
                    <a:lnTo>
                      <a:pt x="1514" y="89"/>
                    </a:lnTo>
                    <a:lnTo>
                      <a:pt x="1520" y="96"/>
                    </a:lnTo>
                    <a:lnTo>
                      <a:pt x="1529" y="104"/>
                    </a:lnTo>
                    <a:lnTo>
                      <a:pt x="1542" y="115"/>
                    </a:lnTo>
                    <a:lnTo>
                      <a:pt x="1545" y="119"/>
                    </a:lnTo>
                    <a:lnTo>
                      <a:pt x="1545" y="120"/>
                    </a:lnTo>
                    <a:lnTo>
                      <a:pt x="1546" y="120"/>
                    </a:lnTo>
                    <a:lnTo>
                      <a:pt x="1549" y="122"/>
                    </a:lnTo>
                    <a:lnTo>
                      <a:pt x="1553" y="127"/>
                    </a:lnTo>
                    <a:lnTo>
                      <a:pt x="1555" y="129"/>
                    </a:lnTo>
                    <a:lnTo>
                      <a:pt x="1555" y="130"/>
                    </a:lnTo>
                    <a:lnTo>
                      <a:pt x="1560" y="133"/>
                    </a:lnTo>
                    <a:lnTo>
                      <a:pt x="1562" y="136"/>
                    </a:lnTo>
                    <a:lnTo>
                      <a:pt x="1563" y="138"/>
                    </a:lnTo>
                    <a:lnTo>
                      <a:pt x="1572" y="146"/>
                    </a:lnTo>
                    <a:lnTo>
                      <a:pt x="1585" y="158"/>
                    </a:lnTo>
                    <a:lnTo>
                      <a:pt x="1586" y="159"/>
                    </a:lnTo>
                    <a:lnTo>
                      <a:pt x="1587" y="161"/>
                    </a:lnTo>
                    <a:lnTo>
                      <a:pt x="1589" y="162"/>
                    </a:lnTo>
                    <a:lnTo>
                      <a:pt x="1597" y="170"/>
                    </a:lnTo>
                    <a:lnTo>
                      <a:pt x="1600" y="172"/>
                    </a:lnTo>
                    <a:lnTo>
                      <a:pt x="1607" y="180"/>
                    </a:lnTo>
                    <a:lnTo>
                      <a:pt x="1612" y="183"/>
                    </a:lnTo>
                    <a:lnTo>
                      <a:pt x="1615" y="188"/>
                    </a:lnTo>
                    <a:lnTo>
                      <a:pt x="1620" y="191"/>
                    </a:lnTo>
                    <a:lnTo>
                      <a:pt x="1623" y="195"/>
                    </a:lnTo>
                    <a:lnTo>
                      <a:pt x="1626" y="197"/>
                    </a:lnTo>
                    <a:lnTo>
                      <a:pt x="1629" y="200"/>
                    </a:lnTo>
                    <a:lnTo>
                      <a:pt x="1630" y="203"/>
                    </a:lnTo>
                    <a:lnTo>
                      <a:pt x="1637" y="208"/>
                    </a:lnTo>
                    <a:lnTo>
                      <a:pt x="1640" y="212"/>
                    </a:lnTo>
                    <a:lnTo>
                      <a:pt x="1645" y="216"/>
                    </a:lnTo>
                    <a:lnTo>
                      <a:pt x="1649" y="220"/>
                    </a:lnTo>
                    <a:lnTo>
                      <a:pt x="1652" y="223"/>
                    </a:lnTo>
                    <a:lnTo>
                      <a:pt x="1661" y="232"/>
                    </a:lnTo>
                    <a:lnTo>
                      <a:pt x="1662" y="232"/>
                    </a:lnTo>
                    <a:lnTo>
                      <a:pt x="1662" y="233"/>
                    </a:lnTo>
                    <a:lnTo>
                      <a:pt x="1664" y="234"/>
                    </a:lnTo>
                    <a:lnTo>
                      <a:pt x="1665" y="236"/>
                    </a:lnTo>
                    <a:lnTo>
                      <a:pt x="1666" y="237"/>
                    </a:lnTo>
                    <a:lnTo>
                      <a:pt x="1666" y="238"/>
                    </a:lnTo>
                    <a:lnTo>
                      <a:pt x="1667" y="238"/>
                    </a:lnTo>
                    <a:lnTo>
                      <a:pt x="1669" y="239"/>
                    </a:lnTo>
                    <a:lnTo>
                      <a:pt x="1672" y="242"/>
                    </a:lnTo>
                    <a:lnTo>
                      <a:pt x="1673" y="244"/>
                    </a:lnTo>
                    <a:lnTo>
                      <a:pt x="1673" y="245"/>
                    </a:lnTo>
                    <a:lnTo>
                      <a:pt x="1674" y="245"/>
                    </a:lnTo>
                    <a:lnTo>
                      <a:pt x="1675" y="246"/>
                    </a:lnTo>
                    <a:lnTo>
                      <a:pt x="1678" y="248"/>
                    </a:lnTo>
                    <a:lnTo>
                      <a:pt x="1679" y="249"/>
                    </a:lnTo>
                    <a:lnTo>
                      <a:pt x="1680" y="250"/>
                    </a:lnTo>
                    <a:lnTo>
                      <a:pt x="1681" y="251"/>
                    </a:lnTo>
                    <a:lnTo>
                      <a:pt x="1683" y="253"/>
                    </a:lnTo>
                    <a:lnTo>
                      <a:pt x="1689" y="258"/>
                    </a:lnTo>
                    <a:lnTo>
                      <a:pt x="1689" y="259"/>
                    </a:lnTo>
                    <a:lnTo>
                      <a:pt x="1691" y="262"/>
                    </a:lnTo>
                    <a:lnTo>
                      <a:pt x="1692" y="263"/>
                    </a:lnTo>
                    <a:lnTo>
                      <a:pt x="1693" y="264"/>
                    </a:lnTo>
                    <a:lnTo>
                      <a:pt x="1697" y="266"/>
                    </a:lnTo>
                    <a:lnTo>
                      <a:pt x="1697" y="267"/>
                    </a:lnTo>
                    <a:lnTo>
                      <a:pt x="1698" y="267"/>
                    </a:lnTo>
                    <a:lnTo>
                      <a:pt x="1698" y="269"/>
                    </a:lnTo>
                    <a:lnTo>
                      <a:pt x="1699" y="269"/>
                    </a:lnTo>
                    <a:lnTo>
                      <a:pt x="1699" y="270"/>
                    </a:lnTo>
                    <a:lnTo>
                      <a:pt x="1700" y="270"/>
                    </a:lnTo>
                    <a:lnTo>
                      <a:pt x="1700" y="271"/>
                    </a:lnTo>
                    <a:lnTo>
                      <a:pt x="1702" y="272"/>
                    </a:lnTo>
                    <a:lnTo>
                      <a:pt x="1704" y="274"/>
                    </a:lnTo>
                    <a:lnTo>
                      <a:pt x="1708" y="278"/>
                    </a:lnTo>
                    <a:lnTo>
                      <a:pt x="1709" y="280"/>
                    </a:lnTo>
                    <a:lnTo>
                      <a:pt x="1713" y="282"/>
                    </a:lnTo>
                    <a:lnTo>
                      <a:pt x="1716" y="286"/>
                    </a:lnTo>
                    <a:lnTo>
                      <a:pt x="1723" y="291"/>
                    </a:lnTo>
                    <a:lnTo>
                      <a:pt x="1726" y="296"/>
                    </a:lnTo>
                    <a:lnTo>
                      <a:pt x="1732" y="301"/>
                    </a:lnTo>
                    <a:lnTo>
                      <a:pt x="1735" y="304"/>
                    </a:lnTo>
                    <a:lnTo>
                      <a:pt x="1738" y="307"/>
                    </a:lnTo>
                    <a:lnTo>
                      <a:pt x="1740" y="308"/>
                    </a:lnTo>
                    <a:lnTo>
                      <a:pt x="1740" y="309"/>
                    </a:lnTo>
                    <a:lnTo>
                      <a:pt x="1743" y="312"/>
                    </a:lnTo>
                    <a:lnTo>
                      <a:pt x="1744" y="313"/>
                    </a:lnTo>
                    <a:lnTo>
                      <a:pt x="1745" y="314"/>
                    </a:lnTo>
                    <a:lnTo>
                      <a:pt x="1747" y="316"/>
                    </a:lnTo>
                    <a:lnTo>
                      <a:pt x="1749" y="317"/>
                    </a:lnTo>
                    <a:lnTo>
                      <a:pt x="1753" y="322"/>
                    </a:lnTo>
                    <a:lnTo>
                      <a:pt x="1757" y="325"/>
                    </a:lnTo>
                    <a:lnTo>
                      <a:pt x="1759" y="328"/>
                    </a:lnTo>
                    <a:lnTo>
                      <a:pt x="1761" y="330"/>
                    </a:lnTo>
                    <a:lnTo>
                      <a:pt x="1764" y="332"/>
                    </a:lnTo>
                    <a:lnTo>
                      <a:pt x="1765" y="333"/>
                    </a:lnTo>
                    <a:lnTo>
                      <a:pt x="1784" y="353"/>
                    </a:lnTo>
                    <a:lnTo>
                      <a:pt x="1786" y="354"/>
                    </a:lnTo>
                    <a:lnTo>
                      <a:pt x="1790" y="357"/>
                    </a:lnTo>
                    <a:lnTo>
                      <a:pt x="1792" y="359"/>
                    </a:lnTo>
                    <a:lnTo>
                      <a:pt x="1793" y="361"/>
                    </a:lnTo>
                    <a:lnTo>
                      <a:pt x="1796" y="364"/>
                    </a:lnTo>
                    <a:lnTo>
                      <a:pt x="1797" y="365"/>
                    </a:lnTo>
                    <a:lnTo>
                      <a:pt x="1799" y="366"/>
                    </a:lnTo>
                    <a:lnTo>
                      <a:pt x="1801" y="367"/>
                    </a:lnTo>
                    <a:lnTo>
                      <a:pt x="1801" y="368"/>
                    </a:lnTo>
                    <a:lnTo>
                      <a:pt x="1802" y="370"/>
                    </a:lnTo>
                    <a:lnTo>
                      <a:pt x="1803" y="370"/>
                    </a:lnTo>
                    <a:lnTo>
                      <a:pt x="1803" y="371"/>
                    </a:lnTo>
                    <a:lnTo>
                      <a:pt x="1807" y="373"/>
                    </a:lnTo>
                    <a:lnTo>
                      <a:pt x="1807" y="374"/>
                    </a:lnTo>
                    <a:lnTo>
                      <a:pt x="1809" y="375"/>
                    </a:lnTo>
                    <a:lnTo>
                      <a:pt x="1810" y="376"/>
                    </a:lnTo>
                    <a:lnTo>
                      <a:pt x="1811" y="378"/>
                    </a:lnTo>
                    <a:lnTo>
                      <a:pt x="1811" y="379"/>
                    </a:lnTo>
                    <a:lnTo>
                      <a:pt x="1814" y="381"/>
                    </a:lnTo>
                    <a:lnTo>
                      <a:pt x="1818" y="385"/>
                    </a:lnTo>
                    <a:lnTo>
                      <a:pt x="1820" y="387"/>
                    </a:lnTo>
                    <a:lnTo>
                      <a:pt x="1820" y="388"/>
                    </a:lnTo>
                    <a:lnTo>
                      <a:pt x="1821" y="389"/>
                    </a:lnTo>
                    <a:lnTo>
                      <a:pt x="1824" y="390"/>
                    </a:lnTo>
                    <a:lnTo>
                      <a:pt x="1825" y="391"/>
                    </a:lnTo>
                    <a:lnTo>
                      <a:pt x="1826" y="392"/>
                    </a:lnTo>
                    <a:lnTo>
                      <a:pt x="1826" y="393"/>
                    </a:lnTo>
                    <a:lnTo>
                      <a:pt x="1828" y="395"/>
                    </a:lnTo>
                    <a:lnTo>
                      <a:pt x="1830" y="397"/>
                    </a:lnTo>
                    <a:lnTo>
                      <a:pt x="1835" y="401"/>
                    </a:lnTo>
                    <a:lnTo>
                      <a:pt x="1836" y="403"/>
                    </a:lnTo>
                    <a:lnTo>
                      <a:pt x="1838" y="405"/>
                    </a:lnTo>
                    <a:lnTo>
                      <a:pt x="1838" y="406"/>
                    </a:lnTo>
                    <a:lnTo>
                      <a:pt x="1842" y="408"/>
                    </a:lnTo>
                    <a:lnTo>
                      <a:pt x="1843" y="409"/>
                    </a:lnTo>
                    <a:lnTo>
                      <a:pt x="1844" y="410"/>
                    </a:lnTo>
                    <a:lnTo>
                      <a:pt x="1845" y="412"/>
                    </a:lnTo>
                    <a:lnTo>
                      <a:pt x="1847" y="414"/>
                    </a:lnTo>
                    <a:lnTo>
                      <a:pt x="1848" y="415"/>
                    </a:lnTo>
                    <a:lnTo>
                      <a:pt x="1850" y="416"/>
                    </a:lnTo>
                    <a:lnTo>
                      <a:pt x="1852" y="418"/>
                    </a:lnTo>
                    <a:lnTo>
                      <a:pt x="1854" y="420"/>
                    </a:lnTo>
                    <a:lnTo>
                      <a:pt x="1855" y="422"/>
                    </a:lnTo>
                    <a:lnTo>
                      <a:pt x="1859" y="425"/>
                    </a:lnTo>
                    <a:lnTo>
                      <a:pt x="1863" y="430"/>
                    </a:lnTo>
                    <a:lnTo>
                      <a:pt x="1864" y="431"/>
                    </a:lnTo>
                    <a:lnTo>
                      <a:pt x="1870" y="437"/>
                    </a:lnTo>
                    <a:lnTo>
                      <a:pt x="1872" y="439"/>
                    </a:lnTo>
                    <a:lnTo>
                      <a:pt x="1873" y="440"/>
                    </a:lnTo>
                    <a:lnTo>
                      <a:pt x="1874" y="440"/>
                    </a:lnTo>
                    <a:lnTo>
                      <a:pt x="1877" y="443"/>
                    </a:lnTo>
                    <a:lnTo>
                      <a:pt x="1883" y="449"/>
                    </a:lnTo>
                    <a:lnTo>
                      <a:pt x="1887" y="453"/>
                    </a:lnTo>
                    <a:lnTo>
                      <a:pt x="1890" y="456"/>
                    </a:lnTo>
                    <a:lnTo>
                      <a:pt x="1893" y="458"/>
                    </a:lnTo>
                    <a:lnTo>
                      <a:pt x="1898" y="464"/>
                    </a:lnTo>
                    <a:lnTo>
                      <a:pt x="1900" y="466"/>
                    </a:lnTo>
                    <a:lnTo>
                      <a:pt x="1902" y="467"/>
                    </a:lnTo>
                    <a:lnTo>
                      <a:pt x="1903" y="468"/>
                    </a:lnTo>
                    <a:lnTo>
                      <a:pt x="1905" y="472"/>
                    </a:lnTo>
                    <a:lnTo>
                      <a:pt x="1906" y="473"/>
                    </a:lnTo>
                    <a:lnTo>
                      <a:pt x="1907" y="473"/>
                    </a:lnTo>
                    <a:lnTo>
                      <a:pt x="1907" y="474"/>
                    </a:lnTo>
                    <a:lnTo>
                      <a:pt x="1909" y="476"/>
                    </a:lnTo>
                    <a:lnTo>
                      <a:pt x="1916" y="482"/>
                    </a:lnTo>
                    <a:lnTo>
                      <a:pt x="1919" y="484"/>
                    </a:lnTo>
                    <a:lnTo>
                      <a:pt x="1919" y="485"/>
                    </a:lnTo>
                    <a:lnTo>
                      <a:pt x="1920" y="487"/>
                    </a:lnTo>
                    <a:lnTo>
                      <a:pt x="1921" y="487"/>
                    </a:lnTo>
                    <a:lnTo>
                      <a:pt x="1923" y="490"/>
                    </a:lnTo>
                    <a:lnTo>
                      <a:pt x="1925" y="491"/>
                    </a:lnTo>
                    <a:lnTo>
                      <a:pt x="1931" y="498"/>
                    </a:lnTo>
                    <a:lnTo>
                      <a:pt x="1934" y="500"/>
                    </a:lnTo>
                    <a:lnTo>
                      <a:pt x="1938" y="504"/>
                    </a:lnTo>
                    <a:lnTo>
                      <a:pt x="1943" y="509"/>
                    </a:lnTo>
                    <a:lnTo>
                      <a:pt x="1948" y="514"/>
                    </a:lnTo>
                    <a:lnTo>
                      <a:pt x="1951" y="516"/>
                    </a:lnTo>
                    <a:lnTo>
                      <a:pt x="1954" y="520"/>
                    </a:lnTo>
                    <a:lnTo>
                      <a:pt x="1955" y="521"/>
                    </a:lnTo>
                    <a:lnTo>
                      <a:pt x="1960" y="526"/>
                    </a:lnTo>
                    <a:lnTo>
                      <a:pt x="1963" y="529"/>
                    </a:lnTo>
                    <a:lnTo>
                      <a:pt x="1964" y="530"/>
                    </a:lnTo>
                    <a:lnTo>
                      <a:pt x="1966" y="532"/>
                    </a:lnTo>
                    <a:lnTo>
                      <a:pt x="1967" y="532"/>
                    </a:lnTo>
                    <a:lnTo>
                      <a:pt x="1967" y="533"/>
                    </a:lnTo>
                    <a:lnTo>
                      <a:pt x="1968" y="533"/>
                    </a:lnTo>
                    <a:lnTo>
                      <a:pt x="1968" y="534"/>
                    </a:lnTo>
                    <a:lnTo>
                      <a:pt x="1969" y="535"/>
                    </a:lnTo>
                    <a:lnTo>
                      <a:pt x="1971" y="535"/>
                    </a:lnTo>
                    <a:lnTo>
                      <a:pt x="1971" y="537"/>
                    </a:lnTo>
                    <a:lnTo>
                      <a:pt x="1973" y="538"/>
                    </a:lnTo>
                    <a:lnTo>
                      <a:pt x="1974" y="539"/>
                    </a:lnTo>
                    <a:lnTo>
                      <a:pt x="1975" y="540"/>
                    </a:lnTo>
                    <a:lnTo>
                      <a:pt x="1977" y="542"/>
                    </a:lnTo>
                    <a:lnTo>
                      <a:pt x="1978" y="542"/>
                    </a:lnTo>
                    <a:lnTo>
                      <a:pt x="1978" y="543"/>
                    </a:lnTo>
                    <a:lnTo>
                      <a:pt x="1980" y="543"/>
                    </a:lnTo>
                    <a:lnTo>
                      <a:pt x="1981" y="544"/>
                    </a:lnTo>
                    <a:lnTo>
                      <a:pt x="1982" y="546"/>
                    </a:lnTo>
                    <a:lnTo>
                      <a:pt x="1983" y="547"/>
                    </a:lnTo>
                    <a:lnTo>
                      <a:pt x="1986" y="550"/>
                    </a:lnTo>
                    <a:lnTo>
                      <a:pt x="1990" y="554"/>
                    </a:lnTo>
                    <a:lnTo>
                      <a:pt x="1995" y="560"/>
                    </a:lnTo>
                    <a:lnTo>
                      <a:pt x="1999" y="564"/>
                    </a:lnTo>
                    <a:lnTo>
                      <a:pt x="2003" y="568"/>
                    </a:lnTo>
                    <a:lnTo>
                      <a:pt x="2009" y="574"/>
                    </a:lnTo>
                    <a:lnTo>
                      <a:pt x="2014" y="577"/>
                    </a:lnTo>
                    <a:lnTo>
                      <a:pt x="2015" y="579"/>
                    </a:lnTo>
                    <a:lnTo>
                      <a:pt x="2017" y="581"/>
                    </a:lnTo>
                    <a:lnTo>
                      <a:pt x="2019" y="583"/>
                    </a:lnTo>
                    <a:lnTo>
                      <a:pt x="2021" y="584"/>
                    </a:lnTo>
                    <a:lnTo>
                      <a:pt x="2021" y="585"/>
                    </a:lnTo>
                    <a:lnTo>
                      <a:pt x="2023" y="585"/>
                    </a:lnTo>
                    <a:lnTo>
                      <a:pt x="2023" y="587"/>
                    </a:lnTo>
                    <a:lnTo>
                      <a:pt x="2026" y="590"/>
                    </a:lnTo>
                    <a:lnTo>
                      <a:pt x="2027" y="590"/>
                    </a:lnTo>
                    <a:lnTo>
                      <a:pt x="2028" y="591"/>
                    </a:lnTo>
                    <a:lnTo>
                      <a:pt x="2030" y="594"/>
                    </a:lnTo>
                    <a:lnTo>
                      <a:pt x="2034" y="597"/>
                    </a:lnTo>
                    <a:lnTo>
                      <a:pt x="2041" y="604"/>
                    </a:lnTo>
                    <a:lnTo>
                      <a:pt x="2044" y="607"/>
                    </a:lnTo>
                    <a:lnTo>
                      <a:pt x="2050" y="613"/>
                    </a:lnTo>
                    <a:lnTo>
                      <a:pt x="2054" y="617"/>
                    </a:lnTo>
                    <a:lnTo>
                      <a:pt x="2071" y="633"/>
                    </a:lnTo>
                    <a:lnTo>
                      <a:pt x="2076" y="638"/>
                    </a:lnTo>
                    <a:lnTo>
                      <a:pt x="2081" y="643"/>
                    </a:lnTo>
                    <a:lnTo>
                      <a:pt x="2083" y="646"/>
                    </a:lnTo>
                    <a:lnTo>
                      <a:pt x="2085" y="647"/>
                    </a:lnTo>
                    <a:lnTo>
                      <a:pt x="2094" y="656"/>
                    </a:lnTo>
                    <a:lnTo>
                      <a:pt x="2097" y="659"/>
                    </a:lnTo>
                    <a:lnTo>
                      <a:pt x="2105" y="667"/>
                    </a:lnTo>
                    <a:lnTo>
                      <a:pt x="2109" y="669"/>
                    </a:lnTo>
                    <a:lnTo>
                      <a:pt x="2110" y="671"/>
                    </a:lnTo>
                    <a:lnTo>
                      <a:pt x="2111" y="672"/>
                    </a:lnTo>
                    <a:lnTo>
                      <a:pt x="2112" y="673"/>
                    </a:lnTo>
                    <a:lnTo>
                      <a:pt x="2113" y="674"/>
                    </a:lnTo>
                    <a:lnTo>
                      <a:pt x="2116" y="677"/>
                    </a:lnTo>
                    <a:lnTo>
                      <a:pt x="2118" y="679"/>
                    </a:lnTo>
                    <a:lnTo>
                      <a:pt x="2118" y="680"/>
                    </a:lnTo>
                    <a:lnTo>
                      <a:pt x="2119" y="680"/>
                    </a:lnTo>
                    <a:lnTo>
                      <a:pt x="2122" y="683"/>
                    </a:lnTo>
                    <a:lnTo>
                      <a:pt x="2129" y="690"/>
                    </a:lnTo>
                    <a:lnTo>
                      <a:pt x="2133" y="694"/>
                    </a:lnTo>
                    <a:lnTo>
                      <a:pt x="2136" y="697"/>
                    </a:lnTo>
                    <a:lnTo>
                      <a:pt x="2140" y="700"/>
                    </a:lnTo>
                    <a:lnTo>
                      <a:pt x="2140" y="701"/>
                    </a:lnTo>
                    <a:lnTo>
                      <a:pt x="2141" y="701"/>
                    </a:lnTo>
                    <a:lnTo>
                      <a:pt x="2142" y="702"/>
                    </a:lnTo>
                    <a:lnTo>
                      <a:pt x="2142" y="703"/>
                    </a:lnTo>
                    <a:lnTo>
                      <a:pt x="2145" y="706"/>
                    </a:lnTo>
                    <a:lnTo>
                      <a:pt x="2147" y="708"/>
                    </a:lnTo>
                    <a:lnTo>
                      <a:pt x="2150" y="710"/>
                    </a:lnTo>
                    <a:lnTo>
                      <a:pt x="2152" y="713"/>
                    </a:lnTo>
                    <a:lnTo>
                      <a:pt x="2153" y="714"/>
                    </a:lnTo>
                    <a:lnTo>
                      <a:pt x="2156" y="716"/>
                    </a:lnTo>
                    <a:lnTo>
                      <a:pt x="2158" y="718"/>
                    </a:lnTo>
                    <a:lnTo>
                      <a:pt x="2158" y="719"/>
                    </a:lnTo>
                    <a:lnTo>
                      <a:pt x="2159" y="719"/>
                    </a:lnTo>
                    <a:lnTo>
                      <a:pt x="2161" y="721"/>
                    </a:lnTo>
                    <a:lnTo>
                      <a:pt x="2161" y="722"/>
                    </a:lnTo>
                    <a:lnTo>
                      <a:pt x="2163" y="723"/>
                    </a:lnTo>
                    <a:lnTo>
                      <a:pt x="2164" y="724"/>
                    </a:lnTo>
                    <a:lnTo>
                      <a:pt x="2167" y="727"/>
                    </a:lnTo>
                    <a:lnTo>
                      <a:pt x="2170" y="730"/>
                    </a:lnTo>
                    <a:lnTo>
                      <a:pt x="2171" y="731"/>
                    </a:lnTo>
                    <a:lnTo>
                      <a:pt x="2176" y="736"/>
                    </a:lnTo>
                    <a:lnTo>
                      <a:pt x="2178" y="738"/>
                    </a:lnTo>
                    <a:lnTo>
                      <a:pt x="2180" y="740"/>
                    </a:lnTo>
                    <a:lnTo>
                      <a:pt x="2185" y="746"/>
                    </a:lnTo>
                    <a:lnTo>
                      <a:pt x="2190" y="750"/>
                    </a:lnTo>
                    <a:lnTo>
                      <a:pt x="2191" y="751"/>
                    </a:lnTo>
                    <a:lnTo>
                      <a:pt x="2201" y="761"/>
                    </a:lnTo>
                    <a:lnTo>
                      <a:pt x="2202" y="763"/>
                    </a:lnTo>
                    <a:lnTo>
                      <a:pt x="2205" y="765"/>
                    </a:lnTo>
                    <a:lnTo>
                      <a:pt x="2210" y="772"/>
                    </a:lnTo>
                    <a:lnTo>
                      <a:pt x="2211" y="772"/>
                    </a:lnTo>
                    <a:lnTo>
                      <a:pt x="2215" y="774"/>
                    </a:lnTo>
                    <a:lnTo>
                      <a:pt x="2216" y="775"/>
                    </a:lnTo>
                    <a:lnTo>
                      <a:pt x="2216" y="776"/>
                    </a:lnTo>
                    <a:lnTo>
                      <a:pt x="2216" y="777"/>
                    </a:lnTo>
                    <a:lnTo>
                      <a:pt x="2216" y="778"/>
                    </a:lnTo>
                    <a:lnTo>
                      <a:pt x="2216" y="781"/>
                    </a:lnTo>
                    <a:lnTo>
                      <a:pt x="2217" y="782"/>
                    </a:lnTo>
                    <a:lnTo>
                      <a:pt x="2217" y="783"/>
                    </a:lnTo>
                    <a:lnTo>
                      <a:pt x="2217" y="784"/>
                    </a:lnTo>
                    <a:lnTo>
                      <a:pt x="2217" y="785"/>
                    </a:lnTo>
                    <a:lnTo>
                      <a:pt x="2218" y="786"/>
                    </a:lnTo>
                    <a:lnTo>
                      <a:pt x="2218" y="788"/>
                    </a:lnTo>
                    <a:lnTo>
                      <a:pt x="2219" y="789"/>
                    </a:lnTo>
                    <a:lnTo>
                      <a:pt x="2219" y="790"/>
                    </a:lnTo>
                    <a:lnTo>
                      <a:pt x="2221" y="791"/>
                    </a:lnTo>
                    <a:lnTo>
                      <a:pt x="2221" y="792"/>
                    </a:lnTo>
                    <a:lnTo>
                      <a:pt x="2222" y="792"/>
                    </a:lnTo>
                    <a:lnTo>
                      <a:pt x="2222" y="794"/>
                    </a:lnTo>
                    <a:lnTo>
                      <a:pt x="2223" y="795"/>
                    </a:lnTo>
                    <a:lnTo>
                      <a:pt x="2224" y="797"/>
                    </a:lnTo>
                    <a:lnTo>
                      <a:pt x="2224" y="798"/>
                    </a:lnTo>
                    <a:lnTo>
                      <a:pt x="2225" y="799"/>
                    </a:lnTo>
                    <a:lnTo>
                      <a:pt x="2226" y="801"/>
                    </a:lnTo>
                    <a:lnTo>
                      <a:pt x="2227" y="803"/>
                    </a:lnTo>
                    <a:lnTo>
                      <a:pt x="2227" y="805"/>
                    </a:lnTo>
                    <a:lnTo>
                      <a:pt x="2228" y="805"/>
                    </a:lnTo>
                    <a:lnTo>
                      <a:pt x="2228" y="806"/>
                    </a:lnTo>
                    <a:lnTo>
                      <a:pt x="2230" y="808"/>
                    </a:lnTo>
                    <a:lnTo>
                      <a:pt x="2233" y="813"/>
                    </a:lnTo>
                    <a:lnTo>
                      <a:pt x="2233" y="814"/>
                    </a:lnTo>
                    <a:lnTo>
                      <a:pt x="2234" y="816"/>
                    </a:lnTo>
                    <a:lnTo>
                      <a:pt x="2234" y="817"/>
                    </a:lnTo>
                    <a:lnTo>
                      <a:pt x="2234" y="818"/>
                    </a:lnTo>
                    <a:lnTo>
                      <a:pt x="2235" y="818"/>
                    </a:lnTo>
                    <a:lnTo>
                      <a:pt x="2235" y="819"/>
                    </a:lnTo>
                    <a:lnTo>
                      <a:pt x="2235" y="820"/>
                    </a:lnTo>
                    <a:lnTo>
                      <a:pt x="2235" y="822"/>
                    </a:lnTo>
                    <a:lnTo>
                      <a:pt x="2235" y="823"/>
                    </a:lnTo>
                    <a:lnTo>
                      <a:pt x="2235" y="826"/>
                    </a:lnTo>
                    <a:lnTo>
                      <a:pt x="2235" y="827"/>
                    </a:lnTo>
                    <a:lnTo>
                      <a:pt x="2235" y="828"/>
                    </a:lnTo>
                    <a:lnTo>
                      <a:pt x="2235" y="832"/>
                    </a:lnTo>
                    <a:lnTo>
                      <a:pt x="2235" y="833"/>
                    </a:lnTo>
                    <a:lnTo>
                      <a:pt x="2235" y="836"/>
                    </a:lnTo>
                    <a:lnTo>
                      <a:pt x="2235" y="838"/>
                    </a:lnTo>
                    <a:lnTo>
                      <a:pt x="2235" y="842"/>
                    </a:lnTo>
                    <a:lnTo>
                      <a:pt x="2235" y="843"/>
                    </a:lnTo>
                    <a:lnTo>
                      <a:pt x="2235" y="845"/>
                    </a:lnTo>
                    <a:lnTo>
                      <a:pt x="2235" y="847"/>
                    </a:lnTo>
                    <a:lnTo>
                      <a:pt x="2235" y="850"/>
                    </a:lnTo>
                    <a:lnTo>
                      <a:pt x="2235" y="852"/>
                    </a:lnTo>
                    <a:lnTo>
                      <a:pt x="2235" y="856"/>
                    </a:lnTo>
                    <a:lnTo>
                      <a:pt x="2235" y="859"/>
                    </a:lnTo>
                    <a:lnTo>
                      <a:pt x="2235" y="865"/>
                    </a:lnTo>
                    <a:lnTo>
                      <a:pt x="2235" y="867"/>
                    </a:lnTo>
                    <a:lnTo>
                      <a:pt x="2235" y="868"/>
                    </a:lnTo>
                    <a:lnTo>
                      <a:pt x="2236" y="876"/>
                    </a:lnTo>
                    <a:lnTo>
                      <a:pt x="2236" y="902"/>
                    </a:lnTo>
                    <a:lnTo>
                      <a:pt x="2236" y="905"/>
                    </a:lnTo>
                    <a:lnTo>
                      <a:pt x="2236" y="906"/>
                    </a:lnTo>
                    <a:lnTo>
                      <a:pt x="2236" y="908"/>
                    </a:lnTo>
                    <a:lnTo>
                      <a:pt x="2236" y="909"/>
                    </a:lnTo>
                    <a:lnTo>
                      <a:pt x="2236" y="911"/>
                    </a:lnTo>
                    <a:lnTo>
                      <a:pt x="2236" y="914"/>
                    </a:lnTo>
                    <a:lnTo>
                      <a:pt x="2236" y="923"/>
                    </a:lnTo>
                    <a:lnTo>
                      <a:pt x="2236" y="925"/>
                    </a:lnTo>
                    <a:lnTo>
                      <a:pt x="2237" y="930"/>
                    </a:lnTo>
                    <a:lnTo>
                      <a:pt x="2237" y="933"/>
                    </a:lnTo>
                    <a:lnTo>
                      <a:pt x="2237" y="934"/>
                    </a:lnTo>
                    <a:lnTo>
                      <a:pt x="2237" y="935"/>
                    </a:lnTo>
                    <a:lnTo>
                      <a:pt x="2239" y="936"/>
                    </a:lnTo>
                    <a:lnTo>
                      <a:pt x="2239" y="940"/>
                    </a:lnTo>
                    <a:lnTo>
                      <a:pt x="2240" y="942"/>
                    </a:lnTo>
                    <a:lnTo>
                      <a:pt x="2240" y="943"/>
                    </a:lnTo>
                    <a:lnTo>
                      <a:pt x="2240" y="944"/>
                    </a:lnTo>
                    <a:lnTo>
                      <a:pt x="2240" y="945"/>
                    </a:lnTo>
                    <a:lnTo>
                      <a:pt x="2240" y="947"/>
                    </a:lnTo>
                    <a:lnTo>
                      <a:pt x="2239" y="949"/>
                    </a:lnTo>
                    <a:lnTo>
                      <a:pt x="2237" y="950"/>
                    </a:lnTo>
                    <a:lnTo>
                      <a:pt x="2236" y="951"/>
                    </a:lnTo>
                    <a:lnTo>
                      <a:pt x="2235" y="953"/>
                    </a:lnTo>
                    <a:lnTo>
                      <a:pt x="2235" y="954"/>
                    </a:lnTo>
                    <a:lnTo>
                      <a:pt x="2234" y="956"/>
                    </a:lnTo>
                    <a:lnTo>
                      <a:pt x="2234" y="957"/>
                    </a:lnTo>
                    <a:lnTo>
                      <a:pt x="2233" y="957"/>
                    </a:lnTo>
                    <a:lnTo>
                      <a:pt x="2233" y="958"/>
                    </a:lnTo>
                    <a:lnTo>
                      <a:pt x="2233" y="959"/>
                    </a:lnTo>
                    <a:lnTo>
                      <a:pt x="2233" y="960"/>
                    </a:lnTo>
                    <a:lnTo>
                      <a:pt x="2233" y="962"/>
                    </a:lnTo>
                    <a:lnTo>
                      <a:pt x="2233" y="964"/>
                    </a:lnTo>
                    <a:lnTo>
                      <a:pt x="2233" y="965"/>
                    </a:lnTo>
                    <a:lnTo>
                      <a:pt x="2233" y="968"/>
                    </a:lnTo>
                    <a:lnTo>
                      <a:pt x="2233" y="970"/>
                    </a:lnTo>
                    <a:lnTo>
                      <a:pt x="2233" y="972"/>
                    </a:lnTo>
                    <a:lnTo>
                      <a:pt x="2233" y="975"/>
                    </a:lnTo>
                    <a:lnTo>
                      <a:pt x="2233" y="986"/>
                    </a:lnTo>
                    <a:lnTo>
                      <a:pt x="2232" y="990"/>
                    </a:lnTo>
                    <a:lnTo>
                      <a:pt x="2232" y="991"/>
                    </a:lnTo>
                    <a:lnTo>
                      <a:pt x="2232" y="992"/>
                    </a:lnTo>
                    <a:lnTo>
                      <a:pt x="2232" y="993"/>
                    </a:lnTo>
                    <a:lnTo>
                      <a:pt x="2232" y="994"/>
                    </a:lnTo>
                    <a:lnTo>
                      <a:pt x="2232" y="995"/>
                    </a:lnTo>
                    <a:lnTo>
                      <a:pt x="2232" y="997"/>
                    </a:lnTo>
                    <a:lnTo>
                      <a:pt x="2232" y="998"/>
                    </a:lnTo>
                    <a:lnTo>
                      <a:pt x="2232" y="999"/>
                    </a:lnTo>
                    <a:lnTo>
                      <a:pt x="2232" y="1000"/>
                    </a:lnTo>
                    <a:lnTo>
                      <a:pt x="2232" y="1001"/>
                    </a:lnTo>
                    <a:lnTo>
                      <a:pt x="2232" y="1004"/>
                    </a:lnTo>
                    <a:lnTo>
                      <a:pt x="2232" y="1006"/>
                    </a:lnTo>
                    <a:lnTo>
                      <a:pt x="2232" y="1007"/>
                    </a:lnTo>
                    <a:lnTo>
                      <a:pt x="2232" y="1008"/>
                    </a:lnTo>
                    <a:lnTo>
                      <a:pt x="2232" y="1012"/>
                    </a:lnTo>
                    <a:lnTo>
                      <a:pt x="2232" y="1014"/>
                    </a:lnTo>
                    <a:lnTo>
                      <a:pt x="2232" y="1015"/>
                    </a:lnTo>
                    <a:lnTo>
                      <a:pt x="2232" y="1016"/>
                    </a:lnTo>
                    <a:lnTo>
                      <a:pt x="2232" y="1017"/>
                    </a:lnTo>
                    <a:lnTo>
                      <a:pt x="2232" y="1018"/>
                    </a:lnTo>
                    <a:lnTo>
                      <a:pt x="2232" y="1019"/>
                    </a:lnTo>
                    <a:lnTo>
                      <a:pt x="2232" y="1020"/>
                    </a:lnTo>
                    <a:lnTo>
                      <a:pt x="2232" y="1022"/>
                    </a:lnTo>
                    <a:lnTo>
                      <a:pt x="2232" y="1023"/>
                    </a:lnTo>
                    <a:lnTo>
                      <a:pt x="2232" y="1024"/>
                    </a:lnTo>
                    <a:lnTo>
                      <a:pt x="2232" y="1026"/>
                    </a:lnTo>
                    <a:lnTo>
                      <a:pt x="2232" y="1027"/>
                    </a:lnTo>
                    <a:lnTo>
                      <a:pt x="2232" y="1028"/>
                    </a:lnTo>
                    <a:lnTo>
                      <a:pt x="2232" y="1029"/>
                    </a:lnTo>
                    <a:lnTo>
                      <a:pt x="2232" y="1031"/>
                    </a:lnTo>
                    <a:lnTo>
                      <a:pt x="2233" y="1032"/>
                    </a:lnTo>
                    <a:lnTo>
                      <a:pt x="2233" y="1033"/>
                    </a:lnTo>
                    <a:lnTo>
                      <a:pt x="2233" y="1034"/>
                    </a:lnTo>
                    <a:lnTo>
                      <a:pt x="2233" y="1035"/>
                    </a:lnTo>
                    <a:lnTo>
                      <a:pt x="2234" y="1037"/>
                    </a:lnTo>
                    <a:lnTo>
                      <a:pt x="2235" y="1041"/>
                    </a:lnTo>
                    <a:lnTo>
                      <a:pt x="2236" y="1044"/>
                    </a:lnTo>
                    <a:lnTo>
                      <a:pt x="2236" y="1046"/>
                    </a:lnTo>
                    <a:lnTo>
                      <a:pt x="2236" y="1048"/>
                    </a:lnTo>
                    <a:lnTo>
                      <a:pt x="2237" y="1049"/>
                    </a:lnTo>
                    <a:lnTo>
                      <a:pt x="2237" y="1050"/>
                    </a:lnTo>
                    <a:lnTo>
                      <a:pt x="2237" y="1051"/>
                    </a:lnTo>
                    <a:lnTo>
                      <a:pt x="2239" y="1051"/>
                    </a:lnTo>
                    <a:lnTo>
                      <a:pt x="2239" y="1052"/>
                    </a:lnTo>
                    <a:lnTo>
                      <a:pt x="2239" y="1054"/>
                    </a:lnTo>
                    <a:lnTo>
                      <a:pt x="2240" y="1056"/>
                    </a:lnTo>
                    <a:lnTo>
                      <a:pt x="2240" y="1058"/>
                    </a:lnTo>
                    <a:lnTo>
                      <a:pt x="2240" y="1059"/>
                    </a:lnTo>
                    <a:lnTo>
                      <a:pt x="2237" y="1059"/>
                    </a:lnTo>
                    <a:lnTo>
                      <a:pt x="2236" y="1060"/>
                    </a:lnTo>
                    <a:lnTo>
                      <a:pt x="2234" y="1060"/>
                    </a:lnTo>
                    <a:lnTo>
                      <a:pt x="2230" y="1061"/>
                    </a:lnTo>
                    <a:lnTo>
                      <a:pt x="2227" y="1061"/>
                    </a:lnTo>
                    <a:lnTo>
                      <a:pt x="2222" y="1062"/>
                    </a:lnTo>
                    <a:lnTo>
                      <a:pt x="2216" y="1065"/>
                    </a:lnTo>
                    <a:lnTo>
                      <a:pt x="2214" y="1065"/>
                    </a:lnTo>
                    <a:lnTo>
                      <a:pt x="2213" y="1066"/>
                    </a:lnTo>
                    <a:lnTo>
                      <a:pt x="2211" y="1066"/>
                    </a:lnTo>
                    <a:lnTo>
                      <a:pt x="2209" y="1066"/>
                    </a:lnTo>
                    <a:lnTo>
                      <a:pt x="2207" y="1066"/>
                    </a:lnTo>
                    <a:lnTo>
                      <a:pt x="2206" y="1066"/>
                    </a:lnTo>
                    <a:lnTo>
                      <a:pt x="2202" y="1066"/>
                    </a:lnTo>
                    <a:lnTo>
                      <a:pt x="2201" y="1066"/>
                    </a:lnTo>
                    <a:lnTo>
                      <a:pt x="2200" y="1066"/>
                    </a:lnTo>
                    <a:lnTo>
                      <a:pt x="2197" y="1067"/>
                    </a:lnTo>
                    <a:lnTo>
                      <a:pt x="2196" y="1067"/>
                    </a:lnTo>
                    <a:lnTo>
                      <a:pt x="2195" y="1067"/>
                    </a:lnTo>
                    <a:lnTo>
                      <a:pt x="2193" y="1067"/>
                    </a:lnTo>
                    <a:lnTo>
                      <a:pt x="2192" y="1067"/>
                    </a:lnTo>
                    <a:lnTo>
                      <a:pt x="2191" y="1068"/>
                    </a:lnTo>
                    <a:lnTo>
                      <a:pt x="2190" y="1068"/>
                    </a:lnTo>
                    <a:lnTo>
                      <a:pt x="2189" y="1068"/>
                    </a:lnTo>
                    <a:lnTo>
                      <a:pt x="2189" y="1069"/>
                    </a:lnTo>
                    <a:lnTo>
                      <a:pt x="2187" y="1069"/>
                    </a:lnTo>
                    <a:lnTo>
                      <a:pt x="2185" y="1070"/>
                    </a:lnTo>
                    <a:lnTo>
                      <a:pt x="2184" y="1070"/>
                    </a:lnTo>
                    <a:lnTo>
                      <a:pt x="2183" y="1070"/>
                    </a:lnTo>
                    <a:lnTo>
                      <a:pt x="2181" y="1070"/>
                    </a:lnTo>
                    <a:lnTo>
                      <a:pt x="2179" y="1071"/>
                    </a:lnTo>
                    <a:lnTo>
                      <a:pt x="2178" y="1071"/>
                    </a:lnTo>
                    <a:lnTo>
                      <a:pt x="2176" y="1071"/>
                    </a:lnTo>
                    <a:lnTo>
                      <a:pt x="2175" y="1071"/>
                    </a:lnTo>
                    <a:lnTo>
                      <a:pt x="2174" y="1071"/>
                    </a:lnTo>
                    <a:lnTo>
                      <a:pt x="2173" y="1073"/>
                    </a:lnTo>
                    <a:lnTo>
                      <a:pt x="2171" y="1073"/>
                    </a:lnTo>
                    <a:lnTo>
                      <a:pt x="2168" y="1074"/>
                    </a:lnTo>
                    <a:lnTo>
                      <a:pt x="2166" y="1075"/>
                    </a:lnTo>
                    <a:lnTo>
                      <a:pt x="2165" y="1076"/>
                    </a:lnTo>
                    <a:lnTo>
                      <a:pt x="2161" y="1078"/>
                    </a:lnTo>
                    <a:lnTo>
                      <a:pt x="2156" y="1081"/>
                    </a:lnTo>
                    <a:lnTo>
                      <a:pt x="2153" y="1082"/>
                    </a:lnTo>
                    <a:lnTo>
                      <a:pt x="2152" y="1083"/>
                    </a:lnTo>
                    <a:lnTo>
                      <a:pt x="2150" y="1083"/>
                    </a:lnTo>
                    <a:lnTo>
                      <a:pt x="2149" y="1083"/>
                    </a:lnTo>
                    <a:lnTo>
                      <a:pt x="2148" y="1084"/>
                    </a:lnTo>
                    <a:lnTo>
                      <a:pt x="2145" y="1085"/>
                    </a:lnTo>
                    <a:lnTo>
                      <a:pt x="2141" y="1086"/>
                    </a:lnTo>
                    <a:lnTo>
                      <a:pt x="2139" y="1086"/>
                    </a:lnTo>
                    <a:lnTo>
                      <a:pt x="2138" y="1087"/>
                    </a:lnTo>
                    <a:lnTo>
                      <a:pt x="2137" y="1087"/>
                    </a:lnTo>
                    <a:lnTo>
                      <a:pt x="2136" y="1087"/>
                    </a:lnTo>
                    <a:lnTo>
                      <a:pt x="2135" y="1087"/>
                    </a:lnTo>
                    <a:lnTo>
                      <a:pt x="2133" y="1087"/>
                    </a:lnTo>
                    <a:lnTo>
                      <a:pt x="2132" y="1087"/>
                    </a:lnTo>
                    <a:lnTo>
                      <a:pt x="2130" y="1089"/>
                    </a:lnTo>
                    <a:lnTo>
                      <a:pt x="2128" y="1089"/>
                    </a:lnTo>
                    <a:lnTo>
                      <a:pt x="2123" y="1089"/>
                    </a:lnTo>
                    <a:lnTo>
                      <a:pt x="2120" y="1089"/>
                    </a:lnTo>
                    <a:lnTo>
                      <a:pt x="2119" y="1089"/>
                    </a:lnTo>
                    <a:lnTo>
                      <a:pt x="2116" y="1089"/>
                    </a:lnTo>
                    <a:lnTo>
                      <a:pt x="2115" y="1089"/>
                    </a:lnTo>
                    <a:lnTo>
                      <a:pt x="2114" y="1089"/>
                    </a:lnTo>
                    <a:lnTo>
                      <a:pt x="2112" y="1089"/>
                    </a:lnTo>
                    <a:lnTo>
                      <a:pt x="2109" y="1089"/>
                    </a:lnTo>
                    <a:lnTo>
                      <a:pt x="2107" y="1089"/>
                    </a:lnTo>
                    <a:lnTo>
                      <a:pt x="2105" y="1090"/>
                    </a:lnTo>
                    <a:lnTo>
                      <a:pt x="2104" y="1090"/>
                    </a:lnTo>
                    <a:lnTo>
                      <a:pt x="2103" y="1090"/>
                    </a:lnTo>
                    <a:lnTo>
                      <a:pt x="2102" y="1090"/>
                    </a:lnTo>
                    <a:lnTo>
                      <a:pt x="2101" y="1089"/>
                    </a:lnTo>
                    <a:lnTo>
                      <a:pt x="2099" y="1089"/>
                    </a:lnTo>
                    <a:lnTo>
                      <a:pt x="2098" y="1089"/>
                    </a:lnTo>
                    <a:lnTo>
                      <a:pt x="2097" y="1089"/>
                    </a:lnTo>
                    <a:lnTo>
                      <a:pt x="2095" y="1089"/>
                    </a:lnTo>
                    <a:lnTo>
                      <a:pt x="2093" y="1089"/>
                    </a:lnTo>
                    <a:lnTo>
                      <a:pt x="2092" y="1089"/>
                    </a:lnTo>
                    <a:lnTo>
                      <a:pt x="2088" y="1089"/>
                    </a:lnTo>
                    <a:lnTo>
                      <a:pt x="2087" y="1089"/>
                    </a:lnTo>
                    <a:lnTo>
                      <a:pt x="2086" y="1089"/>
                    </a:lnTo>
                    <a:lnTo>
                      <a:pt x="2085" y="1089"/>
                    </a:lnTo>
                    <a:lnTo>
                      <a:pt x="2083" y="1089"/>
                    </a:lnTo>
                    <a:lnTo>
                      <a:pt x="2081" y="1089"/>
                    </a:lnTo>
                    <a:lnTo>
                      <a:pt x="2079" y="1087"/>
                    </a:lnTo>
                    <a:lnTo>
                      <a:pt x="2078" y="1087"/>
                    </a:lnTo>
                    <a:lnTo>
                      <a:pt x="2075" y="1087"/>
                    </a:lnTo>
                    <a:lnTo>
                      <a:pt x="2070" y="1087"/>
                    </a:lnTo>
                    <a:lnTo>
                      <a:pt x="2068" y="1087"/>
                    </a:lnTo>
                    <a:lnTo>
                      <a:pt x="2064" y="1087"/>
                    </a:lnTo>
                    <a:lnTo>
                      <a:pt x="2061" y="1087"/>
                    </a:lnTo>
                    <a:lnTo>
                      <a:pt x="2059" y="1086"/>
                    </a:lnTo>
                    <a:lnTo>
                      <a:pt x="2055" y="1086"/>
                    </a:lnTo>
                    <a:lnTo>
                      <a:pt x="2053" y="1086"/>
                    </a:lnTo>
                    <a:lnTo>
                      <a:pt x="2050" y="1086"/>
                    </a:lnTo>
                    <a:lnTo>
                      <a:pt x="2049" y="1086"/>
                    </a:lnTo>
                    <a:lnTo>
                      <a:pt x="2045" y="1086"/>
                    </a:lnTo>
                    <a:lnTo>
                      <a:pt x="2037" y="1086"/>
                    </a:lnTo>
                    <a:lnTo>
                      <a:pt x="2035" y="1085"/>
                    </a:lnTo>
                    <a:lnTo>
                      <a:pt x="2034" y="1085"/>
                    </a:lnTo>
                    <a:lnTo>
                      <a:pt x="2033" y="1085"/>
                    </a:lnTo>
                    <a:lnTo>
                      <a:pt x="2030" y="1085"/>
                    </a:lnTo>
                    <a:lnTo>
                      <a:pt x="2029" y="1085"/>
                    </a:lnTo>
                    <a:lnTo>
                      <a:pt x="2026" y="1085"/>
                    </a:lnTo>
                    <a:lnTo>
                      <a:pt x="2025" y="1085"/>
                    </a:lnTo>
                    <a:lnTo>
                      <a:pt x="2024" y="1085"/>
                    </a:lnTo>
                    <a:lnTo>
                      <a:pt x="2023" y="1085"/>
                    </a:lnTo>
                    <a:lnTo>
                      <a:pt x="2021" y="1085"/>
                    </a:lnTo>
                    <a:lnTo>
                      <a:pt x="2020" y="1085"/>
                    </a:lnTo>
                    <a:lnTo>
                      <a:pt x="2019" y="1085"/>
                    </a:lnTo>
                    <a:lnTo>
                      <a:pt x="2018" y="1085"/>
                    </a:lnTo>
                    <a:lnTo>
                      <a:pt x="2017" y="1085"/>
                    </a:lnTo>
                    <a:lnTo>
                      <a:pt x="2016" y="1085"/>
                    </a:lnTo>
                    <a:lnTo>
                      <a:pt x="2015" y="1085"/>
                    </a:lnTo>
                    <a:lnTo>
                      <a:pt x="2014" y="1084"/>
                    </a:lnTo>
                    <a:lnTo>
                      <a:pt x="2012" y="1084"/>
                    </a:lnTo>
                    <a:lnTo>
                      <a:pt x="2011" y="1085"/>
                    </a:lnTo>
                    <a:lnTo>
                      <a:pt x="2010" y="1085"/>
                    </a:lnTo>
                    <a:lnTo>
                      <a:pt x="2009" y="1085"/>
                    </a:lnTo>
                    <a:lnTo>
                      <a:pt x="2008" y="1085"/>
                    </a:lnTo>
                    <a:lnTo>
                      <a:pt x="2007" y="1085"/>
                    </a:lnTo>
                    <a:lnTo>
                      <a:pt x="2007" y="1086"/>
                    </a:lnTo>
                    <a:lnTo>
                      <a:pt x="2006" y="1086"/>
                    </a:lnTo>
                    <a:lnTo>
                      <a:pt x="2004" y="1086"/>
                    </a:lnTo>
                    <a:lnTo>
                      <a:pt x="2003" y="1086"/>
                    </a:lnTo>
                    <a:lnTo>
                      <a:pt x="2003" y="1087"/>
                    </a:lnTo>
                    <a:lnTo>
                      <a:pt x="2002" y="1087"/>
                    </a:lnTo>
                    <a:lnTo>
                      <a:pt x="2001" y="1089"/>
                    </a:lnTo>
                    <a:lnTo>
                      <a:pt x="2000" y="1089"/>
                    </a:lnTo>
                    <a:lnTo>
                      <a:pt x="1999" y="1090"/>
                    </a:lnTo>
                    <a:lnTo>
                      <a:pt x="1998" y="1090"/>
                    </a:lnTo>
                    <a:lnTo>
                      <a:pt x="1998" y="1091"/>
                    </a:lnTo>
                    <a:lnTo>
                      <a:pt x="1997" y="1091"/>
                    </a:lnTo>
                    <a:lnTo>
                      <a:pt x="1995" y="1092"/>
                    </a:lnTo>
                    <a:lnTo>
                      <a:pt x="1994" y="1092"/>
                    </a:lnTo>
                    <a:lnTo>
                      <a:pt x="1994" y="1093"/>
                    </a:lnTo>
                    <a:lnTo>
                      <a:pt x="1993" y="1093"/>
                    </a:lnTo>
                    <a:lnTo>
                      <a:pt x="1993" y="1094"/>
                    </a:lnTo>
                    <a:lnTo>
                      <a:pt x="1992" y="1094"/>
                    </a:lnTo>
                    <a:lnTo>
                      <a:pt x="1992" y="1095"/>
                    </a:lnTo>
                    <a:lnTo>
                      <a:pt x="1991" y="1095"/>
                    </a:lnTo>
                    <a:lnTo>
                      <a:pt x="1990" y="1096"/>
                    </a:lnTo>
                    <a:lnTo>
                      <a:pt x="1989" y="1098"/>
                    </a:lnTo>
                    <a:lnTo>
                      <a:pt x="1988" y="1098"/>
                    </a:lnTo>
                    <a:lnTo>
                      <a:pt x="1988" y="1099"/>
                    </a:lnTo>
                    <a:lnTo>
                      <a:pt x="1986" y="1100"/>
                    </a:lnTo>
                    <a:lnTo>
                      <a:pt x="1985" y="1100"/>
                    </a:lnTo>
                    <a:lnTo>
                      <a:pt x="1985" y="1101"/>
                    </a:lnTo>
                    <a:lnTo>
                      <a:pt x="1984" y="1102"/>
                    </a:lnTo>
                    <a:lnTo>
                      <a:pt x="1983" y="1103"/>
                    </a:lnTo>
                    <a:lnTo>
                      <a:pt x="1982" y="1104"/>
                    </a:lnTo>
                    <a:lnTo>
                      <a:pt x="1981" y="1106"/>
                    </a:lnTo>
                    <a:lnTo>
                      <a:pt x="1980" y="1107"/>
                    </a:lnTo>
                    <a:lnTo>
                      <a:pt x="1980" y="1108"/>
                    </a:lnTo>
                    <a:lnTo>
                      <a:pt x="1978" y="1108"/>
                    </a:lnTo>
                    <a:lnTo>
                      <a:pt x="1978" y="1109"/>
                    </a:lnTo>
                    <a:lnTo>
                      <a:pt x="1977" y="1109"/>
                    </a:lnTo>
                    <a:lnTo>
                      <a:pt x="1976" y="1110"/>
                    </a:lnTo>
                    <a:lnTo>
                      <a:pt x="1976" y="1111"/>
                    </a:lnTo>
                    <a:lnTo>
                      <a:pt x="1975" y="1112"/>
                    </a:lnTo>
                    <a:lnTo>
                      <a:pt x="1974" y="1113"/>
                    </a:lnTo>
                    <a:lnTo>
                      <a:pt x="1974" y="1115"/>
                    </a:lnTo>
                    <a:lnTo>
                      <a:pt x="1973" y="1116"/>
                    </a:lnTo>
                    <a:lnTo>
                      <a:pt x="1973" y="1117"/>
                    </a:lnTo>
                    <a:lnTo>
                      <a:pt x="1973" y="1118"/>
                    </a:lnTo>
                    <a:lnTo>
                      <a:pt x="1972" y="1119"/>
                    </a:lnTo>
                    <a:lnTo>
                      <a:pt x="1972" y="1120"/>
                    </a:lnTo>
                    <a:lnTo>
                      <a:pt x="1971" y="1121"/>
                    </a:lnTo>
                    <a:lnTo>
                      <a:pt x="1971" y="1123"/>
                    </a:lnTo>
                    <a:lnTo>
                      <a:pt x="1969" y="1124"/>
                    </a:lnTo>
                    <a:lnTo>
                      <a:pt x="1969" y="1125"/>
                    </a:lnTo>
                    <a:lnTo>
                      <a:pt x="1968" y="1126"/>
                    </a:lnTo>
                    <a:lnTo>
                      <a:pt x="1968" y="1127"/>
                    </a:lnTo>
                    <a:lnTo>
                      <a:pt x="1967" y="1127"/>
                    </a:lnTo>
                    <a:lnTo>
                      <a:pt x="1967" y="1128"/>
                    </a:lnTo>
                    <a:lnTo>
                      <a:pt x="1966" y="1129"/>
                    </a:lnTo>
                    <a:lnTo>
                      <a:pt x="1966" y="1131"/>
                    </a:lnTo>
                    <a:lnTo>
                      <a:pt x="1965" y="1131"/>
                    </a:lnTo>
                    <a:lnTo>
                      <a:pt x="1965" y="1132"/>
                    </a:lnTo>
                    <a:lnTo>
                      <a:pt x="1964" y="1134"/>
                    </a:lnTo>
                    <a:lnTo>
                      <a:pt x="1963" y="1134"/>
                    </a:lnTo>
                    <a:lnTo>
                      <a:pt x="1962" y="1136"/>
                    </a:lnTo>
                    <a:lnTo>
                      <a:pt x="1960" y="1137"/>
                    </a:lnTo>
                    <a:lnTo>
                      <a:pt x="1959" y="1138"/>
                    </a:lnTo>
                    <a:lnTo>
                      <a:pt x="1959" y="1140"/>
                    </a:lnTo>
                    <a:lnTo>
                      <a:pt x="1957" y="1142"/>
                    </a:lnTo>
                    <a:lnTo>
                      <a:pt x="1957" y="1143"/>
                    </a:lnTo>
                    <a:lnTo>
                      <a:pt x="1956" y="1143"/>
                    </a:lnTo>
                    <a:lnTo>
                      <a:pt x="1956" y="1144"/>
                    </a:lnTo>
                    <a:lnTo>
                      <a:pt x="1955" y="1145"/>
                    </a:lnTo>
                    <a:lnTo>
                      <a:pt x="1955" y="1146"/>
                    </a:lnTo>
                    <a:lnTo>
                      <a:pt x="1954" y="1148"/>
                    </a:lnTo>
                    <a:lnTo>
                      <a:pt x="1954" y="1149"/>
                    </a:lnTo>
                    <a:lnTo>
                      <a:pt x="1952" y="1150"/>
                    </a:lnTo>
                    <a:lnTo>
                      <a:pt x="1952" y="1151"/>
                    </a:lnTo>
                    <a:lnTo>
                      <a:pt x="1951" y="1151"/>
                    </a:lnTo>
                    <a:lnTo>
                      <a:pt x="1951" y="1152"/>
                    </a:lnTo>
                    <a:lnTo>
                      <a:pt x="1950" y="1153"/>
                    </a:lnTo>
                    <a:lnTo>
                      <a:pt x="1950" y="1154"/>
                    </a:lnTo>
                    <a:lnTo>
                      <a:pt x="1949" y="1154"/>
                    </a:lnTo>
                    <a:lnTo>
                      <a:pt x="1949" y="1156"/>
                    </a:lnTo>
                    <a:lnTo>
                      <a:pt x="1948" y="1157"/>
                    </a:lnTo>
                    <a:lnTo>
                      <a:pt x="1947" y="1158"/>
                    </a:lnTo>
                    <a:lnTo>
                      <a:pt x="1946" y="1159"/>
                    </a:lnTo>
                    <a:lnTo>
                      <a:pt x="1946" y="1160"/>
                    </a:lnTo>
                    <a:lnTo>
                      <a:pt x="1945" y="1161"/>
                    </a:lnTo>
                    <a:lnTo>
                      <a:pt x="1943" y="1161"/>
                    </a:lnTo>
                    <a:lnTo>
                      <a:pt x="1943" y="1162"/>
                    </a:lnTo>
                    <a:lnTo>
                      <a:pt x="1942" y="1163"/>
                    </a:lnTo>
                    <a:lnTo>
                      <a:pt x="1941" y="1165"/>
                    </a:lnTo>
                    <a:lnTo>
                      <a:pt x="1940" y="1166"/>
                    </a:lnTo>
                    <a:lnTo>
                      <a:pt x="1939" y="1167"/>
                    </a:lnTo>
                    <a:lnTo>
                      <a:pt x="1937" y="1169"/>
                    </a:lnTo>
                    <a:lnTo>
                      <a:pt x="1935" y="1170"/>
                    </a:lnTo>
                    <a:lnTo>
                      <a:pt x="1934" y="1171"/>
                    </a:lnTo>
                    <a:lnTo>
                      <a:pt x="1933" y="1171"/>
                    </a:lnTo>
                    <a:lnTo>
                      <a:pt x="1933" y="1173"/>
                    </a:lnTo>
                    <a:lnTo>
                      <a:pt x="1932" y="1174"/>
                    </a:lnTo>
                    <a:lnTo>
                      <a:pt x="1931" y="1174"/>
                    </a:lnTo>
                    <a:lnTo>
                      <a:pt x="1930" y="1175"/>
                    </a:lnTo>
                    <a:lnTo>
                      <a:pt x="1929" y="1176"/>
                    </a:lnTo>
                    <a:lnTo>
                      <a:pt x="1928" y="1177"/>
                    </a:lnTo>
                    <a:lnTo>
                      <a:pt x="1926" y="1178"/>
                    </a:lnTo>
                    <a:lnTo>
                      <a:pt x="1925" y="1178"/>
                    </a:lnTo>
                    <a:lnTo>
                      <a:pt x="1925" y="1179"/>
                    </a:lnTo>
                    <a:lnTo>
                      <a:pt x="1924" y="1179"/>
                    </a:lnTo>
                    <a:lnTo>
                      <a:pt x="1924" y="1181"/>
                    </a:lnTo>
                    <a:lnTo>
                      <a:pt x="1923" y="1181"/>
                    </a:lnTo>
                    <a:lnTo>
                      <a:pt x="1922" y="1182"/>
                    </a:lnTo>
                    <a:lnTo>
                      <a:pt x="1922" y="1183"/>
                    </a:lnTo>
                    <a:lnTo>
                      <a:pt x="1921" y="1183"/>
                    </a:lnTo>
                    <a:lnTo>
                      <a:pt x="1920" y="1184"/>
                    </a:lnTo>
                    <a:lnTo>
                      <a:pt x="1919" y="1184"/>
                    </a:lnTo>
                    <a:lnTo>
                      <a:pt x="1919" y="1185"/>
                    </a:lnTo>
                    <a:lnTo>
                      <a:pt x="1917" y="1185"/>
                    </a:lnTo>
                    <a:lnTo>
                      <a:pt x="1917" y="1186"/>
                    </a:lnTo>
                    <a:lnTo>
                      <a:pt x="1916" y="1186"/>
                    </a:lnTo>
                    <a:lnTo>
                      <a:pt x="1916" y="1187"/>
                    </a:lnTo>
                    <a:lnTo>
                      <a:pt x="1915" y="1187"/>
                    </a:lnTo>
                    <a:lnTo>
                      <a:pt x="1915" y="1188"/>
                    </a:lnTo>
                    <a:lnTo>
                      <a:pt x="1914" y="1188"/>
                    </a:lnTo>
                    <a:lnTo>
                      <a:pt x="1914" y="1190"/>
                    </a:lnTo>
                    <a:lnTo>
                      <a:pt x="1913" y="1190"/>
                    </a:lnTo>
                    <a:lnTo>
                      <a:pt x="1912" y="1191"/>
                    </a:lnTo>
                    <a:lnTo>
                      <a:pt x="1911" y="1192"/>
                    </a:lnTo>
                    <a:lnTo>
                      <a:pt x="1909" y="1193"/>
                    </a:lnTo>
                    <a:lnTo>
                      <a:pt x="1908" y="1194"/>
                    </a:lnTo>
                    <a:lnTo>
                      <a:pt x="1907" y="1195"/>
                    </a:lnTo>
                    <a:lnTo>
                      <a:pt x="1906" y="1195"/>
                    </a:lnTo>
                    <a:lnTo>
                      <a:pt x="1905" y="1196"/>
                    </a:lnTo>
                    <a:lnTo>
                      <a:pt x="1904" y="1198"/>
                    </a:lnTo>
                    <a:lnTo>
                      <a:pt x="1903" y="1199"/>
                    </a:lnTo>
                    <a:lnTo>
                      <a:pt x="1902" y="1200"/>
                    </a:lnTo>
                    <a:lnTo>
                      <a:pt x="1900" y="1201"/>
                    </a:lnTo>
                    <a:lnTo>
                      <a:pt x="1899" y="1201"/>
                    </a:lnTo>
                    <a:lnTo>
                      <a:pt x="1899" y="1202"/>
                    </a:lnTo>
                    <a:lnTo>
                      <a:pt x="1898" y="1202"/>
                    </a:lnTo>
                    <a:lnTo>
                      <a:pt x="1897" y="1203"/>
                    </a:lnTo>
                    <a:lnTo>
                      <a:pt x="1895" y="1205"/>
                    </a:lnTo>
                    <a:lnTo>
                      <a:pt x="1894" y="1207"/>
                    </a:lnTo>
                    <a:lnTo>
                      <a:pt x="1893" y="1208"/>
                    </a:lnTo>
                    <a:lnTo>
                      <a:pt x="1891" y="1208"/>
                    </a:lnTo>
                    <a:lnTo>
                      <a:pt x="1891" y="1209"/>
                    </a:lnTo>
                    <a:lnTo>
                      <a:pt x="1890" y="1209"/>
                    </a:lnTo>
                    <a:lnTo>
                      <a:pt x="1890" y="1210"/>
                    </a:lnTo>
                    <a:lnTo>
                      <a:pt x="1889" y="1211"/>
                    </a:lnTo>
                    <a:lnTo>
                      <a:pt x="1887" y="1213"/>
                    </a:lnTo>
                    <a:lnTo>
                      <a:pt x="1886" y="1213"/>
                    </a:lnTo>
                    <a:lnTo>
                      <a:pt x="1886" y="1215"/>
                    </a:lnTo>
                    <a:lnTo>
                      <a:pt x="1885" y="1215"/>
                    </a:lnTo>
                    <a:lnTo>
                      <a:pt x="1885" y="1216"/>
                    </a:lnTo>
                    <a:lnTo>
                      <a:pt x="1883" y="1216"/>
                    </a:lnTo>
                    <a:lnTo>
                      <a:pt x="1883" y="1217"/>
                    </a:lnTo>
                    <a:lnTo>
                      <a:pt x="1882" y="1218"/>
                    </a:lnTo>
                    <a:lnTo>
                      <a:pt x="1881" y="1219"/>
                    </a:lnTo>
                    <a:lnTo>
                      <a:pt x="1881" y="1220"/>
                    </a:lnTo>
                    <a:lnTo>
                      <a:pt x="1880" y="1221"/>
                    </a:lnTo>
                    <a:lnTo>
                      <a:pt x="1879" y="1223"/>
                    </a:lnTo>
                    <a:lnTo>
                      <a:pt x="1879" y="1224"/>
                    </a:lnTo>
                    <a:lnTo>
                      <a:pt x="1878" y="1224"/>
                    </a:lnTo>
                    <a:lnTo>
                      <a:pt x="1878" y="1225"/>
                    </a:lnTo>
                    <a:lnTo>
                      <a:pt x="1877" y="1226"/>
                    </a:lnTo>
                    <a:lnTo>
                      <a:pt x="1876" y="1227"/>
                    </a:lnTo>
                    <a:lnTo>
                      <a:pt x="1876" y="1228"/>
                    </a:lnTo>
                    <a:lnTo>
                      <a:pt x="1873" y="1230"/>
                    </a:lnTo>
                    <a:lnTo>
                      <a:pt x="1873" y="1232"/>
                    </a:lnTo>
                    <a:lnTo>
                      <a:pt x="1872" y="1233"/>
                    </a:lnTo>
                    <a:lnTo>
                      <a:pt x="1871" y="1235"/>
                    </a:lnTo>
                    <a:lnTo>
                      <a:pt x="1871" y="1236"/>
                    </a:lnTo>
                    <a:lnTo>
                      <a:pt x="1870" y="1237"/>
                    </a:lnTo>
                    <a:lnTo>
                      <a:pt x="1870" y="1238"/>
                    </a:lnTo>
                    <a:lnTo>
                      <a:pt x="1869" y="1240"/>
                    </a:lnTo>
                    <a:lnTo>
                      <a:pt x="1868" y="1242"/>
                    </a:lnTo>
                    <a:lnTo>
                      <a:pt x="1866" y="1244"/>
                    </a:lnTo>
                    <a:lnTo>
                      <a:pt x="1865" y="1246"/>
                    </a:lnTo>
                    <a:lnTo>
                      <a:pt x="1865" y="1248"/>
                    </a:lnTo>
                    <a:lnTo>
                      <a:pt x="1864" y="1250"/>
                    </a:lnTo>
                    <a:lnTo>
                      <a:pt x="1863" y="1253"/>
                    </a:lnTo>
                    <a:lnTo>
                      <a:pt x="1862" y="1254"/>
                    </a:lnTo>
                    <a:lnTo>
                      <a:pt x="1861" y="1255"/>
                    </a:lnTo>
                    <a:lnTo>
                      <a:pt x="1861" y="1257"/>
                    </a:lnTo>
                    <a:lnTo>
                      <a:pt x="1860" y="1258"/>
                    </a:lnTo>
                    <a:lnTo>
                      <a:pt x="1860" y="1259"/>
                    </a:lnTo>
                    <a:lnTo>
                      <a:pt x="1860" y="1260"/>
                    </a:lnTo>
                    <a:lnTo>
                      <a:pt x="1859" y="1261"/>
                    </a:lnTo>
                    <a:lnTo>
                      <a:pt x="1859" y="1262"/>
                    </a:lnTo>
                    <a:lnTo>
                      <a:pt x="1857" y="1262"/>
                    </a:lnTo>
                    <a:lnTo>
                      <a:pt x="1857" y="1265"/>
                    </a:lnTo>
                    <a:lnTo>
                      <a:pt x="1857" y="1266"/>
                    </a:lnTo>
                    <a:lnTo>
                      <a:pt x="1856" y="1267"/>
                    </a:lnTo>
                    <a:lnTo>
                      <a:pt x="1856" y="1268"/>
                    </a:lnTo>
                    <a:lnTo>
                      <a:pt x="1855" y="1269"/>
                    </a:lnTo>
                    <a:lnTo>
                      <a:pt x="1855" y="1270"/>
                    </a:lnTo>
                    <a:lnTo>
                      <a:pt x="1855" y="1271"/>
                    </a:lnTo>
                    <a:lnTo>
                      <a:pt x="1854" y="1273"/>
                    </a:lnTo>
                    <a:lnTo>
                      <a:pt x="1854" y="1274"/>
                    </a:lnTo>
                    <a:lnTo>
                      <a:pt x="1853" y="1275"/>
                    </a:lnTo>
                    <a:lnTo>
                      <a:pt x="1853" y="1276"/>
                    </a:lnTo>
                    <a:lnTo>
                      <a:pt x="1853" y="1277"/>
                    </a:lnTo>
                    <a:lnTo>
                      <a:pt x="1852" y="1278"/>
                    </a:lnTo>
                    <a:lnTo>
                      <a:pt x="1852" y="1279"/>
                    </a:lnTo>
                    <a:lnTo>
                      <a:pt x="1851" y="1280"/>
                    </a:lnTo>
                    <a:lnTo>
                      <a:pt x="1851" y="1282"/>
                    </a:lnTo>
                    <a:lnTo>
                      <a:pt x="1851" y="1283"/>
                    </a:lnTo>
                    <a:lnTo>
                      <a:pt x="1850" y="1284"/>
                    </a:lnTo>
                    <a:lnTo>
                      <a:pt x="1850" y="1285"/>
                    </a:lnTo>
                    <a:lnTo>
                      <a:pt x="1848" y="1287"/>
                    </a:lnTo>
                    <a:lnTo>
                      <a:pt x="1847" y="1288"/>
                    </a:lnTo>
                    <a:lnTo>
                      <a:pt x="1846" y="1291"/>
                    </a:lnTo>
                    <a:lnTo>
                      <a:pt x="1845" y="1292"/>
                    </a:lnTo>
                    <a:lnTo>
                      <a:pt x="1845" y="1293"/>
                    </a:lnTo>
                    <a:lnTo>
                      <a:pt x="1844" y="1293"/>
                    </a:lnTo>
                    <a:lnTo>
                      <a:pt x="1844" y="1294"/>
                    </a:lnTo>
                    <a:lnTo>
                      <a:pt x="1844" y="1295"/>
                    </a:lnTo>
                    <a:lnTo>
                      <a:pt x="1843" y="1295"/>
                    </a:lnTo>
                    <a:lnTo>
                      <a:pt x="1843" y="1296"/>
                    </a:lnTo>
                    <a:lnTo>
                      <a:pt x="1842" y="1296"/>
                    </a:lnTo>
                    <a:lnTo>
                      <a:pt x="1842" y="1297"/>
                    </a:lnTo>
                    <a:lnTo>
                      <a:pt x="1840" y="1299"/>
                    </a:lnTo>
                    <a:lnTo>
                      <a:pt x="1840" y="1300"/>
                    </a:lnTo>
                    <a:lnTo>
                      <a:pt x="1839" y="1300"/>
                    </a:lnTo>
                    <a:lnTo>
                      <a:pt x="1838" y="1301"/>
                    </a:lnTo>
                    <a:lnTo>
                      <a:pt x="1837" y="1302"/>
                    </a:lnTo>
                    <a:lnTo>
                      <a:pt x="1836" y="1302"/>
                    </a:lnTo>
                    <a:lnTo>
                      <a:pt x="1835" y="1303"/>
                    </a:lnTo>
                    <a:lnTo>
                      <a:pt x="1834" y="1304"/>
                    </a:lnTo>
                    <a:lnTo>
                      <a:pt x="1831" y="1305"/>
                    </a:lnTo>
                    <a:lnTo>
                      <a:pt x="1831" y="1307"/>
                    </a:lnTo>
                    <a:lnTo>
                      <a:pt x="1830" y="1307"/>
                    </a:lnTo>
                    <a:lnTo>
                      <a:pt x="1830" y="1308"/>
                    </a:lnTo>
                    <a:lnTo>
                      <a:pt x="1829" y="1308"/>
                    </a:lnTo>
                    <a:lnTo>
                      <a:pt x="1828" y="1309"/>
                    </a:lnTo>
                    <a:lnTo>
                      <a:pt x="1827" y="1310"/>
                    </a:lnTo>
                    <a:lnTo>
                      <a:pt x="1826" y="1311"/>
                    </a:lnTo>
                    <a:lnTo>
                      <a:pt x="1825" y="1312"/>
                    </a:lnTo>
                    <a:lnTo>
                      <a:pt x="1824" y="1313"/>
                    </a:lnTo>
                    <a:lnTo>
                      <a:pt x="1822" y="1315"/>
                    </a:lnTo>
                    <a:lnTo>
                      <a:pt x="1821" y="1316"/>
                    </a:lnTo>
                    <a:lnTo>
                      <a:pt x="1820" y="1317"/>
                    </a:lnTo>
                    <a:lnTo>
                      <a:pt x="1817" y="1320"/>
                    </a:lnTo>
                    <a:lnTo>
                      <a:pt x="1816" y="1321"/>
                    </a:lnTo>
                    <a:lnTo>
                      <a:pt x="1813" y="1324"/>
                    </a:lnTo>
                    <a:lnTo>
                      <a:pt x="1812" y="1326"/>
                    </a:lnTo>
                    <a:lnTo>
                      <a:pt x="1811" y="1326"/>
                    </a:lnTo>
                    <a:lnTo>
                      <a:pt x="1811" y="1327"/>
                    </a:lnTo>
                    <a:lnTo>
                      <a:pt x="1809" y="1328"/>
                    </a:lnTo>
                    <a:lnTo>
                      <a:pt x="1808" y="1329"/>
                    </a:lnTo>
                    <a:lnTo>
                      <a:pt x="1807" y="1330"/>
                    </a:lnTo>
                    <a:lnTo>
                      <a:pt x="1805" y="1332"/>
                    </a:lnTo>
                    <a:lnTo>
                      <a:pt x="1805" y="1333"/>
                    </a:lnTo>
                    <a:lnTo>
                      <a:pt x="1804" y="1334"/>
                    </a:lnTo>
                    <a:lnTo>
                      <a:pt x="1803" y="1334"/>
                    </a:lnTo>
                    <a:lnTo>
                      <a:pt x="1803" y="1335"/>
                    </a:lnTo>
                    <a:lnTo>
                      <a:pt x="1802" y="1335"/>
                    </a:lnTo>
                    <a:lnTo>
                      <a:pt x="1801" y="1336"/>
                    </a:lnTo>
                    <a:lnTo>
                      <a:pt x="1801" y="1337"/>
                    </a:lnTo>
                    <a:lnTo>
                      <a:pt x="1800" y="1337"/>
                    </a:lnTo>
                    <a:lnTo>
                      <a:pt x="1799" y="1338"/>
                    </a:lnTo>
                    <a:lnTo>
                      <a:pt x="1797" y="1340"/>
                    </a:lnTo>
                    <a:lnTo>
                      <a:pt x="1797" y="1341"/>
                    </a:lnTo>
                    <a:lnTo>
                      <a:pt x="1795" y="1342"/>
                    </a:lnTo>
                    <a:lnTo>
                      <a:pt x="1793" y="1344"/>
                    </a:lnTo>
                    <a:lnTo>
                      <a:pt x="1793" y="1345"/>
                    </a:lnTo>
                    <a:lnTo>
                      <a:pt x="1791" y="1346"/>
                    </a:lnTo>
                    <a:lnTo>
                      <a:pt x="1791" y="1347"/>
                    </a:lnTo>
                    <a:lnTo>
                      <a:pt x="1790" y="1347"/>
                    </a:lnTo>
                    <a:lnTo>
                      <a:pt x="1790" y="1349"/>
                    </a:lnTo>
                    <a:lnTo>
                      <a:pt x="1788" y="1349"/>
                    </a:lnTo>
                    <a:lnTo>
                      <a:pt x="1788" y="1350"/>
                    </a:lnTo>
                    <a:lnTo>
                      <a:pt x="1787" y="1350"/>
                    </a:lnTo>
                    <a:lnTo>
                      <a:pt x="1787" y="1351"/>
                    </a:lnTo>
                    <a:lnTo>
                      <a:pt x="1786" y="1351"/>
                    </a:lnTo>
                    <a:lnTo>
                      <a:pt x="1786" y="1352"/>
                    </a:lnTo>
                    <a:lnTo>
                      <a:pt x="1785" y="1352"/>
                    </a:lnTo>
                    <a:lnTo>
                      <a:pt x="1784" y="1353"/>
                    </a:lnTo>
                    <a:lnTo>
                      <a:pt x="1783" y="1353"/>
                    </a:lnTo>
                    <a:lnTo>
                      <a:pt x="1783" y="1354"/>
                    </a:lnTo>
                    <a:lnTo>
                      <a:pt x="1782" y="1354"/>
                    </a:lnTo>
                    <a:lnTo>
                      <a:pt x="1781" y="1355"/>
                    </a:lnTo>
                    <a:lnTo>
                      <a:pt x="1779" y="1357"/>
                    </a:lnTo>
                    <a:lnTo>
                      <a:pt x="1777" y="1358"/>
                    </a:lnTo>
                    <a:lnTo>
                      <a:pt x="1776" y="1359"/>
                    </a:lnTo>
                    <a:lnTo>
                      <a:pt x="1775" y="1360"/>
                    </a:lnTo>
                    <a:lnTo>
                      <a:pt x="1773" y="1361"/>
                    </a:lnTo>
                    <a:lnTo>
                      <a:pt x="1771" y="1361"/>
                    </a:lnTo>
                    <a:lnTo>
                      <a:pt x="1770" y="1362"/>
                    </a:lnTo>
                    <a:lnTo>
                      <a:pt x="1769" y="1363"/>
                    </a:lnTo>
                    <a:lnTo>
                      <a:pt x="1768" y="1363"/>
                    </a:lnTo>
                    <a:lnTo>
                      <a:pt x="1767" y="1364"/>
                    </a:lnTo>
                    <a:lnTo>
                      <a:pt x="1767" y="1366"/>
                    </a:lnTo>
                    <a:lnTo>
                      <a:pt x="1766" y="1366"/>
                    </a:lnTo>
                    <a:lnTo>
                      <a:pt x="1766" y="1367"/>
                    </a:lnTo>
                    <a:lnTo>
                      <a:pt x="1765" y="1367"/>
                    </a:lnTo>
                    <a:lnTo>
                      <a:pt x="1764" y="1368"/>
                    </a:lnTo>
                    <a:lnTo>
                      <a:pt x="1762" y="1369"/>
                    </a:lnTo>
                    <a:lnTo>
                      <a:pt x="1761" y="1370"/>
                    </a:lnTo>
                    <a:lnTo>
                      <a:pt x="1760" y="1370"/>
                    </a:lnTo>
                    <a:lnTo>
                      <a:pt x="1760" y="1371"/>
                    </a:lnTo>
                    <a:lnTo>
                      <a:pt x="1759" y="1372"/>
                    </a:lnTo>
                    <a:lnTo>
                      <a:pt x="1758" y="1374"/>
                    </a:lnTo>
                    <a:lnTo>
                      <a:pt x="1757" y="1375"/>
                    </a:lnTo>
                    <a:lnTo>
                      <a:pt x="1756" y="1376"/>
                    </a:lnTo>
                    <a:lnTo>
                      <a:pt x="1756" y="1377"/>
                    </a:lnTo>
                    <a:lnTo>
                      <a:pt x="1755" y="1379"/>
                    </a:lnTo>
                    <a:lnTo>
                      <a:pt x="1753" y="1380"/>
                    </a:lnTo>
                    <a:lnTo>
                      <a:pt x="1752" y="1382"/>
                    </a:lnTo>
                    <a:lnTo>
                      <a:pt x="1751" y="1384"/>
                    </a:lnTo>
                    <a:lnTo>
                      <a:pt x="1750" y="1385"/>
                    </a:lnTo>
                    <a:lnTo>
                      <a:pt x="1750" y="1386"/>
                    </a:lnTo>
                    <a:lnTo>
                      <a:pt x="1749" y="1386"/>
                    </a:lnTo>
                    <a:lnTo>
                      <a:pt x="1749" y="1387"/>
                    </a:lnTo>
                    <a:lnTo>
                      <a:pt x="1748" y="1388"/>
                    </a:lnTo>
                    <a:lnTo>
                      <a:pt x="1748" y="1389"/>
                    </a:lnTo>
                    <a:lnTo>
                      <a:pt x="1747" y="1391"/>
                    </a:lnTo>
                    <a:lnTo>
                      <a:pt x="1747" y="1392"/>
                    </a:lnTo>
                    <a:lnTo>
                      <a:pt x="1745" y="1393"/>
                    </a:lnTo>
                    <a:lnTo>
                      <a:pt x="1744" y="1394"/>
                    </a:lnTo>
                    <a:lnTo>
                      <a:pt x="1744" y="1395"/>
                    </a:lnTo>
                    <a:lnTo>
                      <a:pt x="1743" y="1396"/>
                    </a:lnTo>
                    <a:lnTo>
                      <a:pt x="1742" y="1397"/>
                    </a:lnTo>
                    <a:lnTo>
                      <a:pt x="1742" y="1399"/>
                    </a:lnTo>
                    <a:lnTo>
                      <a:pt x="1742" y="1400"/>
                    </a:lnTo>
                    <a:lnTo>
                      <a:pt x="1741" y="1401"/>
                    </a:lnTo>
                    <a:lnTo>
                      <a:pt x="1740" y="1402"/>
                    </a:lnTo>
                    <a:lnTo>
                      <a:pt x="1740" y="1403"/>
                    </a:lnTo>
                    <a:lnTo>
                      <a:pt x="1738" y="1407"/>
                    </a:lnTo>
                    <a:lnTo>
                      <a:pt x="1736" y="1408"/>
                    </a:lnTo>
                    <a:lnTo>
                      <a:pt x="1736" y="1410"/>
                    </a:lnTo>
                    <a:lnTo>
                      <a:pt x="1735" y="1411"/>
                    </a:lnTo>
                    <a:lnTo>
                      <a:pt x="1735" y="1412"/>
                    </a:lnTo>
                    <a:lnTo>
                      <a:pt x="1734" y="1413"/>
                    </a:lnTo>
                    <a:lnTo>
                      <a:pt x="1734" y="1414"/>
                    </a:lnTo>
                    <a:lnTo>
                      <a:pt x="1733" y="1416"/>
                    </a:lnTo>
                    <a:lnTo>
                      <a:pt x="1732" y="1417"/>
                    </a:lnTo>
                    <a:lnTo>
                      <a:pt x="1732" y="1418"/>
                    </a:lnTo>
                    <a:lnTo>
                      <a:pt x="1731" y="1420"/>
                    </a:lnTo>
                    <a:lnTo>
                      <a:pt x="1730" y="1421"/>
                    </a:lnTo>
                    <a:lnTo>
                      <a:pt x="1730" y="1422"/>
                    </a:lnTo>
                    <a:lnTo>
                      <a:pt x="1728" y="1424"/>
                    </a:lnTo>
                    <a:lnTo>
                      <a:pt x="1728" y="1425"/>
                    </a:lnTo>
                    <a:lnTo>
                      <a:pt x="1727" y="1425"/>
                    </a:lnTo>
                    <a:lnTo>
                      <a:pt x="1727" y="1426"/>
                    </a:lnTo>
                    <a:lnTo>
                      <a:pt x="1726" y="1427"/>
                    </a:lnTo>
                    <a:lnTo>
                      <a:pt x="1726" y="1428"/>
                    </a:lnTo>
                    <a:lnTo>
                      <a:pt x="1724" y="1430"/>
                    </a:lnTo>
                    <a:lnTo>
                      <a:pt x="1724" y="1432"/>
                    </a:lnTo>
                    <a:lnTo>
                      <a:pt x="1723" y="1432"/>
                    </a:lnTo>
                    <a:lnTo>
                      <a:pt x="1723" y="1433"/>
                    </a:lnTo>
                    <a:lnTo>
                      <a:pt x="1722" y="1434"/>
                    </a:lnTo>
                    <a:lnTo>
                      <a:pt x="1722" y="1435"/>
                    </a:lnTo>
                    <a:lnTo>
                      <a:pt x="1721" y="1435"/>
                    </a:lnTo>
                    <a:lnTo>
                      <a:pt x="1721" y="1436"/>
                    </a:lnTo>
                    <a:lnTo>
                      <a:pt x="1719" y="1437"/>
                    </a:lnTo>
                    <a:lnTo>
                      <a:pt x="1718" y="1438"/>
                    </a:lnTo>
                    <a:lnTo>
                      <a:pt x="1718" y="1439"/>
                    </a:lnTo>
                    <a:lnTo>
                      <a:pt x="1717" y="1441"/>
                    </a:lnTo>
                    <a:lnTo>
                      <a:pt x="1716" y="1442"/>
                    </a:lnTo>
                    <a:lnTo>
                      <a:pt x="1716" y="1443"/>
                    </a:lnTo>
                    <a:lnTo>
                      <a:pt x="1715" y="1443"/>
                    </a:lnTo>
                    <a:lnTo>
                      <a:pt x="1715" y="1444"/>
                    </a:lnTo>
                    <a:lnTo>
                      <a:pt x="1714" y="1445"/>
                    </a:lnTo>
                    <a:lnTo>
                      <a:pt x="1714" y="1446"/>
                    </a:lnTo>
                    <a:lnTo>
                      <a:pt x="1713" y="1447"/>
                    </a:lnTo>
                    <a:lnTo>
                      <a:pt x="1713" y="1449"/>
                    </a:lnTo>
                    <a:lnTo>
                      <a:pt x="1712" y="1450"/>
                    </a:lnTo>
                    <a:lnTo>
                      <a:pt x="1712" y="1451"/>
                    </a:lnTo>
                    <a:lnTo>
                      <a:pt x="1710" y="1452"/>
                    </a:lnTo>
                    <a:lnTo>
                      <a:pt x="1710" y="1453"/>
                    </a:lnTo>
                    <a:lnTo>
                      <a:pt x="1709" y="1453"/>
                    </a:lnTo>
                    <a:lnTo>
                      <a:pt x="1709" y="1454"/>
                    </a:lnTo>
                    <a:lnTo>
                      <a:pt x="1709" y="1455"/>
                    </a:lnTo>
                    <a:lnTo>
                      <a:pt x="1708" y="1455"/>
                    </a:lnTo>
                    <a:lnTo>
                      <a:pt x="1708" y="1456"/>
                    </a:lnTo>
                    <a:lnTo>
                      <a:pt x="1707" y="1458"/>
                    </a:lnTo>
                    <a:lnTo>
                      <a:pt x="1707" y="1459"/>
                    </a:lnTo>
                    <a:lnTo>
                      <a:pt x="1706" y="1460"/>
                    </a:lnTo>
                    <a:lnTo>
                      <a:pt x="1706" y="1461"/>
                    </a:lnTo>
                    <a:lnTo>
                      <a:pt x="1705" y="1462"/>
                    </a:lnTo>
                    <a:lnTo>
                      <a:pt x="1705" y="1463"/>
                    </a:lnTo>
                    <a:lnTo>
                      <a:pt x="1704" y="1464"/>
                    </a:lnTo>
                    <a:lnTo>
                      <a:pt x="1704" y="1466"/>
                    </a:lnTo>
                    <a:lnTo>
                      <a:pt x="1702" y="1466"/>
                    </a:lnTo>
                    <a:lnTo>
                      <a:pt x="1702" y="1467"/>
                    </a:lnTo>
                    <a:lnTo>
                      <a:pt x="1702" y="1468"/>
                    </a:lnTo>
                    <a:lnTo>
                      <a:pt x="1701" y="1469"/>
                    </a:lnTo>
                    <a:lnTo>
                      <a:pt x="1700" y="1470"/>
                    </a:lnTo>
                    <a:lnTo>
                      <a:pt x="1700" y="1471"/>
                    </a:lnTo>
                    <a:lnTo>
                      <a:pt x="1699" y="1472"/>
                    </a:lnTo>
                    <a:lnTo>
                      <a:pt x="1699" y="1474"/>
                    </a:lnTo>
                    <a:lnTo>
                      <a:pt x="1699" y="1475"/>
                    </a:lnTo>
                    <a:lnTo>
                      <a:pt x="1698" y="1475"/>
                    </a:lnTo>
                    <a:lnTo>
                      <a:pt x="1698" y="1476"/>
                    </a:lnTo>
                    <a:lnTo>
                      <a:pt x="1697" y="1477"/>
                    </a:lnTo>
                    <a:lnTo>
                      <a:pt x="1697" y="1478"/>
                    </a:lnTo>
                    <a:lnTo>
                      <a:pt x="1696" y="1479"/>
                    </a:lnTo>
                    <a:lnTo>
                      <a:pt x="1696" y="1480"/>
                    </a:lnTo>
                    <a:lnTo>
                      <a:pt x="1695" y="1481"/>
                    </a:lnTo>
                    <a:lnTo>
                      <a:pt x="1693" y="1483"/>
                    </a:lnTo>
                    <a:lnTo>
                      <a:pt x="1693" y="1484"/>
                    </a:lnTo>
                    <a:lnTo>
                      <a:pt x="1692" y="1485"/>
                    </a:lnTo>
                    <a:lnTo>
                      <a:pt x="1692" y="1486"/>
                    </a:lnTo>
                    <a:lnTo>
                      <a:pt x="1691" y="1487"/>
                    </a:lnTo>
                    <a:lnTo>
                      <a:pt x="1691" y="1488"/>
                    </a:lnTo>
                    <a:lnTo>
                      <a:pt x="1690" y="1489"/>
                    </a:lnTo>
                    <a:lnTo>
                      <a:pt x="1690" y="1491"/>
                    </a:lnTo>
                    <a:lnTo>
                      <a:pt x="1689" y="1492"/>
                    </a:lnTo>
                    <a:lnTo>
                      <a:pt x="1688" y="1493"/>
                    </a:lnTo>
                    <a:lnTo>
                      <a:pt x="1688" y="1494"/>
                    </a:lnTo>
                    <a:lnTo>
                      <a:pt x="1688" y="1495"/>
                    </a:lnTo>
                    <a:lnTo>
                      <a:pt x="1687" y="1495"/>
                    </a:lnTo>
                    <a:lnTo>
                      <a:pt x="1687" y="1496"/>
                    </a:lnTo>
                    <a:lnTo>
                      <a:pt x="1686" y="1497"/>
                    </a:lnTo>
                    <a:lnTo>
                      <a:pt x="1686" y="1499"/>
                    </a:lnTo>
                    <a:lnTo>
                      <a:pt x="1684" y="1499"/>
                    </a:lnTo>
                    <a:lnTo>
                      <a:pt x="1683" y="1500"/>
                    </a:lnTo>
                    <a:lnTo>
                      <a:pt x="1682" y="1501"/>
                    </a:lnTo>
                    <a:lnTo>
                      <a:pt x="1682" y="1502"/>
                    </a:lnTo>
                    <a:lnTo>
                      <a:pt x="1681" y="1502"/>
                    </a:lnTo>
                    <a:lnTo>
                      <a:pt x="1681" y="1503"/>
                    </a:lnTo>
                    <a:lnTo>
                      <a:pt x="1680" y="1503"/>
                    </a:lnTo>
                    <a:lnTo>
                      <a:pt x="1680" y="1504"/>
                    </a:lnTo>
                    <a:lnTo>
                      <a:pt x="1679" y="1504"/>
                    </a:lnTo>
                    <a:lnTo>
                      <a:pt x="1678" y="1505"/>
                    </a:lnTo>
                    <a:lnTo>
                      <a:pt x="1676" y="1506"/>
                    </a:lnTo>
                    <a:lnTo>
                      <a:pt x="1675" y="1508"/>
                    </a:lnTo>
                    <a:lnTo>
                      <a:pt x="1674" y="1509"/>
                    </a:lnTo>
                    <a:lnTo>
                      <a:pt x="1673" y="1510"/>
                    </a:lnTo>
                    <a:lnTo>
                      <a:pt x="1672" y="1511"/>
                    </a:lnTo>
                    <a:lnTo>
                      <a:pt x="1671" y="1511"/>
                    </a:lnTo>
                    <a:lnTo>
                      <a:pt x="1671" y="1512"/>
                    </a:lnTo>
                    <a:lnTo>
                      <a:pt x="1670" y="1512"/>
                    </a:lnTo>
                    <a:lnTo>
                      <a:pt x="1670" y="1513"/>
                    </a:lnTo>
                    <a:lnTo>
                      <a:pt x="1669" y="1514"/>
                    </a:lnTo>
                    <a:lnTo>
                      <a:pt x="1667" y="1514"/>
                    </a:lnTo>
                    <a:lnTo>
                      <a:pt x="1667" y="1516"/>
                    </a:lnTo>
                    <a:lnTo>
                      <a:pt x="1666" y="1517"/>
                    </a:lnTo>
                    <a:lnTo>
                      <a:pt x="1665" y="1517"/>
                    </a:lnTo>
                    <a:lnTo>
                      <a:pt x="1665" y="1518"/>
                    </a:lnTo>
                    <a:lnTo>
                      <a:pt x="1664" y="1518"/>
                    </a:lnTo>
                    <a:lnTo>
                      <a:pt x="1664" y="1519"/>
                    </a:lnTo>
                    <a:lnTo>
                      <a:pt x="1663" y="1520"/>
                    </a:lnTo>
                    <a:lnTo>
                      <a:pt x="1662" y="1521"/>
                    </a:lnTo>
                    <a:lnTo>
                      <a:pt x="1662" y="1522"/>
                    </a:lnTo>
                    <a:lnTo>
                      <a:pt x="1661" y="1522"/>
                    </a:lnTo>
                    <a:lnTo>
                      <a:pt x="1661" y="1523"/>
                    </a:lnTo>
                    <a:lnTo>
                      <a:pt x="1659" y="1523"/>
                    </a:lnTo>
                    <a:lnTo>
                      <a:pt x="1659" y="1525"/>
                    </a:lnTo>
                    <a:lnTo>
                      <a:pt x="1658" y="1526"/>
                    </a:lnTo>
                    <a:lnTo>
                      <a:pt x="1657" y="1527"/>
                    </a:lnTo>
                    <a:lnTo>
                      <a:pt x="1656" y="1528"/>
                    </a:lnTo>
                    <a:lnTo>
                      <a:pt x="1656" y="1529"/>
                    </a:lnTo>
                    <a:lnTo>
                      <a:pt x="1655" y="1529"/>
                    </a:lnTo>
                    <a:lnTo>
                      <a:pt x="1654" y="1530"/>
                    </a:lnTo>
                    <a:lnTo>
                      <a:pt x="1654" y="1531"/>
                    </a:lnTo>
                    <a:lnTo>
                      <a:pt x="1653" y="1533"/>
                    </a:lnTo>
                    <a:lnTo>
                      <a:pt x="1652" y="1533"/>
                    </a:lnTo>
                    <a:lnTo>
                      <a:pt x="1650" y="1534"/>
                    </a:lnTo>
                    <a:lnTo>
                      <a:pt x="1650" y="1535"/>
                    </a:lnTo>
                    <a:lnTo>
                      <a:pt x="1649" y="1536"/>
                    </a:lnTo>
                    <a:lnTo>
                      <a:pt x="1648" y="1537"/>
                    </a:lnTo>
                    <a:lnTo>
                      <a:pt x="1647" y="1538"/>
                    </a:lnTo>
                    <a:lnTo>
                      <a:pt x="1646" y="1539"/>
                    </a:lnTo>
                    <a:lnTo>
                      <a:pt x="1645" y="1541"/>
                    </a:lnTo>
                    <a:lnTo>
                      <a:pt x="1644" y="1542"/>
                    </a:lnTo>
                    <a:lnTo>
                      <a:pt x="1643" y="1542"/>
                    </a:lnTo>
                    <a:lnTo>
                      <a:pt x="1643" y="1543"/>
                    </a:lnTo>
                    <a:lnTo>
                      <a:pt x="1641" y="1543"/>
                    </a:lnTo>
                    <a:lnTo>
                      <a:pt x="1640" y="1544"/>
                    </a:lnTo>
                    <a:lnTo>
                      <a:pt x="1639" y="1544"/>
                    </a:lnTo>
                    <a:lnTo>
                      <a:pt x="1639" y="1545"/>
                    </a:lnTo>
                    <a:lnTo>
                      <a:pt x="1638" y="1545"/>
                    </a:lnTo>
                    <a:lnTo>
                      <a:pt x="1637" y="1546"/>
                    </a:lnTo>
                    <a:lnTo>
                      <a:pt x="1636" y="1546"/>
                    </a:lnTo>
                    <a:lnTo>
                      <a:pt x="1635" y="1547"/>
                    </a:lnTo>
                    <a:lnTo>
                      <a:pt x="1633" y="1548"/>
                    </a:lnTo>
                    <a:lnTo>
                      <a:pt x="1632" y="1548"/>
                    </a:lnTo>
                    <a:lnTo>
                      <a:pt x="1632" y="1550"/>
                    </a:lnTo>
                    <a:lnTo>
                      <a:pt x="1631" y="1550"/>
                    </a:lnTo>
                    <a:lnTo>
                      <a:pt x="1630" y="1551"/>
                    </a:lnTo>
                    <a:lnTo>
                      <a:pt x="1630" y="1552"/>
                    </a:lnTo>
                    <a:lnTo>
                      <a:pt x="1629" y="1552"/>
                    </a:lnTo>
                    <a:lnTo>
                      <a:pt x="1629" y="1553"/>
                    </a:lnTo>
                    <a:lnTo>
                      <a:pt x="1628" y="1553"/>
                    </a:lnTo>
                    <a:lnTo>
                      <a:pt x="1627" y="1554"/>
                    </a:lnTo>
                    <a:lnTo>
                      <a:pt x="1626" y="1555"/>
                    </a:lnTo>
                    <a:lnTo>
                      <a:pt x="1624" y="1556"/>
                    </a:lnTo>
                    <a:lnTo>
                      <a:pt x="1623" y="1558"/>
                    </a:lnTo>
                    <a:lnTo>
                      <a:pt x="1622" y="1559"/>
                    </a:lnTo>
                    <a:lnTo>
                      <a:pt x="1622" y="1560"/>
                    </a:lnTo>
                    <a:lnTo>
                      <a:pt x="1621" y="1560"/>
                    </a:lnTo>
                    <a:lnTo>
                      <a:pt x="1621" y="1561"/>
                    </a:lnTo>
                    <a:lnTo>
                      <a:pt x="1620" y="1561"/>
                    </a:lnTo>
                    <a:lnTo>
                      <a:pt x="1619" y="1562"/>
                    </a:lnTo>
                    <a:lnTo>
                      <a:pt x="1618" y="1562"/>
                    </a:lnTo>
                    <a:lnTo>
                      <a:pt x="1618" y="1563"/>
                    </a:lnTo>
                    <a:lnTo>
                      <a:pt x="1617" y="1563"/>
                    </a:lnTo>
                    <a:lnTo>
                      <a:pt x="1617" y="1564"/>
                    </a:lnTo>
                    <a:lnTo>
                      <a:pt x="1615" y="1564"/>
                    </a:lnTo>
                    <a:lnTo>
                      <a:pt x="1614" y="1566"/>
                    </a:lnTo>
                    <a:lnTo>
                      <a:pt x="1613" y="1566"/>
                    </a:lnTo>
                    <a:lnTo>
                      <a:pt x="1613" y="1567"/>
                    </a:lnTo>
                    <a:lnTo>
                      <a:pt x="1612" y="1567"/>
                    </a:lnTo>
                    <a:lnTo>
                      <a:pt x="1611" y="1568"/>
                    </a:lnTo>
                    <a:lnTo>
                      <a:pt x="1610" y="1568"/>
                    </a:lnTo>
                    <a:lnTo>
                      <a:pt x="1610" y="1569"/>
                    </a:lnTo>
                    <a:lnTo>
                      <a:pt x="1609" y="1569"/>
                    </a:lnTo>
                    <a:lnTo>
                      <a:pt x="1607" y="1569"/>
                    </a:lnTo>
                    <a:lnTo>
                      <a:pt x="1606" y="1570"/>
                    </a:lnTo>
                    <a:lnTo>
                      <a:pt x="1605" y="1570"/>
                    </a:lnTo>
                    <a:lnTo>
                      <a:pt x="1604" y="1571"/>
                    </a:lnTo>
                    <a:lnTo>
                      <a:pt x="1603" y="1572"/>
                    </a:lnTo>
                    <a:lnTo>
                      <a:pt x="1601" y="1572"/>
                    </a:lnTo>
                    <a:lnTo>
                      <a:pt x="1600" y="1573"/>
                    </a:lnTo>
                    <a:lnTo>
                      <a:pt x="1598" y="1573"/>
                    </a:lnTo>
                    <a:lnTo>
                      <a:pt x="1597" y="1573"/>
                    </a:lnTo>
                    <a:lnTo>
                      <a:pt x="1596" y="1573"/>
                    </a:lnTo>
                    <a:lnTo>
                      <a:pt x="1595" y="1573"/>
                    </a:lnTo>
                    <a:lnTo>
                      <a:pt x="1594" y="1573"/>
                    </a:lnTo>
                    <a:lnTo>
                      <a:pt x="1593" y="1573"/>
                    </a:lnTo>
                    <a:lnTo>
                      <a:pt x="1592" y="1573"/>
                    </a:lnTo>
                    <a:lnTo>
                      <a:pt x="1591" y="1573"/>
                    </a:lnTo>
                    <a:lnTo>
                      <a:pt x="1588" y="1573"/>
                    </a:lnTo>
                    <a:lnTo>
                      <a:pt x="1585" y="1573"/>
                    </a:lnTo>
                    <a:lnTo>
                      <a:pt x="1581" y="1572"/>
                    </a:lnTo>
                    <a:lnTo>
                      <a:pt x="1580" y="1572"/>
                    </a:lnTo>
                    <a:lnTo>
                      <a:pt x="1577" y="1572"/>
                    </a:lnTo>
                    <a:lnTo>
                      <a:pt x="1576" y="1572"/>
                    </a:lnTo>
                    <a:lnTo>
                      <a:pt x="1575" y="1572"/>
                    </a:lnTo>
                    <a:lnTo>
                      <a:pt x="1574" y="1572"/>
                    </a:lnTo>
                    <a:lnTo>
                      <a:pt x="1571" y="1572"/>
                    </a:lnTo>
                    <a:lnTo>
                      <a:pt x="1570" y="1572"/>
                    </a:lnTo>
                    <a:lnTo>
                      <a:pt x="1569" y="1571"/>
                    </a:lnTo>
                    <a:lnTo>
                      <a:pt x="1568" y="1571"/>
                    </a:lnTo>
                    <a:lnTo>
                      <a:pt x="1564" y="1571"/>
                    </a:lnTo>
                    <a:lnTo>
                      <a:pt x="1561" y="1571"/>
                    </a:lnTo>
                    <a:lnTo>
                      <a:pt x="1560" y="1571"/>
                    </a:lnTo>
                    <a:lnTo>
                      <a:pt x="1559" y="1571"/>
                    </a:lnTo>
                    <a:lnTo>
                      <a:pt x="1558" y="1571"/>
                    </a:lnTo>
                    <a:lnTo>
                      <a:pt x="1557" y="1570"/>
                    </a:lnTo>
                    <a:lnTo>
                      <a:pt x="1555" y="1570"/>
                    </a:lnTo>
                    <a:lnTo>
                      <a:pt x="1554" y="1570"/>
                    </a:lnTo>
                    <a:lnTo>
                      <a:pt x="1551" y="1570"/>
                    </a:lnTo>
                    <a:lnTo>
                      <a:pt x="1550" y="1570"/>
                    </a:lnTo>
                    <a:lnTo>
                      <a:pt x="1549" y="1570"/>
                    </a:lnTo>
                    <a:lnTo>
                      <a:pt x="1544" y="1569"/>
                    </a:lnTo>
                    <a:lnTo>
                      <a:pt x="1543" y="1569"/>
                    </a:lnTo>
                    <a:lnTo>
                      <a:pt x="1540" y="1569"/>
                    </a:lnTo>
                    <a:lnTo>
                      <a:pt x="1538" y="1569"/>
                    </a:lnTo>
                    <a:lnTo>
                      <a:pt x="1536" y="1569"/>
                    </a:lnTo>
                    <a:lnTo>
                      <a:pt x="1533" y="1568"/>
                    </a:lnTo>
                    <a:lnTo>
                      <a:pt x="1532" y="1568"/>
                    </a:lnTo>
                    <a:lnTo>
                      <a:pt x="1531" y="1568"/>
                    </a:lnTo>
                    <a:lnTo>
                      <a:pt x="1529" y="1568"/>
                    </a:lnTo>
                    <a:lnTo>
                      <a:pt x="1528" y="1568"/>
                    </a:lnTo>
                    <a:lnTo>
                      <a:pt x="1527" y="1568"/>
                    </a:lnTo>
                    <a:lnTo>
                      <a:pt x="1525" y="1568"/>
                    </a:lnTo>
                    <a:lnTo>
                      <a:pt x="1523" y="1568"/>
                    </a:lnTo>
                    <a:lnTo>
                      <a:pt x="1522" y="1568"/>
                    </a:lnTo>
                    <a:lnTo>
                      <a:pt x="1520" y="1567"/>
                    </a:lnTo>
                    <a:lnTo>
                      <a:pt x="1518" y="1567"/>
                    </a:lnTo>
                    <a:lnTo>
                      <a:pt x="1517" y="1567"/>
                    </a:lnTo>
                    <a:lnTo>
                      <a:pt x="1516" y="1567"/>
                    </a:lnTo>
                    <a:lnTo>
                      <a:pt x="1514" y="1567"/>
                    </a:lnTo>
                    <a:lnTo>
                      <a:pt x="1512" y="1567"/>
                    </a:lnTo>
                    <a:lnTo>
                      <a:pt x="1511" y="1567"/>
                    </a:lnTo>
                    <a:lnTo>
                      <a:pt x="1509" y="1567"/>
                    </a:lnTo>
                    <a:lnTo>
                      <a:pt x="1506" y="1566"/>
                    </a:lnTo>
                    <a:lnTo>
                      <a:pt x="1505" y="1566"/>
                    </a:lnTo>
                    <a:lnTo>
                      <a:pt x="1503" y="1566"/>
                    </a:lnTo>
                    <a:lnTo>
                      <a:pt x="1501" y="1566"/>
                    </a:lnTo>
                    <a:lnTo>
                      <a:pt x="1499" y="1566"/>
                    </a:lnTo>
                    <a:lnTo>
                      <a:pt x="1497" y="1564"/>
                    </a:lnTo>
                    <a:lnTo>
                      <a:pt x="1494" y="1564"/>
                    </a:lnTo>
                    <a:lnTo>
                      <a:pt x="1492" y="1564"/>
                    </a:lnTo>
                    <a:lnTo>
                      <a:pt x="1490" y="1564"/>
                    </a:lnTo>
                    <a:lnTo>
                      <a:pt x="1486" y="1564"/>
                    </a:lnTo>
                    <a:lnTo>
                      <a:pt x="1484" y="1563"/>
                    </a:lnTo>
                    <a:lnTo>
                      <a:pt x="1482" y="1563"/>
                    </a:lnTo>
                    <a:lnTo>
                      <a:pt x="1480" y="1563"/>
                    </a:lnTo>
                    <a:lnTo>
                      <a:pt x="1479" y="1563"/>
                    </a:lnTo>
                    <a:lnTo>
                      <a:pt x="1474" y="1563"/>
                    </a:lnTo>
                    <a:lnTo>
                      <a:pt x="1471" y="1562"/>
                    </a:lnTo>
                    <a:lnTo>
                      <a:pt x="1467" y="1562"/>
                    </a:lnTo>
                    <a:lnTo>
                      <a:pt x="1465" y="1562"/>
                    </a:lnTo>
                    <a:lnTo>
                      <a:pt x="1460" y="1561"/>
                    </a:lnTo>
                    <a:lnTo>
                      <a:pt x="1459" y="1561"/>
                    </a:lnTo>
                    <a:lnTo>
                      <a:pt x="1456" y="1561"/>
                    </a:lnTo>
                    <a:lnTo>
                      <a:pt x="1453" y="1561"/>
                    </a:lnTo>
                    <a:lnTo>
                      <a:pt x="1449" y="1561"/>
                    </a:lnTo>
                    <a:lnTo>
                      <a:pt x="1446" y="1560"/>
                    </a:lnTo>
                    <a:lnTo>
                      <a:pt x="1443" y="1560"/>
                    </a:lnTo>
                    <a:lnTo>
                      <a:pt x="1441" y="1560"/>
                    </a:lnTo>
                    <a:lnTo>
                      <a:pt x="1437" y="1559"/>
                    </a:lnTo>
                    <a:lnTo>
                      <a:pt x="1436" y="1559"/>
                    </a:lnTo>
                    <a:lnTo>
                      <a:pt x="1432" y="1559"/>
                    </a:lnTo>
                    <a:lnTo>
                      <a:pt x="1431" y="1559"/>
                    </a:lnTo>
                    <a:lnTo>
                      <a:pt x="1429" y="1559"/>
                    </a:lnTo>
                    <a:lnTo>
                      <a:pt x="1428" y="1559"/>
                    </a:lnTo>
                    <a:lnTo>
                      <a:pt x="1426" y="1559"/>
                    </a:lnTo>
                    <a:lnTo>
                      <a:pt x="1425" y="1559"/>
                    </a:lnTo>
                    <a:lnTo>
                      <a:pt x="1425" y="1558"/>
                    </a:lnTo>
                    <a:lnTo>
                      <a:pt x="1424" y="1558"/>
                    </a:lnTo>
                    <a:lnTo>
                      <a:pt x="1423" y="1558"/>
                    </a:lnTo>
                    <a:lnTo>
                      <a:pt x="1422" y="1558"/>
                    </a:lnTo>
                    <a:lnTo>
                      <a:pt x="1420" y="1556"/>
                    </a:lnTo>
                    <a:lnTo>
                      <a:pt x="1419" y="1556"/>
                    </a:lnTo>
                    <a:lnTo>
                      <a:pt x="1417" y="1556"/>
                    </a:lnTo>
                    <a:lnTo>
                      <a:pt x="1416" y="1555"/>
                    </a:lnTo>
                    <a:lnTo>
                      <a:pt x="1414" y="1555"/>
                    </a:lnTo>
                    <a:lnTo>
                      <a:pt x="1413" y="1554"/>
                    </a:lnTo>
                    <a:lnTo>
                      <a:pt x="1410" y="1554"/>
                    </a:lnTo>
                    <a:lnTo>
                      <a:pt x="1407" y="1553"/>
                    </a:lnTo>
                    <a:lnTo>
                      <a:pt x="1406" y="1553"/>
                    </a:lnTo>
                    <a:lnTo>
                      <a:pt x="1405" y="1552"/>
                    </a:lnTo>
                    <a:lnTo>
                      <a:pt x="1403" y="1552"/>
                    </a:lnTo>
                    <a:lnTo>
                      <a:pt x="1399" y="1551"/>
                    </a:lnTo>
                    <a:lnTo>
                      <a:pt x="1398" y="1551"/>
                    </a:lnTo>
                    <a:lnTo>
                      <a:pt x="1396" y="1550"/>
                    </a:lnTo>
                    <a:lnTo>
                      <a:pt x="1394" y="1548"/>
                    </a:lnTo>
                    <a:lnTo>
                      <a:pt x="1391" y="1548"/>
                    </a:lnTo>
                    <a:lnTo>
                      <a:pt x="1390" y="1548"/>
                    </a:lnTo>
                    <a:lnTo>
                      <a:pt x="1388" y="1547"/>
                    </a:lnTo>
                    <a:lnTo>
                      <a:pt x="1387" y="1547"/>
                    </a:lnTo>
                    <a:lnTo>
                      <a:pt x="1386" y="1547"/>
                    </a:lnTo>
                    <a:lnTo>
                      <a:pt x="1385" y="1546"/>
                    </a:lnTo>
                    <a:lnTo>
                      <a:pt x="1384" y="1546"/>
                    </a:lnTo>
                    <a:lnTo>
                      <a:pt x="1382" y="1545"/>
                    </a:lnTo>
                    <a:lnTo>
                      <a:pt x="1381" y="1545"/>
                    </a:lnTo>
                    <a:lnTo>
                      <a:pt x="1379" y="1545"/>
                    </a:lnTo>
                    <a:lnTo>
                      <a:pt x="1378" y="1544"/>
                    </a:lnTo>
                    <a:lnTo>
                      <a:pt x="1376" y="1544"/>
                    </a:lnTo>
                    <a:lnTo>
                      <a:pt x="1374" y="1544"/>
                    </a:lnTo>
                    <a:lnTo>
                      <a:pt x="1372" y="1543"/>
                    </a:lnTo>
                    <a:lnTo>
                      <a:pt x="1370" y="1542"/>
                    </a:lnTo>
                    <a:lnTo>
                      <a:pt x="1368" y="1542"/>
                    </a:lnTo>
                    <a:lnTo>
                      <a:pt x="1367" y="1541"/>
                    </a:lnTo>
                    <a:lnTo>
                      <a:pt x="1364" y="1541"/>
                    </a:lnTo>
                    <a:lnTo>
                      <a:pt x="1361" y="1539"/>
                    </a:lnTo>
                    <a:lnTo>
                      <a:pt x="1360" y="1538"/>
                    </a:lnTo>
                    <a:lnTo>
                      <a:pt x="1359" y="1538"/>
                    </a:lnTo>
                    <a:lnTo>
                      <a:pt x="1355" y="1538"/>
                    </a:lnTo>
                    <a:lnTo>
                      <a:pt x="1352" y="1537"/>
                    </a:lnTo>
                    <a:lnTo>
                      <a:pt x="1348" y="1536"/>
                    </a:lnTo>
                    <a:lnTo>
                      <a:pt x="1346" y="1535"/>
                    </a:lnTo>
                    <a:lnTo>
                      <a:pt x="1345" y="1535"/>
                    </a:lnTo>
                    <a:lnTo>
                      <a:pt x="1342" y="1534"/>
                    </a:lnTo>
                    <a:lnTo>
                      <a:pt x="1337" y="1533"/>
                    </a:lnTo>
                    <a:lnTo>
                      <a:pt x="1336" y="1531"/>
                    </a:lnTo>
                    <a:lnTo>
                      <a:pt x="1335" y="1531"/>
                    </a:lnTo>
                    <a:lnTo>
                      <a:pt x="1334" y="1531"/>
                    </a:lnTo>
                    <a:lnTo>
                      <a:pt x="1331" y="1530"/>
                    </a:lnTo>
                    <a:lnTo>
                      <a:pt x="1329" y="1530"/>
                    </a:lnTo>
                    <a:lnTo>
                      <a:pt x="1328" y="1529"/>
                    </a:lnTo>
                    <a:lnTo>
                      <a:pt x="1327" y="1529"/>
                    </a:lnTo>
                    <a:lnTo>
                      <a:pt x="1326" y="1529"/>
                    </a:lnTo>
                    <a:lnTo>
                      <a:pt x="1325" y="1528"/>
                    </a:lnTo>
                    <a:lnTo>
                      <a:pt x="1324" y="1528"/>
                    </a:lnTo>
                    <a:lnTo>
                      <a:pt x="1322" y="1528"/>
                    </a:lnTo>
                    <a:lnTo>
                      <a:pt x="1321" y="1528"/>
                    </a:lnTo>
                    <a:lnTo>
                      <a:pt x="1321" y="1527"/>
                    </a:lnTo>
                    <a:lnTo>
                      <a:pt x="1320" y="1527"/>
                    </a:lnTo>
                    <a:lnTo>
                      <a:pt x="1318" y="1527"/>
                    </a:lnTo>
                    <a:lnTo>
                      <a:pt x="1317" y="1526"/>
                    </a:lnTo>
                    <a:lnTo>
                      <a:pt x="1316" y="1526"/>
                    </a:lnTo>
                    <a:lnTo>
                      <a:pt x="1315" y="1526"/>
                    </a:lnTo>
                    <a:lnTo>
                      <a:pt x="1313" y="1526"/>
                    </a:lnTo>
                    <a:lnTo>
                      <a:pt x="1312" y="1525"/>
                    </a:lnTo>
                    <a:lnTo>
                      <a:pt x="1311" y="1525"/>
                    </a:lnTo>
                    <a:lnTo>
                      <a:pt x="1310" y="1525"/>
                    </a:lnTo>
                    <a:lnTo>
                      <a:pt x="1309" y="1523"/>
                    </a:lnTo>
                    <a:lnTo>
                      <a:pt x="1308" y="1523"/>
                    </a:lnTo>
                    <a:lnTo>
                      <a:pt x="1305" y="1522"/>
                    </a:lnTo>
                    <a:lnTo>
                      <a:pt x="1304" y="1522"/>
                    </a:lnTo>
                    <a:lnTo>
                      <a:pt x="1302" y="1522"/>
                    </a:lnTo>
                    <a:lnTo>
                      <a:pt x="1302" y="1521"/>
                    </a:lnTo>
                    <a:lnTo>
                      <a:pt x="1301" y="1521"/>
                    </a:lnTo>
                    <a:lnTo>
                      <a:pt x="1300" y="1521"/>
                    </a:lnTo>
                    <a:lnTo>
                      <a:pt x="1299" y="1521"/>
                    </a:lnTo>
                    <a:lnTo>
                      <a:pt x="1296" y="1520"/>
                    </a:lnTo>
                    <a:lnTo>
                      <a:pt x="1295" y="1520"/>
                    </a:lnTo>
                    <a:lnTo>
                      <a:pt x="1294" y="1520"/>
                    </a:lnTo>
                    <a:lnTo>
                      <a:pt x="1293" y="1519"/>
                    </a:lnTo>
                    <a:lnTo>
                      <a:pt x="1292" y="1519"/>
                    </a:lnTo>
                    <a:lnTo>
                      <a:pt x="1291" y="1519"/>
                    </a:lnTo>
                    <a:lnTo>
                      <a:pt x="1290" y="1518"/>
                    </a:lnTo>
                    <a:lnTo>
                      <a:pt x="1288" y="1518"/>
                    </a:lnTo>
                    <a:lnTo>
                      <a:pt x="1286" y="1517"/>
                    </a:lnTo>
                    <a:lnTo>
                      <a:pt x="1284" y="1517"/>
                    </a:lnTo>
                    <a:lnTo>
                      <a:pt x="1283" y="1517"/>
                    </a:lnTo>
                    <a:lnTo>
                      <a:pt x="1283" y="1516"/>
                    </a:lnTo>
                    <a:lnTo>
                      <a:pt x="1282" y="1516"/>
                    </a:lnTo>
                    <a:lnTo>
                      <a:pt x="1281" y="1516"/>
                    </a:lnTo>
                    <a:lnTo>
                      <a:pt x="1279" y="1516"/>
                    </a:lnTo>
                    <a:lnTo>
                      <a:pt x="1278" y="1514"/>
                    </a:lnTo>
                    <a:lnTo>
                      <a:pt x="1277" y="1514"/>
                    </a:lnTo>
                    <a:lnTo>
                      <a:pt x="1276" y="1514"/>
                    </a:lnTo>
                    <a:lnTo>
                      <a:pt x="1274" y="1513"/>
                    </a:lnTo>
                    <a:lnTo>
                      <a:pt x="1272" y="1513"/>
                    </a:lnTo>
                    <a:lnTo>
                      <a:pt x="1270" y="1512"/>
                    </a:lnTo>
                    <a:lnTo>
                      <a:pt x="1269" y="1512"/>
                    </a:lnTo>
                    <a:lnTo>
                      <a:pt x="1268" y="1512"/>
                    </a:lnTo>
                    <a:lnTo>
                      <a:pt x="1267" y="1511"/>
                    </a:lnTo>
                    <a:lnTo>
                      <a:pt x="1266" y="1511"/>
                    </a:lnTo>
                    <a:lnTo>
                      <a:pt x="1265" y="1511"/>
                    </a:lnTo>
                    <a:lnTo>
                      <a:pt x="1264" y="1511"/>
                    </a:lnTo>
                    <a:lnTo>
                      <a:pt x="1262" y="1510"/>
                    </a:lnTo>
                    <a:lnTo>
                      <a:pt x="1261" y="1510"/>
                    </a:lnTo>
                    <a:lnTo>
                      <a:pt x="1260" y="1509"/>
                    </a:lnTo>
                    <a:lnTo>
                      <a:pt x="1259" y="1509"/>
                    </a:lnTo>
                    <a:lnTo>
                      <a:pt x="1258" y="1509"/>
                    </a:lnTo>
                    <a:lnTo>
                      <a:pt x="1257" y="1509"/>
                    </a:lnTo>
                    <a:lnTo>
                      <a:pt x="1256" y="1509"/>
                    </a:lnTo>
                    <a:lnTo>
                      <a:pt x="1256" y="1508"/>
                    </a:lnTo>
                    <a:lnTo>
                      <a:pt x="1255" y="1508"/>
                    </a:lnTo>
                    <a:lnTo>
                      <a:pt x="1253" y="1508"/>
                    </a:lnTo>
                    <a:lnTo>
                      <a:pt x="1252" y="1508"/>
                    </a:lnTo>
                    <a:lnTo>
                      <a:pt x="1251" y="1506"/>
                    </a:lnTo>
                    <a:lnTo>
                      <a:pt x="1250" y="1506"/>
                    </a:lnTo>
                    <a:lnTo>
                      <a:pt x="1249" y="1506"/>
                    </a:lnTo>
                    <a:lnTo>
                      <a:pt x="1247" y="1505"/>
                    </a:lnTo>
                    <a:lnTo>
                      <a:pt x="1246" y="1505"/>
                    </a:lnTo>
                    <a:lnTo>
                      <a:pt x="1243" y="1504"/>
                    </a:lnTo>
                    <a:lnTo>
                      <a:pt x="1242" y="1504"/>
                    </a:lnTo>
                    <a:lnTo>
                      <a:pt x="1241" y="1504"/>
                    </a:lnTo>
                    <a:lnTo>
                      <a:pt x="1240" y="1503"/>
                    </a:lnTo>
                    <a:lnTo>
                      <a:pt x="1239" y="1503"/>
                    </a:lnTo>
                    <a:lnTo>
                      <a:pt x="1238" y="1503"/>
                    </a:lnTo>
                    <a:lnTo>
                      <a:pt x="1236" y="1502"/>
                    </a:lnTo>
                    <a:lnTo>
                      <a:pt x="1235" y="1502"/>
                    </a:lnTo>
                    <a:lnTo>
                      <a:pt x="1234" y="1502"/>
                    </a:lnTo>
                    <a:lnTo>
                      <a:pt x="1233" y="1502"/>
                    </a:lnTo>
                    <a:lnTo>
                      <a:pt x="1232" y="1501"/>
                    </a:lnTo>
                    <a:lnTo>
                      <a:pt x="1231" y="1501"/>
                    </a:lnTo>
                    <a:lnTo>
                      <a:pt x="1230" y="1501"/>
                    </a:lnTo>
                    <a:lnTo>
                      <a:pt x="1229" y="1500"/>
                    </a:lnTo>
                    <a:lnTo>
                      <a:pt x="1227" y="1500"/>
                    </a:lnTo>
                    <a:lnTo>
                      <a:pt x="1226" y="1500"/>
                    </a:lnTo>
                    <a:lnTo>
                      <a:pt x="1225" y="1500"/>
                    </a:lnTo>
                    <a:lnTo>
                      <a:pt x="1225" y="1499"/>
                    </a:lnTo>
                    <a:lnTo>
                      <a:pt x="1224" y="1499"/>
                    </a:lnTo>
                    <a:lnTo>
                      <a:pt x="1223" y="1499"/>
                    </a:lnTo>
                    <a:lnTo>
                      <a:pt x="1222" y="1499"/>
                    </a:lnTo>
                    <a:lnTo>
                      <a:pt x="1222" y="1497"/>
                    </a:lnTo>
                    <a:lnTo>
                      <a:pt x="1221" y="1497"/>
                    </a:lnTo>
                    <a:lnTo>
                      <a:pt x="1220" y="1497"/>
                    </a:lnTo>
                    <a:lnTo>
                      <a:pt x="1218" y="1497"/>
                    </a:lnTo>
                    <a:lnTo>
                      <a:pt x="1217" y="1497"/>
                    </a:lnTo>
                    <a:lnTo>
                      <a:pt x="1215" y="1496"/>
                    </a:lnTo>
                    <a:lnTo>
                      <a:pt x="1213" y="1495"/>
                    </a:lnTo>
                    <a:lnTo>
                      <a:pt x="1212" y="1495"/>
                    </a:lnTo>
                    <a:lnTo>
                      <a:pt x="1210" y="1495"/>
                    </a:lnTo>
                    <a:lnTo>
                      <a:pt x="1209" y="1495"/>
                    </a:lnTo>
                    <a:lnTo>
                      <a:pt x="1208" y="1495"/>
                    </a:lnTo>
                    <a:lnTo>
                      <a:pt x="1207" y="1495"/>
                    </a:lnTo>
                    <a:lnTo>
                      <a:pt x="1206" y="1494"/>
                    </a:lnTo>
                    <a:lnTo>
                      <a:pt x="1205" y="1494"/>
                    </a:lnTo>
                    <a:lnTo>
                      <a:pt x="1203" y="1494"/>
                    </a:lnTo>
                    <a:lnTo>
                      <a:pt x="1198" y="1492"/>
                    </a:lnTo>
                    <a:lnTo>
                      <a:pt x="1197" y="1492"/>
                    </a:lnTo>
                    <a:lnTo>
                      <a:pt x="1196" y="1492"/>
                    </a:lnTo>
                    <a:lnTo>
                      <a:pt x="1196" y="1493"/>
                    </a:lnTo>
                    <a:lnTo>
                      <a:pt x="1195" y="1494"/>
                    </a:lnTo>
                    <a:lnTo>
                      <a:pt x="1196" y="1495"/>
                    </a:lnTo>
                    <a:lnTo>
                      <a:pt x="1195" y="1495"/>
                    </a:lnTo>
                    <a:lnTo>
                      <a:pt x="1193" y="1495"/>
                    </a:lnTo>
                    <a:lnTo>
                      <a:pt x="1192" y="1495"/>
                    </a:lnTo>
                    <a:lnTo>
                      <a:pt x="1191" y="1495"/>
                    </a:lnTo>
                    <a:lnTo>
                      <a:pt x="1191" y="1496"/>
                    </a:lnTo>
                    <a:lnTo>
                      <a:pt x="1191" y="1497"/>
                    </a:lnTo>
                    <a:lnTo>
                      <a:pt x="1191" y="1502"/>
                    </a:lnTo>
                    <a:lnTo>
                      <a:pt x="1191" y="1503"/>
                    </a:lnTo>
                    <a:lnTo>
                      <a:pt x="1191" y="1504"/>
                    </a:lnTo>
                    <a:lnTo>
                      <a:pt x="1191" y="1505"/>
                    </a:lnTo>
                    <a:lnTo>
                      <a:pt x="1191" y="1506"/>
                    </a:lnTo>
                    <a:lnTo>
                      <a:pt x="1191" y="1508"/>
                    </a:lnTo>
                    <a:lnTo>
                      <a:pt x="1191" y="1510"/>
                    </a:lnTo>
                    <a:lnTo>
                      <a:pt x="1192" y="1511"/>
                    </a:lnTo>
                    <a:lnTo>
                      <a:pt x="1192" y="1512"/>
                    </a:lnTo>
                    <a:lnTo>
                      <a:pt x="1192" y="1513"/>
                    </a:lnTo>
                    <a:lnTo>
                      <a:pt x="1192" y="1514"/>
                    </a:lnTo>
                    <a:lnTo>
                      <a:pt x="1192" y="1516"/>
                    </a:lnTo>
                    <a:lnTo>
                      <a:pt x="1192" y="1517"/>
                    </a:lnTo>
                    <a:lnTo>
                      <a:pt x="1193" y="1518"/>
                    </a:lnTo>
                    <a:lnTo>
                      <a:pt x="1193" y="1519"/>
                    </a:lnTo>
                    <a:lnTo>
                      <a:pt x="1193" y="1520"/>
                    </a:lnTo>
                    <a:lnTo>
                      <a:pt x="1193" y="1521"/>
                    </a:lnTo>
                    <a:lnTo>
                      <a:pt x="1195" y="1522"/>
                    </a:lnTo>
                    <a:lnTo>
                      <a:pt x="1195" y="1523"/>
                    </a:lnTo>
                    <a:lnTo>
                      <a:pt x="1191" y="1523"/>
                    </a:lnTo>
                    <a:lnTo>
                      <a:pt x="1189" y="1523"/>
                    </a:lnTo>
                    <a:lnTo>
                      <a:pt x="1190" y="1522"/>
                    </a:lnTo>
                    <a:lnTo>
                      <a:pt x="1183" y="1522"/>
                    </a:lnTo>
                    <a:lnTo>
                      <a:pt x="1180" y="1522"/>
                    </a:lnTo>
                    <a:lnTo>
                      <a:pt x="1178" y="1522"/>
                    </a:lnTo>
                    <a:lnTo>
                      <a:pt x="1173" y="1522"/>
                    </a:lnTo>
                    <a:lnTo>
                      <a:pt x="1171" y="1522"/>
                    </a:lnTo>
                    <a:lnTo>
                      <a:pt x="1167" y="1522"/>
                    </a:lnTo>
                    <a:lnTo>
                      <a:pt x="1157" y="1522"/>
                    </a:lnTo>
                    <a:lnTo>
                      <a:pt x="1156" y="1522"/>
                    </a:lnTo>
                    <a:lnTo>
                      <a:pt x="1153" y="1522"/>
                    </a:lnTo>
                    <a:lnTo>
                      <a:pt x="1149" y="1522"/>
                    </a:lnTo>
                    <a:lnTo>
                      <a:pt x="1140" y="1522"/>
                    </a:lnTo>
                    <a:lnTo>
                      <a:pt x="1138" y="1522"/>
                    </a:lnTo>
                    <a:lnTo>
                      <a:pt x="1135" y="1522"/>
                    </a:lnTo>
                    <a:lnTo>
                      <a:pt x="1127" y="1522"/>
                    </a:lnTo>
                    <a:lnTo>
                      <a:pt x="1123" y="1522"/>
                    </a:lnTo>
                    <a:lnTo>
                      <a:pt x="1122" y="1522"/>
                    </a:lnTo>
                    <a:lnTo>
                      <a:pt x="1121" y="1522"/>
                    </a:lnTo>
                    <a:lnTo>
                      <a:pt x="1119" y="1522"/>
                    </a:lnTo>
                    <a:lnTo>
                      <a:pt x="1118" y="1522"/>
                    </a:lnTo>
                    <a:lnTo>
                      <a:pt x="1115" y="1522"/>
                    </a:lnTo>
                    <a:lnTo>
                      <a:pt x="1114" y="1522"/>
                    </a:lnTo>
                    <a:lnTo>
                      <a:pt x="1109" y="1522"/>
                    </a:lnTo>
                    <a:lnTo>
                      <a:pt x="1108" y="1522"/>
                    </a:lnTo>
                    <a:lnTo>
                      <a:pt x="1106" y="1522"/>
                    </a:lnTo>
                    <a:lnTo>
                      <a:pt x="1103" y="1522"/>
                    </a:lnTo>
                    <a:lnTo>
                      <a:pt x="1100" y="1522"/>
                    </a:lnTo>
                    <a:lnTo>
                      <a:pt x="1084" y="1522"/>
                    </a:lnTo>
                    <a:lnTo>
                      <a:pt x="1084" y="1517"/>
                    </a:lnTo>
                    <a:lnTo>
                      <a:pt x="1084" y="1509"/>
                    </a:lnTo>
                    <a:lnTo>
                      <a:pt x="1084" y="1508"/>
                    </a:lnTo>
                    <a:lnTo>
                      <a:pt x="1084" y="1506"/>
                    </a:lnTo>
                    <a:lnTo>
                      <a:pt x="1085" y="1505"/>
                    </a:lnTo>
                    <a:lnTo>
                      <a:pt x="1085" y="1502"/>
                    </a:lnTo>
                    <a:lnTo>
                      <a:pt x="1085" y="1492"/>
                    </a:lnTo>
                    <a:lnTo>
                      <a:pt x="1085" y="1470"/>
                    </a:lnTo>
                    <a:lnTo>
                      <a:pt x="1074" y="1470"/>
                    </a:lnTo>
                    <a:lnTo>
                      <a:pt x="1069" y="1470"/>
                    </a:lnTo>
                    <a:lnTo>
                      <a:pt x="1058" y="1470"/>
                    </a:lnTo>
                    <a:lnTo>
                      <a:pt x="1051" y="1470"/>
                    </a:lnTo>
                    <a:lnTo>
                      <a:pt x="1034" y="1470"/>
                    </a:lnTo>
                    <a:lnTo>
                      <a:pt x="1028" y="1470"/>
                    </a:lnTo>
                    <a:lnTo>
                      <a:pt x="1026" y="1470"/>
                    </a:lnTo>
                    <a:lnTo>
                      <a:pt x="1022" y="1469"/>
                    </a:lnTo>
                    <a:lnTo>
                      <a:pt x="1019" y="1469"/>
                    </a:lnTo>
                    <a:lnTo>
                      <a:pt x="1016" y="1469"/>
                    </a:lnTo>
                    <a:lnTo>
                      <a:pt x="1016" y="1470"/>
                    </a:lnTo>
                    <a:lnTo>
                      <a:pt x="1015" y="1470"/>
                    </a:lnTo>
                    <a:lnTo>
                      <a:pt x="1015" y="1469"/>
                    </a:lnTo>
                    <a:lnTo>
                      <a:pt x="1014" y="1469"/>
                    </a:lnTo>
                    <a:lnTo>
                      <a:pt x="1008" y="1469"/>
                    </a:lnTo>
                    <a:lnTo>
                      <a:pt x="992" y="1469"/>
                    </a:lnTo>
                    <a:lnTo>
                      <a:pt x="986" y="1469"/>
                    </a:lnTo>
                    <a:lnTo>
                      <a:pt x="982" y="1469"/>
                    </a:lnTo>
                    <a:lnTo>
                      <a:pt x="966" y="1469"/>
                    </a:lnTo>
                    <a:lnTo>
                      <a:pt x="950" y="1468"/>
                    </a:lnTo>
                    <a:lnTo>
                      <a:pt x="916" y="1468"/>
                    </a:lnTo>
                    <a:lnTo>
                      <a:pt x="915" y="1468"/>
                    </a:lnTo>
                    <a:lnTo>
                      <a:pt x="907" y="1469"/>
                    </a:lnTo>
                    <a:lnTo>
                      <a:pt x="887" y="1469"/>
                    </a:lnTo>
                    <a:lnTo>
                      <a:pt x="887" y="1455"/>
                    </a:lnTo>
                    <a:lnTo>
                      <a:pt x="887" y="1452"/>
                    </a:lnTo>
                    <a:lnTo>
                      <a:pt x="882" y="1452"/>
                    </a:lnTo>
                    <a:lnTo>
                      <a:pt x="870" y="1452"/>
                    </a:lnTo>
                    <a:lnTo>
                      <a:pt x="870" y="1449"/>
                    </a:lnTo>
                    <a:lnTo>
                      <a:pt x="870" y="1444"/>
                    </a:lnTo>
                    <a:lnTo>
                      <a:pt x="870" y="1435"/>
                    </a:lnTo>
                    <a:lnTo>
                      <a:pt x="887" y="1435"/>
                    </a:lnTo>
                    <a:lnTo>
                      <a:pt x="887" y="1428"/>
                    </a:lnTo>
                    <a:lnTo>
                      <a:pt x="887" y="1418"/>
                    </a:lnTo>
                    <a:lnTo>
                      <a:pt x="870" y="1418"/>
                    </a:lnTo>
                    <a:lnTo>
                      <a:pt x="870" y="1416"/>
                    </a:lnTo>
                    <a:lnTo>
                      <a:pt x="870" y="1400"/>
                    </a:lnTo>
                    <a:lnTo>
                      <a:pt x="879" y="1400"/>
                    </a:lnTo>
                    <a:lnTo>
                      <a:pt x="887" y="1400"/>
                    </a:lnTo>
                    <a:lnTo>
                      <a:pt x="887" y="1388"/>
                    </a:lnTo>
                    <a:lnTo>
                      <a:pt x="887" y="1383"/>
                    </a:lnTo>
                    <a:lnTo>
                      <a:pt x="871" y="1383"/>
                    </a:lnTo>
                    <a:lnTo>
                      <a:pt x="870" y="1383"/>
                    </a:lnTo>
                    <a:lnTo>
                      <a:pt x="870" y="1380"/>
                    </a:lnTo>
                    <a:lnTo>
                      <a:pt x="870" y="1368"/>
                    </a:lnTo>
                    <a:lnTo>
                      <a:pt x="870" y="1364"/>
                    </a:lnTo>
                    <a:lnTo>
                      <a:pt x="868" y="1364"/>
                    </a:lnTo>
                    <a:lnTo>
                      <a:pt x="860" y="1364"/>
                    </a:lnTo>
                    <a:lnTo>
                      <a:pt x="858" y="1364"/>
                    </a:lnTo>
                    <a:lnTo>
                      <a:pt x="854" y="1364"/>
                    </a:lnTo>
                    <a:lnTo>
                      <a:pt x="845" y="1364"/>
                    </a:lnTo>
                    <a:lnTo>
                      <a:pt x="842" y="1364"/>
                    </a:lnTo>
                    <a:lnTo>
                      <a:pt x="836" y="1364"/>
                    </a:lnTo>
                    <a:lnTo>
                      <a:pt x="826" y="1364"/>
                    </a:lnTo>
                    <a:lnTo>
                      <a:pt x="817" y="1364"/>
                    </a:lnTo>
                    <a:lnTo>
                      <a:pt x="811" y="1364"/>
                    </a:lnTo>
                    <a:lnTo>
                      <a:pt x="809" y="1364"/>
                    </a:lnTo>
                    <a:lnTo>
                      <a:pt x="803" y="1364"/>
                    </a:lnTo>
                    <a:lnTo>
                      <a:pt x="801" y="1364"/>
                    </a:lnTo>
                    <a:lnTo>
                      <a:pt x="800" y="1364"/>
                    </a:lnTo>
                    <a:lnTo>
                      <a:pt x="799" y="1364"/>
                    </a:lnTo>
                    <a:lnTo>
                      <a:pt x="790" y="1364"/>
                    </a:lnTo>
                    <a:lnTo>
                      <a:pt x="787" y="1364"/>
                    </a:lnTo>
                    <a:lnTo>
                      <a:pt x="781" y="1364"/>
                    </a:lnTo>
                    <a:lnTo>
                      <a:pt x="780" y="1364"/>
                    </a:lnTo>
                    <a:lnTo>
                      <a:pt x="764" y="1364"/>
                    </a:lnTo>
                    <a:lnTo>
                      <a:pt x="757" y="1364"/>
                    </a:lnTo>
                    <a:lnTo>
                      <a:pt x="756" y="1364"/>
                    </a:lnTo>
                    <a:lnTo>
                      <a:pt x="755" y="1364"/>
                    </a:lnTo>
                    <a:lnTo>
                      <a:pt x="753" y="1364"/>
                    </a:lnTo>
                    <a:lnTo>
                      <a:pt x="748" y="1364"/>
                    </a:lnTo>
                    <a:lnTo>
                      <a:pt x="748" y="1360"/>
                    </a:lnTo>
                    <a:lnTo>
                      <a:pt x="748" y="1329"/>
                    </a:lnTo>
                    <a:lnTo>
                      <a:pt x="740" y="1329"/>
                    </a:lnTo>
                    <a:lnTo>
                      <a:pt x="731" y="1329"/>
                    </a:lnTo>
                    <a:lnTo>
                      <a:pt x="731" y="1316"/>
                    </a:lnTo>
                    <a:lnTo>
                      <a:pt x="731" y="1312"/>
                    </a:lnTo>
                    <a:lnTo>
                      <a:pt x="701" y="1312"/>
                    </a:lnTo>
                    <a:lnTo>
                      <a:pt x="696" y="1312"/>
                    </a:lnTo>
                    <a:lnTo>
                      <a:pt x="678" y="1311"/>
                    </a:lnTo>
                    <a:lnTo>
                      <a:pt x="675" y="1311"/>
                    </a:lnTo>
                    <a:lnTo>
                      <a:pt x="656" y="1312"/>
                    </a:lnTo>
                    <a:lnTo>
                      <a:pt x="655" y="1312"/>
                    </a:lnTo>
                    <a:lnTo>
                      <a:pt x="651" y="1316"/>
                    </a:lnTo>
                    <a:lnTo>
                      <a:pt x="649" y="1317"/>
                    </a:lnTo>
                    <a:lnTo>
                      <a:pt x="648" y="1317"/>
                    </a:lnTo>
                    <a:lnTo>
                      <a:pt x="645" y="1319"/>
                    </a:lnTo>
                    <a:lnTo>
                      <a:pt x="644" y="1320"/>
                    </a:lnTo>
                    <a:lnTo>
                      <a:pt x="642" y="1320"/>
                    </a:lnTo>
                    <a:lnTo>
                      <a:pt x="636" y="1324"/>
                    </a:lnTo>
                    <a:lnTo>
                      <a:pt x="635" y="1324"/>
                    </a:lnTo>
                    <a:lnTo>
                      <a:pt x="635" y="1325"/>
                    </a:lnTo>
                    <a:lnTo>
                      <a:pt x="625" y="1330"/>
                    </a:lnTo>
                    <a:lnTo>
                      <a:pt x="621" y="1333"/>
                    </a:lnTo>
                    <a:lnTo>
                      <a:pt x="613" y="1337"/>
                    </a:lnTo>
                    <a:lnTo>
                      <a:pt x="610" y="1342"/>
                    </a:lnTo>
                    <a:lnTo>
                      <a:pt x="605" y="1346"/>
                    </a:lnTo>
                    <a:lnTo>
                      <a:pt x="601" y="1351"/>
                    </a:lnTo>
                    <a:lnTo>
                      <a:pt x="594" y="1358"/>
                    </a:lnTo>
                    <a:lnTo>
                      <a:pt x="589" y="1362"/>
                    </a:lnTo>
                    <a:lnTo>
                      <a:pt x="591" y="1363"/>
                    </a:lnTo>
                    <a:lnTo>
                      <a:pt x="587" y="1367"/>
                    </a:lnTo>
                    <a:lnTo>
                      <a:pt x="586" y="1366"/>
                    </a:lnTo>
                    <a:lnTo>
                      <a:pt x="583" y="1369"/>
                    </a:lnTo>
                    <a:lnTo>
                      <a:pt x="580" y="1371"/>
                    </a:lnTo>
                    <a:lnTo>
                      <a:pt x="580" y="1372"/>
                    </a:lnTo>
                    <a:lnTo>
                      <a:pt x="578" y="1376"/>
                    </a:lnTo>
                    <a:lnTo>
                      <a:pt x="578" y="1375"/>
                    </a:lnTo>
                    <a:lnTo>
                      <a:pt x="577" y="1375"/>
                    </a:lnTo>
                    <a:lnTo>
                      <a:pt x="576" y="1376"/>
                    </a:lnTo>
                    <a:lnTo>
                      <a:pt x="576" y="1377"/>
                    </a:lnTo>
                    <a:lnTo>
                      <a:pt x="575" y="1377"/>
                    </a:lnTo>
                    <a:lnTo>
                      <a:pt x="574" y="1377"/>
                    </a:lnTo>
                    <a:lnTo>
                      <a:pt x="574" y="1376"/>
                    </a:lnTo>
                    <a:lnTo>
                      <a:pt x="573" y="1376"/>
                    </a:lnTo>
                    <a:lnTo>
                      <a:pt x="573" y="1377"/>
                    </a:lnTo>
                    <a:lnTo>
                      <a:pt x="573" y="1378"/>
                    </a:lnTo>
                    <a:lnTo>
                      <a:pt x="571" y="1378"/>
                    </a:lnTo>
                    <a:lnTo>
                      <a:pt x="569" y="1379"/>
                    </a:lnTo>
                    <a:lnTo>
                      <a:pt x="569" y="1380"/>
                    </a:lnTo>
                    <a:lnTo>
                      <a:pt x="568" y="1380"/>
                    </a:lnTo>
                    <a:lnTo>
                      <a:pt x="567" y="1382"/>
                    </a:lnTo>
                    <a:lnTo>
                      <a:pt x="566" y="1382"/>
                    </a:lnTo>
                    <a:lnTo>
                      <a:pt x="566" y="1383"/>
                    </a:lnTo>
                    <a:lnTo>
                      <a:pt x="565" y="1383"/>
                    </a:lnTo>
                    <a:lnTo>
                      <a:pt x="563" y="1383"/>
                    </a:lnTo>
                    <a:lnTo>
                      <a:pt x="557" y="1387"/>
                    </a:lnTo>
                    <a:lnTo>
                      <a:pt x="550" y="1392"/>
                    </a:lnTo>
                    <a:lnTo>
                      <a:pt x="534" y="1401"/>
                    </a:lnTo>
                    <a:lnTo>
                      <a:pt x="533" y="1401"/>
                    </a:lnTo>
                    <a:lnTo>
                      <a:pt x="526" y="1405"/>
                    </a:lnTo>
                    <a:lnTo>
                      <a:pt x="525" y="1407"/>
                    </a:lnTo>
                    <a:lnTo>
                      <a:pt x="522" y="1409"/>
                    </a:lnTo>
                    <a:lnTo>
                      <a:pt x="520" y="1409"/>
                    </a:lnTo>
                    <a:lnTo>
                      <a:pt x="519" y="1410"/>
                    </a:lnTo>
                    <a:lnTo>
                      <a:pt x="517" y="1411"/>
                    </a:lnTo>
                    <a:lnTo>
                      <a:pt x="516" y="1412"/>
                    </a:lnTo>
                    <a:lnTo>
                      <a:pt x="515" y="1412"/>
                    </a:lnTo>
                    <a:lnTo>
                      <a:pt x="515" y="1413"/>
                    </a:lnTo>
                    <a:lnTo>
                      <a:pt x="510" y="1417"/>
                    </a:lnTo>
                    <a:lnTo>
                      <a:pt x="497" y="1429"/>
                    </a:lnTo>
                    <a:lnTo>
                      <a:pt x="493" y="1433"/>
                    </a:lnTo>
                    <a:lnTo>
                      <a:pt x="492" y="1434"/>
                    </a:lnTo>
                    <a:lnTo>
                      <a:pt x="490" y="1435"/>
                    </a:lnTo>
                    <a:lnTo>
                      <a:pt x="483" y="1442"/>
                    </a:lnTo>
                    <a:lnTo>
                      <a:pt x="481" y="1444"/>
                    </a:lnTo>
                    <a:lnTo>
                      <a:pt x="480" y="1445"/>
                    </a:lnTo>
                    <a:lnTo>
                      <a:pt x="479" y="1445"/>
                    </a:lnTo>
                    <a:lnTo>
                      <a:pt x="477" y="1446"/>
                    </a:lnTo>
                    <a:lnTo>
                      <a:pt x="475" y="1450"/>
                    </a:lnTo>
                    <a:lnTo>
                      <a:pt x="474" y="1450"/>
                    </a:lnTo>
                    <a:lnTo>
                      <a:pt x="473" y="1451"/>
                    </a:lnTo>
                    <a:lnTo>
                      <a:pt x="472" y="1451"/>
                    </a:lnTo>
                    <a:lnTo>
                      <a:pt x="467" y="1453"/>
                    </a:lnTo>
                    <a:lnTo>
                      <a:pt x="466" y="1454"/>
                    </a:lnTo>
                    <a:lnTo>
                      <a:pt x="462" y="1456"/>
                    </a:lnTo>
                    <a:lnTo>
                      <a:pt x="461" y="1456"/>
                    </a:lnTo>
                    <a:lnTo>
                      <a:pt x="457" y="1456"/>
                    </a:lnTo>
                    <a:lnTo>
                      <a:pt x="455" y="1455"/>
                    </a:lnTo>
                    <a:lnTo>
                      <a:pt x="447" y="1456"/>
                    </a:lnTo>
                    <a:lnTo>
                      <a:pt x="446" y="1456"/>
                    </a:lnTo>
                    <a:lnTo>
                      <a:pt x="442" y="1456"/>
                    </a:lnTo>
                    <a:lnTo>
                      <a:pt x="437" y="1456"/>
                    </a:lnTo>
                    <a:lnTo>
                      <a:pt x="436" y="1456"/>
                    </a:lnTo>
                    <a:lnTo>
                      <a:pt x="435" y="1456"/>
                    </a:lnTo>
                    <a:lnTo>
                      <a:pt x="433" y="1456"/>
                    </a:lnTo>
                    <a:lnTo>
                      <a:pt x="432" y="1456"/>
                    </a:lnTo>
                    <a:lnTo>
                      <a:pt x="430" y="1456"/>
                    </a:lnTo>
                    <a:lnTo>
                      <a:pt x="429" y="1456"/>
                    </a:lnTo>
                    <a:lnTo>
                      <a:pt x="419" y="1456"/>
                    </a:lnTo>
                    <a:lnTo>
                      <a:pt x="418" y="1456"/>
                    </a:lnTo>
                    <a:lnTo>
                      <a:pt x="414" y="1456"/>
                    </a:lnTo>
                    <a:lnTo>
                      <a:pt x="412" y="1456"/>
                    </a:lnTo>
                    <a:lnTo>
                      <a:pt x="411" y="1456"/>
                    </a:lnTo>
                    <a:lnTo>
                      <a:pt x="399" y="1458"/>
                    </a:lnTo>
                    <a:lnTo>
                      <a:pt x="396" y="1458"/>
                    </a:lnTo>
                    <a:lnTo>
                      <a:pt x="394" y="1458"/>
                    </a:lnTo>
                    <a:lnTo>
                      <a:pt x="394" y="1459"/>
                    </a:lnTo>
                    <a:lnTo>
                      <a:pt x="390" y="1460"/>
                    </a:lnTo>
                    <a:lnTo>
                      <a:pt x="386" y="1461"/>
                    </a:lnTo>
                    <a:lnTo>
                      <a:pt x="382" y="1462"/>
                    </a:lnTo>
                    <a:lnTo>
                      <a:pt x="381" y="1463"/>
                    </a:lnTo>
                    <a:lnTo>
                      <a:pt x="379" y="1463"/>
                    </a:lnTo>
                    <a:lnTo>
                      <a:pt x="378" y="1464"/>
                    </a:lnTo>
                    <a:lnTo>
                      <a:pt x="377" y="1464"/>
                    </a:lnTo>
                    <a:lnTo>
                      <a:pt x="373" y="1466"/>
                    </a:lnTo>
                    <a:lnTo>
                      <a:pt x="372" y="1466"/>
                    </a:lnTo>
                    <a:lnTo>
                      <a:pt x="370" y="1466"/>
                    </a:lnTo>
                    <a:lnTo>
                      <a:pt x="369" y="1466"/>
                    </a:lnTo>
                    <a:lnTo>
                      <a:pt x="366" y="1466"/>
                    </a:lnTo>
                    <a:lnTo>
                      <a:pt x="364" y="1466"/>
                    </a:lnTo>
                    <a:lnTo>
                      <a:pt x="363" y="1466"/>
                    </a:lnTo>
                    <a:lnTo>
                      <a:pt x="358" y="1467"/>
                    </a:lnTo>
                    <a:lnTo>
                      <a:pt x="354" y="1467"/>
                    </a:lnTo>
                    <a:lnTo>
                      <a:pt x="351" y="1467"/>
                    </a:lnTo>
                    <a:lnTo>
                      <a:pt x="347" y="1467"/>
                    </a:lnTo>
                    <a:lnTo>
                      <a:pt x="338" y="1468"/>
                    </a:lnTo>
                    <a:lnTo>
                      <a:pt x="335" y="1468"/>
                    </a:lnTo>
                    <a:lnTo>
                      <a:pt x="334" y="1468"/>
                    </a:lnTo>
                    <a:lnTo>
                      <a:pt x="333" y="1468"/>
                    </a:lnTo>
                    <a:lnTo>
                      <a:pt x="334" y="1468"/>
                    </a:lnTo>
                    <a:lnTo>
                      <a:pt x="334" y="1467"/>
                    </a:lnTo>
                    <a:lnTo>
                      <a:pt x="335" y="1467"/>
                    </a:lnTo>
                    <a:lnTo>
                      <a:pt x="336" y="1467"/>
                    </a:lnTo>
                    <a:lnTo>
                      <a:pt x="336" y="1466"/>
                    </a:lnTo>
                    <a:lnTo>
                      <a:pt x="337" y="1466"/>
                    </a:lnTo>
                    <a:lnTo>
                      <a:pt x="338" y="1464"/>
                    </a:lnTo>
                    <a:lnTo>
                      <a:pt x="338" y="1463"/>
                    </a:lnTo>
                    <a:lnTo>
                      <a:pt x="340" y="1463"/>
                    </a:lnTo>
                    <a:lnTo>
                      <a:pt x="340" y="1462"/>
                    </a:lnTo>
                    <a:lnTo>
                      <a:pt x="341" y="1461"/>
                    </a:lnTo>
                    <a:lnTo>
                      <a:pt x="341" y="1460"/>
                    </a:lnTo>
                    <a:lnTo>
                      <a:pt x="341" y="1459"/>
                    </a:lnTo>
                    <a:lnTo>
                      <a:pt x="342" y="1459"/>
                    </a:lnTo>
                    <a:lnTo>
                      <a:pt x="342" y="1458"/>
                    </a:lnTo>
                    <a:lnTo>
                      <a:pt x="343" y="1458"/>
                    </a:lnTo>
                    <a:lnTo>
                      <a:pt x="343" y="1456"/>
                    </a:lnTo>
                    <a:lnTo>
                      <a:pt x="343" y="1455"/>
                    </a:lnTo>
                    <a:lnTo>
                      <a:pt x="344" y="1454"/>
                    </a:lnTo>
                    <a:lnTo>
                      <a:pt x="344" y="1453"/>
                    </a:lnTo>
                    <a:lnTo>
                      <a:pt x="344" y="1452"/>
                    </a:lnTo>
                    <a:lnTo>
                      <a:pt x="345" y="1452"/>
                    </a:lnTo>
                    <a:lnTo>
                      <a:pt x="345" y="1451"/>
                    </a:lnTo>
                    <a:lnTo>
                      <a:pt x="346" y="1450"/>
                    </a:lnTo>
                    <a:lnTo>
                      <a:pt x="346" y="1449"/>
                    </a:lnTo>
                    <a:lnTo>
                      <a:pt x="349" y="1444"/>
                    </a:lnTo>
                    <a:lnTo>
                      <a:pt x="350" y="1444"/>
                    </a:lnTo>
                    <a:lnTo>
                      <a:pt x="350" y="1443"/>
                    </a:lnTo>
                    <a:lnTo>
                      <a:pt x="350" y="1442"/>
                    </a:lnTo>
                    <a:lnTo>
                      <a:pt x="351" y="1439"/>
                    </a:lnTo>
                    <a:lnTo>
                      <a:pt x="351" y="1437"/>
                    </a:lnTo>
                    <a:lnTo>
                      <a:pt x="352" y="1436"/>
                    </a:lnTo>
                    <a:lnTo>
                      <a:pt x="352" y="1435"/>
                    </a:lnTo>
                    <a:lnTo>
                      <a:pt x="352" y="1434"/>
                    </a:lnTo>
                    <a:lnTo>
                      <a:pt x="354" y="1429"/>
                    </a:lnTo>
                    <a:lnTo>
                      <a:pt x="354" y="1428"/>
                    </a:lnTo>
                    <a:lnTo>
                      <a:pt x="355" y="1427"/>
                    </a:lnTo>
                    <a:lnTo>
                      <a:pt x="355" y="1426"/>
                    </a:lnTo>
                    <a:lnTo>
                      <a:pt x="356" y="1425"/>
                    </a:lnTo>
                    <a:lnTo>
                      <a:pt x="356" y="1424"/>
                    </a:lnTo>
                    <a:lnTo>
                      <a:pt x="358" y="1422"/>
                    </a:lnTo>
                    <a:lnTo>
                      <a:pt x="358" y="1421"/>
                    </a:lnTo>
                    <a:lnTo>
                      <a:pt x="359" y="1420"/>
                    </a:lnTo>
                    <a:lnTo>
                      <a:pt x="359" y="1419"/>
                    </a:lnTo>
                    <a:lnTo>
                      <a:pt x="360" y="1418"/>
                    </a:lnTo>
                    <a:lnTo>
                      <a:pt x="360" y="1417"/>
                    </a:lnTo>
                    <a:lnTo>
                      <a:pt x="361" y="1414"/>
                    </a:lnTo>
                    <a:lnTo>
                      <a:pt x="362" y="1414"/>
                    </a:lnTo>
                    <a:lnTo>
                      <a:pt x="362" y="1413"/>
                    </a:lnTo>
                    <a:lnTo>
                      <a:pt x="363" y="1412"/>
                    </a:lnTo>
                    <a:lnTo>
                      <a:pt x="364" y="1411"/>
                    </a:lnTo>
                    <a:lnTo>
                      <a:pt x="364" y="1410"/>
                    </a:lnTo>
                    <a:lnTo>
                      <a:pt x="366" y="1410"/>
                    </a:lnTo>
                    <a:lnTo>
                      <a:pt x="366" y="1409"/>
                    </a:lnTo>
                    <a:lnTo>
                      <a:pt x="366" y="1408"/>
                    </a:lnTo>
                    <a:lnTo>
                      <a:pt x="367" y="1405"/>
                    </a:lnTo>
                    <a:lnTo>
                      <a:pt x="367" y="1404"/>
                    </a:lnTo>
                    <a:lnTo>
                      <a:pt x="367" y="1403"/>
                    </a:lnTo>
                    <a:lnTo>
                      <a:pt x="368" y="1403"/>
                    </a:lnTo>
                    <a:lnTo>
                      <a:pt x="368" y="1402"/>
                    </a:lnTo>
                    <a:lnTo>
                      <a:pt x="369" y="1400"/>
                    </a:lnTo>
                    <a:lnTo>
                      <a:pt x="369" y="1399"/>
                    </a:lnTo>
                    <a:lnTo>
                      <a:pt x="369" y="1397"/>
                    </a:lnTo>
                    <a:lnTo>
                      <a:pt x="370" y="1395"/>
                    </a:lnTo>
                    <a:lnTo>
                      <a:pt x="370" y="1394"/>
                    </a:lnTo>
                    <a:lnTo>
                      <a:pt x="371" y="1393"/>
                    </a:lnTo>
                    <a:lnTo>
                      <a:pt x="371" y="1391"/>
                    </a:lnTo>
                    <a:lnTo>
                      <a:pt x="372" y="1389"/>
                    </a:lnTo>
                    <a:lnTo>
                      <a:pt x="372" y="1388"/>
                    </a:lnTo>
                    <a:lnTo>
                      <a:pt x="373" y="1386"/>
                    </a:lnTo>
                    <a:lnTo>
                      <a:pt x="371" y="1386"/>
                    </a:lnTo>
                    <a:lnTo>
                      <a:pt x="370" y="1385"/>
                    </a:lnTo>
                    <a:lnTo>
                      <a:pt x="369" y="1385"/>
                    </a:lnTo>
                    <a:lnTo>
                      <a:pt x="368" y="1384"/>
                    </a:lnTo>
                    <a:lnTo>
                      <a:pt x="364" y="1383"/>
                    </a:lnTo>
                    <a:lnTo>
                      <a:pt x="363" y="1382"/>
                    </a:lnTo>
                    <a:lnTo>
                      <a:pt x="362" y="1382"/>
                    </a:lnTo>
                    <a:lnTo>
                      <a:pt x="361" y="1382"/>
                    </a:lnTo>
                    <a:lnTo>
                      <a:pt x="361" y="1380"/>
                    </a:lnTo>
                    <a:lnTo>
                      <a:pt x="360" y="1380"/>
                    </a:lnTo>
                    <a:lnTo>
                      <a:pt x="359" y="1380"/>
                    </a:lnTo>
                    <a:lnTo>
                      <a:pt x="359" y="1379"/>
                    </a:lnTo>
                    <a:lnTo>
                      <a:pt x="358" y="1379"/>
                    </a:lnTo>
                    <a:lnTo>
                      <a:pt x="356" y="1379"/>
                    </a:lnTo>
                    <a:lnTo>
                      <a:pt x="355" y="1379"/>
                    </a:lnTo>
                    <a:lnTo>
                      <a:pt x="354" y="1379"/>
                    </a:lnTo>
                    <a:lnTo>
                      <a:pt x="353" y="1379"/>
                    </a:lnTo>
                    <a:lnTo>
                      <a:pt x="353" y="1378"/>
                    </a:lnTo>
                    <a:lnTo>
                      <a:pt x="352" y="1378"/>
                    </a:lnTo>
                    <a:lnTo>
                      <a:pt x="351" y="1378"/>
                    </a:lnTo>
                    <a:lnTo>
                      <a:pt x="350" y="1377"/>
                    </a:lnTo>
                    <a:lnTo>
                      <a:pt x="349" y="1376"/>
                    </a:lnTo>
                    <a:lnTo>
                      <a:pt x="349" y="1375"/>
                    </a:lnTo>
                    <a:lnTo>
                      <a:pt x="347" y="1375"/>
                    </a:lnTo>
                    <a:lnTo>
                      <a:pt x="347" y="1374"/>
                    </a:lnTo>
                    <a:lnTo>
                      <a:pt x="346" y="1372"/>
                    </a:lnTo>
                    <a:lnTo>
                      <a:pt x="346" y="1371"/>
                    </a:lnTo>
                    <a:lnTo>
                      <a:pt x="346" y="1370"/>
                    </a:lnTo>
                    <a:lnTo>
                      <a:pt x="346" y="1369"/>
                    </a:lnTo>
                    <a:lnTo>
                      <a:pt x="345" y="1369"/>
                    </a:lnTo>
                    <a:lnTo>
                      <a:pt x="344" y="1368"/>
                    </a:lnTo>
                    <a:lnTo>
                      <a:pt x="343" y="1367"/>
                    </a:lnTo>
                    <a:lnTo>
                      <a:pt x="342" y="1366"/>
                    </a:lnTo>
                    <a:lnTo>
                      <a:pt x="341" y="1366"/>
                    </a:lnTo>
                    <a:lnTo>
                      <a:pt x="341" y="1364"/>
                    </a:lnTo>
                    <a:lnTo>
                      <a:pt x="340" y="1364"/>
                    </a:lnTo>
                    <a:lnTo>
                      <a:pt x="338" y="1363"/>
                    </a:lnTo>
                    <a:lnTo>
                      <a:pt x="337" y="1362"/>
                    </a:lnTo>
                    <a:lnTo>
                      <a:pt x="336" y="1361"/>
                    </a:lnTo>
                    <a:lnTo>
                      <a:pt x="335" y="1361"/>
                    </a:lnTo>
                    <a:lnTo>
                      <a:pt x="335" y="1360"/>
                    </a:lnTo>
                    <a:lnTo>
                      <a:pt x="334" y="1360"/>
                    </a:lnTo>
                    <a:lnTo>
                      <a:pt x="334" y="1359"/>
                    </a:lnTo>
                    <a:lnTo>
                      <a:pt x="333" y="1359"/>
                    </a:lnTo>
                    <a:lnTo>
                      <a:pt x="332" y="1358"/>
                    </a:lnTo>
                    <a:lnTo>
                      <a:pt x="330" y="1357"/>
                    </a:lnTo>
                    <a:lnTo>
                      <a:pt x="329" y="1355"/>
                    </a:lnTo>
                    <a:lnTo>
                      <a:pt x="328" y="1355"/>
                    </a:lnTo>
                    <a:lnTo>
                      <a:pt x="327" y="1354"/>
                    </a:lnTo>
                    <a:lnTo>
                      <a:pt x="327" y="1353"/>
                    </a:lnTo>
                    <a:lnTo>
                      <a:pt x="325" y="1352"/>
                    </a:lnTo>
                    <a:lnTo>
                      <a:pt x="324" y="1351"/>
                    </a:lnTo>
                    <a:lnTo>
                      <a:pt x="323" y="1350"/>
                    </a:lnTo>
                    <a:lnTo>
                      <a:pt x="321" y="1350"/>
                    </a:lnTo>
                    <a:lnTo>
                      <a:pt x="320" y="1349"/>
                    </a:lnTo>
                    <a:lnTo>
                      <a:pt x="319" y="1347"/>
                    </a:lnTo>
                    <a:lnTo>
                      <a:pt x="317" y="1346"/>
                    </a:lnTo>
                    <a:lnTo>
                      <a:pt x="317" y="1345"/>
                    </a:lnTo>
                    <a:lnTo>
                      <a:pt x="316" y="1345"/>
                    </a:lnTo>
                    <a:lnTo>
                      <a:pt x="313" y="1343"/>
                    </a:lnTo>
                    <a:lnTo>
                      <a:pt x="312" y="1342"/>
                    </a:lnTo>
                    <a:lnTo>
                      <a:pt x="311" y="1341"/>
                    </a:lnTo>
                    <a:lnTo>
                      <a:pt x="310" y="1341"/>
                    </a:lnTo>
                    <a:lnTo>
                      <a:pt x="310" y="1340"/>
                    </a:lnTo>
                    <a:lnTo>
                      <a:pt x="308" y="1338"/>
                    </a:lnTo>
                    <a:lnTo>
                      <a:pt x="307" y="1337"/>
                    </a:lnTo>
                    <a:lnTo>
                      <a:pt x="306" y="1336"/>
                    </a:lnTo>
                    <a:lnTo>
                      <a:pt x="304" y="1336"/>
                    </a:lnTo>
                    <a:lnTo>
                      <a:pt x="303" y="1335"/>
                    </a:lnTo>
                    <a:lnTo>
                      <a:pt x="303" y="1334"/>
                    </a:lnTo>
                    <a:lnTo>
                      <a:pt x="302" y="1334"/>
                    </a:lnTo>
                    <a:lnTo>
                      <a:pt x="301" y="1334"/>
                    </a:lnTo>
                    <a:lnTo>
                      <a:pt x="300" y="1332"/>
                    </a:lnTo>
                    <a:lnTo>
                      <a:pt x="299" y="1332"/>
                    </a:lnTo>
                    <a:lnTo>
                      <a:pt x="299" y="1330"/>
                    </a:lnTo>
                    <a:lnTo>
                      <a:pt x="298" y="1329"/>
                    </a:lnTo>
                    <a:lnTo>
                      <a:pt x="297" y="1329"/>
                    </a:lnTo>
                    <a:lnTo>
                      <a:pt x="295" y="1328"/>
                    </a:lnTo>
                    <a:lnTo>
                      <a:pt x="294" y="1328"/>
                    </a:lnTo>
                    <a:lnTo>
                      <a:pt x="294" y="1327"/>
                    </a:lnTo>
                    <a:lnTo>
                      <a:pt x="293" y="1327"/>
                    </a:lnTo>
                    <a:lnTo>
                      <a:pt x="293" y="1326"/>
                    </a:lnTo>
                    <a:lnTo>
                      <a:pt x="291" y="1326"/>
                    </a:lnTo>
                    <a:lnTo>
                      <a:pt x="291" y="1325"/>
                    </a:lnTo>
                    <a:lnTo>
                      <a:pt x="290" y="1325"/>
                    </a:lnTo>
                    <a:lnTo>
                      <a:pt x="289" y="1325"/>
                    </a:lnTo>
                    <a:lnTo>
                      <a:pt x="289" y="1324"/>
                    </a:lnTo>
                    <a:lnTo>
                      <a:pt x="287" y="1324"/>
                    </a:lnTo>
                    <a:lnTo>
                      <a:pt x="287" y="1322"/>
                    </a:lnTo>
                    <a:lnTo>
                      <a:pt x="286" y="1322"/>
                    </a:lnTo>
                    <a:lnTo>
                      <a:pt x="285" y="1322"/>
                    </a:lnTo>
                    <a:lnTo>
                      <a:pt x="284" y="1322"/>
                    </a:lnTo>
                    <a:lnTo>
                      <a:pt x="283" y="1322"/>
                    </a:lnTo>
                    <a:lnTo>
                      <a:pt x="283" y="1321"/>
                    </a:lnTo>
                    <a:lnTo>
                      <a:pt x="282" y="1321"/>
                    </a:lnTo>
                    <a:lnTo>
                      <a:pt x="278" y="1320"/>
                    </a:lnTo>
                    <a:lnTo>
                      <a:pt x="278" y="1319"/>
                    </a:lnTo>
                    <a:lnTo>
                      <a:pt x="277" y="1319"/>
                    </a:lnTo>
                    <a:lnTo>
                      <a:pt x="275" y="1318"/>
                    </a:lnTo>
                    <a:lnTo>
                      <a:pt x="274" y="1317"/>
                    </a:lnTo>
                    <a:lnTo>
                      <a:pt x="273" y="1317"/>
                    </a:lnTo>
                    <a:lnTo>
                      <a:pt x="272" y="1317"/>
                    </a:lnTo>
                    <a:lnTo>
                      <a:pt x="272" y="1316"/>
                    </a:lnTo>
                    <a:lnTo>
                      <a:pt x="271" y="1316"/>
                    </a:lnTo>
                    <a:lnTo>
                      <a:pt x="269" y="1316"/>
                    </a:lnTo>
                    <a:lnTo>
                      <a:pt x="269" y="1315"/>
                    </a:lnTo>
                    <a:lnTo>
                      <a:pt x="268" y="1315"/>
                    </a:lnTo>
                    <a:lnTo>
                      <a:pt x="266" y="1312"/>
                    </a:lnTo>
                    <a:lnTo>
                      <a:pt x="265" y="1311"/>
                    </a:lnTo>
                    <a:lnTo>
                      <a:pt x="264" y="1310"/>
                    </a:lnTo>
                    <a:lnTo>
                      <a:pt x="263" y="1310"/>
                    </a:lnTo>
                    <a:lnTo>
                      <a:pt x="263" y="1309"/>
                    </a:lnTo>
                    <a:lnTo>
                      <a:pt x="261" y="1309"/>
                    </a:lnTo>
                    <a:lnTo>
                      <a:pt x="261" y="1308"/>
                    </a:lnTo>
                    <a:lnTo>
                      <a:pt x="260" y="1308"/>
                    </a:lnTo>
                    <a:lnTo>
                      <a:pt x="260" y="1307"/>
                    </a:lnTo>
                    <a:lnTo>
                      <a:pt x="259" y="1307"/>
                    </a:lnTo>
                    <a:lnTo>
                      <a:pt x="259" y="1305"/>
                    </a:lnTo>
                    <a:lnTo>
                      <a:pt x="259" y="1304"/>
                    </a:lnTo>
                    <a:lnTo>
                      <a:pt x="258" y="1304"/>
                    </a:lnTo>
                    <a:lnTo>
                      <a:pt x="258" y="1302"/>
                    </a:lnTo>
                    <a:lnTo>
                      <a:pt x="258" y="1301"/>
                    </a:lnTo>
                    <a:lnTo>
                      <a:pt x="257" y="1301"/>
                    </a:lnTo>
                    <a:lnTo>
                      <a:pt x="257" y="1297"/>
                    </a:lnTo>
                    <a:lnTo>
                      <a:pt x="257" y="1296"/>
                    </a:lnTo>
                    <a:lnTo>
                      <a:pt x="257" y="1295"/>
                    </a:lnTo>
                    <a:lnTo>
                      <a:pt x="257" y="1294"/>
                    </a:lnTo>
                    <a:lnTo>
                      <a:pt x="258" y="1293"/>
                    </a:lnTo>
                    <a:lnTo>
                      <a:pt x="258" y="1292"/>
                    </a:lnTo>
                    <a:lnTo>
                      <a:pt x="258" y="1291"/>
                    </a:lnTo>
                    <a:lnTo>
                      <a:pt x="258" y="1290"/>
                    </a:lnTo>
                    <a:lnTo>
                      <a:pt x="259" y="1290"/>
                    </a:lnTo>
                    <a:lnTo>
                      <a:pt x="259" y="1288"/>
                    </a:lnTo>
                    <a:lnTo>
                      <a:pt x="259" y="1287"/>
                    </a:lnTo>
                    <a:lnTo>
                      <a:pt x="260" y="1287"/>
                    </a:lnTo>
                    <a:lnTo>
                      <a:pt x="260" y="1286"/>
                    </a:lnTo>
                    <a:lnTo>
                      <a:pt x="261" y="1286"/>
                    </a:lnTo>
                    <a:lnTo>
                      <a:pt x="261" y="1287"/>
                    </a:lnTo>
                    <a:lnTo>
                      <a:pt x="263" y="1287"/>
                    </a:lnTo>
                    <a:lnTo>
                      <a:pt x="263" y="1286"/>
                    </a:lnTo>
                    <a:lnTo>
                      <a:pt x="263" y="1285"/>
                    </a:lnTo>
                    <a:lnTo>
                      <a:pt x="263" y="1284"/>
                    </a:lnTo>
                    <a:lnTo>
                      <a:pt x="263" y="1283"/>
                    </a:lnTo>
                    <a:lnTo>
                      <a:pt x="264" y="1282"/>
                    </a:lnTo>
                    <a:lnTo>
                      <a:pt x="263" y="1282"/>
                    </a:lnTo>
                    <a:lnTo>
                      <a:pt x="263" y="1280"/>
                    </a:lnTo>
                    <a:lnTo>
                      <a:pt x="261" y="1280"/>
                    </a:lnTo>
                    <a:lnTo>
                      <a:pt x="261" y="1279"/>
                    </a:lnTo>
                    <a:lnTo>
                      <a:pt x="260" y="1279"/>
                    </a:lnTo>
                    <a:lnTo>
                      <a:pt x="260" y="1278"/>
                    </a:lnTo>
                    <a:lnTo>
                      <a:pt x="259" y="1278"/>
                    </a:lnTo>
                    <a:lnTo>
                      <a:pt x="259" y="1277"/>
                    </a:lnTo>
                    <a:lnTo>
                      <a:pt x="258" y="1277"/>
                    </a:lnTo>
                    <a:lnTo>
                      <a:pt x="257" y="1276"/>
                    </a:lnTo>
                    <a:lnTo>
                      <a:pt x="256" y="1275"/>
                    </a:lnTo>
                    <a:lnTo>
                      <a:pt x="255" y="1274"/>
                    </a:lnTo>
                    <a:lnTo>
                      <a:pt x="255" y="1273"/>
                    </a:lnTo>
                    <a:lnTo>
                      <a:pt x="254" y="1273"/>
                    </a:lnTo>
                    <a:lnTo>
                      <a:pt x="254" y="1271"/>
                    </a:lnTo>
                    <a:lnTo>
                      <a:pt x="252" y="1271"/>
                    </a:lnTo>
                    <a:lnTo>
                      <a:pt x="251" y="1269"/>
                    </a:lnTo>
                    <a:lnTo>
                      <a:pt x="251" y="1268"/>
                    </a:lnTo>
                    <a:lnTo>
                      <a:pt x="250" y="1268"/>
                    </a:lnTo>
                    <a:lnTo>
                      <a:pt x="249" y="1267"/>
                    </a:lnTo>
                    <a:lnTo>
                      <a:pt x="249" y="1266"/>
                    </a:lnTo>
                    <a:lnTo>
                      <a:pt x="247" y="1263"/>
                    </a:lnTo>
                    <a:lnTo>
                      <a:pt x="247" y="1262"/>
                    </a:lnTo>
                    <a:lnTo>
                      <a:pt x="246" y="1261"/>
                    </a:lnTo>
                    <a:lnTo>
                      <a:pt x="244" y="1259"/>
                    </a:lnTo>
                    <a:lnTo>
                      <a:pt x="243" y="1258"/>
                    </a:lnTo>
                    <a:lnTo>
                      <a:pt x="242" y="1257"/>
                    </a:lnTo>
                    <a:lnTo>
                      <a:pt x="242" y="1255"/>
                    </a:lnTo>
                    <a:lnTo>
                      <a:pt x="241" y="1255"/>
                    </a:lnTo>
                    <a:lnTo>
                      <a:pt x="241" y="1254"/>
                    </a:lnTo>
                    <a:lnTo>
                      <a:pt x="240" y="1253"/>
                    </a:lnTo>
                    <a:lnTo>
                      <a:pt x="240" y="1252"/>
                    </a:lnTo>
                    <a:lnTo>
                      <a:pt x="240" y="1251"/>
                    </a:lnTo>
                    <a:lnTo>
                      <a:pt x="240" y="1250"/>
                    </a:lnTo>
                    <a:lnTo>
                      <a:pt x="239" y="1248"/>
                    </a:lnTo>
                    <a:lnTo>
                      <a:pt x="239" y="1246"/>
                    </a:lnTo>
                    <a:lnTo>
                      <a:pt x="239" y="1245"/>
                    </a:lnTo>
                    <a:lnTo>
                      <a:pt x="239" y="1243"/>
                    </a:lnTo>
                    <a:lnTo>
                      <a:pt x="239" y="1242"/>
                    </a:lnTo>
                    <a:lnTo>
                      <a:pt x="240" y="1242"/>
                    </a:lnTo>
                    <a:lnTo>
                      <a:pt x="240" y="1241"/>
                    </a:lnTo>
                    <a:lnTo>
                      <a:pt x="240" y="1240"/>
                    </a:lnTo>
                    <a:lnTo>
                      <a:pt x="240" y="1238"/>
                    </a:lnTo>
                    <a:lnTo>
                      <a:pt x="240" y="1237"/>
                    </a:lnTo>
                    <a:lnTo>
                      <a:pt x="240" y="1236"/>
                    </a:lnTo>
                    <a:lnTo>
                      <a:pt x="240" y="1235"/>
                    </a:lnTo>
                    <a:lnTo>
                      <a:pt x="239" y="1234"/>
                    </a:lnTo>
                    <a:lnTo>
                      <a:pt x="239" y="1233"/>
                    </a:lnTo>
                    <a:lnTo>
                      <a:pt x="239" y="1232"/>
                    </a:lnTo>
                    <a:lnTo>
                      <a:pt x="239" y="1230"/>
                    </a:lnTo>
                    <a:lnTo>
                      <a:pt x="239" y="1229"/>
                    </a:lnTo>
                    <a:lnTo>
                      <a:pt x="239" y="1227"/>
                    </a:lnTo>
                    <a:lnTo>
                      <a:pt x="239" y="1226"/>
                    </a:lnTo>
                    <a:lnTo>
                      <a:pt x="239" y="1225"/>
                    </a:lnTo>
                    <a:lnTo>
                      <a:pt x="239" y="1224"/>
                    </a:lnTo>
                    <a:lnTo>
                      <a:pt x="238" y="1220"/>
                    </a:lnTo>
                    <a:lnTo>
                      <a:pt x="238" y="1219"/>
                    </a:lnTo>
                    <a:lnTo>
                      <a:pt x="237" y="1217"/>
                    </a:lnTo>
                    <a:lnTo>
                      <a:pt x="237" y="1216"/>
                    </a:lnTo>
                    <a:lnTo>
                      <a:pt x="237" y="1215"/>
                    </a:lnTo>
                    <a:lnTo>
                      <a:pt x="235" y="1215"/>
                    </a:lnTo>
                    <a:lnTo>
                      <a:pt x="235" y="1213"/>
                    </a:lnTo>
                    <a:lnTo>
                      <a:pt x="235" y="1212"/>
                    </a:lnTo>
                    <a:lnTo>
                      <a:pt x="235" y="1211"/>
                    </a:lnTo>
                    <a:lnTo>
                      <a:pt x="235" y="1210"/>
                    </a:lnTo>
                    <a:lnTo>
                      <a:pt x="234" y="1209"/>
                    </a:lnTo>
                    <a:lnTo>
                      <a:pt x="234" y="1207"/>
                    </a:lnTo>
                    <a:lnTo>
                      <a:pt x="234" y="1205"/>
                    </a:lnTo>
                    <a:lnTo>
                      <a:pt x="234" y="1204"/>
                    </a:lnTo>
                    <a:lnTo>
                      <a:pt x="234" y="1203"/>
                    </a:lnTo>
                    <a:lnTo>
                      <a:pt x="233" y="1203"/>
                    </a:lnTo>
                    <a:lnTo>
                      <a:pt x="233" y="1202"/>
                    </a:lnTo>
                    <a:lnTo>
                      <a:pt x="233" y="1201"/>
                    </a:lnTo>
                    <a:lnTo>
                      <a:pt x="232" y="1201"/>
                    </a:lnTo>
                    <a:lnTo>
                      <a:pt x="232" y="1200"/>
                    </a:lnTo>
                    <a:lnTo>
                      <a:pt x="231" y="1199"/>
                    </a:lnTo>
                    <a:lnTo>
                      <a:pt x="230" y="1198"/>
                    </a:lnTo>
                    <a:lnTo>
                      <a:pt x="229" y="1196"/>
                    </a:lnTo>
                    <a:lnTo>
                      <a:pt x="229" y="1195"/>
                    </a:lnTo>
                    <a:lnTo>
                      <a:pt x="228" y="1194"/>
                    </a:lnTo>
                    <a:lnTo>
                      <a:pt x="226" y="1194"/>
                    </a:lnTo>
                    <a:lnTo>
                      <a:pt x="226" y="1193"/>
                    </a:lnTo>
                    <a:lnTo>
                      <a:pt x="225" y="1192"/>
                    </a:lnTo>
                    <a:lnTo>
                      <a:pt x="224" y="1191"/>
                    </a:lnTo>
                    <a:lnTo>
                      <a:pt x="223" y="1190"/>
                    </a:lnTo>
                    <a:lnTo>
                      <a:pt x="223" y="1188"/>
                    </a:lnTo>
                    <a:lnTo>
                      <a:pt x="222" y="1188"/>
                    </a:lnTo>
                    <a:lnTo>
                      <a:pt x="221" y="1186"/>
                    </a:lnTo>
                    <a:lnTo>
                      <a:pt x="220" y="1185"/>
                    </a:lnTo>
                    <a:lnTo>
                      <a:pt x="220" y="1184"/>
                    </a:lnTo>
                    <a:lnTo>
                      <a:pt x="218" y="1184"/>
                    </a:lnTo>
                    <a:lnTo>
                      <a:pt x="217" y="1183"/>
                    </a:lnTo>
                    <a:lnTo>
                      <a:pt x="216" y="1182"/>
                    </a:lnTo>
                    <a:lnTo>
                      <a:pt x="216" y="1181"/>
                    </a:lnTo>
                    <a:lnTo>
                      <a:pt x="215" y="1179"/>
                    </a:lnTo>
                    <a:lnTo>
                      <a:pt x="214" y="1178"/>
                    </a:lnTo>
                    <a:lnTo>
                      <a:pt x="214" y="1177"/>
                    </a:lnTo>
                    <a:lnTo>
                      <a:pt x="213" y="1176"/>
                    </a:lnTo>
                    <a:lnTo>
                      <a:pt x="213" y="1175"/>
                    </a:lnTo>
                    <a:lnTo>
                      <a:pt x="212" y="1175"/>
                    </a:lnTo>
                    <a:lnTo>
                      <a:pt x="211" y="1174"/>
                    </a:lnTo>
                    <a:lnTo>
                      <a:pt x="211" y="1173"/>
                    </a:lnTo>
                    <a:lnTo>
                      <a:pt x="209" y="1173"/>
                    </a:lnTo>
                    <a:lnTo>
                      <a:pt x="209" y="1171"/>
                    </a:lnTo>
                    <a:lnTo>
                      <a:pt x="208" y="1171"/>
                    </a:lnTo>
                    <a:lnTo>
                      <a:pt x="208" y="1170"/>
                    </a:lnTo>
                    <a:lnTo>
                      <a:pt x="207" y="1170"/>
                    </a:lnTo>
                    <a:lnTo>
                      <a:pt x="207" y="1169"/>
                    </a:lnTo>
                    <a:lnTo>
                      <a:pt x="206" y="1169"/>
                    </a:lnTo>
                    <a:lnTo>
                      <a:pt x="205" y="1169"/>
                    </a:lnTo>
                    <a:lnTo>
                      <a:pt x="204" y="1169"/>
                    </a:lnTo>
                    <a:lnTo>
                      <a:pt x="203" y="1169"/>
                    </a:lnTo>
                    <a:lnTo>
                      <a:pt x="202" y="1168"/>
                    </a:lnTo>
                    <a:lnTo>
                      <a:pt x="203" y="1168"/>
                    </a:lnTo>
                    <a:lnTo>
                      <a:pt x="204" y="1168"/>
                    </a:lnTo>
                    <a:lnTo>
                      <a:pt x="207" y="1168"/>
                    </a:lnTo>
                    <a:lnTo>
                      <a:pt x="208" y="1167"/>
                    </a:lnTo>
                    <a:lnTo>
                      <a:pt x="209" y="1166"/>
                    </a:lnTo>
                    <a:lnTo>
                      <a:pt x="213" y="1162"/>
                    </a:lnTo>
                    <a:lnTo>
                      <a:pt x="214" y="1161"/>
                    </a:lnTo>
                    <a:lnTo>
                      <a:pt x="215" y="1160"/>
                    </a:lnTo>
                    <a:lnTo>
                      <a:pt x="215" y="1159"/>
                    </a:lnTo>
                    <a:lnTo>
                      <a:pt x="214" y="1159"/>
                    </a:lnTo>
                    <a:lnTo>
                      <a:pt x="213" y="1159"/>
                    </a:lnTo>
                    <a:lnTo>
                      <a:pt x="211" y="1158"/>
                    </a:lnTo>
                    <a:lnTo>
                      <a:pt x="209" y="1158"/>
                    </a:lnTo>
                    <a:lnTo>
                      <a:pt x="208" y="1158"/>
                    </a:lnTo>
                    <a:lnTo>
                      <a:pt x="207" y="1158"/>
                    </a:lnTo>
                    <a:lnTo>
                      <a:pt x="207" y="1157"/>
                    </a:lnTo>
                    <a:lnTo>
                      <a:pt x="206" y="1157"/>
                    </a:lnTo>
                    <a:lnTo>
                      <a:pt x="205" y="1157"/>
                    </a:lnTo>
                    <a:lnTo>
                      <a:pt x="204" y="1157"/>
                    </a:lnTo>
                    <a:lnTo>
                      <a:pt x="203" y="1157"/>
                    </a:lnTo>
                    <a:lnTo>
                      <a:pt x="203" y="1156"/>
                    </a:lnTo>
                    <a:lnTo>
                      <a:pt x="204" y="1156"/>
                    </a:lnTo>
                    <a:lnTo>
                      <a:pt x="204" y="1154"/>
                    </a:lnTo>
                    <a:lnTo>
                      <a:pt x="205" y="1154"/>
                    </a:lnTo>
                    <a:lnTo>
                      <a:pt x="205" y="1153"/>
                    </a:lnTo>
                    <a:lnTo>
                      <a:pt x="206" y="1152"/>
                    </a:lnTo>
                    <a:lnTo>
                      <a:pt x="206" y="1151"/>
                    </a:lnTo>
                    <a:lnTo>
                      <a:pt x="207" y="1151"/>
                    </a:lnTo>
                    <a:lnTo>
                      <a:pt x="207" y="1150"/>
                    </a:lnTo>
                    <a:lnTo>
                      <a:pt x="209" y="1148"/>
                    </a:lnTo>
                    <a:lnTo>
                      <a:pt x="209" y="1146"/>
                    </a:lnTo>
                    <a:lnTo>
                      <a:pt x="211" y="1146"/>
                    </a:lnTo>
                    <a:lnTo>
                      <a:pt x="211" y="1145"/>
                    </a:lnTo>
                    <a:lnTo>
                      <a:pt x="212" y="1144"/>
                    </a:lnTo>
                    <a:lnTo>
                      <a:pt x="212" y="1143"/>
                    </a:lnTo>
                    <a:lnTo>
                      <a:pt x="213" y="1142"/>
                    </a:lnTo>
                    <a:lnTo>
                      <a:pt x="214" y="1141"/>
                    </a:lnTo>
                    <a:lnTo>
                      <a:pt x="214" y="1140"/>
                    </a:lnTo>
                    <a:lnTo>
                      <a:pt x="215" y="1138"/>
                    </a:lnTo>
                    <a:lnTo>
                      <a:pt x="216" y="1137"/>
                    </a:lnTo>
                    <a:lnTo>
                      <a:pt x="216" y="1136"/>
                    </a:lnTo>
                    <a:lnTo>
                      <a:pt x="217" y="1136"/>
                    </a:lnTo>
                    <a:lnTo>
                      <a:pt x="217" y="1135"/>
                    </a:lnTo>
                    <a:lnTo>
                      <a:pt x="218" y="1135"/>
                    </a:lnTo>
                    <a:lnTo>
                      <a:pt x="223" y="1136"/>
                    </a:lnTo>
                    <a:lnTo>
                      <a:pt x="224" y="1136"/>
                    </a:lnTo>
                    <a:lnTo>
                      <a:pt x="225" y="1136"/>
                    </a:lnTo>
                    <a:lnTo>
                      <a:pt x="230" y="1136"/>
                    </a:lnTo>
                    <a:lnTo>
                      <a:pt x="231" y="1136"/>
                    </a:lnTo>
                    <a:lnTo>
                      <a:pt x="234" y="1135"/>
                    </a:lnTo>
                    <a:lnTo>
                      <a:pt x="240" y="1136"/>
                    </a:lnTo>
                    <a:lnTo>
                      <a:pt x="243" y="1135"/>
                    </a:lnTo>
                    <a:lnTo>
                      <a:pt x="246" y="1136"/>
                    </a:lnTo>
                    <a:lnTo>
                      <a:pt x="246" y="1137"/>
                    </a:lnTo>
                    <a:lnTo>
                      <a:pt x="246" y="1136"/>
                    </a:lnTo>
                    <a:lnTo>
                      <a:pt x="247" y="1136"/>
                    </a:lnTo>
                    <a:lnTo>
                      <a:pt x="248" y="1136"/>
                    </a:lnTo>
                    <a:lnTo>
                      <a:pt x="249" y="1136"/>
                    </a:lnTo>
                    <a:lnTo>
                      <a:pt x="250" y="1135"/>
                    </a:lnTo>
                    <a:lnTo>
                      <a:pt x="251" y="1135"/>
                    </a:lnTo>
                    <a:lnTo>
                      <a:pt x="252" y="1134"/>
                    </a:lnTo>
                    <a:lnTo>
                      <a:pt x="254" y="1134"/>
                    </a:lnTo>
                    <a:lnTo>
                      <a:pt x="255" y="1134"/>
                    </a:lnTo>
                    <a:lnTo>
                      <a:pt x="256" y="1133"/>
                    </a:lnTo>
                    <a:lnTo>
                      <a:pt x="257" y="1133"/>
                    </a:lnTo>
                    <a:lnTo>
                      <a:pt x="261" y="1129"/>
                    </a:lnTo>
                    <a:lnTo>
                      <a:pt x="261" y="1128"/>
                    </a:lnTo>
                    <a:lnTo>
                      <a:pt x="264" y="1125"/>
                    </a:lnTo>
                    <a:lnTo>
                      <a:pt x="265" y="1123"/>
                    </a:lnTo>
                    <a:lnTo>
                      <a:pt x="271" y="1121"/>
                    </a:lnTo>
                    <a:lnTo>
                      <a:pt x="274" y="1120"/>
                    </a:lnTo>
                    <a:lnTo>
                      <a:pt x="280" y="1118"/>
                    </a:lnTo>
                    <a:lnTo>
                      <a:pt x="291" y="1117"/>
                    </a:lnTo>
                    <a:lnTo>
                      <a:pt x="294" y="1116"/>
                    </a:lnTo>
                    <a:lnTo>
                      <a:pt x="295" y="1115"/>
                    </a:lnTo>
                    <a:lnTo>
                      <a:pt x="297" y="1115"/>
                    </a:lnTo>
                    <a:lnTo>
                      <a:pt x="298" y="1116"/>
                    </a:lnTo>
                    <a:lnTo>
                      <a:pt x="303" y="1115"/>
                    </a:lnTo>
                    <a:lnTo>
                      <a:pt x="306" y="1115"/>
                    </a:lnTo>
                    <a:lnTo>
                      <a:pt x="307" y="1115"/>
                    </a:lnTo>
                    <a:lnTo>
                      <a:pt x="308" y="1115"/>
                    </a:lnTo>
                    <a:lnTo>
                      <a:pt x="309" y="1116"/>
                    </a:lnTo>
                    <a:lnTo>
                      <a:pt x="309" y="1115"/>
                    </a:lnTo>
                    <a:lnTo>
                      <a:pt x="310" y="1113"/>
                    </a:lnTo>
                    <a:lnTo>
                      <a:pt x="311" y="1110"/>
                    </a:lnTo>
                    <a:lnTo>
                      <a:pt x="311" y="1109"/>
                    </a:lnTo>
                    <a:lnTo>
                      <a:pt x="312" y="1109"/>
                    </a:lnTo>
                    <a:lnTo>
                      <a:pt x="312" y="1108"/>
                    </a:lnTo>
                    <a:lnTo>
                      <a:pt x="313" y="1108"/>
                    </a:lnTo>
                    <a:lnTo>
                      <a:pt x="315" y="1104"/>
                    </a:lnTo>
                    <a:lnTo>
                      <a:pt x="315" y="1103"/>
                    </a:lnTo>
                    <a:lnTo>
                      <a:pt x="316" y="1102"/>
                    </a:lnTo>
                    <a:lnTo>
                      <a:pt x="316" y="1101"/>
                    </a:lnTo>
                    <a:lnTo>
                      <a:pt x="317" y="1100"/>
                    </a:lnTo>
                    <a:lnTo>
                      <a:pt x="317" y="1099"/>
                    </a:lnTo>
                    <a:lnTo>
                      <a:pt x="318" y="1098"/>
                    </a:lnTo>
                    <a:lnTo>
                      <a:pt x="320" y="1093"/>
                    </a:lnTo>
                    <a:lnTo>
                      <a:pt x="320" y="1092"/>
                    </a:lnTo>
                    <a:lnTo>
                      <a:pt x="319" y="1092"/>
                    </a:lnTo>
                    <a:lnTo>
                      <a:pt x="319" y="1091"/>
                    </a:lnTo>
                    <a:lnTo>
                      <a:pt x="318" y="1091"/>
                    </a:lnTo>
                    <a:lnTo>
                      <a:pt x="318" y="1090"/>
                    </a:lnTo>
                    <a:lnTo>
                      <a:pt x="318" y="1089"/>
                    </a:lnTo>
                    <a:lnTo>
                      <a:pt x="319" y="1087"/>
                    </a:lnTo>
                    <a:lnTo>
                      <a:pt x="319" y="1086"/>
                    </a:lnTo>
                    <a:lnTo>
                      <a:pt x="320" y="1085"/>
                    </a:lnTo>
                    <a:lnTo>
                      <a:pt x="321" y="1084"/>
                    </a:lnTo>
                    <a:lnTo>
                      <a:pt x="323" y="1084"/>
                    </a:lnTo>
                    <a:lnTo>
                      <a:pt x="323" y="1083"/>
                    </a:lnTo>
                    <a:lnTo>
                      <a:pt x="325" y="1082"/>
                    </a:lnTo>
                    <a:lnTo>
                      <a:pt x="326" y="1082"/>
                    </a:lnTo>
                    <a:lnTo>
                      <a:pt x="326" y="1081"/>
                    </a:lnTo>
                    <a:lnTo>
                      <a:pt x="327" y="1081"/>
                    </a:lnTo>
                    <a:lnTo>
                      <a:pt x="327" y="1079"/>
                    </a:lnTo>
                    <a:lnTo>
                      <a:pt x="328" y="1079"/>
                    </a:lnTo>
                    <a:lnTo>
                      <a:pt x="328" y="1078"/>
                    </a:lnTo>
                    <a:lnTo>
                      <a:pt x="329" y="1078"/>
                    </a:lnTo>
                    <a:lnTo>
                      <a:pt x="329" y="1077"/>
                    </a:lnTo>
                    <a:lnTo>
                      <a:pt x="330" y="1077"/>
                    </a:lnTo>
                    <a:lnTo>
                      <a:pt x="330" y="1076"/>
                    </a:lnTo>
                    <a:lnTo>
                      <a:pt x="330" y="1075"/>
                    </a:lnTo>
                    <a:lnTo>
                      <a:pt x="330" y="1074"/>
                    </a:lnTo>
                    <a:lnTo>
                      <a:pt x="330" y="1073"/>
                    </a:lnTo>
                    <a:lnTo>
                      <a:pt x="330" y="1071"/>
                    </a:lnTo>
                    <a:lnTo>
                      <a:pt x="332" y="1071"/>
                    </a:lnTo>
                    <a:lnTo>
                      <a:pt x="332" y="1070"/>
                    </a:lnTo>
                    <a:lnTo>
                      <a:pt x="332" y="1069"/>
                    </a:lnTo>
                    <a:lnTo>
                      <a:pt x="333" y="1069"/>
                    </a:lnTo>
                    <a:lnTo>
                      <a:pt x="333" y="1068"/>
                    </a:lnTo>
                    <a:lnTo>
                      <a:pt x="333" y="1067"/>
                    </a:lnTo>
                    <a:lnTo>
                      <a:pt x="333" y="1066"/>
                    </a:lnTo>
                    <a:lnTo>
                      <a:pt x="333" y="1065"/>
                    </a:lnTo>
                    <a:lnTo>
                      <a:pt x="333" y="1064"/>
                    </a:lnTo>
                    <a:lnTo>
                      <a:pt x="334" y="1064"/>
                    </a:lnTo>
                    <a:lnTo>
                      <a:pt x="334" y="1062"/>
                    </a:lnTo>
                    <a:lnTo>
                      <a:pt x="334" y="1061"/>
                    </a:lnTo>
                    <a:lnTo>
                      <a:pt x="333" y="1061"/>
                    </a:lnTo>
                    <a:lnTo>
                      <a:pt x="333" y="1060"/>
                    </a:lnTo>
                    <a:lnTo>
                      <a:pt x="333" y="1059"/>
                    </a:lnTo>
                    <a:lnTo>
                      <a:pt x="333" y="1058"/>
                    </a:lnTo>
                    <a:lnTo>
                      <a:pt x="333" y="1057"/>
                    </a:lnTo>
                    <a:lnTo>
                      <a:pt x="333" y="1056"/>
                    </a:lnTo>
                    <a:lnTo>
                      <a:pt x="332" y="1054"/>
                    </a:lnTo>
                    <a:lnTo>
                      <a:pt x="332" y="1053"/>
                    </a:lnTo>
                    <a:lnTo>
                      <a:pt x="332" y="1052"/>
                    </a:lnTo>
                    <a:lnTo>
                      <a:pt x="330" y="1052"/>
                    </a:lnTo>
                    <a:lnTo>
                      <a:pt x="330" y="1051"/>
                    </a:lnTo>
                    <a:lnTo>
                      <a:pt x="329" y="1051"/>
                    </a:lnTo>
                    <a:lnTo>
                      <a:pt x="329" y="1050"/>
                    </a:lnTo>
                    <a:lnTo>
                      <a:pt x="328" y="1050"/>
                    </a:lnTo>
                    <a:lnTo>
                      <a:pt x="328" y="1049"/>
                    </a:lnTo>
                    <a:lnTo>
                      <a:pt x="327" y="1049"/>
                    </a:lnTo>
                    <a:lnTo>
                      <a:pt x="327" y="1048"/>
                    </a:lnTo>
                    <a:lnTo>
                      <a:pt x="326" y="1048"/>
                    </a:lnTo>
                    <a:lnTo>
                      <a:pt x="326" y="1046"/>
                    </a:lnTo>
                    <a:lnTo>
                      <a:pt x="325" y="1046"/>
                    </a:lnTo>
                    <a:lnTo>
                      <a:pt x="325" y="1045"/>
                    </a:lnTo>
                    <a:lnTo>
                      <a:pt x="324" y="1045"/>
                    </a:lnTo>
                    <a:lnTo>
                      <a:pt x="324" y="1044"/>
                    </a:lnTo>
                    <a:lnTo>
                      <a:pt x="324" y="1043"/>
                    </a:lnTo>
                    <a:lnTo>
                      <a:pt x="323" y="1043"/>
                    </a:lnTo>
                    <a:lnTo>
                      <a:pt x="323" y="1042"/>
                    </a:lnTo>
                    <a:lnTo>
                      <a:pt x="321" y="1042"/>
                    </a:lnTo>
                    <a:lnTo>
                      <a:pt x="321" y="1041"/>
                    </a:lnTo>
                    <a:lnTo>
                      <a:pt x="321" y="1040"/>
                    </a:lnTo>
                    <a:lnTo>
                      <a:pt x="320" y="1040"/>
                    </a:lnTo>
                    <a:lnTo>
                      <a:pt x="320" y="1039"/>
                    </a:lnTo>
                    <a:lnTo>
                      <a:pt x="319" y="1039"/>
                    </a:lnTo>
                    <a:lnTo>
                      <a:pt x="319" y="1037"/>
                    </a:lnTo>
                    <a:lnTo>
                      <a:pt x="318" y="1037"/>
                    </a:lnTo>
                    <a:lnTo>
                      <a:pt x="317" y="1037"/>
                    </a:lnTo>
                    <a:lnTo>
                      <a:pt x="317" y="1036"/>
                    </a:lnTo>
                    <a:lnTo>
                      <a:pt x="316" y="1036"/>
                    </a:lnTo>
                    <a:lnTo>
                      <a:pt x="316" y="1035"/>
                    </a:lnTo>
                    <a:lnTo>
                      <a:pt x="315" y="1035"/>
                    </a:lnTo>
                    <a:lnTo>
                      <a:pt x="315" y="1034"/>
                    </a:lnTo>
                    <a:lnTo>
                      <a:pt x="313" y="1034"/>
                    </a:lnTo>
                    <a:lnTo>
                      <a:pt x="313" y="1033"/>
                    </a:lnTo>
                    <a:lnTo>
                      <a:pt x="313" y="1032"/>
                    </a:lnTo>
                    <a:lnTo>
                      <a:pt x="313" y="1031"/>
                    </a:lnTo>
                    <a:lnTo>
                      <a:pt x="313" y="1029"/>
                    </a:lnTo>
                    <a:lnTo>
                      <a:pt x="313" y="1028"/>
                    </a:lnTo>
                    <a:lnTo>
                      <a:pt x="315" y="1028"/>
                    </a:lnTo>
                    <a:lnTo>
                      <a:pt x="315" y="1027"/>
                    </a:lnTo>
                    <a:lnTo>
                      <a:pt x="315" y="1026"/>
                    </a:lnTo>
                    <a:lnTo>
                      <a:pt x="315" y="1025"/>
                    </a:lnTo>
                    <a:lnTo>
                      <a:pt x="316" y="1025"/>
                    </a:lnTo>
                    <a:lnTo>
                      <a:pt x="316" y="1024"/>
                    </a:lnTo>
                    <a:lnTo>
                      <a:pt x="316" y="1023"/>
                    </a:lnTo>
                    <a:lnTo>
                      <a:pt x="316" y="1022"/>
                    </a:lnTo>
                    <a:lnTo>
                      <a:pt x="317" y="1022"/>
                    </a:lnTo>
                    <a:lnTo>
                      <a:pt x="317" y="1020"/>
                    </a:lnTo>
                    <a:lnTo>
                      <a:pt x="317" y="1019"/>
                    </a:lnTo>
                    <a:lnTo>
                      <a:pt x="317" y="1018"/>
                    </a:lnTo>
                    <a:lnTo>
                      <a:pt x="317" y="1017"/>
                    </a:lnTo>
                    <a:lnTo>
                      <a:pt x="317" y="1016"/>
                    </a:lnTo>
                    <a:lnTo>
                      <a:pt x="317" y="1015"/>
                    </a:lnTo>
                    <a:lnTo>
                      <a:pt x="317" y="1014"/>
                    </a:lnTo>
                    <a:lnTo>
                      <a:pt x="316" y="1014"/>
                    </a:lnTo>
                    <a:lnTo>
                      <a:pt x="316" y="1012"/>
                    </a:lnTo>
                    <a:lnTo>
                      <a:pt x="316" y="1011"/>
                    </a:lnTo>
                    <a:lnTo>
                      <a:pt x="316" y="1010"/>
                    </a:lnTo>
                    <a:lnTo>
                      <a:pt x="316" y="1009"/>
                    </a:lnTo>
                    <a:lnTo>
                      <a:pt x="316" y="1008"/>
                    </a:lnTo>
                    <a:lnTo>
                      <a:pt x="316" y="1007"/>
                    </a:lnTo>
                    <a:lnTo>
                      <a:pt x="316" y="1006"/>
                    </a:lnTo>
                    <a:lnTo>
                      <a:pt x="315" y="1006"/>
                    </a:lnTo>
                    <a:lnTo>
                      <a:pt x="315" y="1004"/>
                    </a:lnTo>
                    <a:lnTo>
                      <a:pt x="315" y="1003"/>
                    </a:lnTo>
                    <a:lnTo>
                      <a:pt x="315" y="1002"/>
                    </a:lnTo>
                    <a:lnTo>
                      <a:pt x="315" y="1001"/>
                    </a:lnTo>
                    <a:lnTo>
                      <a:pt x="315" y="1000"/>
                    </a:lnTo>
                    <a:lnTo>
                      <a:pt x="315" y="999"/>
                    </a:lnTo>
                    <a:lnTo>
                      <a:pt x="315" y="998"/>
                    </a:lnTo>
                    <a:lnTo>
                      <a:pt x="315" y="997"/>
                    </a:lnTo>
                    <a:lnTo>
                      <a:pt x="315" y="995"/>
                    </a:lnTo>
                    <a:lnTo>
                      <a:pt x="315" y="994"/>
                    </a:lnTo>
                    <a:lnTo>
                      <a:pt x="315" y="993"/>
                    </a:lnTo>
                    <a:lnTo>
                      <a:pt x="315" y="992"/>
                    </a:lnTo>
                    <a:lnTo>
                      <a:pt x="313" y="992"/>
                    </a:lnTo>
                    <a:lnTo>
                      <a:pt x="313" y="991"/>
                    </a:lnTo>
                    <a:lnTo>
                      <a:pt x="313" y="990"/>
                    </a:lnTo>
                    <a:lnTo>
                      <a:pt x="313" y="989"/>
                    </a:lnTo>
                    <a:lnTo>
                      <a:pt x="313" y="987"/>
                    </a:lnTo>
                    <a:lnTo>
                      <a:pt x="313" y="986"/>
                    </a:lnTo>
                    <a:lnTo>
                      <a:pt x="313" y="985"/>
                    </a:lnTo>
                    <a:lnTo>
                      <a:pt x="313" y="984"/>
                    </a:lnTo>
                    <a:lnTo>
                      <a:pt x="313" y="983"/>
                    </a:lnTo>
                    <a:lnTo>
                      <a:pt x="313" y="982"/>
                    </a:lnTo>
                    <a:lnTo>
                      <a:pt x="313" y="981"/>
                    </a:lnTo>
                    <a:lnTo>
                      <a:pt x="313" y="979"/>
                    </a:lnTo>
                    <a:lnTo>
                      <a:pt x="313" y="978"/>
                    </a:lnTo>
                    <a:lnTo>
                      <a:pt x="313" y="977"/>
                    </a:lnTo>
                    <a:lnTo>
                      <a:pt x="313" y="976"/>
                    </a:lnTo>
                    <a:lnTo>
                      <a:pt x="315" y="976"/>
                    </a:lnTo>
                    <a:lnTo>
                      <a:pt x="315" y="975"/>
                    </a:lnTo>
                    <a:lnTo>
                      <a:pt x="315" y="974"/>
                    </a:lnTo>
                    <a:lnTo>
                      <a:pt x="315" y="973"/>
                    </a:lnTo>
                    <a:lnTo>
                      <a:pt x="315" y="972"/>
                    </a:lnTo>
                    <a:lnTo>
                      <a:pt x="316" y="972"/>
                    </a:lnTo>
                    <a:lnTo>
                      <a:pt x="316" y="970"/>
                    </a:lnTo>
                    <a:lnTo>
                      <a:pt x="316" y="969"/>
                    </a:lnTo>
                    <a:lnTo>
                      <a:pt x="316" y="968"/>
                    </a:lnTo>
                    <a:lnTo>
                      <a:pt x="316" y="967"/>
                    </a:lnTo>
                    <a:lnTo>
                      <a:pt x="316" y="966"/>
                    </a:lnTo>
                    <a:lnTo>
                      <a:pt x="316" y="965"/>
                    </a:lnTo>
                    <a:lnTo>
                      <a:pt x="316" y="964"/>
                    </a:lnTo>
                    <a:lnTo>
                      <a:pt x="316" y="962"/>
                    </a:lnTo>
                    <a:lnTo>
                      <a:pt x="317" y="961"/>
                    </a:lnTo>
                    <a:lnTo>
                      <a:pt x="317" y="960"/>
                    </a:lnTo>
                    <a:lnTo>
                      <a:pt x="317" y="959"/>
                    </a:lnTo>
                    <a:lnTo>
                      <a:pt x="317" y="958"/>
                    </a:lnTo>
                    <a:lnTo>
                      <a:pt x="317" y="957"/>
                    </a:lnTo>
                    <a:lnTo>
                      <a:pt x="317" y="956"/>
                    </a:lnTo>
                    <a:lnTo>
                      <a:pt x="317" y="954"/>
                    </a:lnTo>
                    <a:lnTo>
                      <a:pt x="317" y="953"/>
                    </a:lnTo>
                    <a:lnTo>
                      <a:pt x="317" y="951"/>
                    </a:lnTo>
                    <a:lnTo>
                      <a:pt x="317" y="950"/>
                    </a:lnTo>
                    <a:lnTo>
                      <a:pt x="317" y="949"/>
                    </a:lnTo>
                    <a:lnTo>
                      <a:pt x="317" y="948"/>
                    </a:lnTo>
                    <a:lnTo>
                      <a:pt x="318" y="948"/>
                    </a:lnTo>
                    <a:lnTo>
                      <a:pt x="317" y="947"/>
                    </a:lnTo>
                    <a:lnTo>
                      <a:pt x="316" y="943"/>
                    </a:lnTo>
                    <a:lnTo>
                      <a:pt x="315" y="942"/>
                    </a:lnTo>
                    <a:lnTo>
                      <a:pt x="315" y="941"/>
                    </a:lnTo>
                    <a:lnTo>
                      <a:pt x="315" y="940"/>
                    </a:lnTo>
                    <a:lnTo>
                      <a:pt x="313" y="939"/>
                    </a:lnTo>
                    <a:lnTo>
                      <a:pt x="313" y="937"/>
                    </a:lnTo>
                    <a:lnTo>
                      <a:pt x="313" y="935"/>
                    </a:lnTo>
                    <a:lnTo>
                      <a:pt x="310" y="931"/>
                    </a:lnTo>
                    <a:lnTo>
                      <a:pt x="310" y="930"/>
                    </a:lnTo>
                    <a:lnTo>
                      <a:pt x="309" y="927"/>
                    </a:lnTo>
                    <a:lnTo>
                      <a:pt x="308" y="927"/>
                    </a:lnTo>
                    <a:lnTo>
                      <a:pt x="308" y="926"/>
                    </a:lnTo>
                    <a:lnTo>
                      <a:pt x="307" y="926"/>
                    </a:lnTo>
                    <a:lnTo>
                      <a:pt x="304" y="924"/>
                    </a:lnTo>
                    <a:lnTo>
                      <a:pt x="302" y="922"/>
                    </a:lnTo>
                    <a:lnTo>
                      <a:pt x="297" y="918"/>
                    </a:lnTo>
                    <a:lnTo>
                      <a:pt x="293" y="916"/>
                    </a:lnTo>
                    <a:lnTo>
                      <a:pt x="293" y="915"/>
                    </a:lnTo>
                    <a:lnTo>
                      <a:pt x="293" y="914"/>
                    </a:lnTo>
                    <a:lnTo>
                      <a:pt x="292" y="912"/>
                    </a:lnTo>
                    <a:lnTo>
                      <a:pt x="292" y="911"/>
                    </a:lnTo>
                    <a:lnTo>
                      <a:pt x="291" y="911"/>
                    </a:lnTo>
                    <a:lnTo>
                      <a:pt x="291" y="910"/>
                    </a:lnTo>
                    <a:lnTo>
                      <a:pt x="290" y="909"/>
                    </a:lnTo>
                    <a:lnTo>
                      <a:pt x="290" y="908"/>
                    </a:lnTo>
                    <a:lnTo>
                      <a:pt x="289" y="908"/>
                    </a:lnTo>
                    <a:lnTo>
                      <a:pt x="289" y="907"/>
                    </a:lnTo>
                    <a:lnTo>
                      <a:pt x="287" y="907"/>
                    </a:lnTo>
                    <a:lnTo>
                      <a:pt x="287" y="906"/>
                    </a:lnTo>
                    <a:lnTo>
                      <a:pt x="286" y="906"/>
                    </a:lnTo>
                    <a:lnTo>
                      <a:pt x="286" y="905"/>
                    </a:lnTo>
                    <a:lnTo>
                      <a:pt x="285" y="905"/>
                    </a:lnTo>
                    <a:lnTo>
                      <a:pt x="284" y="903"/>
                    </a:lnTo>
                    <a:lnTo>
                      <a:pt x="283" y="903"/>
                    </a:lnTo>
                    <a:lnTo>
                      <a:pt x="282" y="903"/>
                    </a:lnTo>
                    <a:lnTo>
                      <a:pt x="281" y="902"/>
                    </a:lnTo>
                    <a:lnTo>
                      <a:pt x="280" y="902"/>
                    </a:lnTo>
                    <a:lnTo>
                      <a:pt x="280" y="901"/>
                    </a:lnTo>
                    <a:lnTo>
                      <a:pt x="278" y="901"/>
                    </a:lnTo>
                    <a:lnTo>
                      <a:pt x="277" y="901"/>
                    </a:lnTo>
                    <a:lnTo>
                      <a:pt x="277" y="900"/>
                    </a:lnTo>
                    <a:lnTo>
                      <a:pt x="277" y="899"/>
                    </a:lnTo>
                    <a:lnTo>
                      <a:pt x="277" y="898"/>
                    </a:lnTo>
                    <a:lnTo>
                      <a:pt x="277" y="897"/>
                    </a:lnTo>
                    <a:lnTo>
                      <a:pt x="277" y="895"/>
                    </a:lnTo>
                    <a:lnTo>
                      <a:pt x="277" y="894"/>
                    </a:lnTo>
                    <a:lnTo>
                      <a:pt x="278" y="894"/>
                    </a:lnTo>
                    <a:lnTo>
                      <a:pt x="280" y="893"/>
                    </a:lnTo>
                    <a:lnTo>
                      <a:pt x="281" y="892"/>
                    </a:lnTo>
                    <a:lnTo>
                      <a:pt x="282" y="892"/>
                    </a:lnTo>
                    <a:lnTo>
                      <a:pt x="282" y="891"/>
                    </a:lnTo>
                    <a:lnTo>
                      <a:pt x="283" y="891"/>
                    </a:lnTo>
                    <a:lnTo>
                      <a:pt x="283" y="890"/>
                    </a:lnTo>
                    <a:lnTo>
                      <a:pt x="284" y="890"/>
                    </a:lnTo>
                    <a:lnTo>
                      <a:pt x="284" y="889"/>
                    </a:lnTo>
                    <a:lnTo>
                      <a:pt x="285" y="889"/>
                    </a:lnTo>
                    <a:lnTo>
                      <a:pt x="286" y="889"/>
                    </a:lnTo>
                    <a:lnTo>
                      <a:pt x="286" y="887"/>
                    </a:lnTo>
                    <a:lnTo>
                      <a:pt x="287" y="887"/>
                    </a:lnTo>
                    <a:lnTo>
                      <a:pt x="289" y="886"/>
                    </a:lnTo>
                    <a:lnTo>
                      <a:pt x="289" y="885"/>
                    </a:lnTo>
                    <a:lnTo>
                      <a:pt x="290" y="885"/>
                    </a:lnTo>
                    <a:lnTo>
                      <a:pt x="290" y="884"/>
                    </a:lnTo>
                    <a:lnTo>
                      <a:pt x="291" y="884"/>
                    </a:lnTo>
                    <a:lnTo>
                      <a:pt x="291" y="883"/>
                    </a:lnTo>
                    <a:lnTo>
                      <a:pt x="292" y="882"/>
                    </a:lnTo>
                    <a:lnTo>
                      <a:pt x="292" y="881"/>
                    </a:lnTo>
                    <a:lnTo>
                      <a:pt x="291" y="881"/>
                    </a:lnTo>
                    <a:lnTo>
                      <a:pt x="290" y="881"/>
                    </a:lnTo>
                    <a:lnTo>
                      <a:pt x="290" y="880"/>
                    </a:lnTo>
                    <a:lnTo>
                      <a:pt x="290" y="878"/>
                    </a:lnTo>
                    <a:lnTo>
                      <a:pt x="290" y="877"/>
                    </a:lnTo>
                    <a:lnTo>
                      <a:pt x="290" y="876"/>
                    </a:lnTo>
                    <a:lnTo>
                      <a:pt x="289" y="875"/>
                    </a:lnTo>
                    <a:lnTo>
                      <a:pt x="289" y="874"/>
                    </a:lnTo>
                    <a:lnTo>
                      <a:pt x="287" y="874"/>
                    </a:lnTo>
                    <a:lnTo>
                      <a:pt x="286" y="874"/>
                    </a:lnTo>
                    <a:lnTo>
                      <a:pt x="285" y="874"/>
                    </a:lnTo>
                    <a:lnTo>
                      <a:pt x="285" y="873"/>
                    </a:lnTo>
                    <a:lnTo>
                      <a:pt x="284" y="873"/>
                    </a:lnTo>
                    <a:lnTo>
                      <a:pt x="283" y="873"/>
                    </a:lnTo>
                    <a:lnTo>
                      <a:pt x="282" y="873"/>
                    </a:lnTo>
                    <a:lnTo>
                      <a:pt x="281" y="873"/>
                    </a:lnTo>
                    <a:lnTo>
                      <a:pt x="281" y="872"/>
                    </a:lnTo>
                    <a:lnTo>
                      <a:pt x="280" y="873"/>
                    </a:lnTo>
                    <a:lnTo>
                      <a:pt x="278" y="873"/>
                    </a:lnTo>
                    <a:lnTo>
                      <a:pt x="277" y="873"/>
                    </a:lnTo>
                    <a:lnTo>
                      <a:pt x="276" y="873"/>
                    </a:lnTo>
                    <a:lnTo>
                      <a:pt x="275" y="873"/>
                    </a:lnTo>
                    <a:lnTo>
                      <a:pt x="275" y="872"/>
                    </a:lnTo>
                    <a:lnTo>
                      <a:pt x="274" y="872"/>
                    </a:lnTo>
                    <a:lnTo>
                      <a:pt x="273" y="872"/>
                    </a:lnTo>
                    <a:lnTo>
                      <a:pt x="271" y="869"/>
                    </a:lnTo>
                    <a:lnTo>
                      <a:pt x="269" y="869"/>
                    </a:lnTo>
                    <a:lnTo>
                      <a:pt x="266" y="868"/>
                    </a:lnTo>
                    <a:lnTo>
                      <a:pt x="263" y="866"/>
                    </a:lnTo>
                    <a:lnTo>
                      <a:pt x="259" y="864"/>
                    </a:lnTo>
                    <a:lnTo>
                      <a:pt x="257" y="863"/>
                    </a:lnTo>
                    <a:lnTo>
                      <a:pt x="256" y="863"/>
                    </a:lnTo>
                    <a:lnTo>
                      <a:pt x="255" y="861"/>
                    </a:lnTo>
                    <a:lnTo>
                      <a:pt x="254" y="861"/>
                    </a:lnTo>
                    <a:lnTo>
                      <a:pt x="254" y="860"/>
                    </a:lnTo>
                    <a:lnTo>
                      <a:pt x="252" y="860"/>
                    </a:lnTo>
                    <a:lnTo>
                      <a:pt x="251" y="859"/>
                    </a:lnTo>
                    <a:lnTo>
                      <a:pt x="250" y="859"/>
                    </a:lnTo>
                    <a:lnTo>
                      <a:pt x="250" y="858"/>
                    </a:lnTo>
                    <a:lnTo>
                      <a:pt x="249" y="858"/>
                    </a:lnTo>
                    <a:lnTo>
                      <a:pt x="248" y="857"/>
                    </a:lnTo>
                    <a:lnTo>
                      <a:pt x="248" y="856"/>
                    </a:lnTo>
                    <a:lnTo>
                      <a:pt x="247" y="856"/>
                    </a:lnTo>
                    <a:lnTo>
                      <a:pt x="247" y="855"/>
                    </a:lnTo>
                    <a:lnTo>
                      <a:pt x="246" y="855"/>
                    </a:lnTo>
                    <a:lnTo>
                      <a:pt x="246" y="853"/>
                    </a:lnTo>
                    <a:lnTo>
                      <a:pt x="244" y="853"/>
                    </a:lnTo>
                    <a:lnTo>
                      <a:pt x="244" y="852"/>
                    </a:lnTo>
                    <a:lnTo>
                      <a:pt x="243" y="852"/>
                    </a:lnTo>
                    <a:lnTo>
                      <a:pt x="242" y="852"/>
                    </a:lnTo>
                    <a:lnTo>
                      <a:pt x="241" y="852"/>
                    </a:lnTo>
                    <a:lnTo>
                      <a:pt x="240" y="851"/>
                    </a:lnTo>
                    <a:lnTo>
                      <a:pt x="239" y="851"/>
                    </a:lnTo>
                    <a:lnTo>
                      <a:pt x="238" y="851"/>
                    </a:lnTo>
                    <a:lnTo>
                      <a:pt x="238" y="850"/>
                    </a:lnTo>
                    <a:lnTo>
                      <a:pt x="237" y="850"/>
                    </a:lnTo>
                    <a:lnTo>
                      <a:pt x="235" y="850"/>
                    </a:lnTo>
                    <a:lnTo>
                      <a:pt x="234" y="849"/>
                    </a:lnTo>
                    <a:lnTo>
                      <a:pt x="233" y="849"/>
                    </a:lnTo>
                    <a:lnTo>
                      <a:pt x="233" y="848"/>
                    </a:lnTo>
                    <a:lnTo>
                      <a:pt x="232" y="848"/>
                    </a:lnTo>
                    <a:lnTo>
                      <a:pt x="232" y="847"/>
                    </a:lnTo>
                    <a:lnTo>
                      <a:pt x="231" y="847"/>
                    </a:lnTo>
                    <a:lnTo>
                      <a:pt x="231" y="845"/>
                    </a:lnTo>
                    <a:lnTo>
                      <a:pt x="230" y="845"/>
                    </a:lnTo>
                    <a:lnTo>
                      <a:pt x="230" y="844"/>
                    </a:lnTo>
                    <a:lnTo>
                      <a:pt x="229" y="844"/>
                    </a:lnTo>
                    <a:lnTo>
                      <a:pt x="229" y="843"/>
                    </a:lnTo>
                    <a:lnTo>
                      <a:pt x="228" y="843"/>
                    </a:lnTo>
                    <a:lnTo>
                      <a:pt x="228" y="842"/>
                    </a:lnTo>
                    <a:lnTo>
                      <a:pt x="228" y="841"/>
                    </a:lnTo>
                    <a:lnTo>
                      <a:pt x="226" y="841"/>
                    </a:lnTo>
                    <a:lnTo>
                      <a:pt x="225" y="840"/>
                    </a:lnTo>
                    <a:lnTo>
                      <a:pt x="225" y="839"/>
                    </a:lnTo>
                    <a:lnTo>
                      <a:pt x="224" y="838"/>
                    </a:lnTo>
                    <a:lnTo>
                      <a:pt x="224" y="836"/>
                    </a:lnTo>
                    <a:lnTo>
                      <a:pt x="223" y="835"/>
                    </a:lnTo>
                    <a:lnTo>
                      <a:pt x="223" y="834"/>
                    </a:lnTo>
                    <a:lnTo>
                      <a:pt x="222" y="834"/>
                    </a:lnTo>
                    <a:lnTo>
                      <a:pt x="222" y="833"/>
                    </a:lnTo>
                    <a:lnTo>
                      <a:pt x="222" y="832"/>
                    </a:lnTo>
                    <a:lnTo>
                      <a:pt x="221" y="832"/>
                    </a:lnTo>
                    <a:lnTo>
                      <a:pt x="221" y="831"/>
                    </a:lnTo>
                    <a:lnTo>
                      <a:pt x="220" y="831"/>
                    </a:lnTo>
                    <a:lnTo>
                      <a:pt x="220" y="830"/>
                    </a:lnTo>
                    <a:lnTo>
                      <a:pt x="220" y="828"/>
                    </a:lnTo>
                    <a:lnTo>
                      <a:pt x="220" y="827"/>
                    </a:lnTo>
                    <a:lnTo>
                      <a:pt x="218" y="826"/>
                    </a:lnTo>
                    <a:lnTo>
                      <a:pt x="218" y="825"/>
                    </a:lnTo>
                    <a:lnTo>
                      <a:pt x="218" y="824"/>
                    </a:lnTo>
                    <a:lnTo>
                      <a:pt x="217" y="823"/>
                    </a:lnTo>
                    <a:lnTo>
                      <a:pt x="216" y="823"/>
                    </a:lnTo>
                    <a:lnTo>
                      <a:pt x="215" y="824"/>
                    </a:lnTo>
                    <a:lnTo>
                      <a:pt x="214" y="824"/>
                    </a:lnTo>
                    <a:lnTo>
                      <a:pt x="213" y="824"/>
                    </a:lnTo>
                    <a:lnTo>
                      <a:pt x="212" y="824"/>
                    </a:lnTo>
                    <a:lnTo>
                      <a:pt x="211" y="824"/>
                    </a:lnTo>
                    <a:lnTo>
                      <a:pt x="209" y="824"/>
                    </a:lnTo>
                    <a:lnTo>
                      <a:pt x="208" y="824"/>
                    </a:lnTo>
                    <a:lnTo>
                      <a:pt x="207" y="824"/>
                    </a:lnTo>
                    <a:lnTo>
                      <a:pt x="206" y="824"/>
                    </a:lnTo>
                    <a:lnTo>
                      <a:pt x="205" y="824"/>
                    </a:lnTo>
                    <a:lnTo>
                      <a:pt x="204" y="824"/>
                    </a:lnTo>
                    <a:lnTo>
                      <a:pt x="202" y="824"/>
                    </a:lnTo>
                    <a:lnTo>
                      <a:pt x="200" y="824"/>
                    </a:lnTo>
                    <a:lnTo>
                      <a:pt x="199" y="824"/>
                    </a:lnTo>
                    <a:lnTo>
                      <a:pt x="199" y="823"/>
                    </a:lnTo>
                    <a:lnTo>
                      <a:pt x="198" y="823"/>
                    </a:lnTo>
                    <a:lnTo>
                      <a:pt x="197" y="823"/>
                    </a:lnTo>
                    <a:lnTo>
                      <a:pt x="197" y="822"/>
                    </a:lnTo>
                    <a:lnTo>
                      <a:pt x="196" y="822"/>
                    </a:lnTo>
                    <a:lnTo>
                      <a:pt x="195" y="822"/>
                    </a:lnTo>
                    <a:lnTo>
                      <a:pt x="194" y="822"/>
                    </a:lnTo>
                    <a:lnTo>
                      <a:pt x="192" y="822"/>
                    </a:lnTo>
                    <a:lnTo>
                      <a:pt x="191" y="822"/>
                    </a:lnTo>
                    <a:lnTo>
                      <a:pt x="190" y="822"/>
                    </a:lnTo>
                    <a:lnTo>
                      <a:pt x="190" y="823"/>
                    </a:lnTo>
                    <a:lnTo>
                      <a:pt x="190" y="822"/>
                    </a:lnTo>
                    <a:lnTo>
                      <a:pt x="189" y="822"/>
                    </a:lnTo>
                    <a:lnTo>
                      <a:pt x="188" y="822"/>
                    </a:lnTo>
                    <a:lnTo>
                      <a:pt x="187" y="822"/>
                    </a:lnTo>
                    <a:lnTo>
                      <a:pt x="186" y="823"/>
                    </a:lnTo>
                    <a:lnTo>
                      <a:pt x="185" y="824"/>
                    </a:lnTo>
                    <a:lnTo>
                      <a:pt x="183" y="824"/>
                    </a:lnTo>
                    <a:lnTo>
                      <a:pt x="182" y="823"/>
                    </a:lnTo>
                    <a:lnTo>
                      <a:pt x="180" y="822"/>
                    </a:lnTo>
                    <a:lnTo>
                      <a:pt x="179" y="822"/>
                    </a:lnTo>
                    <a:lnTo>
                      <a:pt x="178" y="822"/>
                    </a:lnTo>
                    <a:lnTo>
                      <a:pt x="178" y="820"/>
                    </a:lnTo>
                    <a:lnTo>
                      <a:pt x="177" y="820"/>
                    </a:lnTo>
                    <a:lnTo>
                      <a:pt x="175" y="820"/>
                    </a:lnTo>
                    <a:lnTo>
                      <a:pt x="175" y="819"/>
                    </a:lnTo>
                    <a:lnTo>
                      <a:pt x="173" y="818"/>
                    </a:lnTo>
                    <a:lnTo>
                      <a:pt x="172" y="818"/>
                    </a:lnTo>
                    <a:lnTo>
                      <a:pt x="171" y="817"/>
                    </a:lnTo>
                    <a:lnTo>
                      <a:pt x="170" y="817"/>
                    </a:lnTo>
                    <a:lnTo>
                      <a:pt x="169" y="816"/>
                    </a:lnTo>
                    <a:lnTo>
                      <a:pt x="168" y="816"/>
                    </a:lnTo>
                    <a:lnTo>
                      <a:pt x="166" y="816"/>
                    </a:lnTo>
                    <a:lnTo>
                      <a:pt x="165" y="815"/>
                    </a:lnTo>
                    <a:lnTo>
                      <a:pt x="164" y="815"/>
                    </a:lnTo>
                    <a:lnTo>
                      <a:pt x="163" y="815"/>
                    </a:lnTo>
                    <a:lnTo>
                      <a:pt x="162" y="815"/>
                    </a:lnTo>
                    <a:lnTo>
                      <a:pt x="161" y="815"/>
                    </a:lnTo>
                    <a:lnTo>
                      <a:pt x="160" y="815"/>
                    </a:lnTo>
                    <a:lnTo>
                      <a:pt x="159" y="815"/>
                    </a:lnTo>
                    <a:lnTo>
                      <a:pt x="157" y="814"/>
                    </a:lnTo>
                    <a:lnTo>
                      <a:pt x="156" y="814"/>
                    </a:lnTo>
                    <a:lnTo>
                      <a:pt x="155" y="814"/>
                    </a:lnTo>
                    <a:lnTo>
                      <a:pt x="155" y="813"/>
                    </a:lnTo>
                    <a:lnTo>
                      <a:pt x="154" y="813"/>
                    </a:lnTo>
                    <a:lnTo>
                      <a:pt x="153" y="813"/>
                    </a:lnTo>
                    <a:lnTo>
                      <a:pt x="152" y="813"/>
                    </a:lnTo>
                    <a:lnTo>
                      <a:pt x="151" y="813"/>
                    </a:lnTo>
                    <a:lnTo>
                      <a:pt x="149" y="813"/>
                    </a:lnTo>
                    <a:lnTo>
                      <a:pt x="148" y="813"/>
                    </a:lnTo>
                    <a:lnTo>
                      <a:pt x="147" y="813"/>
                    </a:lnTo>
                    <a:lnTo>
                      <a:pt x="147" y="811"/>
                    </a:lnTo>
                    <a:lnTo>
                      <a:pt x="147" y="810"/>
                    </a:lnTo>
                    <a:lnTo>
                      <a:pt x="146" y="810"/>
                    </a:lnTo>
                    <a:lnTo>
                      <a:pt x="145" y="810"/>
                    </a:lnTo>
                    <a:lnTo>
                      <a:pt x="144" y="810"/>
                    </a:lnTo>
                    <a:lnTo>
                      <a:pt x="144" y="811"/>
                    </a:lnTo>
                    <a:lnTo>
                      <a:pt x="143" y="811"/>
                    </a:lnTo>
                    <a:lnTo>
                      <a:pt x="143" y="810"/>
                    </a:lnTo>
                    <a:lnTo>
                      <a:pt x="142" y="810"/>
                    </a:lnTo>
                    <a:lnTo>
                      <a:pt x="143" y="809"/>
                    </a:lnTo>
                    <a:lnTo>
                      <a:pt x="143" y="808"/>
                    </a:lnTo>
                    <a:lnTo>
                      <a:pt x="144" y="807"/>
                    </a:lnTo>
                    <a:lnTo>
                      <a:pt x="144" y="806"/>
                    </a:lnTo>
                    <a:lnTo>
                      <a:pt x="144" y="805"/>
                    </a:lnTo>
                    <a:lnTo>
                      <a:pt x="144" y="803"/>
                    </a:lnTo>
                    <a:lnTo>
                      <a:pt x="144" y="802"/>
                    </a:lnTo>
                    <a:lnTo>
                      <a:pt x="144" y="801"/>
                    </a:lnTo>
                    <a:lnTo>
                      <a:pt x="144" y="800"/>
                    </a:lnTo>
                    <a:lnTo>
                      <a:pt x="144" y="799"/>
                    </a:lnTo>
                    <a:lnTo>
                      <a:pt x="144" y="797"/>
                    </a:lnTo>
                    <a:lnTo>
                      <a:pt x="144" y="795"/>
                    </a:lnTo>
                    <a:lnTo>
                      <a:pt x="144" y="794"/>
                    </a:lnTo>
                    <a:lnTo>
                      <a:pt x="143" y="793"/>
                    </a:lnTo>
                    <a:lnTo>
                      <a:pt x="143" y="791"/>
                    </a:lnTo>
                    <a:lnTo>
                      <a:pt x="143" y="790"/>
                    </a:lnTo>
                    <a:lnTo>
                      <a:pt x="143" y="788"/>
                    </a:lnTo>
                    <a:lnTo>
                      <a:pt x="143" y="786"/>
                    </a:lnTo>
                    <a:lnTo>
                      <a:pt x="143" y="785"/>
                    </a:lnTo>
                    <a:lnTo>
                      <a:pt x="143" y="784"/>
                    </a:lnTo>
                    <a:lnTo>
                      <a:pt x="142" y="784"/>
                    </a:lnTo>
                    <a:lnTo>
                      <a:pt x="142" y="783"/>
                    </a:lnTo>
                    <a:lnTo>
                      <a:pt x="142" y="782"/>
                    </a:lnTo>
                    <a:lnTo>
                      <a:pt x="142" y="781"/>
                    </a:lnTo>
                    <a:lnTo>
                      <a:pt x="142" y="780"/>
                    </a:lnTo>
                    <a:lnTo>
                      <a:pt x="140" y="778"/>
                    </a:lnTo>
                    <a:lnTo>
                      <a:pt x="140" y="777"/>
                    </a:lnTo>
                    <a:lnTo>
                      <a:pt x="140" y="776"/>
                    </a:lnTo>
                    <a:lnTo>
                      <a:pt x="140" y="775"/>
                    </a:lnTo>
                    <a:lnTo>
                      <a:pt x="140" y="774"/>
                    </a:lnTo>
                    <a:lnTo>
                      <a:pt x="140" y="773"/>
                    </a:lnTo>
                    <a:lnTo>
                      <a:pt x="140" y="772"/>
                    </a:lnTo>
                    <a:lnTo>
                      <a:pt x="139" y="771"/>
                    </a:lnTo>
                    <a:lnTo>
                      <a:pt x="139" y="769"/>
                    </a:lnTo>
                    <a:lnTo>
                      <a:pt x="139" y="768"/>
                    </a:lnTo>
                    <a:lnTo>
                      <a:pt x="139" y="767"/>
                    </a:lnTo>
                    <a:lnTo>
                      <a:pt x="138" y="766"/>
                    </a:lnTo>
                    <a:lnTo>
                      <a:pt x="138" y="765"/>
                    </a:lnTo>
                    <a:lnTo>
                      <a:pt x="133" y="765"/>
                    </a:lnTo>
                    <a:lnTo>
                      <a:pt x="125" y="765"/>
                    </a:lnTo>
                    <a:lnTo>
                      <a:pt x="125" y="756"/>
                    </a:lnTo>
                    <a:lnTo>
                      <a:pt x="125" y="751"/>
                    </a:lnTo>
                    <a:lnTo>
                      <a:pt x="125" y="747"/>
                    </a:lnTo>
                    <a:lnTo>
                      <a:pt x="118" y="747"/>
                    </a:lnTo>
                    <a:lnTo>
                      <a:pt x="110" y="747"/>
                    </a:lnTo>
                    <a:lnTo>
                      <a:pt x="100" y="747"/>
                    </a:lnTo>
                    <a:lnTo>
                      <a:pt x="97" y="747"/>
                    </a:lnTo>
                    <a:lnTo>
                      <a:pt x="91" y="747"/>
                    </a:lnTo>
                    <a:lnTo>
                      <a:pt x="88" y="747"/>
                    </a:lnTo>
                    <a:lnTo>
                      <a:pt x="85" y="747"/>
                    </a:lnTo>
                    <a:lnTo>
                      <a:pt x="84" y="747"/>
                    </a:lnTo>
                    <a:lnTo>
                      <a:pt x="82" y="747"/>
                    </a:lnTo>
                    <a:lnTo>
                      <a:pt x="80" y="747"/>
                    </a:lnTo>
                    <a:lnTo>
                      <a:pt x="79" y="747"/>
                    </a:lnTo>
                    <a:lnTo>
                      <a:pt x="77" y="747"/>
                    </a:lnTo>
                    <a:lnTo>
                      <a:pt x="76" y="747"/>
                    </a:lnTo>
                    <a:lnTo>
                      <a:pt x="75" y="747"/>
                    </a:lnTo>
                    <a:lnTo>
                      <a:pt x="74" y="747"/>
                    </a:lnTo>
                    <a:lnTo>
                      <a:pt x="73" y="747"/>
                    </a:lnTo>
                    <a:lnTo>
                      <a:pt x="71" y="747"/>
                    </a:lnTo>
                    <a:lnTo>
                      <a:pt x="69" y="747"/>
                    </a:lnTo>
                    <a:lnTo>
                      <a:pt x="67" y="747"/>
                    </a:lnTo>
                    <a:lnTo>
                      <a:pt x="59" y="747"/>
                    </a:lnTo>
                    <a:lnTo>
                      <a:pt x="57" y="747"/>
                    </a:lnTo>
                    <a:lnTo>
                      <a:pt x="56" y="747"/>
                    </a:lnTo>
                    <a:lnTo>
                      <a:pt x="54" y="747"/>
                    </a:lnTo>
                    <a:lnTo>
                      <a:pt x="53" y="747"/>
                    </a:lnTo>
                    <a:lnTo>
                      <a:pt x="44" y="747"/>
                    </a:lnTo>
                    <a:lnTo>
                      <a:pt x="41" y="747"/>
                    </a:lnTo>
                    <a:lnTo>
                      <a:pt x="38" y="748"/>
                    </a:lnTo>
                    <a:lnTo>
                      <a:pt x="18" y="747"/>
                    </a:lnTo>
                    <a:lnTo>
                      <a:pt x="17" y="747"/>
                    </a:lnTo>
                    <a:lnTo>
                      <a:pt x="4" y="746"/>
                    </a:lnTo>
                    <a:lnTo>
                      <a:pt x="1" y="746"/>
                    </a:lnTo>
                    <a:lnTo>
                      <a:pt x="1" y="744"/>
                    </a:lnTo>
                    <a:lnTo>
                      <a:pt x="1" y="728"/>
                    </a:lnTo>
                    <a:lnTo>
                      <a:pt x="1" y="726"/>
                    </a:lnTo>
                    <a:lnTo>
                      <a:pt x="1" y="725"/>
                    </a:lnTo>
                    <a:lnTo>
                      <a:pt x="1" y="721"/>
                    </a:lnTo>
                    <a:lnTo>
                      <a:pt x="1" y="718"/>
                    </a:lnTo>
                    <a:lnTo>
                      <a:pt x="1" y="716"/>
                    </a:lnTo>
                    <a:lnTo>
                      <a:pt x="1" y="708"/>
                    </a:lnTo>
                    <a:lnTo>
                      <a:pt x="1" y="706"/>
                    </a:lnTo>
                    <a:lnTo>
                      <a:pt x="1" y="703"/>
                    </a:lnTo>
                    <a:lnTo>
                      <a:pt x="1" y="699"/>
                    </a:lnTo>
                    <a:lnTo>
                      <a:pt x="1" y="698"/>
                    </a:lnTo>
                    <a:lnTo>
                      <a:pt x="1" y="697"/>
                    </a:lnTo>
                    <a:lnTo>
                      <a:pt x="1" y="696"/>
                    </a:lnTo>
                    <a:lnTo>
                      <a:pt x="1" y="692"/>
                    </a:lnTo>
                    <a:lnTo>
                      <a:pt x="1" y="685"/>
                    </a:lnTo>
                    <a:lnTo>
                      <a:pt x="1" y="681"/>
                    </a:lnTo>
                    <a:lnTo>
                      <a:pt x="0" y="677"/>
                    </a:lnTo>
                    <a:lnTo>
                      <a:pt x="0" y="676"/>
                    </a:lnTo>
                    <a:lnTo>
                      <a:pt x="0" y="675"/>
                    </a:lnTo>
                    <a:lnTo>
                      <a:pt x="1" y="675"/>
                    </a:lnTo>
                    <a:lnTo>
                      <a:pt x="1" y="674"/>
                    </a:lnTo>
                    <a:lnTo>
                      <a:pt x="1" y="668"/>
                    </a:lnTo>
                    <a:lnTo>
                      <a:pt x="1" y="666"/>
                    </a:lnTo>
                    <a:lnTo>
                      <a:pt x="0" y="665"/>
                    </a:lnTo>
                    <a:lnTo>
                      <a:pt x="0" y="664"/>
                    </a:lnTo>
                    <a:lnTo>
                      <a:pt x="0" y="660"/>
                    </a:lnTo>
                    <a:lnTo>
                      <a:pt x="0" y="659"/>
                    </a:lnTo>
                    <a:lnTo>
                      <a:pt x="0" y="657"/>
                    </a:lnTo>
                    <a:lnTo>
                      <a:pt x="1" y="657"/>
                    </a:lnTo>
                    <a:lnTo>
                      <a:pt x="2" y="657"/>
                    </a:lnTo>
                    <a:lnTo>
                      <a:pt x="4" y="657"/>
                    </a:lnTo>
                    <a:lnTo>
                      <a:pt x="5" y="657"/>
                    </a:lnTo>
                    <a:lnTo>
                      <a:pt x="10" y="657"/>
                    </a:lnTo>
                    <a:lnTo>
                      <a:pt x="11" y="657"/>
                    </a:lnTo>
                    <a:lnTo>
                      <a:pt x="15" y="657"/>
                    </a:lnTo>
                    <a:lnTo>
                      <a:pt x="19" y="658"/>
                    </a:lnTo>
                    <a:lnTo>
                      <a:pt x="27" y="658"/>
                    </a:lnTo>
                    <a:lnTo>
                      <a:pt x="39" y="658"/>
                    </a:lnTo>
                    <a:lnTo>
                      <a:pt x="41" y="658"/>
                    </a:lnTo>
                    <a:lnTo>
                      <a:pt x="48" y="658"/>
                    </a:lnTo>
                    <a:lnTo>
                      <a:pt x="49" y="658"/>
                    </a:lnTo>
                    <a:lnTo>
                      <a:pt x="52" y="658"/>
                    </a:lnTo>
                    <a:lnTo>
                      <a:pt x="53" y="658"/>
                    </a:lnTo>
                    <a:lnTo>
                      <a:pt x="54" y="658"/>
                    </a:lnTo>
                    <a:lnTo>
                      <a:pt x="57" y="658"/>
                    </a:lnTo>
                    <a:lnTo>
                      <a:pt x="59" y="658"/>
                    </a:lnTo>
                    <a:lnTo>
                      <a:pt x="60" y="658"/>
                    </a:lnTo>
                    <a:lnTo>
                      <a:pt x="66" y="658"/>
                    </a:lnTo>
                    <a:lnTo>
                      <a:pt x="67" y="658"/>
                    </a:lnTo>
                    <a:lnTo>
                      <a:pt x="70" y="658"/>
                    </a:lnTo>
                    <a:lnTo>
                      <a:pt x="71" y="658"/>
                    </a:lnTo>
                    <a:lnTo>
                      <a:pt x="73" y="658"/>
                    </a:lnTo>
                    <a:lnTo>
                      <a:pt x="80" y="658"/>
                    </a:lnTo>
                    <a:lnTo>
                      <a:pt x="82" y="658"/>
                    </a:lnTo>
                    <a:lnTo>
                      <a:pt x="83" y="658"/>
                    </a:lnTo>
                    <a:lnTo>
                      <a:pt x="90" y="658"/>
                    </a:lnTo>
                    <a:lnTo>
                      <a:pt x="91" y="658"/>
                    </a:lnTo>
                    <a:lnTo>
                      <a:pt x="92" y="658"/>
                    </a:lnTo>
                    <a:lnTo>
                      <a:pt x="93" y="658"/>
                    </a:lnTo>
                    <a:lnTo>
                      <a:pt x="97" y="658"/>
                    </a:lnTo>
                    <a:lnTo>
                      <a:pt x="99" y="658"/>
                    </a:lnTo>
                    <a:lnTo>
                      <a:pt x="105" y="658"/>
                    </a:lnTo>
                    <a:lnTo>
                      <a:pt x="120" y="658"/>
                    </a:lnTo>
                    <a:lnTo>
                      <a:pt x="126" y="658"/>
                    </a:lnTo>
                    <a:lnTo>
                      <a:pt x="131" y="658"/>
                    </a:lnTo>
                    <a:lnTo>
                      <a:pt x="133" y="658"/>
                    </a:lnTo>
                    <a:lnTo>
                      <a:pt x="134" y="658"/>
                    </a:lnTo>
                    <a:lnTo>
                      <a:pt x="138" y="658"/>
                    </a:lnTo>
                    <a:lnTo>
                      <a:pt x="151" y="658"/>
                    </a:lnTo>
                    <a:lnTo>
                      <a:pt x="155" y="658"/>
                    </a:lnTo>
                    <a:lnTo>
                      <a:pt x="155" y="656"/>
                    </a:lnTo>
                    <a:lnTo>
                      <a:pt x="155" y="654"/>
                    </a:lnTo>
                    <a:lnTo>
                      <a:pt x="155" y="650"/>
                    </a:lnTo>
                    <a:lnTo>
                      <a:pt x="155" y="649"/>
                    </a:lnTo>
                    <a:lnTo>
                      <a:pt x="155" y="646"/>
                    </a:lnTo>
                    <a:lnTo>
                      <a:pt x="155" y="639"/>
                    </a:lnTo>
                    <a:lnTo>
                      <a:pt x="155" y="634"/>
                    </a:lnTo>
                    <a:lnTo>
                      <a:pt x="155" y="633"/>
                    </a:lnTo>
                    <a:lnTo>
                      <a:pt x="155" y="632"/>
                    </a:lnTo>
                    <a:lnTo>
                      <a:pt x="155" y="630"/>
                    </a:lnTo>
                    <a:lnTo>
                      <a:pt x="155" y="622"/>
                    </a:lnTo>
                    <a:lnTo>
                      <a:pt x="155" y="619"/>
                    </a:lnTo>
                    <a:lnTo>
                      <a:pt x="155" y="617"/>
                    </a:lnTo>
                    <a:lnTo>
                      <a:pt x="155" y="604"/>
                    </a:lnTo>
                    <a:lnTo>
                      <a:pt x="155" y="602"/>
                    </a:lnTo>
                    <a:lnTo>
                      <a:pt x="155" y="587"/>
                    </a:lnTo>
                    <a:lnTo>
                      <a:pt x="155" y="585"/>
                    </a:lnTo>
                    <a:lnTo>
                      <a:pt x="155" y="580"/>
                    </a:lnTo>
                    <a:lnTo>
                      <a:pt x="155" y="579"/>
                    </a:lnTo>
                    <a:lnTo>
                      <a:pt x="155" y="575"/>
                    </a:lnTo>
                    <a:lnTo>
                      <a:pt x="155" y="566"/>
                    </a:lnTo>
                    <a:lnTo>
                      <a:pt x="155" y="563"/>
                    </a:lnTo>
                    <a:lnTo>
                      <a:pt x="155" y="558"/>
                    </a:lnTo>
                    <a:lnTo>
                      <a:pt x="155" y="556"/>
                    </a:lnTo>
                    <a:lnTo>
                      <a:pt x="155" y="534"/>
                    </a:lnTo>
                    <a:lnTo>
                      <a:pt x="155" y="532"/>
                    </a:lnTo>
                    <a:lnTo>
                      <a:pt x="155" y="526"/>
                    </a:lnTo>
                    <a:lnTo>
                      <a:pt x="156" y="479"/>
                    </a:lnTo>
                    <a:lnTo>
                      <a:pt x="156" y="473"/>
                    </a:lnTo>
                    <a:lnTo>
                      <a:pt x="156" y="471"/>
                    </a:lnTo>
                    <a:lnTo>
                      <a:pt x="156" y="442"/>
                    </a:lnTo>
                    <a:lnTo>
                      <a:pt x="156" y="441"/>
                    </a:lnTo>
                    <a:lnTo>
                      <a:pt x="156" y="412"/>
                    </a:lnTo>
                    <a:lnTo>
                      <a:pt x="156" y="398"/>
                    </a:lnTo>
                    <a:lnTo>
                      <a:pt x="156" y="365"/>
                    </a:lnTo>
                    <a:lnTo>
                      <a:pt x="156" y="339"/>
                    </a:lnTo>
                    <a:lnTo>
                      <a:pt x="156" y="338"/>
                    </a:lnTo>
                    <a:lnTo>
                      <a:pt x="156" y="337"/>
                    </a:lnTo>
                    <a:lnTo>
                      <a:pt x="156" y="333"/>
                    </a:lnTo>
                    <a:lnTo>
                      <a:pt x="156" y="326"/>
                    </a:lnTo>
                    <a:lnTo>
                      <a:pt x="156" y="323"/>
                    </a:lnTo>
                    <a:lnTo>
                      <a:pt x="156" y="321"/>
                    </a:lnTo>
                    <a:lnTo>
                      <a:pt x="156" y="315"/>
                    </a:lnTo>
                    <a:lnTo>
                      <a:pt x="156" y="313"/>
                    </a:lnTo>
                    <a:lnTo>
                      <a:pt x="156" y="311"/>
                    </a:lnTo>
                    <a:lnTo>
                      <a:pt x="156" y="306"/>
                    </a:lnTo>
                    <a:lnTo>
                      <a:pt x="156" y="305"/>
                    </a:lnTo>
                    <a:lnTo>
                      <a:pt x="156" y="296"/>
                    </a:lnTo>
                    <a:lnTo>
                      <a:pt x="156" y="290"/>
                    </a:lnTo>
                    <a:lnTo>
                      <a:pt x="156" y="289"/>
                    </a:lnTo>
                    <a:lnTo>
                      <a:pt x="156" y="284"/>
                    </a:lnTo>
                    <a:lnTo>
                      <a:pt x="156" y="270"/>
                    </a:lnTo>
                    <a:lnTo>
                      <a:pt x="156" y="259"/>
                    </a:lnTo>
                    <a:lnTo>
                      <a:pt x="156" y="242"/>
                    </a:lnTo>
                    <a:lnTo>
                      <a:pt x="156" y="226"/>
                    </a:lnTo>
                    <a:lnTo>
                      <a:pt x="156" y="225"/>
                    </a:lnTo>
                    <a:lnTo>
                      <a:pt x="156" y="223"/>
                    </a:lnTo>
                    <a:lnTo>
                      <a:pt x="156" y="214"/>
                    </a:lnTo>
                    <a:lnTo>
                      <a:pt x="157" y="212"/>
                    </a:lnTo>
                    <a:lnTo>
                      <a:pt x="157" y="211"/>
                    </a:lnTo>
                    <a:lnTo>
                      <a:pt x="157" y="208"/>
                    </a:lnTo>
                    <a:lnTo>
                      <a:pt x="157" y="207"/>
                    </a:lnTo>
                    <a:lnTo>
                      <a:pt x="157" y="205"/>
                    </a:lnTo>
                    <a:lnTo>
                      <a:pt x="157" y="204"/>
                    </a:lnTo>
                    <a:lnTo>
                      <a:pt x="157" y="203"/>
                    </a:lnTo>
                    <a:lnTo>
                      <a:pt x="157" y="199"/>
                    </a:lnTo>
                    <a:lnTo>
                      <a:pt x="157" y="198"/>
                    </a:lnTo>
                    <a:lnTo>
                      <a:pt x="157" y="196"/>
                    </a:lnTo>
                    <a:lnTo>
                      <a:pt x="157" y="190"/>
                    </a:lnTo>
                    <a:lnTo>
                      <a:pt x="157" y="188"/>
                    </a:lnTo>
                    <a:lnTo>
                      <a:pt x="157" y="158"/>
                    </a:lnTo>
                    <a:lnTo>
                      <a:pt x="157" y="154"/>
                    </a:lnTo>
                    <a:lnTo>
                      <a:pt x="157" y="149"/>
                    </a:lnTo>
                    <a:lnTo>
                      <a:pt x="157" y="137"/>
                    </a:lnTo>
                    <a:lnTo>
                      <a:pt x="157" y="129"/>
                    </a:lnTo>
                    <a:lnTo>
                      <a:pt x="156" y="124"/>
                    </a:lnTo>
                    <a:lnTo>
                      <a:pt x="156" y="123"/>
                    </a:lnTo>
                    <a:lnTo>
                      <a:pt x="152" y="123"/>
                    </a:lnTo>
                    <a:lnTo>
                      <a:pt x="144" y="123"/>
                    </a:lnTo>
                    <a:lnTo>
                      <a:pt x="143" y="123"/>
                    </a:lnTo>
                    <a:lnTo>
                      <a:pt x="138" y="123"/>
                    </a:lnTo>
                    <a:lnTo>
                      <a:pt x="138" y="114"/>
                    </a:lnTo>
                    <a:lnTo>
                      <a:pt x="112" y="114"/>
                    </a:lnTo>
                    <a:lnTo>
                      <a:pt x="108" y="114"/>
                    </a:lnTo>
                    <a:lnTo>
                      <a:pt x="108" y="106"/>
                    </a:lnTo>
                    <a:lnTo>
                      <a:pt x="111" y="106"/>
                    </a:lnTo>
                    <a:lnTo>
                      <a:pt x="112" y="106"/>
                    </a:lnTo>
                    <a:lnTo>
                      <a:pt x="112" y="95"/>
                    </a:lnTo>
                    <a:lnTo>
                      <a:pt x="120" y="96"/>
                    </a:lnTo>
                    <a:lnTo>
                      <a:pt x="129" y="95"/>
                    </a:lnTo>
                    <a:lnTo>
                      <a:pt x="134" y="95"/>
                    </a:lnTo>
                    <a:lnTo>
                      <a:pt x="145" y="95"/>
                    </a:lnTo>
                    <a:lnTo>
                      <a:pt x="145" y="94"/>
                    </a:lnTo>
                    <a:lnTo>
                      <a:pt x="145" y="92"/>
                    </a:lnTo>
                    <a:lnTo>
                      <a:pt x="146" y="56"/>
                    </a:lnTo>
                    <a:lnTo>
                      <a:pt x="146" y="46"/>
                    </a:lnTo>
                    <a:lnTo>
                      <a:pt x="146" y="33"/>
                    </a:lnTo>
                    <a:lnTo>
                      <a:pt x="147" y="18"/>
                    </a:lnTo>
                    <a:lnTo>
                      <a:pt x="159" y="18"/>
                    </a:lnTo>
                    <a:lnTo>
                      <a:pt x="160" y="18"/>
                    </a:lnTo>
                    <a:lnTo>
                      <a:pt x="162" y="18"/>
                    </a:lnTo>
                    <a:lnTo>
                      <a:pt x="163" y="18"/>
                    </a:lnTo>
                    <a:lnTo>
                      <a:pt x="166" y="18"/>
                    </a:lnTo>
                    <a:lnTo>
                      <a:pt x="175" y="18"/>
                    </a:lnTo>
                    <a:lnTo>
                      <a:pt x="179" y="18"/>
                    </a:lnTo>
                    <a:lnTo>
                      <a:pt x="186" y="18"/>
                    </a:lnTo>
                    <a:lnTo>
                      <a:pt x="195" y="18"/>
                    </a:lnTo>
                    <a:lnTo>
                      <a:pt x="205" y="18"/>
                    </a:lnTo>
                    <a:lnTo>
                      <a:pt x="206" y="18"/>
                    </a:lnTo>
                    <a:lnTo>
                      <a:pt x="212" y="18"/>
                    </a:lnTo>
                    <a:lnTo>
                      <a:pt x="224" y="18"/>
                    </a:lnTo>
                    <a:lnTo>
                      <a:pt x="237" y="18"/>
                    </a:lnTo>
                    <a:lnTo>
                      <a:pt x="241" y="18"/>
                    </a:lnTo>
                    <a:lnTo>
                      <a:pt x="251" y="18"/>
                    </a:lnTo>
                    <a:lnTo>
                      <a:pt x="259" y="18"/>
                    </a:lnTo>
                    <a:lnTo>
                      <a:pt x="263" y="18"/>
                    </a:lnTo>
                    <a:lnTo>
                      <a:pt x="264" y="18"/>
                    </a:lnTo>
                    <a:lnTo>
                      <a:pt x="276" y="18"/>
                    </a:lnTo>
                    <a:lnTo>
                      <a:pt x="278" y="18"/>
                    </a:lnTo>
                    <a:lnTo>
                      <a:pt x="281" y="18"/>
                    </a:lnTo>
                    <a:lnTo>
                      <a:pt x="286" y="18"/>
                    </a:lnTo>
                    <a:lnTo>
                      <a:pt x="289" y="18"/>
                    </a:lnTo>
                    <a:lnTo>
                      <a:pt x="294" y="18"/>
                    </a:lnTo>
                    <a:lnTo>
                      <a:pt x="298" y="18"/>
                    </a:lnTo>
                    <a:lnTo>
                      <a:pt x="300" y="18"/>
                    </a:lnTo>
                    <a:lnTo>
                      <a:pt x="304" y="18"/>
                    </a:lnTo>
                    <a:lnTo>
                      <a:pt x="330" y="18"/>
                    </a:lnTo>
                    <a:lnTo>
                      <a:pt x="342" y="18"/>
                    </a:lnTo>
                    <a:lnTo>
                      <a:pt x="351" y="18"/>
                    </a:lnTo>
                    <a:lnTo>
                      <a:pt x="354" y="18"/>
                    </a:lnTo>
                    <a:lnTo>
                      <a:pt x="355" y="18"/>
                    </a:lnTo>
                    <a:lnTo>
                      <a:pt x="363" y="18"/>
                    </a:lnTo>
                    <a:lnTo>
                      <a:pt x="366" y="18"/>
                    </a:lnTo>
                    <a:lnTo>
                      <a:pt x="369" y="18"/>
                    </a:lnTo>
                    <a:lnTo>
                      <a:pt x="376" y="18"/>
                    </a:lnTo>
                    <a:lnTo>
                      <a:pt x="378" y="18"/>
                    </a:lnTo>
                    <a:lnTo>
                      <a:pt x="381" y="18"/>
                    </a:lnTo>
                    <a:lnTo>
                      <a:pt x="386" y="18"/>
                    </a:lnTo>
                    <a:lnTo>
                      <a:pt x="388" y="18"/>
                    </a:lnTo>
                    <a:lnTo>
                      <a:pt x="414" y="18"/>
                    </a:lnTo>
                    <a:lnTo>
                      <a:pt x="416" y="18"/>
                    </a:lnTo>
                    <a:lnTo>
                      <a:pt x="419" y="18"/>
                    </a:lnTo>
                    <a:lnTo>
                      <a:pt x="427" y="18"/>
                    </a:lnTo>
                    <a:lnTo>
                      <a:pt x="429" y="18"/>
                    </a:lnTo>
                    <a:lnTo>
                      <a:pt x="437" y="18"/>
                    </a:lnTo>
                    <a:lnTo>
                      <a:pt x="439" y="18"/>
                    </a:lnTo>
                    <a:lnTo>
                      <a:pt x="448" y="18"/>
                    </a:lnTo>
                    <a:lnTo>
                      <a:pt x="454" y="18"/>
                    </a:lnTo>
                    <a:lnTo>
                      <a:pt x="461" y="18"/>
                    </a:lnTo>
                    <a:lnTo>
                      <a:pt x="470" y="18"/>
                    </a:lnTo>
                    <a:lnTo>
                      <a:pt x="479" y="18"/>
                    </a:lnTo>
                    <a:lnTo>
                      <a:pt x="480" y="18"/>
                    </a:lnTo>
                    <a:lnTo>
                      <a:pt x="482" y="18"/>
                    </a:lnTo>
                    <a:lnTo>
                      <a:pt x="489" y="18"/>
                    </a:lnTo>
                    <a:lnTo>
                      <a:pt x="508" y="19"/>
                    </a:lnTo>
                    <a:lnTo>
                      <a:pt x="513" y="19"/>
                    </a:lnTo>
                    <a:lnTo>
                      <a:pt x="514" y="19"/>
                    </a:lnTo>
                    <a:lnTo>
                      <a:pt x="515" y="19"/>
                    </a:lnTo>
                    <a:lnTo>
                      <a:pt x="516" y="19"/>
                    </a:lnTo>
                    <a:lnTo>
                      <a:pt x="518" y="19"/>
                    </a:lnTo>
                    <a:lnTo>
                      <a:pt x="520" y="19"/>
                    </a:lnTo>
                    <a:lnTo>
                      <a:pt x="523" y="19"/>
                    </a:lnTo>
                    <a:lnTo>
                      <a:pt x="524" y="19"/>
                    </a:lnTo>
                    <a:lnTo>
                      <a:pt x="526" y="19"/>
                    </a:lnTo>
                    <a:lnTo>
                      <a:pt x="528" y="19"/>
                    </a:lnTo>
                    <a:lnTo>
                      <a:pt x="531" y="19"/>
                    </a:lnTo>
                    <a:lnTo>
                      <a:pt x="533" y="19"/>
                    </a:lnTo>
                    <a:lnTo>
                      <a:pt x="534" y="19"/>
                    </a:lnTo>
                    <a:lnTo>
                      <a:pt x="536" y="19"/>
                    </a:lnTo>
                    <a:lnTo>
                      <a:pt x="537" y="19"/>
                    </a:lnTo>
                    <a:lnTo>
                      <a:pt x="539" y="19"/>
                    </a:lnTo>
                    <a:lnTo>
                      <a:pt x="540" y="19"/>
                    </a:lnTo>
                    <a:lnTo>
                      <a:pt x="545" y="19"/>
                    </a:lnTo>
                    <a:lnTo>
                      <a:pt x="546" y="19"/>
                    </a:lnTo>
                    <a:lnTo>
                      <a:pt x="549" y="19"/>
                    </a:lnTo>
                    <a:lnTo>
                      <a:pt x="556" y="19"/>
                    </a:lnTo>
                    <a:lnTo>
                      <a:pt x="559" y="19"/>
                    </a:lnTo>
                    <a:lnTo>
                      <a:pt x="578" y="19"/>
                    </a:lnTo>
                    <a:lnTo>
                      <a:pt x="583" y="19"/>
                    </a:lnTo>
                    <a:lnTo>
                      <a:pt x="592" y="19"/>
                    </a:lnTo>
                    <a:lnTo>
                      <a:pt x="594" y="19"/>
                    </a:lnTo>
                    <a:lnTo>
                      <a:pt x="596" y="19"/>
                    </a:lnTo>
                    <a:lnTo>
                      <a:pt x="599" y="19"/>
                    </a:lnTo>
                    <a:lnTo>
                      <a:pt x="610" y="19"/>
                    </a:lnTo>
                    <a:lnTo>
                      <a:pt x="615" y="19"/>
                    </a:lnTo>
                    <a:lnTo>
                      <a:pt x="620" y="19"/>
                    </a:lnTo>
                    <a:lnTo>
                      <a:pt x="625" y="19"/>
                    </a:lnTo>
                    <a:lnTo>
                      <a:pt x="627" y="19"/>
                    </a:lnTo>
                    <a:lnTo>
                      <a:pt x="631" y="19"/>
                    </a:lnTo>
                    <a:lnTo>
                      <a:pt x="634" y="19"/>
                    </a:lnTo>
                    <a:lnTo>
                      <a:pt x="635" y="19"/>
                    </a:lnTo>
                    <a:lnTo>
                      <a:pt x="636" y="19"/>
                    </a:lnTo>
                    <a:lnTo>
                      <a:pt x="639" y="19"/>
                    </a:lnTo>
                    <a:lnTo>
                      <a:pt x="642" y="19"/>
                    </a:lnTo>
                    <a:lnTo>
                      <a:pt x="647" y="19"/>
                    </a:lnTo>
                    <a:lnTo>
                      <a:pt x="648" y="19"/>
                    </a:lnTo>
                    <a:lnTo>
                      <a:pt x="651" y="19"/>
                    </a:lnTo>
                    <a:lnTo>
                      <a:pt x="655" y="19"/>
                    </a:lnTo>
                    <a:lnTo>
                      <a:pt x="671" y="19"/>
                    </a:lnTo>
                    <a:lnTo>
                      <a:pt x="675" y="19"/>
                    </a:lnTo>
                    <a:lnTo>
                      <a:pt x="677" y="19"/>
                    </a:lnTo>
                    <a:lnTo>
                      <a:pt x="678" y="19"/>
                    </a:lnTo>
                    <a:lnTo>
                      <a:pt x="679" y="20"/>
                    </a:lnTo>
                    <a:lnTo>
                      <a:pt x="680" y="20"/>
                    </a:lnTo>
                    <a:lnTo>
                      <a:pt x="683" y="19"/>
                    </a:lnTo>
                    <a:lnTo>
                      <a:pt x="684" y="19"/>
                    </a:lnTo>
                    <a:lnTo>
                      <a:pt x="687" y="19"/>
                    </a:lnTo>
                    <a:lnTo>
                      <a:pt x="688" y="19"/>
                    </a:lnTo>
                    <a:lnTo>
                      <a:pt x="690" y="19"/>
                    </a:lnTo>
                    <a:lnTo>
                      <a:pt x="695" y="19"/>
                    </a:lnTo>
                    <a:lnTo>
                      <a:pt x="696" y="19"/>
                    </a:lnTo>
                    <a:lnTo>
                      <a:pt x="697" y="19"/>
                    </a:lnTo>
                    <a:lnTo>
                      <a:pt x="700" y="20"/>
                    </a:lnTo>
                    <a:lnTo>
                      <a:pt x="701" y="20"/>
                    </a:lnTo>
                    <a:lnTo>
                      <a:pt x="707" y="20"/>
                    </a:lnTo>
                    <a:lnTo>
                      <a:pt x="709" y="20"/>
                    </a:lnTo>
                    <a:lnTo>
                      <a:pt x="711" y="20"/>
                    </a:lnTo>
                    <a:lnTo>
                      <a:pt x="713" y="20"/>
                    </a:lnTo>
                    <a:lnTo>
                      <a:pt x="714" y="20"/>
                    </a:lnTo>
                    <a:lnTo>
                      <a:pt x="715" y="20"/>
                    </a:lnTo>
                    <a:lnTo>
                      <a:pt x="716" y="20"/>
                    </a:lnTo>
                    <a:lnTo>
                      <a:pt x="721" y="20"/>
                    </a:lnTo>
                    <a:lnTo>
                      <a:pt x="723" y="20"/>
                    </a:lnTo>
                    <a:lnTo>
                      <a:pt x="724" y="20"/>
                    </a:lnTo>
                    <a:lnTo>
                      <a:pt x="730" y="20"/>
                    </a:lnTo>
                    <a:lnTo>
                      <a:pt x="732" y="20"/>
                    </a:lnTo>
                    <a:lnTo>
                      <a:pt x="733" y="20"/>
                    </a:lnTo>
                    <a:lnTo>
                      <a:pt x="737" y="20"/>
                    </a:lnTo>
                    <a:lnTo>
                      <a:pt x="738" y="20"/>
                    </a:lnTo>
                    <a:lnTo>
                      <a:pt x="749" y="20"/>
                    </a:lnTo>
                    <a:lnTo>
                      <a:pt x="767" y="20"/>
                    </a:lnTo>
                    <a:lnTo>
                      <a:pt x="780" y="20"/>
                    </a:lnTo>
                    <a:lnTo>
                      <a:pt x="783" y="20"/>
                    </a:lnTo>
                    <a:lnTo>
                      <a:pt x="785" y="20"/>
                    </a:lnTo>
                    <a:lnTo>
                      <a:pt x="794" y="20"/>
                    </a:lnTo>
                    <a:lnTo>
                      <a:pt x="795" y="20"/>
                    </a:lnTo>
                    <a:lnTo>
                      <a:pt x="800" y="20"/>
                    </a:lnTo>
                    <a:lnTo>
                      <a:pt x="811" y="20"/>
                    </a:lnTo>
                    <a:lnTo>
                      <a:pt x="821" y="20"/>
                    </a:lnTo>
                    <a:lnTo>
                      <a:pt x="824" y="20"/>
                    </a:lnTo>
                    <a:lnTo>
                      <a:pt x="826" y="20"/>
                    </a:lnTo>
                    <a:lnTo>
                      <a:pt x="832" y="20"/>
                    </a:lnTo>
                    <a:lnTo>
                      <a:pt x="858" y="20"/>
                    </a:lnTo>
                    <a:lnTo>
                      <a:pt x="865" y="21"/>
                    </a:lnTo>
                    <a:lnTo>
                      <a:pt x="867" y="20"/>
                    </a:lnTo>
                    <a:lnTo>
                      <a:pt x="870" y="20"/>
                    </a:lnTo>
                    <a:lnTo>
                      <a:pt x="871" y="20"/>
                    </a:lnTo>
                    <a:lnTo>
                      <a:pt x="875" y="20"/>
                    </a:lnTo>
                    <a:lnTo>
                      <a:pt x="876" y="20"/>
                    </a:lnTo>
                    <a:lnTo>
                      <a:pt x="877" y="20"/>
                    </a:lnTo>
                    <a:lnTo>
                      <a:pt x="878" y="20"/>
                    </a:lnTo>
                    <a:lnTo>
                      <a:pt x="880" y="20"/>
                    </a:lnTo>
                    <a:lnTo>
                      <a:pt x="887" y="20"/>
                    </a:lnTo>
                    <a:lnTo>
                      <a:pt x="890" y="20"/>
                    </a:lnTo>
                    <a:lnTo>
                      <a:pt x="896" y="20"/>
                    </a:lnTo>
                    <a:lnTo>
                      <a:pt x="913" y="20"/>
                    </a:lnTo>
                    <a:lnTo>
                      <a:pt x="919" y="20"/>
                    </a:lnTo>
                    <a:lnTo>
                      <a:pt x="920" y="20"/>
                    </a:lnTo>
                    <a:lnTo>
                      <a:pt x="921" y="20"/>
                    </a:lnTo>
                    <a:lnTo>
                      <a:pt x="924" y="20"/>
                    </a:lnTo>
                    <a:lnTo>
                      <a:pt x="925" y="20"/>
                    </a:lnTo>
                    <a:lnTo>
                      <a:pt x="930" y="20"/>
                    </a:lnTo>
                    <a:lnTo>
                      <a:pt x="941" y="20"/>
                    </a:lnTo>
                    <a:lnTo>
                      <a:pt x="944" y="20"/>
                    </a:lnTo>
                    <a:lnTo>
                      <a:pt x="948" y="20"/>
                    </a:lnTo>
                    <a:lnTo>
                      <a:pt x="949" y="20"/>
                    </a:lnTo>
                    <a:lnTo>
                      <a:pt x="951" y="20"/>
                    </a:lnTo>
                    <a:lnTo>
                      <a:pt x="953" y="20"/>
                    </a:lnTo>
                    <a:lnTo>
                      <a:pt x="955" y="20"/>
                    </a:lnTo>
                    <a:lnTo>
                      <a:pt x="956" y="20"/>
                    </a:lnTo>
                    <a:lnTo>
                      <a:pt x="957" y="20"/>
                    </a:lnTo>
                    <a:lnTo>
                      <a:pt x="964" y="20"/>
                    </a:lnTo>
                    <a:lnTo>
                      <a:pt x="966" y="20"/>
                    </a:lnTo>
                    <a:lnTo>
                      <a:pt x="967" y="20"/>
                    </a:lnTo>
                    <a:lnTo>
                      <a:pt x="968" y="20"/>
                    </a:lnTo>
                    <a:lnTo>
                      <a:pt x="971" y="20"/>
                    </a:lnTo>
                    <a:lnTo>
                      <a:pt x="972" y="20"/>
                    </a:lnTo>
                    <a:lnTo>
                      <a:pt x="976" y="20"/>
                    </a:lnTo>
                    <a:lnTo>
                      <a:pt x="977" y="20"/>
                    </a:lnTo>
                    <a:lnTo>
                      <a:pt x="979" y="20"/>
                    </a:lnTo>
                    <a:lnTo>
                      <a:pt x="983" y="20"/>
                    </a:lnTo>
                    <a:lnTo>
                      <a:pt x="986" y="20"/>
                    </a:lnTo>
                    <a:lnTo>
                      <a:pt x="989" y="20"/>
                    </a:lnTo>
                    <a:lnTo>
                      <a:pt x="993" y="20"/>
                    </a:lnTo>
                    <a:lnTo>
                      <a:pt x="994" y="20"/>
                    </a:lnTo>
                    <a:lnTo>
                      <a:pt x="996" y="20"/>
                    </a:lnTo>
                    <a:lnTo>
                      <a:pt x="997" y="20"/>
                    </a:lnTo>
                    <a:lnTo>
                      <a:pt x="998" y="20"/>
                    </a:lnTo>
                    <a:lnTo>
                      <a:pt x="1001" y="20"/>
                    </a:lnTo>
                    <a:lnTo>
                      <a:pt x="1002" y="20"/>
                    </a:lnTo>
                    <a:lnTo>
                      <a:pt x="1003" y="20"/>
                    </a:lnTo>
                    <a:lnTo>
                      <a:pt x="1005" y="20"/>
                    </a:lnTo>
                    <a:lnTo>
                      <a:pt x="1006" y="20"/>
                    </a:lnTo>
                    <a:lnTo>
                      <a:pt x="1007" y="20"/>
                    </a:lnTo>
                    <a:lnTo>
                      <a:pt x="1008" y="20"/>
                    </a:lnTo>
                    <a:lnTo>
                      <a:pt x="1010" y="20"/>
                    </a:lnTo>
                    <a:lnTo>
                      <a:pt x="1011" y="20"/>
                    </a:lnTo>
                    <a:lnTo>
                      <a:pt x="1013" y="20"/>
                    </a:lnTo>
                    <a:lnTo>
                      <a:pt x="1015" y="20"/>
                    </a:lnTo>
                    <a:lnTo>
                      <a:pt x="1016" y="20"/>
                    </a:lnTo>
                    <a:lnTo>
                      <a:pt x="1017" y="20"/>
                    </a:lnTo>
                    <a:lnTo>
                      <a:pt x="1019" y="20"/>
                    </a:lnTo>
                    <a:lnTo>
                      <a:pt x="1022" y="20"/>
                    </a:lnTo>
                    <a:lnTo>
                      <a:pt x="1028" y="20"/>
                    </a:lnTo>
                    <a:lnTo>
                      <a:pt x="1029" y="20"/>
                    </a:lnTo>
                    <a:lnTo>
                      <a:pt x="1032" y="20"/>
                    </a:lnTo>
                    <a:lnTo>
                      <a:pt x="1033" y="20"/>
                    </a:lnTo>
                    <a:lnTo>
                      <a:pt x="1039" y="20"/>
                    </a:lnTo>
                    <a:lnTo>
                      <a:pt x="1074" y="20"/>
                    </a:lnTo>
                    <a:lnTo>
                      <a:pt x="1075" y="20"/>
                    </a:lnTo>
                    <a:lnTo>
                      <a:pt x="1076" y="20"/>
                    </a:lnTo>
                    <a:lnTo>
                      <a:pt x="1080" y="20"/>
                    </a:lnTo>
                    <a:lnTo>
                      <a:pt x="1082" y="20"/>
                    </a:lnTo>
                    <a:lnTo>
                      <a:pt x="1083" y="20"/>
                    </a:lnTo>
                    <a:lnTo>
                      <a:pt x="1084" y="20"/>
                    </a:lnTo>
                    <a:lnTo>
                      <a:pt x="1085" y="20"/>
                    </a:lnTo>
                    <a:lnTo>
                      <a:pt x="1086" y="20"/>
                    </a:lnTo>
                    <a:lnTo>
                      <a:pt x="1087" y="20"/>
                    </a:lnTo>
                    <a:lnTo>
                      <a:pt x="1088" y="20"/>
                    </a:lnTo>
                    <a:lnTo>
                      <a:pt x="1094" y="20"/>
                    </a:lnTo>
                    <a:lnTo>
                      <a:pt x="1098" y="20"/>
                    </a:lnTo>
                    <a:lnTo>
                      <a:pt x="1102" y="20"/>
                    </a:lnTo>
                    <a:lnTo>
                      <a:pt x="1106" y="20"/>
                    </a:lnTo>
                    <a:lnTo>
                      <a:pt x="1123" y="20"/>
                    </a:lnTo>
                    <a:lnTo>
                      <a:pt x="1128" y="20"/>
                    </a:lnTo>
                    <a:lnTo>
                      <a:pt x="1138" y="20"/>
                    </a:lnTo>
                    <a:lnTo>
                      <a:pt x="1169" y="20"/>
                    </a:lnTo>
                    <a:lnTo>
                      <a:pt x="1179" y="20"/>
                    </a:lnTo>
                    <a:lnTo>
                      <a:pt x="1180" y="20"/>
                    </a:lnTo>
                    <a:lnTo>
                      <a:pt x="1182" y="20"/>
                    </a:lnTo>
                    <a:lnTo>
                      <a:pt x="1183" y="20"/>
                    </a:lnTo>
                    <a:lnTo>
                      <a:pt x="1189" y="20"/>
                    </a:lnTo>
                    <a:lnTo>
                      <a:pt x="1198" y="20"/>
                    </a:lnTo>
                    <a:lnTo>
                      <a:pt x="1205" y="20"/>
                    </a:lnTo>
                    <a:lnTo>
                      <a:pt x="1210" y="20"/>
                    </a:lnTo>
                    <a:lnTo>
                      <a:pt x="1213" y="20"/>
                    </a:lnTo>
                    <a:lnTo>
                      <a:pt x="1217" y="20"/>
                    </a:lnTo>
                    <a:lnTo>
                      <a:pt x="1218" y="20"/>
                    </a:lnTo>
                    <a:lnTo>
                      <a:pt x="1221" y="20"/>
                    </a:lnTo>
                    <a:lnTo>
                      <a:pt x="1222" y="20"/>
                    </a:lnTo>
                    <a:lnTo>
                      <a:pt x="1223" y="20"/>
                    </a:lnTo>
                    <a:lnTo>
                      <a:pt x="1225" y="20"/>
                    </a:lnTo>
                    <a:lnTo>
                      <a:pt x="1226" y="20"/>
                    </a:lnTo>
                    <a:lnTo>
                      <a:pt x="1230" y="20"/>
                    </a:lnTo>
                    <a:lnTo>
                      <a:pt x="1231" y="20"/>
                    </a:lnTo>
                    <a:lnTo>
                      <a:pt x="1233" y="20"/>
                    </a:lnTo>
                    <a:lnTo>
                      <a:pt x="1234" y="20"/>
                    </a:lnTo>
                    <a:lnTo>
                      <a:pt x="1238" y="20"/>
                    </a:lnTo>
                    <a:lnTo>
                      <a:pt x="1240" y="20"/>
                    </a:lnTo>
                    <a:lnTo>
                      <a:pt x="1244" y="20"/>
                    </a:lnTo>
                    <a:lnTo>
                      <a:pt x="1246" y="20"/>
                    </a:lnTo>
                    <a:lnTo>
                      <a:pt x="1266" y="20"/>
                    </a:lnTo>
                    <a:lnTo>
                      <a:pt x="1268" y="20"/>
                    </a:lnTo>
                    <a:lnTo>
                      <a:pt x="1285" y="20"/>
                    </a:lnTo>
                    <a:lnTo>
                      <a:pt x="1286" y="20"/>
                    </a:lnTo>
                    <a:lnTo>
                      <a:pt x="1321" y="20"/>
                    </a:lnTo>
                    <a:lnTo>
                      <a:pt x="1326" y="20"/>
                    </a:lnTo>
                    <a:lnTo>
                      <a:pt x="1329" y="20"/>
                    </a:lnTo>
                    <a:lnTo>
                      <a:pt x="1336" y="20"/>
                    </a:lnTo>
                    <a:lnTo>
                      <a:pt x="1336" y="16"/>
                    </a:lnTo>
                    <a:lnTo>
                      <a:pt x="1336" y="8"/>
                    </a:lnTo>
                    <a:lnTo>
                      <a:pt x="1336" y="7"/>
                    </a:lnTo>
                    <a:lnTo>
                      <a:pt x="1336" y="4"/>
                    </a:lnTo>
                    <a:lnTo>
                      <a:pt x="1336" y="3"/>
                    </a:lnTo>
                    <a:lnTo>
                      <a:pt x="1336" y="2"/>
                    </a:lnTo>
                    <a:lnTo>
                      <a:pt x="1336" y="0"/>
                    </a:lnTo>
                    <a:lnTo>
                      <a:pt x="1337" y="0"/>
                    </a:lnTo>
                    <a:lnTo>
                      <a:pt x="1338" y="0"/>
                    </a:lnTo>
                    <a:lnTo>
                      <a:pt x="1339" y="0"/>
                    </a:lnTo>
                    <a:lnTo>
                      <a:pt x="1344" y="0"/>
                    </a:lnTo>
                    <a:lnTo>
                      <a:pt x="1345" y="0"/>
                    </a:lnTo>
                    <a:lnTo>
                      <a:pt x="1346" y="0"/>
                    </a:lnTo>
                    <a:lnTo>
                      <a:pt x="1352" y="0"/>
                    </a:lnTo>
                    <a:lnTo>
                      <a:pt x="1353" y="2"/>
                    </a:lnTo>
                    <a:lnTo>
                      <a:pt x="1357" y="2"/>
                    </a:lnTo>
                    <a:lnTo>
                      <a:pt x="1359" y="2"/>
                    </a:lnTo>
                    <a:lnTo>
                      <a:pt x="1362" y="2"/>
                    </a:lnTo>
                    <a:lnTo>
                      <a:pt x="1370" y="2"/>
                    </a:lnTo>
                    <a:lnTo>
                      <a:pt x="1373" y="2"/>
                    </a:lnTo>
                    <a:lnTo>
                      <a:pt x="1374" y="2"/>
                    </a:lnTo>
                    <a:lnTo>
                      <a:pt x="1378" y="2"/>
                    </a:lnTo>
                    <a:lnTo>
                      <a:pt x="1380" y="2"/>
                    </a:lnTo>
                    <a:lnTo>
                      <a:pt x="1381" y="2"/>
                    </a:lnTo>
                    <a:lnTo>
                      <a:pt x="1382" y="2"/>
                    </a:lnTo>
                    <a:lnTo>
                      <a:pt x="1385" y="2"/>
                    </a:lnTo>
                    <a:lnTo>
                      <a:pt x="1386" y="2"/>
                    </a:lnTo>
                    <a:lnTo>
                      <a:pt x="1390" y="2"/>
                    </a:lnTo>
                    <a:lnTo>
                      <a:pt x="1399" y="0"/>
                    </a:lnTo>
                    <a:lnTo>
                      <a:pt x="1405" y="0"/>
                    </a:lnTo>
                    <a:lnTo>
                      <a:pt x="1407" y="0"/>
                    </a:lnTo>
                    <a:lnTo>
                      <a:pt x="1410" y="0"/>
                    </a:lnTo>
                    <a:lnTo>
                      <a:pt x="1411" y="0"/>
                    </a:lnTo>
                    <a:lnTo>
                      <a:pt x="1413" y="0"/>
                    </a:lnTo>
                    <a:lnTo>
                      <a:pt x="1416" y="0"/>
                    </a:lnTo>
                    <a:lnTo>
                      <a:pt x="1417" y="0"/>
                    </a:lnTo>
                    <a:lnTo>
                      <a:pt x="1420" y="0"/>
                    </a:lnTo>
                    <a:lnTo>
                      <a:pt x="1422" y="0"/>
                    </a:lnTo>
                    <a:lnTo>
                      <a:pt x="1423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39" name="Freeform 463">
                <a:extLst>
                  <a:ext uri="{FF2B5EF4-FFF2-40B4-BE49-F238E27FC236}">
                    <a16:creationId xmlns:a16="http://schemas.microsoft.com/office/drawing/2014/main" id="{0FA07957-6CFE-E7C6-404A-8463467F9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8275" y="4332288"/>
                <a:ext cx="558800" cy="590550"/>
              </a:xfrm>
              <a:custGeom>
                <a:avLst/>
                <a:gdLst>
                  <a:gd name="T0" fmla="*/ 346 w 352"/>
                  <a:gd name="T1" fmla="*/ 8 h 372"/>
                  <a:gd name="T2" fmla="*/ 346 w 352"/>
                  <a:gd name="T3" fmla="*/ 24 h 372"/>
                  <a:gd name="T4" fmla="*/ 337 w 352"/>
                  <a:gd name="T5" fmla="*/ 35 h 372"/>
                  <a:gd name="T6" fmla="*/ 314 w 352"/>
                  <a:gd name="T7" fmla="*/ 42 h 372"/>
                  <a:gd name="T8" fmla="*/ 311 w 352"/>
                  <a:gd name="T9" fmla="*/ 57 h 372"/>
                  <a:gd name="T10" fmla="*/ 311 w 352"/>
                  <a:gd name="T11" fmla="*/ 75 h 372"/>
                  <a:gd name="T12" fmla="*/ 310 w 352"/>
                  <a:gd name="T13" fmla="*/ 89 h 372"/>
                  <a:gd name="T14" fmla="*/ 294 w 352"/>
                  <a:gd name="T15" fmla="*/ 89 h 372"/>
                  <a:gd name="T16" fmla="*/ 277 w 352"/>
                  <a:gd name="T17" fmla="*/ 89 h 372"/>
                  <a:gd name="T18" fmla="*/ 260 w 352"/>
                  <a:gd name="T19" fmla="*/ 89 h 372"/>
                  <a:gd name="T20" fmla="*/ 254 w 352"/>
                  <a:gd name="T21" fmla="*/ 98 h 372"/>
                  <a:gd name="T22" fmla="*/ 255 w 352"/>
                  <a:gd name="T23" fmla="*/ 116 h 372"/>
                  <a:gd name="T24" fmla="*/ 251 w 352"/>
                  <a:gd name="T25" fmla="*/ 135 h 372"/>
                  <a:gd name="T26" fmla="*/ 235 w 352"/>
                  <a:gd name="T27" fmla="*/ 135 h 372"/>
                  <a:gd name="T28" fmla="*/ 218 w 352"/>
                  <a:gd name="T29" fmla="*/ 135 h 372"/>
                  <a:gd name="T30" fmla="*/ 207 w 352"/>
                  <a:gd name="T31" fmla="*/ 139 h 372"/>
                  <a:gd name="T32" fmla="*/ 222 w 352"/>
                  <a:gd name="T33" fmla="*/ 142 h 372"/>
                  <a:gd name="T34" fmla="*/ 218 w 352"/>
                  <a:gd name="T35" fmla="*/ 158 h 372"/>
                  <a:gd name="T36" fmla="*/ 207 w 352"/>
                  <a:gd name="T37" fmla="*/ 163 h 372"/>
                  <a:gd name="T38" fmla="*/ 207 w 352"/>
                  <a:gd name="T39" fmla="*/ 181 h 372"/>
                  <a:gd name="T40" fmla="*/ 209 w 352"/>
                  <a:gd name="T41" fmla="*/ 193 h 372"/>
                  <a:gd name="T42" fmla="*/ 222 w 352"/>
                  <a:gd name="T43" fmla="*/ 193 h 372"/>
                  <a:gd name="T44" fmla="*/ 242 w 352"/>
                  <a:gd name="T45" fmla="*/ 205 h 372"/>
                  <a:gd name="T46" fmla="*/ 233 w 352"/>
                  <a:gd name="T47" fmla="*/ 233 h 372"/>
                  <a:gd name="T48" fmla="*/ 192 w 352"/>
                  <a:gd name="T49" fmla="*/ 250 h 372"/>
                  <a:gd name="T50" fmla="*/ 190 w 352"/>
                  <a:gd name="T51" fmla="*/ 268 h 372"/>
                  <a:gd name="T52" fmla="*/ 190 w 352"/>
                  <a:gd name="T53" fmla="*/ 285 h 372"/>
                  <a:gd name="T54" fmla="*/ 183 w 352"/>
                  <a:gd name="T55" fmla="*/ 306 h 372"/>
                  <a:gd name="T56" fmla="*/ 157 w 352"/>
                  <a:gd name="T57" fmla="*/ 306 h 372"/>
                  <a:gd name="T58" fmla="*/ 145 w 352"/>
                  <a:gd name="T59" fmla="*/ 328 h 372"/>
                  <a:gd name="T60" fmla="*/ 126 w 352"/>
                  <a:gd name="T61" fmla="*/ 350 h 372"/>
                  <a:gd name="T62" fmla="*/ 127 w 352"/>
                  <a:gd name="T63" fmla="*/ 366 h 372"/>
                  <a:gd name="T64" fmla="*/ 118 w 352"/>
                  <a:gd name="T65" fmla="*/ 360 h 372"/>
                  <a:gd name="T66" fmla="*/ 79 w 352"/>
                  <a:gd name="T67" fmla="*/ 332 h 372"/>
                  <a:gd name="T68" fmla="*/ 63 w 352"/>
                  <a:gd name="T69" fmla="*/ 318 h 372"/>
                  <a:gd name="T70" fmla="*/ 46 w 352"/>
                  <a:gd name="T71" fmla="*/ 305 h 372"/>
                  <a:gd name="T72" fmla="*/ 31 w 352"/>
                  <a:gd name="T73" fmla="*/ 292 h 372"/>
                  <a:gd name="T74" fmla="*/ 18 w 352"/>
                  <a:gd name="T75" fmla="*/ 281 h 372"/>
                  <a:gd name="T76" fmla="*/ 0 w 352"/>
                  <a:gd name="T77" fmla="*/ 253 h 372"/>
                  <a:gd name="T78" fmla="*/ 11 w 352"/>
                  <a:gd name="T79" fmla="*/ 223 h 372"/>
                  <a:gd name="T80" fmla="*/ 31 w 352"/>
                  <a:gd name="T81" fmla="*/ 210 h 372"/>
                  <a:gd name="T82" fmla="*/ 36 w 352"/>
                  <a:gd name="T83" fmla="*/ 189 h 372"/>
                  <a:gd name="T84" fmla="*/ 54 w 352"/>
                  <a:gd name="T85" fmla="*/ 192 h 372"/>
                  <a:gd name="T86" fmla="*/ 67 w 352"/>
                  <a:gd name="T87" fmla="*/ 192 h 372"/>
                  <a:gd name="T88" fmla="*/ 73 w 352"/>
                  <a:gd name="T89" fmla="*/ 177 h 372"/>
                  <a:gd name="T90" fmla="*/ 76 w 352"/>
                  <a:gd name="T91" fmla="*/ 163 h 372"/>
                  <a:gd name="T92" fmla="*/ 84 w 352"/>
                  <a:gd name="T93" fmla="*/ 136 h 372"/>
                  <a:gd name="T94" fmla="*/ 90 w 352"/>
                  <a:gd name="T95" fmla="*/ 119 h 372"/>
                  <a:gd name="T96" fmla="*/ 95 w 352"/>
                  <a:gd name="T97" fmla="*/ 108 h 372"/>
                  <a:gd name="T98" fmla="*/ 104 w 352"/>
                  <a:gd name="T99" fmla="*/ 82 h 372"/>
                  <a:gd name="T100" fmla="*/ 112 w 352"/>
                  <a:gd name="T101" fmla="*/ 58 h 372"/>
                  <a:gd name="T102" fmla="*/ 118 w 352"/>
                  <a:gd name="T103" fmla="*/ 31 h 372"/>
                  <a:gd name="T104" fmla="*/ 138 w 352"/>
                  <a:gd name="T105" fmla="*/ 17 h 372"/>
                  <a:gd name="T106" fmla="*/ 186 w 352"/>
                  <a:gd name="T107" fmla="*/ 18 h 372"/>
                  <a:gd name="T108" fmla="*/ 202 w 352"/>
                  <a:gd name="T109" fmla="*/ 18 h 372"/>
                  <a:gd name="T110" fmla="*/ 242 w 352"/>
                  <a:gd name="T111" fmla="*/ 17 h 372"/>
                  <a:gd name="T112" fmla="*/ 303 w 352"/>
                  <a:gd name="T113" fmla="*/ 18 h 372"/>
                  <a:gd name="T114" fmla="*/ 319 w 352"/>
                  <a:gd name="T115" fmla="*/ 13 h 372"/>
                  <a:gd name="T116" fmla="*/ 342 w 352"/>
                  <a:gd name="T117" fmla="*/ 6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52" h="372">
                    <a:moveTo>
                      <a:pt x="352" y="0"/>
                    </a:moveTo>
                    <a:lnTo>
                      <a:pt x="351" y="0"/>
                    </a:lnTo>
                    <a:lnTo>
                      <a:pt x="351" y="1"/>
                    </a:lnTo>
                    <a:lnTo>
                      <a:pt x="350" y="1"/>
                    </a:lnTo>
                    <a:lnTo>
                      <a:pt x="350" y="2"/>
                    </a:lnTo>
                    <a:lnTo>
                      <a:pt x="349" y="2"/>
                    </a:lnTo>
                    <a:lnTo>
                      <a:pt x="348" y="4"/>
                    </a:lnTo>
                    <a:lnTo>
                      <a:pt x="348" y="5"/>
                    </a:lnTo>
                    <a:lnTo>
                      <a:pt x="348" y="6"/>
                    </a:lnTo>
                    <a:lnTo>
                      <a:pt x="347" y="6"/>
                    </a:lnTo>
                    <a:lnTo>
                      <a:pt x="346" y="7"/>
                    </a:lnTo>
                    <a:lnTo>
                      <a:pt x="346" y="8"/>
                    </a:lnTo>
                    <a:lnTo>
                      <a:pt x="346" y="9"/>
                    </a:lnTo>
                    <a:lnTo>
                      <a:pt x="346" y="10"/>
                    </a:lnTo>
                    <a:lnTo>
                      <a:pt x="345" y="12"/>
                    </a:lnTo>
                    <a:lnTo>
                      <a:pt x="345" y="13"/>
                    </a:lnTo>
                    <a:lnTo>
                      <a:pt x="345" y="14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5" y="18"/>
                    </a:lnTo>
                    <a:lnTo>
                      <a:pt x="345" y="20"/>
                    </a:lnTo>
                    <a:lnTo>
                      <a:pt x="346" y="22"/>
                    </a:lnTo>
                    <a:lnTo>
                      <a:pt x="346" y="23"/>
                    </a:lnTo>
                    <a:lnTo>
                      <a:pt x="346" y="24"/>
                    </a:lnTo>
                    <a:lnTo>
                      <a:pt x="346" y="26"/>
                    </a:lnTo>
                    <a:lnTo>
                      <a:pt x="346" y="27"/>
                    </a:lnTo>
                    <a:lnTo>
                      <a:pt x="346" y="29"/>
                    </a:lnTo>
                    <a:lnTo>
                      <a:pt x="346" y="31"/>
                    </a:lnTo>
                    <a:lnTo>
                      <a:pt x="346" y="32"/>
                    </a:lnTo>
                    <a:lnTo>
                      <a:pt x="346" y="33"/>
                    </a:lnTo>
                    <a:lnTo>
                      <a:pt x="346" y="35"/>
                    </a:lnTo>
                    <a:lnTo>
                      <a:pt x="345" y="35"/>
                    </a:lnTo>
                    <a:lnTo>
                      <a:pt x="342" y="35"/>
                    </a:lnTo>
                    <a:lnTo>
                      <a:pt x="341" y="35"/>
                    </a:lnTo>
                    <a:lnTo>
                      <a:pt x="339" y="35"/>
                    </a:lnTo>
                    <a:lnTo>
                      <a:pt x="337" y="35"/>
                    </a:lnTo>
                    <a:lnTo>
                      <a:pt x="334" y="35"/>
                    </a:lnTo>
                    <a:lnTo>
                      <a:pt x="332" y="35"/>
                    </a:lnTo>
                    <a:lnTo>
                      <a:pt x="330" y="35"/>
                    </a:lnTo>
                    <a:lnTo>
                      <a:pt x="329" y="35"/>
                    </a:lnTo>
                    <a:lnTo>
                      <a:pt x="328" y="35"/>
                    </a:lnTo>
                    <a:lnTo>
                      <a:pt x="323" y="35"/>
                    </a:lnTo>
                    <a:lnTo>
                      <a:pt x="322" y="35"/>
                    </a:lnTo>
                    <a:lnTo>
                      <a:pt x="321" y="35"/>
                    </a:lnTo>
                    <a:lnTo>
                      <a:pt x="320" y="35"/>
                    </a:lnTo>
                    <a:lnTo>
                      <a:pt x="319" y="37"/>
                    </a:lnTo>
                    <a:lnTo>
                      <a:pt x="315" y="41"/>
                    </a:lnTo>
                    <a:lnTo>
                      <a:pt x="314" y="42"/>
                    </a:lnTo>
                    <a:lnTo>
                      <a:pt x="313" y="42"/>
                    </a:lnTo>
                    <a:lnTo>
                      <a:pt x="312" y="43"/>
                    </a:lnTo>
                    <a:lnTo>
                      <a:pt x="311" y="46"/>
                    </a:lnTo>
                    <a:lnTo>
                      <a:pt x="311" y="47"/>
                    </a:lnTo>
                    <a:lnTo>
                      <a:pt x="311" y="48"/>
                    </a:lnTo>
                    <a:lnTo>
                      <a:pt x="311" y="50"/>
                    </a:lnTo>
                    <a:lnTo>
                      <a:pt x="311" y="51"/>
                    </a:lnTo>
                    <a:lnTo>
                      <a:pt x="311" y="52"/>
                    </a:lnTo>
                    <a:lnTo>
                      <a:pt x="311" y="54"/>
                    </a:lnTo>
                    <a:lnTo>
                      <a:pt x="311" y="55"/>
                    </a:lnTo>
                    <a:lnTo>
                      <a:pt x="311" y="56"/>
                    </a:lnTo>
                    <a:lnTo>
                      <a:pt x="311" y="57"/>
                    </a:lnTo>
                    <a:lnTo>
                      <a:pt x="311" y="60"/>
                    </a:lnTo>
                    <a:lnTo>
                      <a:pt x="311" y="62"/>
                    </a:lnTo>
                    <a:lnTo>
                      <a:pt x="311" y="63"/>
                    </a:lnTo>
                    <a:lnTo>
                      <a:pt x="311" y="64"/>
                    </a:lnTo>
                    <a:lnTo>
                      <a:pt x="311" y="66"/>
                    </a:lnTo>
                    <a:lnTo>
                      <a:pt x="311" y="67"/>
                    </a:lnTo>
                    <a:lnTo>
                      <a:pt x="311" y="69"/>
                    </a:lnTo>
                    <a:lnTo>
                      <a:pt x="311" y="71"/>
                    </a:lnTo>
                    <a:lnTo>
                      <a:pt x="311" y="72"/>
                    </a:lnTo>
                    <a:lnTo>
                      <a:pt x="311" y="73"/>
                    </a:lnTo>
                    <a:lnTo>
                      <a:pt x="311" y="74"/>
                    </a:lnTo>
                    <a:lnTo>
                      <a:pt x="311" y="75"/>
                    </a:lnTo>
                    <a:lnTo>
                      <a:pt x="311" y="76"/>
                    </a:lnTo>
                    <a:lnTo>
                      <a:pt x="311" y="79"/>
                    </a:lnTo>
                    <a:lnTo>
                      <a:pt x="311" y="80"/>
                    </a:lnTo>
                    <a:lnTo>
                      <a:pt x="311" y="81"/>
                    </a:lnTo>
                    <a:lnTo>
                      <a:pt x="311" y="82"/>
                    </a:lnTo>
                    <a:lnTo>
                      <a:pt x="311" y="83"/>
                    </a:lnTo>
                    <a:lnTo>
                      <a:pt x="311" y="84"/>
                    </a:lnTo>
                    <a:lnTo>
                      <a:pt x="311" y="85"/>
                    </a:lnTo>
                    <a:lnTo>
                      <a:pt x="311" y="87"/>
                    </a:lnTo>
                    <a:lnTo>
                      <a:pt x="311" y="88"/>
                    </a:lnTo>
                    <a:lnTo>
                      <a:pt x="311" y="89"/>
                    </a:lnTo>
                    <a:lnTo>
                      <a:pt x="310" y="89"/>
                    </a:lnTo>
                    <a:lnTo>
                      <a:pt x="308" y="89"/>
                    </a:lnTo>
                    <a:lnTo>
                      <a:pt x="306" y="89"/>
                    </a:lnTo>
                    <a:lnTo>
                      <a:pt x="305" y="89"/>
                    </a:lnTo>
                    <a:lnTo>
                      <a:pt x="303" y="89"/>
                    </a:lnTo>
                    <a:lnTo>
                      <a:pt x="302" y="89"/>
                    </a:lnTo>
                    <a:lnTo>
                      <a:pt x="300" y="89"/>
                    </a:lnTo>
                    <a:lnTo>
                      <a:pt x="299" y="89"/>
                    </a:lnTo>
                    <a:lnTo>
                      <a:pt x="298" y="89"/>
                    </a:lnTo>
                    <a:lnTo>
                      <a:pt x="297" y="89"/>
                    </a:lnTo>
                    <a:lnTo>
                      <a:pt x="296" y="89"/>
                    </a:lnTo>
                    <a:lnTo>
                      <a:pt x="295" y="89"/>
                    </a:lnTo>
                    <a:lnTo>
                      <a:pt x="294" y="89"/>
                    </a:lnTo>
                    <a:lnTo>
                      <a:pt x="293" y="89"/>
                    </a:lnTo>
                    <a:lnTo>
                      <a:pt x="291" y="89"/>
                    </a:lnTo>
                    <a:lnTo>
                      <a:pt x="290" y="89"/>
                    </a:lnTo>
                    <a:lnTo>
                      <a:pt x="289" y="89"/>
                    </a:lnTo>
                    <a:lnTo>
                      <a:pt x="288" y="89"/>
                    </a:lnTo>
                    <a:lnTo>
                      <a:pt x="286" y="89"/>
                    </a:lnTo>
                    <a:lnTo>
                      <a:pt x="285" y="89"/>
                    </a:lnTo>
                    <a:lnTo>
                      <a:pt x="283" y="89"/>
                    </a:lnTo>
                    <a:lnTo>
                      <a:pt x="281" y="89"/>
                    </a:lnTo>
                    <a:lnTo>
                      <a:pt x="280" y="89"/>
                    </a:lnTo>
                    <a:lnTo>
                      <a:pt x="279" y="89"/>
                    </a:lnTo>
                    <a:lnTo>
                      <a:pt x="277" y="89"/>
                    </a:lnTo>
                    <a:lnTo>
                      <a:pt x="276" y="89"/>
                    </a:lnTo>
                    <a:lnTo>
                      <a:pt x="273" y="89"/>
                    </a:lnTo>
                    <a:lnTo>
                      <a:pt x="272" y="89"/>
                    </a:lnTo>
                    <a:lnTo>
                      <a:pt x="271" y="89"/>
                    </a:lnTo>
                    <a:lnTo>
                      <a:pt x="270" y="89"/>
                    </a:lnTo>
                    <a:lnTo>
                      <a:pt x="269" y="89"/>
                    </a:lnTo>
                    <a:lnTo>
                      <a:pt x="268" y="89"/>
                    </a:lnTo>
                    <a:lnTo>
                      <a:pt x="267" y="89"/>
                    </a:lnTo>
                    <a:lnTo>
                      <a:pt x="265" y="89"/>
                    </a:lnTo>
                    <a:lnTo>
                      <a:pt x="264" y="89"/>
                    </a:lnTo>
                    <a:lnTo>
                      <a:pt x="262" y="89"/>
                    </a:lnTo>
                    <a:lnTo>
                      <a:pt x="260" y="89"/>
                    </a:lnTo>
                    <a:lnTo>
                      <a:pt x="259" y="89"/>
                    </a:lnTo>
                    <a:lnTo>
                      <a:pt x="257" y="89"/>
                    </a:lnTo>
                    <a:lnTo>
                      <a:pt x="255" y="89"/>
                    </a:lnTo>
                    <a:lnTo>
                      <a:pt x="254" y="89"/>
                    </a:lnTo>
                    <a:lnTo>
                      <a:pt x="254" y="90"/>
                    </a:lnTo>
                    <a:lnTo>
                      <a:pt x="254" y="91"/>
                    </a:lnTo>
                    <a:lnTo>
                      <a:pt x="254" y="92"/>
                    </a:lnTo>
                    <a:lnTo>
                      <a:pt x="254" y="93"/>
                    </a:lnTo>
                    <a:lnTo>
                      <a:pt x="254" y="94"/>
                    </a:lnTo>
                    <a:lnTo>
                      <a:pt x="254" y="96"/>
                    </a:lnTo>
                    <a:lnTo>
                      <a:pt x="254" y="97"/>
                    </a:lnTo>
                    <a:lnTo>
                      <a:pt x="254" y="98"/>
                    </a:lnTo>
                    <a:lnTo>
                      <a:pt x="254" y="101"/>
                    </a:lnTo>
                    <a:lnTo>
                      <a:pt x="254" y="102"/>
                    </a:lnTo>
                    <a:lnTo>
                      <a:pt x="254" y="105"/>
                    </a:lnTo>
                    <a:lnTo>
                      <a:pt x="254" y="106"/>
                    </a:lnTo>
                    <a:lnTo>
                      <a:pt x="255" y="106"/>
                    </a:lnTo>
                    <a:lnTo>
                      <a:pt x="255" y="107"/>
                    </a:lnTo>
                    <a:lnTo>
                      <a:pt x="255" y="108"/>
                    </a:lnTo>
                    <a:lnTo>
                      <a:pt x="255" y="109"/>
                    </a:lnTo>
                    <a:lnTo>
                      <a:pt x="255" y="110"/>
                    </a:lnTo>
                    <a:lnTo>
                      <a:pt x="255" y="112"/>
                    </a:lnTo>
                    <a:lnTo>
                      <a:pt x="255" y="114"/>
                    </a:lnTo>
                    <a:lnTo>
                      <a:pt x="255" y="116"/>
                    </a:lnTo>
                    <a:lnTo>
                      <a:pt x="254" y="119"/>
                    </a:lnTo>
                    <a:lnTo>
                      <a:pt x="254" y="123"/>
                    </a:lnTo>
                    <a:lnTo>
                      <a:pt x="254" y="124"/>
                    </a:lnTo>
                    <a:lnTo>
                      <a:pt x="254" y="127"/>
                    </a:lnTo>
                    <a:lnTo>
                      <a:pt x="254" y="130"/>
                    </a:lnTo>
                    <a:lnTo>
                      <a:pt x="254" y="131"/>
                    </a:lnTo>
                    <a:lnTo>
                      <a:pt x="254" y="132"/>
                    </a:lnTo>
                    <a:lnTo>
                      <a:pt x="254" y="134"/>
                    </a:lnTo>
                    <a:lnTo>
                      <a:pt x="254" y="135"/>
                    </a:lnTo>
                    <a:lnTo>
                      <a:pt x="253" y="135"/>
                    </a:lnTo>
                    <a:lnTo>
                      <a:pt x="252" y="135"/>
                    </a:lnTo>
                    <a:lnTo>
                      <a:pt x="251" y="135"/>
                    </a:lnTo>
                    <a:lnTo>
                      <a:pt x="250" y="135"/>
                    </a:lnTo>
                    <a:lnTo>
                      <a:pt x="248" y="135"/>
                    </a:lnTo>
                    <a:lnTo>
                      <a:pt x="247" y="135"/>
                    </a:lnTo>
                    <a:lnTo>
                      <a:pt x="246" y="135"/>
                    </a:lnTo>
                    <a:lnTo>
                      <a:pt x="245" y="135"/>
                    </a:lnTo>
                    <a:lnTo>
                      <a:pt x="243" y="135"/>
                    </a:lnTo>
                    <a:lnTo>
                      <a:pt x="242" y="135"/>
                    </a:lnTo>
                    <a:lnTo>
                      <a:pt x="241" y="135"/>
                    </a:lnTo>
                    <a:lnTo>
                      <a:pt x="239" y="135"/>
                    </a:lnTo>
                    <a:lnTo>
                      <a:pt x="237" y="135"/>
                    </a:lnTo>
                    <a:lnTo>
                      <a:pt x="236" y="135"/>
                    </a:lnTo>
                    <a:lnTo>
                      <a:pt x="235" y="135"/>
                    </a:lnTo>
                    <a:lnTo>
                      <a:pt x="234" y="135"/>
                    </a:lnTo>
                    <a:lnTo>
                      <a:pt x="229" y="135"/>
                    </a:lnTo>
                    <a:lnTo>
                      <a:pt x="228" y="135"/>
                    </a:lnTo>
                    <a:lnTo>
                      <a:pt x="227" y="135"/>
                    </a:lnTo>
                    <a:lnTo>
                      <a:pt x="226" y="135"/>
                    </a:lnTo>
                    <a:lnTo>
                      <a:pt x="225" y="135"/>
                    </a:lnTo>
                    <a:lnTo>
                      <a:pt x="224" y="135"/>
                    </a:lnTo>
                    <a:lnTo>
                      <a:pt x="222" y="135"/>
                    </a:lnTo>
                    <a:lnTo>
                      <a:pt x="221" y="135"/>
                    </a:lnTo>
                    <a:lnTo>
                      <a:pt x="220" y="135"/>
                    </a:lnTo>
                    <a:lnTo>
                      <a:pt x="219" y="135"/>
                    </a:lnTo>
                    <a:lnTo>
                      <a:pt x="218" y="135"/>
                    </a:lnTo>
                    <a:lnTo>
                      <a:pt x="216" y="135"/>
                    </a:lnTo>
                    <a:lnTo>
                      <a:pt x="214" y="135"/>
                    </a:lnTo>
                    <a:lnTo>
                      <a:pt x="213" y="135"/>
                    </a:lnTo>
                    <a:lnTo>
                      <a:pt x="212" y="135"/>
                    </a:lnTo>
                    <a:lnTo>
                      <a:pt x="211" y="135"/>
                    </a:lnTo>
                    <a:lnTo>
                      <a:pt x="210" y="135"/>
                    </a:lnTo>
                    <a:lnTo>
                      <a:pt x="209" y="135"/>
                    </a:lnTo>
                    <a:lnTo>
                      <a:pt x="208" y="135"/>
                    </a:lnTo>
                    <a:lnTo>
                      <a:pt x="207" y="135"/>
                    </a:lnTo>
                    <a:lnTo>
                      <a:pt x="207" y="136"/>
                    </a:lnTo>
                    <a:lnTo>
                      <a:pt x="207" y="138"/>
                    </a:lnTo>
                    <a:lnTo>
                      <a:pt x="207" y="139"/>
                    </a:lnTo>
                    <a:lnTo>
                      <a:pt x="207" y="140"/>
                    </a:lnTo>
                    <a:lnTo>
                      <a:pt x="207" y="141"/>
                    </a:lnTo>
                    <a:lnTo>
                      <a:pt x="208" y="141"/>
                    </a:lnTo>
                    <a:lnTo>
                      <a:pt x="209" y="141"/>
                    </a:lnTo>
                    <a:lnTo>
                      <a:pt x="213" y="141"/>
                    </a:lnTo>
                    <a:lnTo>
                      <a:pt x="214" y="141"/>
                    </a:lnTo>
                    <a:lnTo>
                      <a:pt x="216" y="141"/>
                    </a:lnTo>
                    <a:lnTo>
                      <a:pt x="217" y="141"/>
                    </a:lnTo>
                    <a:lnTo>
                      <a:pt x="219" y="141"/>
                    </a:lnTo>
                    <a:lnTo>
                      <a:pt x="220" y="141"/>
                    </a:lnTo>
                    <a:lnTo>
                      <a:pt x="221" y="142"/>
                    </a:lnTo>
                    <a:lnTo>
                      <a:pt x="222" y="142"/>
                    </a:lnTo>
                    <a:lnTo>
                      <a:pt x="224" y="142"/>
                    </a:lnTo>
                    <a:lnTo>
                      <a:pt x="224" y="143"/>
                    </a:lnTo>
                    <a:lnTo>
                      <a:pt x="224" y="144"/>
                    </a:lnTo>
                    <a:lnTo>
                      <a:pt x="224" y="147"/>
                    </a:lnTo>
                    <a:lnTo>
                      <a:pt x="224" y="149"/>
                    </a:lnTo>
                    <a:lnTo>
                      <a:pt x="224" y="150"/>
                    </a:lnTo>
                    <a:lnTo>
                      <a:pt x="224" y="152"/>
                    </a:lnTo>
                    <a:lnTo>
                      <a:pt x="224" y="154"/>
                    </a:lnTo>
                    <a:lnTo>
                      <a:pt x="224" y="155"/>
                    </a:lnTo>
                    <a:lnTo>
                      <a:pt x="224" y="158"/>
                    </a:lnTo>
                    <a:lnTo>
                      <a:pt x="222" y="158"/>
                    </a:lnTo>
                    <a:lnTo>
                      <a:pt x="218" y="158"/>
                    </a:lnTo>
                    <a:lnTo>
                      <a:pt x="217" y="158"/>
                    </a:lnTo>
                    <a:lnTo>
                      <a:pt x="216" y="158"/>
                    </a:lnTo>
                    <a:lnTo>
                      <a:pt x="214" y="158"/>
                    </a:lnTo>
                    <a:lnTo>
                      <a:pt x="212" y="158"/>
                    </a:lnTo>
                    <a:lnTo>
                      <a:pt x="211" y="158"/>
                    </a:lnTo>
                    <a:lnTo>
                      <a:pt x="210" y="158"/>
                    </a:lnTo>
                    <a:lnTo>
                      <a:pt x="209" y="158"/>
                    </a:lnTo>
                    <a:lnTo>
                      <a:pt x="208" y="158"/>
                    </a:lnTo>
                    <a:lnTo>
                      <a:pt x="207" y="158"/>
                    </a:lnTo>
                    <a:lnTo>
                      <a:pt x="207" y="159"/>
                    </a:lnTo>
                    <a:lnTo>
                      <a:pt x="207" y="160"/>
                    </a:lnTo>
                    <a:lnTo>
                      <a:pt x="207" y="163"/>
                    </a:lnTo>
                    <a:lnTo>
                      <a:pt x="207" y="164"/>
                    </a:lnTo>
                    <a:lnTo>
                      <a:pt x="207" y="166"/>
                    </a:lnTo>
                    <a:lnTo>
                      <a:pt x="207" y="167"/>
                    </a:lnTo>
                    <a:lnTo>
                      <a:pt x="207" y="168"/>
                    </a:lnTo>
                    <a:lnTo>
                      <a:pt x="207" y="171"/>
                    </a:lnTo>
                    <a:lnTo>
                      <a:pt x="207" y="172"/>
                    </a:lnTo>
                    <a:lnTo>
                      <a:pt x="207" y="175"/>
                    </a:lnTo>
                    <a:lnTo>
                      <a:pt x="207" y="176"/>
                    </a:lnTo>
                    <a:lnTo>
                      <a:pt x="207" y="177"/>
                    </a:lnTo>
                    <a:lnTo>
                      <a:pt x="207" y="179"/>
                    </a:lnTo>
                    <a:lnTo>
                      <a:pt x="207" y="180"/>
                    </a:lnTo>
                    <a:lnTo>
                      <a:pt x="207" y="181"/>
                    </a:lnTo>
                    <a:lnTo>
                      <a:pt x="207" y="182"/>
                    </a:lnTo>
                    <a:lnTo>
                      <a:pt x="207" y="183"/>
                    </a:lnTo>
                    <a:lnTo>
                      <a:pt x="207" y="184"/>
                    </a:lnTo>
                    <a:lnTo>
                      <a:pt x="207" y="185"/>
                    </a:lnTo>
                    <a:lnTo>
                      <a:pt x="207" y="186"/>
                    </a:lnTo>
                    <a:lnTo>
                      <a:pt x="207" y="188"/>
                    </a:lnTo>
                    <a:lnTo>
                      <a:pt x="207" y="189"/>
                    </a:lnTo>
                    <a:lnTo>
                      <a:pt x="207" y="190"/>
                    </a:lnTo>
                    <a:lnTo>
                      <a:pt x="207" y="191"/>
                    </a:lnTo>
                    <a:lnTo>
                      <a:pt x="207" y="193"/>
                    </a:lnTo>
                    <a:lnTo>
                      <a:pt x="208" y="193"/>
                    </a:lnTo>
                    <a:lnTo>
                      <a:pt x="209" y="193"/>
                    </a:lnTo>
                    <a:lnTo>
                      <a:pt x="210" y="193"/>
                    </a:lnTo>
                    <a:lnTo>
                      <a:pt x="211" y="193"/>
                    </a:lnTo>
                    <a:lnTo>
                      <a:pt x="212" y="193"/>
                    </a:lnTo>
                    <a:lnTo>
                      <a:pt x="213" y="193"/>
                    </a:lnTo>
                    <a:lnTo>
                      <a:pt x="214" y="193"/>
                    </a:lnTo>
                    <a:lnTo>
                      <a:pt x="216" y="193"/>
                    </a:lnTo>
                    <a:lnTo>
                      <a:pt x="217" y="193"/>
                    </a:lnTo>
                    <a:lnTo>
                      <a:pt x="218" y="193"/>
                    </a:lnTo>
                    <a:lnTo>
                      <a:pt x="219" y="193"/>
                    </a:lnTo>
                    <a:lnTo>
                      <a:pt x="220" y="193"/>
                    </a:lnTo>
                    <a:lnTo>
                      <a:pt x="221" y="193"/>
                    </a:lnTo>
                    <a:lnTo>
                      <a:pt x="222" y="193"/>
                    </a:lnTo>
                    <a:lnTo>
                      <a:pt x="224" y="193"/>
                    </a:lnTo>
                    <a:lnTo>
                      <a:pt x="226" y="193"/>
                    </a:lnTo>
                    <a:lnTo>
                      <a:pt x="228" y="193"/>
                    </a:lnTo>
                    <a:lnTo>
                      <a:pt x="231" y="193"/>
                    </a:lnTo>
                    <a:lnTo>
                      <a:pt x="233" y="193"/>
                    </a:lnTo>
                    <a:lnTo>
                      <a:pt x="234" y="193"/>
                    </a:lnTo>
                    <a:lnTo>
                      <a:pt x="235" y="193"/>
                    </a:lnTo>
                    <a:lnTo>
                      <a:pt x="237" y="193"/>
                    </a:lnTo>
                    <a:lnTo>
                      <a:pt x="239" y="193"/>
                    </a:lnTo>
                    <a:lnTo>
                      <a:pt x="242" y="193"/>
                    </a:lnTo>
                    <a:lnTo>
                      <a:pt x="242" y="200"/>
                    </a:lnTo>
                    <a:lnTo>
                      <a:pt x="242" y="205"/>
                    </a:lnTo>
                    <a:lnTo>
                      <a:pt x="242" y="215"/>
                    </a:lnTo>
                    <a:lnTo>
                      <a:pt x="242" y="216"/>
                    </a:lnTo>
                    <a:lnTo>
                      <a:pt x="242" y="217"/>
                    </a:lnTo>
                    <a:lnTo>
                      <a:pt x="242" y="219"/>
                    </a:lnTo>
                    <a:lnTo>
                      <a:pt x="242" y="222"/>
                    </a:lnTo>
                    <a:lnTo>
                      <a:pt x="242" y="225"/>
                    </a:lnTo>
                    <a:lnTo>
                      <a:pt x="242" y="226"/>
                    </a:lnTo>
                    <a:lnTo>
                      <a:pt x="242" y="227"/>
                    </a:lnTo>
                    <a:lnTo>
                      <a:pt x="242" y="228"/>
                    </a:lnTo>
                    <a:lnTo>
                      <a:pt x="242" y="231"/>
                    </a:lnTo>
                    <a:lnTo>
                      <a:pt x="237" y="232"/>
                    </a:lnTo>
                    <a:lnTo>
                      <a:pt x="233" y="233"/>
                    </a:lnTo>
                    <a:lnTo>
                      <a:pt x="225" y="236"/>
                    </a:lnTo>
                    <a:lnTo>
                      <a:pt x="216" y="240"/>
                    </a:lnTo>
                    <a:lnTo>
                      <a:pt x="207" y="243"/>
                    </a:lnTo>
                    <a:lnTo>
                      <a:pt x="205" y="243"/>
                    </a:lnTo>
                    <a:lnTo>
                      <a:pt x="203" y="246"/>
                    </a:lnTo>
                    <a:lnTo>
                      <a:pt x="200" y="246"/>
                    </a:lnTo>
                    <a:lnTo>
                      <a:pt x="200" y="247"/>
                    </a:lnTo>
                    <a:lnTo>
                      <a:pt x="199" y="247"/>
                    </a:lnTo>
                    <a:lnTo>
                      <a:pt x="198" y="248"/>
                    </a:lnTo>
                    <a:lnTo>
                      <a:pt x="194" y="249"/>
                    </a:lnTo>
                    <a:lnTo>
                      <a:pt x="193" y="249"/>
                    </a:lnTo>
                    <a:lnTo>
                      <a:pt x="192" y="250"/>
                    </a:lnTo>
                    <a:lnTo>
                      <a:pt x="190" y="250"/>
                    </a:lnTo>
                    <a:lnTo>
                      <a:pt x="190" y="251"/>
                    </a:lnTo>
                    <a:lnTo>
                      <a:pt x="190" y="252"/>
                    </a:lnTo>
                    <a:lnTo>
                      <a:pt x="190" y="253"/>
                    </a:lnTo>
                    <a:lnTo>
                      <a:pt x="190" y="255"/>
                    </a:lnTo>
                    <a:lnTo>
                      <a:pt x="190" y="258"/>
                    </a:lnTo>
                    <a:lnTo>
                      <a:pt x="190" y="259"/>
                    </a:lnTo>
                    <a:lnTo>
                      <a:pt x="190" y="261"/>
                    </a:lnTo>
                    <a:lnTo>
                      <a:pt x="190" y="263"/>
                    </a:lnTo>
                    <a:lnTo>
                      <a:pt x="190" y="265"/>
                    </a:lnTo>
                    <a:lnTo>
                      <a:pt x="190" y="266"/>
                    </a:lnTo>
                    <a:lnTo>
                      <a:pt x="190" y="268"/>
                    </a:lnTo>
                    <a:lnTo>
                      <a:pt x="190" y="271"/>
                    </a:lnTo>
                    <a:lnTo>
                      <a:pt x="190" y="272"/>
                    </a:lnTo>
                    <a:lnTo>
                      <a:pt x="190" y="273"/>
                    </a:lnTo>
                    <a:lnTo>
                      <a:pt x="190" y="274"/>
                    </a:lnTo>
                    <a:lnTo>
                      <a:pt x="190" y="275"/>
                    </a:lnTo>
                    <a:lnTo>
                      <a:pt x="190" y="276"/>
                    </a:lnTo>
                    <a:lnTo>
                      <a:pt x="190" y="277"/>
                    </a:lnTo>
                    <a:lnTo>
                      <a:pt x="190" y="278"/>
                    </a:lnTo>
                    <a:lnTo>
                      <a:pt x="190" y="281"/>
                    </a:lnTo>
                    <a:lnTo>
                      <a:pt x="190" y="283"/>
                    </a:lnTo>
                    <a:lnTo>
                      <a:pt x="190" y="284"/>
                    </a:lnTo>
                    <a:lnTo>
                      <a:pt x="190" y="285"/>
                    </a:lnTo>
                    <a:lnTo>
                      <a:pt x="190" y="290"/>
                    </a:lnTo>
                    <a:lnTo>
                      <a:pt x="190" y="292"/>
                    </a:lnTo>
                    <a:lnTo>
                      <a:pt x="190" y="293"/>
                    </a:lnTo>
                    <a:lnTo>
                      <a:pt x="190" y="295"/>
                    </a:lnTo>
                    <a:lnTo>
                      <a:pt x="190" y="297"/>
                    </a:lnTo>
                    <a:lnTo>
                      <a:pt x="190" y="298"/>
                    </a:lnTo>
                    <a:lnTo>
                      <a:pt x="190" y="299"/>
                    </a:lnTo>
                    <a:lnTo>
                      <a:pt x="190" y="300"/>
                    </a:lnTo>
                    <a:lnTo>
                      <a:pt x="190" y="305"/>
                    </a:lnTo>
                    <a:lnTo>
                      <a:pt x="190" y="306"/>
                    </a:lnTo>
                    <a:lnTo>
                      <a:pt x="186" y="306"/>
                    </a:lnTo>
                    <a:lnTo>
                      <a:pt x="183" y="306"/>
                    </a:lnTo>
                    <a:lnTo>
                      <a:pt x="177" y="306"/>
                    </a:lnTo>
                    <a:lnTo>
                      <a:pt x="175" y="306"/>
                    </a:lnTo>
                    <a:lnTo>
                      <a:pt x="174" y="306"/>
                    </a:lnTo>
                    <a:lnTo>
                      <a:pt x="172" y="306"/>
                    </a:lnTo>
                    <a:lnTo>
                      <a:pt x="170" y="306"/>
                    </a:lnTo>
                    <a:lnTo>
                      <a:pt x="169" y="306"/>
                    </a:lnTo>
                    <a:lnTo>
                      <a:pt x="166" y="306"/>
                    </a:lnTo>
                    <a:lnTo>
                      <a:pt x="164" y="306"/>
                    </a:lnTo>
                    <a:lnTo>
                      <a:pt x="162" y="306"/>
                    </a:lnTo>
                    <a:lnTo>
                      <a:pt x="159" y="306"/>
                    </a:lnTo>
                    <a:lnTo>
                      <a:pt x="158" y="306"/>
                    </a:lnTo>
                    <a:lnTo>
                      <a:pt x="157" y="306"/>
                    </a:lnTo>
                    <a:lnTo>
                      <a:pt x="155" y="307"/>
                    </a:lnTo>
                    <a:lnTo>
                      <a:pt x="153" y="307"/>
                    </a:lnTo>
                    <a:lnTo>
                      <a:pt x="151" y="307"/>
                    </a:lnTo>
                    <a:lnTo>
                      <a:pt x="150" y="307"/>
                    </a:lnTo>
                    <a:lnTo>
                      <a:pt x="145" y="306"/>
                    </a:lnTo>
                    <a:lnTo>
                      <a:pt x="145" y="307"/>
                    </a:lnTo>
                    <a:lnTo>
                      <a:pt x="145" y="310"/>
                    </a:lnTo>
                    <a:lnTo>
                      <a:pt x="145" y="313"/>
                    </a:lnTo>
                    <a:lnTo>
                      <a:pt x="145" y="318"/>
                    </a:lnTo>
                    <a:lnTo>
                      <a:pt x="145" y="325"/>
                    </a:lnTo>
                    <a:lnTo>
                      <a:pt x="145" y="327"/>
                    </a:lnTo>
                    <a:lnTo>
                      <a:pt x="145" y="328"/>
                    </a:lnTo>
                    <a:lnTo>
                      <a:pt x="145" y="330"/>
                    </a:lnTo>
                    <a:lnTo>
                      <a:pt x="145" y="331"/>
                    </a:lnTo>
                    <a:lnTo>
                      <a:pt x="145" y="333"/>
                    </a:lnTo>
                    <a:lnTo>
                      <a:pt x="145" y="339"/>
                    </a:lnTo>
                    <a:lnTo>
                      <a:pt x="145" y="345"/>
                    </a:lnTo>
                    <a:lnTo>
                      <a:pt x="145" y="350"/>
                    </a:lnTo>
                    <a:lnTo>
                      <a:pt x="144" y="350"/>
                    </a:lnTo>
                    <a:lnTo>
                      <a:pt x="141" y="350"/>
                    </a:lnTo>
                    <a:lnTo>
                      <a:pt x="139" y="350"/>
                    </a:lnTo>
                    <a:lnTo>
                      <a:pt x="138" y="350"/>
                    </a:lnTo>
                    <a:lnTo>
                      <a:pt x="133" y="350"/>
                    </a:lnTo>
                    <a:lnTo>
                      <a:pt x="126" y="350"/>
                    </a:lnTo>
                    <a:lnTo>
                      <a:pt x="124" y="350"/>
                    </a:lnTo>
                    <a:lnTo>
                      <a:pt x="125" y="351"/>
                    </a:lnTo>
                    <a:lnTo>
                      <a:pt x="127" y="352"/>
                    </a:lnTo>
                    <a:lnTo>
                      <a:pt x="127" y="353"/>
                    </a:lnTo>
                    <a:lnTo>
                      <a:pt x="129" y="355"/>
                    </a:lnTo>
                    <a:lnTo>
                      <a:pt x="130" y="356"/>
                    </a:lnTo>
                    <a:lnTo>
                      <a:pt x="131" y="357"/>
                    </a:lnTo>
                    <a:lnTo>
                      <a:pt x="132" y="359"/>
                    </a:lnTo>
                    <a:lnTo>
                      <a:pt x="132" y="360"/>
                    </a:lnTo>
                    <a:lnTo>
                      <a:pt x="129" y="364"/>
                    </a:lnTo>
                    <a:lnTo>
                      <a:pt x="129" y="365"/>
                    </a:lnTo>
                    <a:lnTo>
                      <a:pt x="127" y="366"/>
                    </a:lnTo>
                    <a:lnTo>
                      <a:pt x="129" y="366"/>
                    </a:lnTo>
                    <a:lnTo>
                      <a:pt x="129" y="367"/>
                    </a:lnTo>
                    <a:lnTo>
                      <a:pt x="130" y="367"/>
                    </a:lnTo>
                    <a:lnTo>
                      <a:pt x="130" y="370"/>
                    </a:lnTo>
                    <a:lnTo>
                      <a:pt x="129" y="372"/>
                    </a:lnTo>
                    <a:lnTo>
                      <a:pt x="127" y="372"/>
                    </a:lnTo>
                    <a:lnTo>
                      <a:pt x="126" y="369"/>
                    </a:lnTo>
                    <a:lnTo>
                      <a:pt x="125" y="368"/>
                    </a:lnTo>
                    <a:lnTo>
                      <a:pt x="125" y="367"/>
                    </a:lnTo>
                    <a:lnTo>
                      <a:pt x="124" y="366"/>
                    </a:lnTo>
                    <a:lnTo>
                      <a:pt x="122" y="364"/>
                    </a:lnTo>
                    <a:lnTo>
                      <a:pt x="118" y="360"/>
                    </a:lnTo>
                    <a:lnTo>
                      <a:pt x="113" y="357"/>
                    </a:lnTo>
                    <a:lnTo>
                      <a:pt x="104" y="350"/>
                    </a:lnTo>
                    <a:lnTo>
                      <a:pt x="103" y="349"/>
                    </a:lnTo>
                    <a:lnTo>
                      <a:pt x="97" y="344"/>
                    </a:lnTo>
                    <a:lnTo>
                      <a:pt x="93" y="343"/>
                    </a:lnTo>
                    <a:lnTo>
                      <a:pt x="93" y="342"/>
                    </a:lnTo>
                    <a:lnTo>
                      <a:pt x="91" y="341"/>
                    </a:lnTo>
                    <a:lnTo>
                      <a:pt x="86" y="336"/>
                    </a:lnTo>
                    <a:lnTo>
                      <a:pt x="84" y="335"/>
                    </a:lnTo>
                    <a:lnTo>
                      <a:pt x="83" y="334"/>
                    </a:lnTo>
                    <a:lnTo>
                      <a:pt x="80" y="333"/>
                    </a:lnTo>
                    <a:lnTo>
                      <a:pt x="79" y="332"/>
                    </a:lnTo>
                    <a:lnTo>
                      <a:pt x="79" y="331"/>
                    </a:lnTo>
                    <a:lnTo>
                      <a:pt x="78" y="331"/>
                    </a:lnTo>
                    <a:lnTo>
                      <a:pt x="75" y="330"/>
                    </a:lnTo>
                    <a:lnTo>
                      <a:pt x="74" y="328"/>
                    </a:lnTo>
                    <a:lnTo>
                      <a:pt x="71" y="325"/>
                    </a:lnTo>
                    <a:lnTo>
                      <a:pt x="69" y="324"/>
                    </a:lnTo>
                    <a:lnTo>
                      <a:pt x="69" y="323"/>
                    </a:lnTo>
                    <a:lnTo>
                      <a:pt x="66" y="322"/>
                    </a:lnTo>
                    <a:lnTo>
                      <a:pt x="65" y="320"/>
                    </a:lnTo>
                    <a:lnTo>
                      <a:pt x="65" y="319"/>
                    </a:lnTo>
                    <a:lnTo>
                      <a:pt x="64" y="319"/>
                    </a:lnTo>
                    <a:lnTo>
                      <a:pt x="63" y="318"/>
                    </a:lnTo>
                    <a:lnTo>
                      <a:pt x="62" y="318"/>
                    </a:lnTo>
                    <a:lnTo>
                      <a:pt x="62" y="317"/>
                    </a:lnTo>
                    <a:lnTo>
                      <a:pt x="61" y="316"/>
                    </a:lnTo>
                    <a:lnTo>
                      <a:pt x="58" y="315"/>
                    </a:lnTo>
                    <a:lnTo>
                      <a:pt x="57" y="314"/>
                    </a:lnTo>
                    <a:lnTo>
                      <a:pt x="56" y="314"/>
                    </a:lnTo>
                    <a:lnTo>
                      <a:pt x="54" y="311"/>
                    </a:lnTo>
                    <a:lnTo>
                      <a:pt x="53" y="310"/>
                    </a:lnTo>
                    <a:lnTo>
                      <a:pt x="52" y="309"/>
                    </a:lnTo>
                    <a:lnTo>
                      <a:pt x="50" y="309"/>
                    </a:lnTo>
                    <a:lnTo>
                      <a:pt x="50" y="308"/>
                    </a:lnTo>
                    <a:lnTo>
                      <a:pt x="46" y="305"/>
                    </a:lnTo>
                    <a:lnTo>
                      <a:pt x="45" y="303"/>
                    </a:lnTo>
                    <a:lnTo>
                      <a:pt x="44" y="302"/>
                    </a:lnTo>
                    <a:lnTo>
                      <a:pt x="43" y="301"/>
                    </a:lnTo>
                    <a:lnTo>
                      <a:pt x="40" y="300"/>
                    </a:lnTo>
                    <a:lnTo>
                      <a:pt x="39" y="299"/>
                    </a:lnTo>
                    <a:lnTo>
                      <a:pt x="37" y="297"/>
                    </a:lnTo>
                    <a:lnTo>
                      <a:pt x="36" y="295"/>
                    </a:lnTo>
                    <a:lnTo>
                      <a:pt x="35" y="294"/>
                    </a:lnTo>
                    <a:lnTo>
                      <a:pt x="34" y="294"/>
                    </a:lnTo>
                    <a:lnTo>
                      <a:pt x="34" y="293"/>
                    </a:lnTo>
                    <a:lnTo>
                      <a:pt x="32" y="292"/>
                    </a:lnTo>
                    <a:lnTo>
                      <a:pt x="31" y="292"/>
                    </a:lnTo>
                    <a:lnTo>
                      <a:pt x="29" y="290"/>
                    </a:lnTo>
                    <a:lnTo>
                      <a:pt x="27" y="289"/>
                    </a:lnTo>
                    <a:lnTo>
                      <a:pt x="27" y="288"/>
                    </a:lnTo>
                    <a:lnTo>
                      <a:pt x="27" y="289"/>
                    </a:lnTo>
                    <a:lnTo>
                      <a:pt x="24" y="286"/>
                    </a:lnTo>
                    <a:lnTo>
                      <a:pt x="24" y="285"/>
                    </a:lnTo>
                    <a:lnTo>
                      <a:pt x="23" y="285"/>
                    </a:lnTo>
                    <a:lnTo>
                      <a:pt x="21" y="283"/>
                    </a:lnTo>
                    <a:lnTo>
                      <a:pt x="20" y="283"/>
                    </a:lnTo>
                    <a:lnTo>
                      <a:pt x="20" y="282"/>
                    </a:lnTo>
                    <a:lnTo>
                      <a:pt x="19" y="281"/>
                    </a:lnTo>
                    <a:lnTo>
                      <a:pt x="18" y="281"/>
                    </a:lnTo>
                    <a:lnTo>
                      <a:pt x="17" y="280"/>
                    </a:lnTo>
                    <a:lnTo>
                      <a:pt x="14" y="277"/>
                    </a:lnTo>
                    <a:lnTo>
                      <a:pt x="13" y="276"/>
                    </a:lnTo>
                    <a:lnTo>
                      <a:pt x="9" y="272"/>
                    </a:lnTo>
                    <a:lnTo>
                      <a:pt x="9" y="267"/>
                    </a:lnTo>
                    <a:lnTo>
                      <a:pt x="9" y="266"/>
                    </a:lnTo>
                    <a:lnTo>
                      <a:pt x="9" y="263"/>
                    </a:lnTo>
                    <a:lnTo>
                      <a:pt x="7" y="259"/>
                    </a:lnTo>
                    <a:lnTo>
                      <a:pt x="7" y="255"/>
                    </a:lnTo>
                    <a:lnTo>
                      <a:pt x="6" y="255"/>
                    </a:lnTo>
                    <a:lnTo>
                      <a:pt x="0" y="255"/>
                    </a:lnTo>
                    <a:lnTo>
                      <a:pt x="0" y="253"/>
                    </a:lnTo>
                    <a:lnTo>
                      <a:pt x="0" y="252"/>
                    </a:lnTo>
                    <a:lnTo>
                      <a:pt x="0" y="251"/>
                    </a:lnTo>
                    <a:lnTo>
                      <a:pt x="0" y="247"/>
                    </a:lnTo>
                    <a:lnTo>
                      <a:pt x="0" y="246"/>
                    </a:lnTo>
                    <a:lnTo>
                      <a:pt x="1" y="242"/>
                    </a:lnTo>
                    <a:lnTo>
                      <a:pt x="3" y="239"/>
                    </a:lnTo>
                    <a:lnTo>
                      <a:pt x="5" y="234"/>
                    </a:lnTo>
                    <a:lnTo>
                      <a:pt x="5" y="233"/>
                    </a:lnTo>
                    <a:lnTo>
                      <a:pt x="6" y="232"/>
                    </a:lnTo>
                    <a:lnTo>
                      <a:pt x="7" y="228"/>
                    </a:lnTo>
                    <a:lnTo>
                      <a:pt x="9" y="227"/>
                    </a:lnTo>
                    <a:lnTo>
                      <a:pt x="11" y="223"/>
                    </a:lnTo>
                    <a:lnTo>
                      <a:pt x="11" y="222"/>
                    </a:lnTo>
                    <a:lnTo>
                      <a:pt x="14" y="216"/>
                    </a:lnTo>
                    <a:lnTo>
                      <a:pt x="15" y="213"/>
                    </a:lnTo>
                    <a:lnTo>
                      <a:pt x="17" y="211"/>
                    </a:lnTo>
                    <a:lnTo>
                      <a:pt x="17" y="210"/>
                    </a:lnTo>
                    <a:lnTo>
                      <a:pt x="20" y="210"/>
                    </a:lnTo>
                    <a:lnTo>
                      <a:pt x="22" y="210"/>
                    </a:lnTo>
                    <a:lnTo>
                      <a:pt x="23" y="210"/>
                    </a:lnTo>
                    <a:lnTo>
                      <a:pt x="26" y="210"/>
                    </a:lnTo>
                    <a:lnTo>
                      <a:pt x="29" y="210"/>
                    </a:lnTo>
                    <a:lnTo>
                      <a:pt x="30" y="210"/>
                    </a:lnTo>
                    <a:lnTo>
                      <a:pt x="31" y="210"/>
                    </a:lnTo>
                    <a:lnTo>
                      <a:pt x="34" y="210"/>
                    </a:lnTo>
                    <a:lnTo>
                      <a:pt x="35" y="203"/>
                    </a:lnTo>
                    <a:lnTo>
                      <a:pt x="35" y="202"/>
                    </a:lnTo>
                    <a:lnTo>
                      <a:pt x="35" y="200"/>
                    </a:lnTo>
                    <a:lnTo>
                      <a:pt x="34" y="194"/>
                    </a:lnTo>
                    <a:lnTo>
                      <a:pt x="34" y="193"/>
                    </a:lnTo>
                    <a:lnTo>
                      <a:pt x="34" y="191"/>
                    </a:lnTo>
                    <a:lnTo>
                      <a:pt x="34" y="190"/>
                    </a:lnTo>
                    <a:lnTo>
                      <a:pt x="34" y="189"/>
                    </a:lnTo>
                    <a:lnTo>
                      <a:pt x="34" y="188"/>
                    </a:lnTo>
                    <a:lnTo>
                      <a:pt x="35" y="189"/>
                    </a:lnTo>
                    <a:lnTo>
                      <a:pt x="36" y="189"/>
                    </a:lnTo>
                    <a:lnTo>
                      <a:pt x="37" y="189"/>
                    </a:lnTo>
                    <a:lnTo>
                      <a:pt x="40" y="190"/>
                    </a:lnTo>
                    <a:lnTo>
                      <a:pt x="43" y="190"/>
                    </a:lnTo>
                    <a:lnTo>
                      <a:pt x="44" y="190"/>
                    </a:lnTo>
                    <a:lnTo>
                      <a:pt x="45" y="190"/>
                    </a:lnTo>
                    <a:lnTo>
                      <a:pt x="46" y="190"/>
                    </a:lnTo>
                    <a:lnTo>
                      <a:pt x="47" y="191"/>
                    </a:lnTo>
                    <a:lnTo>
                      <a:pt x="48" y="191"/>
                    </a:lnTo>
                    <a:lnTo>
                      <a:pt x="49" y="191"/>
                    </a:lnTo>
                    <a:lnTo>
                      <a:pt x="50" y="191"/>
                    </a:lnTo>
                    <a:lnTo>
                      <a:pt x="53" y="192"/>
                    </a:lnTo>
                    <a:lnTo>
                      <a:pt x="54" y="192"/>
                    </a:lnTo>
                    <a:lnTo>
                      <a:pt x="55" y="192"/>
                    </a:lnTo>
                    <a:lnTo>
                      <a:pt x="56" y="192"/>
                    </a:lnTo>
                    <a:lnTo>
                      <a:pt x="57" y="192"/>
                    </a:lnTo>
                    <a:lnTo>
                      <a:pt x="58" y="193"/>
                    </a:lnTo>
                    <a:lnTo>
                      <a:pt x="60" y="193"/>
                    </a:lnTo>
                    <a:lnTo>
                      <a:pt x="61" y="193"/>
                    </a:lnTo>
                    <a:lnTo>
                      <a:pt x="62" y="193"/>
                    </a:lnTo>
                    <a:lnTo>
                      <a:pt x="64" y="194"/>
                    </a:lnTo>
                    <a:lnTo>
                      <a:pt x="65" y="194"/>
                    </a:lnTo>
                    <a:lnTo>
                      <a:pt x="66" y="193"/>
                    </a:lnTo>
                    <a:lnTo>
                      <a:pt x="67" y="193"/>
                    </a:lnTo>
                    <a:lnTo>
                      <a:pt x="67" y="192"/>
                    </a:lnTo>
                    <a:lnTo>
                      <a:pt x="70" y="192"/>
                    </a:lnTo>
                    <a:lnTo>
                      <a:pt x="70" y="191"/>
                    </a:lnTo>
                    <a:lnTo>
                      <a:pt x="71" y="191"/>
                    </a:lnTo>
                    <a:lnTo>
                      <a:pt x="71" y="190"/>
                    </a:lnTo>
                    <a:lnTo>
                      <a:pt x="72" y="188"/>
                    </a:lnTo>
                    <a:lnTo>
                      <a:pt x="72" y="186"/>
                    </a:lnTo>
                    <a:lnTo>
                      <a:pt x="72" y="185"/>
                    </a:lnTo>
                    <a:lnTo>
                      <a:pt x="72" y="183"/>
                    </a:lnTo>
                    <a:lnTo>
                      <a:pt x="72" y="181"/>
                    </a:lnTo>
                    <a:lnTo>
                      <a:pt x="72" y="180"/>
                    </a:lnTo>
                    <a:lnTo>
                      <a:pt x="73" y="180"/>
                    </a:lnTo>
                    <a:lnTo>
                      <a:pt x="73" y="177"/>
                    </a:lnTo>
                    <a:lnTo>
                      <a:pt x="73" y="176"/>
                    </a:lnTo>
                    <a:lnTo>
                      <a:pt x="73" y="175"/>
                    </a:lnTo>
                    <a:lnTo>
                      <a:pt x="73" y="174"/>
                    </a:lnTo>
                    <a:lnTo>
                      <a:pt x="73" y="173"/>
                    </a:lnTo>
                    <a:lnTo>
                      <a:pt x="74" y="172"/>
                    </a:lnTo>
                    <a:lnTo>
                      <a:pt x="74" y="169"/>
                    </a:lnTo>
                    <a:lnTo>
                      <a:pt x="74" y="168"/>
                    </a:lnTo>
                    <a:lnTo>
                      <a:pt x="75" y="167"/>
                    </a:lnTo>
                    <a:lnTo>
                      <a:pt x="75" y="166"/>
                    </a:lnTo>
                    <a:lnTo>
                      <a:pt x="75" y="165"/>
                    </a:lnTo>
                    <a:lnTo>
                      <a:pt x="76" y="164"/>
                    </a:lnTo>
                    <a:lnTo>
                      <a:pt x="76" y="163"/>
                    </a:lnTo>
                    <a:lnTo>
                      <a:pt x="76" y="161"/>
                    </a:lnTo>
                    <a:lnTo>
                      <a:pt x="78" y="160"/>
                    </a:lnTo>
                    <a:lnTo>
                      <a:pt x="78" y="159"/>
                    </a:lnTo>
                    <a:lnTo>
                      <a:pt x="78" y="158"/>
                    </a:lnTo>
                    <a:lnTo>
                      <a:pt x="79" y="155"/>
                    </a:lnTo>
                    <a:lnTo>
                      <a:pt x="79" y="154"/>
                    </a:lnTo>
                    <a:lnTo>
                      <a:pt x="80" y="151"/>
                    </a:lnTo>
                    <a:lnTo>
                      <a:pt x="80" y="149"/>
                    </a:lnTo>
                    <a:lnTo>
                      <a:pt x="82" y="144"/>
                    </a:lnTo>
                    <a:lnTo>
                      <a:pt x="83" y="140"/>
                    </a:lnTo>
                    <a:lnTo>
                      <a:pt x="84" y="138"/>
                    </a:lnTo>
                    <a:lnTo>
                      <a:pt x="84" y="136"/>
                    </a:lnTo>
                    <a:lnTo>
                      <a:pt x="84" y="135"/>
                    </a:lnTo>
                    <a:lnTo>
                      <a:pt x="84" y="134"/>
                    </a:lnTo>
                    <a:lnTo>
                      <a:pt x="86" y="132"/>
                    </a:lnTo>
                    <a:lnTo>
                      <a:pt x="87" y="131"/>
                    </a:lnTo>
                    <a:lnTo>
                      <a:pt x="88" y="127"/>
                    </a:lnTo>
                    <a:lnTo>
                      <a:pt x="88" y="126"/>
                    </a:lnTo>
                    <a:lnTo>
                      <a:pt x="88" y="125"/>
                    </a:lnTo>
                    <a:lnTo>
                      <a:pt x="89" y="124"/>
                    </a:lnTo>
                    <a:lnTo>
                      <a:pt x="89" y="123"/>
                    </a:lnTo>
                    <a:lnTo>
                      <a:pt x="89" y="122"/>
                    </a:lnTo>
                    <a:lnTo>
                      <a:pt x="90" y="121"/>
                    </a:lnTo>
                    <a:lnTo>
                      <a:pt x="90" y="119"/>
                    </a:lnTo>
                    <a:lnTo>
                      <a:pt x="91" y="118"/>
                    </a:lnTo>
                    <a:lnTo>
                      <a:pt x="91" y="117"/>
                    </a:lnTo>
                    <a:lnTo>
                      <a:pt x="91" y="116"/>
                    </a:lnTo>
                    <a:lnTo>
                      <a:pt x="91" y="115"/>
                    </a:lnTo>
                    <a:lnTo>
                      <a:pt x="92" y="115"/>
                    </a:lnTo>
                    <a:lnTo>
                      <a:pt x="92" y="114"/>
                    </a:lnTo>
                    <a:lnTo>
                      <a:pt x="92" y="113"/>
                    </a:lnTo>
                    <a:lnTo>
                      <a:pt x="93" y="112"/>
                    </a:lnTo>
                    <a:lnTo>
                      <a:pt x="93" y="110"/>
                    </a:lnTo>
                    <a:lnTo>
                      <a:pt x="93" y="109"/>
                    </a:lnTo>
                    <a:lnTo>
                      <a:pt x="95" y="109"/>
                    </a:lnTo>
                    <a:lnTo>
                      <a:pt x="95" y="108"/>
                    </a:lnTo>
                    <a:lnTo>
                      <a:pt x="95" y="107"/>
                    </a:lnTo>
                    <a:lnTo>
                      <a:pt x="95" y="106"/>
                    </a:lnTo>
                    <a:lnTo>
                      <a:pt x="96" y="105"/>
                    </a:lnTo>
                    <a:lnTo>
                      <a:pt x="96" y="104"/>
                    </a:lnTo>
                    <a:lnTo>
                      <a:pt x="96" y="102"/>
                    </a:lnTo>
                    <a:lnTo>
                      <a:pt x="97" y="102"/>
                    </a:lnTo>
                    <a:lnTo>
                      <a:pt x="97" y="101"/>
                    </a:lnTo>
                    <a:lnTo>
                      <a:pt x="98" y="97"/>
                    </a:lnTo>
                    <a:lnTo>
                      <a:pt x="101" y="88"/>
                    </a:lnTo>
                    <a:lnTo>
                      <a:pt x="103" y="85"/>
                    </a:lnTo>
                    <a:lnTo>
                      <a:pt x="103" y="84"/>
                    </a:lnTo>
                    <a:lnTo>
                      <a:pt x="104" y="82"/>
                    </a:lnTo>
                    <a:lnTo>
                      <a:pt x="104" y="80"/>
                    </a:lnTo>
                    <a:lnTo>
                      <a:pt x="106" y="74"/>
                    </a:lnTo>
                    <a:lnTo>
                      <a:pt x="106" y="73"/>
                    </a:lnTo>
                    <a:lnTo>
                      <a:pt x="107" y="72"/>
                    </a:lnTo>
                    <a:lnTo>
                      <a:pt x="107" y="71"/>
                    </a:lnTo>
                    <a:lnTo>
                      <a:pt x="107" y="69"/>
                    </a:lnTo>
                    <a:lnTo>
                      <a:pt x="108" y="68"/>
                    </a:lnTo>
                    <a:lnTo>
                      <a:pt x="108" y="67"/>
                    </a:lnTo>
                    <a:lnTo>
                      <a:pt x="108" y="66"/>
                    </a:lnTo>
                    <a:lnTo>
                      <a:pt x="109" y="65"/>
                    </a:lnTo>
                    <a:lnTo>
                      <a:pt x="110" y="59"/>
                    </a:lnTo>
                    <a:lnTo>
                      <a:pt x="112" y="58"/>
                    </a:lnTo>
                    <a:lnTo>
                      <a:pt x="112" y="57"/>
                    </a:lnTo>
                    <a:lnTo>
                      <a:pt x="113" y="55"/>
                    </a:lnTo>
                    <a:lnTo>
                      <a:pt x="114" y="50"/>
                    </a:lnTo>
                    <a:lnTo>
                      <a:pt x="115" y="46"/>
                    </a:lnTo>
                    <a:lnTo>
                      <a:pt x="115" y="44"/>
                    </a:lnTo>
                    <a:lnTo>
                      <a:pt x="116" y="43"/>
                    </a:lnTo>
                    <a:lnTo>
                      <a:pt x="116" y="40"/>
                    </a:lnTo>
                    <a:lnTo>
                      <a:pt x="117" y="37"/>
                    </a:lnTo>
                    <a:lnTo>
                      <a:pt x="117" y="35"/>
                    </a:lnTo>
                    <a:lnTo>
                      <a:pt x="117" y="34"/>
                    </a:lnTo>
                    <a:lnTo>
                      <a:pt x="118" y="32"/>
                    </a:lnTo>
                    <a:lnTo>
                      <a:pt x="118" y="31"/>
                    </a:lnTo>
                    <a:lnTo>
                      <a:pt x="119" y="29"/>
                    </a:lnTo>
                    <a:lnTo>
                      <a:pt x="119" y="27"/>
                    </a:lnTo>
                    <a:lnTo>
                      <a:pt x="121" y="25"/>
                    </a:lnTo>
                    <a:lnTo>
                      <a:pt x="122" y="22"/>
                    </a:lnTo>
                    <a:lnTo>
                      <a:pt x="123" y="20"/>
                    </a:lnTo>
                    <a:lnTo>
                      <a:pt x="123" y="18"/>
                    </a:lnTo>
                    <a:lnTo>
                      <a:pt x="123" y="17"/>
                    </a:lnTo>
                    <a:lnTo>
                      <a:pt x="124" y="15"/>
                    </a:lnTo>
                    <a:lnTo>
                      <a:pt x="123" y="17"/>
                    </a:lnTo>
                    <a:lnTo>
                      <a:pt x="124" y="18"/>
                    </a:lnTo>
                    <a:lnTo>
                      <a:pt x="127" y="17"/>
                    </a:lnTo>
                    <a:lnTo>
                      <a:pt x="138" y="17"/>
                    </a:lnTo>
                    <a:lnTo>
                      <a:pt x="144" y="17"/>
                    </a:lnTo>
                    <a:lnTo>
                      <a:pt x="161" y="17"/>
                    </a:lnTo>
                    <a:lnTo>
                      <a:pt x="164" y="17"/>
                    </a:lnTo>
                    <a:lnTo>
                      <a:pt x="165" y="17"/>
                    </a:lnTo>
                    <a:lnTo>
                      <a:pt x="166" y="18"/>
                    </a:lnTo>
                    <a:lnTo>
                      <a:pt x="169" y="18"/>
                    </a:lnTo>
                    <a:lnTo>
                      <a:pt x="172" y="18"/>
                    </a:lnTo>
                    <a:lnTo>
                      <a:pt x="173" y="18"/>
                    </a:lnTo>
                    <a:lnTo>
                      <a:pt x="176" y="18"/>
                    </a:lnTo>
                    <a:lnTo>
                      <a:pt x="178" y="18"/>
                    </a:lnTo>
                    <a:lnTo>
                      <a:pt x="181" y="18"/>
                    </a:lnTo>
                    <a:lnTo>
                      <a:pt x="186" y="18"/>
                    </a:lnTo>
                    <a:lnTo>
                      <a:pt x="187" y="18"/>
                    </a:lnTo>
                    <a:lnTo>
                      <a:pt x="190" y="18"/>
                    </a:lnTo>
                    <a:lnTo>
                      <a:pt x="190" y="17"/>
                    </a:lnTo>
                    <a:lnTo>
                      <a:pt x="191" y="17"/>
                    </a:lnTo>
                    <a:lnTo>
                      <a:pt x="191" y="18"/>
                    </a:lnTo>
                    <a:lnTo>
                      <a:pt x="192" y="18"/>
                    </a:lnTo>
                    <a:lnTo>
                      <a:pt x="193" y="18"/>
                    </a:lnTo>
                    <a:lnTo>
                      <a:pt x="194" y="18"/>
                    </a:lnTo>
                    <a:lnTo>
                      <a:pt x="195" y="18"/>
                    </a:lnTo>
                    <a:lnTo>
                      <a:pt x="196" y="18"/>
                    </a:lnTo>
                    <a:lnTo>
                      <a:pt x="198" y="18"/>
                    </a:lnTo>
                    <a:lnTo>
                      <a:pt x="202" y="18"/>
                    </a:lnTo>
                    <a:lnTo>
                      <a:pt x="207" y="18"/>
                    </a:lnTo>
                    <a:lnTo>
                      <a:pt x="210" y="18"/>
                    </a:lnTo>
                    <a:lnTo>
                      <a:pt x="211" y="18"/>
                    </a:lnTo>
                    <a:lnTo>
                      <a:pt x="212" y="18"/>
                    </a:lnTo>
                    <a:lnTo>
                      <a:pt x="216" y="18"/>
                    </a:lnTo>
                    <a:lnTo>
                      <a:pt x="217" y="18"/>
                    </a:lnTo>
                    <a:lnTo>
                      <a:pt x="218" y="18"/>
                    </a:lnTo>
                    <a:lnTo>
                      <a:pt x="221" y="18"/>
                    </a:lnTo>
                    <a:lnTo>
                      <a:pt x="225" y="18"/>
                    </a:lnTo>
                    <a:lnTo>
                      <a:pt x="238" y="18"/>
                    </a:lnTo>
                    <a:lnTo>
                      <a:pt x="239" y="17"/>
                    </a:lnTo>
                    <a:lnTo>
                      <a:pt x="242" y="17"/>
                    </a:lnTo>
                    <a:lnTo>
                      <a:pt x="242" y="18"/>
                    </a:lnTo>
                    <a:lnTo>
                      <a:pt x="248" y="18"/>
                    </a:lnTo>
                    <a:lnTo>
                      <a:pt x="251" y="18"/>
                    </a:lnTo>
                    <a:lnTo>
                      <a:pt x="259" y="18"/>
                    </a:lnTo>
                    <a:lnTo>
                      <a:pt x="272" y="18"/>
                    </a:lnTo>
                    <a:lnTo>
                      <a:pt x="276" y="18"/>
                    </a:lnTo>
                    <a:lnTo>
                      <a:pt x="283" y="18"/>
                    </a:lnTo>
                    <a:lnTo>
                      <a:pt x="285" y="18"/>
                    </a:lnTo>
                    <a:lnTo>
                      <a:pt x="289" y="18"/>
                    </a:lnTo>
                    <a:lnTo>
                      <a:pt x="298" y="18"/>
                    </a:lnTo>
                    <a:lnTo>
                      <a:pt x="300" y="18"/>
                    </a:lnTo>
                    <a:lnTo>
                      <a:pt x="303" y="18"/>
                    </a:lnTo>
                    <a:lnTo>
                      <a:pt x="307" y="17"/>
                    </a:lnTo>
                    <a:lnTo>
                      <a:pt x="311" y="16"/>
                    </a:lnTo>
                    <a:lnTo>
                      <a:pt x="311" y="9"/>
                    </a:lnTo>
                    <a:lnTo>
                      <a:pt x="311" y="4"/>
                    </a:lnTo>
                    <a:lnTo>
                      <a:pt x="311" y="0"/>
                    </a:lnTo>
                    <a:lnTo>
                      <a:pt x="315" y="0"/>
                    </a:lnTo>
                    <a:lnTo>
                      <a:pt x="315" y="4"/>
                    </a:lnTo>
                    <a:lnTo>
                      <a:pt x="315" y="9"/>
                    </a:lnTo>
                    <a:lnTo>
                      <a:pt x="317" y="9"/>
                    </a:lnTo>
                    <a:lnTo>
                      <a:pt x="317" y="10"/>
                    </a:lnTo>
                    <a:lnTo>
                      <a:pt x="317" y="12"/>
                    </a:lnTo>
                    <a:lnTo>
                      <a:pt x="319" y="13"/>
                    </a:lnTo>
                    <a:lnTo>
                      <a:pt x="319" y="14"/>
                    </a:lnTo>
                    <a:lnTo>
                      <a:pt x="320" y="14"/>
                    </a:lnTo>
                    <a:lnTo>
                      <a:pt x="321" y="14"/>
                    </a:lnTo>
                    <a:lnTo>
                      <a:pt x="325" y="13"/>
                    </a:lnTo>
                    <a:lnTo>
                      <a:pt x="328" y="12"/>
                    </a:lnTo>
                    <a:lnTo>
                      <a:pt x="329" y="12"/>
                    </a:lnTo>
                    <a:lnTo>
                      <a:pt x="330" y="12"/>
                    </a:lnTo>
                    <a:lnTo>
                      <a:pt x="331" y="10"/>
                    </a:lnTo>
                    <a:lnTo>
                      <a:pt x="332" y="10"/>
                    </a:lnTo>
                    <a:lnTo>
                      <a:pt x="333" y="9"/>
                    </a:lnTo>
                    <a:lnTo>
                      <a:pt x="336" y="9"/>
                    </a:lnTo>
                    <a:lnTo>
                      <a:pt x="342" y="6"/>
                    </a:lnTo>
                    <a:lnTo>
                      <a:pt x="345" y="5"/>
                    </a:lnTo>
                    <a:lnTo>
                      <a:pt x="346" y="5"/>
                    </a:lnTo>
                    <a:lnTo>
                      <a:pt x="346" y="4"/>
                    </a:lnTo>
                    <a:lnTo>
                      <a:pt x="347" y="4"/>
                    </a:lnTo>
                    <a:lnTo>
                      <a:pt x="349" y="1"/>
                    </a:lnTo>
                    <a:lnTo>
                      <a:pt x="349" y="0"/>
                    </a:lnTo>
                    <a:lnTo>
                      <a:pt x="350" y="0"/>
                    </a:lnTo>
                    <a:lnTo>
                      <a:pt x="352" y="0"/>
                    </a:lnTo>
                    <a:close/>
                  </a:path>
                </a:pathLst>
              </a:custGeom>
              <a:solidFill>
                <a:srgbClr val="4BACC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40" name="Freeform 464">
                <a:extLst>
                  <a:ext uri="{FF2B5EF4-FFF2-40B4-BE49-F238E27FC236}">
                    <a16:creationId xmlns:a16="http://schemas.microsoft.com/office/drawing/2014/main" id="{B022762A-92CB-AA0E-A50E-BB370404F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6888" y="4205288"/>
                <a:ext cx="877888" cy="461963"/>
              </a:xfrm>
              <a:custGeom>
                <a:avLst/>
                <a:gdLst>
                  <a:gd name="T0" fmla="*/ 424 w 553"/>
                  <a:gd name="T1" fmla="*/ 134 h 291"/>
                  <a:gd name="T2" fmla="*/ 457 w 553"/>
                  <a:gd name="T3" fmla="*/ 160 h 291"/>
                  <a:gd name="T4" fmla="*/ 485 w 553"/>
                  <a:gd name="T5" fmla="*/ 174 h 291"/>
                  <a:gd name="T6" fmla="*/ 518 w 553"/>
                  <a:gd name="T7" fmla="*/ 187 h 291"/>
                  <a:gd name="T8" fmla="*/ 546 w 553"/>
                  <a:gd name="T9" fmla="*/ 195 h 291"/>
                  <a:gd name="T10" fmla="*/ 548 w 553"/>
                  <a:gd name="T11" fmla="*/ 207 h 291"/>
                  <a:gd name="T12" fmla="*/ 543 w 553"/>
                  <a:gd name="T13" fmla="*/ 219 h 291"/>
                  <a:gd name="T14" fmla="*/ 495 w 553"/>
                  <a:gd name="T15" fmla="*/ 238 h 291"/>
                  <a:gd name="T16" fmla="*/ 489 w 553"/>
                  <a:gd name="T17" fmla="*/ 248 h 291"/>
                  <a:gd name="T18" fmla="*/ 475 w 553"/>
                  <a:gd name="T19" fmla="*/ 243 h 291"/>
                  <a:gd name="T20" fmla="*/ 454 w 553"/>
                  <a:gd name="T21" fmla="*/ 238 h 291"/>
                  <a:gd name="T22" fmla="*/ 451 w 553"/>
                  <a:gd name="T23" fmla="*/ 255 h 291"/>
                  <a:gd name="T24" fmla="*/ 469 w 553"/>
                  <a:gd name="T25" fmla="*/ 264 h 291"/>
                  <a:gd name="T26" fmla="*/ 492 w 553"/>
                  <a:gd name="T27" fmla="*/ 274 h 291"/>
                  <a:gd name="T28" fmla="*/ 515 w 553"/>
                  <a:gd name="T29" fmla="*/ 281 h 291"/>
                  <a:gd name="T30" fmla="*/ 514 w 553"/>
                  <a:gd name="T31" fmla="*/ 291 h 291"/>
                  <a:gd name="T32" fmla="*/ 467 w 553"/>
                  <a:gd name="T33" fmla="*/ 291 h 291"/>
                  <a:gd name="T34" fmla="*/ 428 w 553"/>
                  <a:gd name="T35" fmla="*/ 291 h 291"/>
                  <a:gd name="T36" fmla="*/ 386 w 553"/>
                  <a:gd name="T37" fmla="*/ 291 h 291"/>
                  <a:gd name="T38" fmla="*/ 329 w 553"/>
                  <a:gd name="T39" fmla="*/ 274 h 291"/>
                  <a:gd name="T40" fmla="*/ 305 w 553"/>
                  <a:gd name="T41" fmla="*/ 273 h 291"/>
                  <a:gd name="T42" fmla="*/ 274 w 553"/>
                  <a:gd name="T43" fmla="*/ 273 h 291"/>
                  <a:gd name="T44" fmla="*/ 231 w 553"/>
                  <a:gd name="T45" fmla="*/ 273 h 291"/>
                  <a:gd name="T46" fmla="*/ 214 w 553"/>
                  <a:gd name="T47" fmla="*/ 263 h 291"/>
                  <a:gd name="T48" fmla="*/ 201 w 553"/>
                  <a:gd name="T49" fmla="*/ 256 h 291"/>
                  <a:gd name="T50" fmla="*/ 175 w 553"/>
                  <a:gd name="T51" fmla="*/ 255 h 291"/>
                  <a:gd name="T52" fmla="*/ 109 w 553"/>
                  <a:gd name="T53" fmla="*/ 256 h 291"/>
                  <a:gd name="T54" fmla="*/ 84 w 553"/>
                  <a:gd name="T55" fmla="*/ 256 h 291"/>
                  <a:gd name="T56" fmla="*/ 50 w 553"/>
                  <a:gd name="T57" fmla="*/ 256 h 291"/>
                  <a:gd name="T58" fmla="*/ 32 w 553"/>
                  <a:gd name="T59" fmla="*/ 273 h 291"/>
                  <a:gd name="T60" fmla="*/ 4 w 553"/>
                  <a:gd name="T61" fmla="*/ 273 h 291"/>
                  <a:gd name="T62" fmla="*/ 0 w 553"/>
                  <a:gd name="T63" fmla="*/ 255 h 291"/>
                  <a:gd name="T64" fmla="*/ 11 w 553"/>
                  <a:gd name="T65" fmla="*/ 238 h 291"/>
                  <a:gd name="T66" fmla="*/ 6 w 553"/>
                  <a:gd name="T67" fmla="*/ 221 h 291"/>
                  <a:gd name="T68" fmla="*/ 13 w 553"/>
                  <a:gd name="T69" fmla="*/ 215 h 291"/>
                  <a:gd name="T70" fmla="*/ 40 w 553"/>
                  <a:gd name="T71" fmla="*/ 215 h 291"/>
                  <a:gd name="T72" fmla="*/ 48 w 553"/>
                  <a:gd name="T73" fmla="*/ 189 h 291"/>
                  <a:gd name="T74" fmla="*/ 52 w 553"/>
                  <a:gd name="T75" fmla="*/ 169 h 291"/>
                  <a:gd name="T76" fmla="*/ 79 w 553"/>
                  <a:gd name="T77" fmla="*/ 169 h 291"/>
                  <a:gd name="T78" fmla="*/ 104 w 553"/>
                  <a:gd name="T79" fmla="*/ 169 h 291"/>
                  <a:gd name="T80" fmla="*/ 104 w 553"/>
                  <a:gd name="T81" fmla="*/ 144 h 291"/>
                  <a:gd name="T82" fmla="*/ 113 w 553"/>
                  <a:gd name="T83" fmla="*/ 115 h 291"/>
                  <a:gd name="T84" fmla="*/ 139 w 553"/>
                  <a:gd name="T85" fmla="*/ 107 h 291"/>
                  <a:gd name="T86" fmla="*/ 141 w 553"/>
                  <a:gd name="T87" fmla="*/ 84 h 291"/>
                  <a:gd name="T88" fmla="*/ 145 w 553"/>
                  <a:gd name="T89" fmla="*/ 56 h 291"/>
                  <a:gd name="T90" fmla="*/ 152 w 553"/>
                  <a:gd name="T91" fmla="*/ 73 h 291"/>
                  <a:gd name="T92" fmla="*/ 167 w 553"/>
                  <a:gd name="T93" fmla="*/ 67 h 291"/>
                  <a:gd name="T94" fmla="*/ 177 w 553"/>
                  <a:gd name="T95" fmla="*/ 51 h 291"/>
                  <a:gd name="T96" fmla="*/ 182 w 553"/>
                  <a:gd name="T97" fmla="*/ 29 h 291"/>
                  <a:gd name="T98" fmla="*/ 167 w 553"/>
                  <a:gd name="T99" fmla="*/ 12 h 291"/>
                  <a:gd name="T100" fmla="*/ 185 w 553"/>
                  <a:gd name="T101" fmla="*/ 9 h 291"/>
                  <a:gd name="T102" fmla="*/ 208 w 553"/>
                  <a:gd name="T103" fmla="*/ 22 h 291"/>
                  <a:gd name="T104" fmla="*/ 255 w 553"/>
                  <a:gd name="T105" fmla="*/ 46 h 291"/>
                  <a:gd name="T106" fmla="*/ 260 w 553"/>
                  <a:gd name="T107" fmla="*/ 47 h 291"/>
                  <a:gd name="T108" fmla="*/ 277 w 553"/>
                  <a:gd name="T109" fmla="*/ 55 h 291"/>
                  <a:gd name="T110" fmla="*/ 298 w 553"/>
                  <a:gd name="T111" fmla="*/ 78 h 291"/>
                  <a:gd name="T112" fmla="*/ 329 w 553"/>
                  <a:gd name="T113" fmla="*/ 93 h 291"/>
                  <a:gd name="T114" fmla="*/ 339 w 553"/>
                  <a:gd name="T115" fmla="*/ 101 h 291"/>
                  <a:gd name="T116" fmla="*/ 358 w 553"/>
                  <a:gd name="T117" fmla="*/ 102 h 291"/>
                  <a:gd name="T118" fmla="*/ 359 w 553"/>
                  <a:gd name="T119" fmla="*/ 117 h 291"/>
                  <a:gd name="T120" fmla="*/ 374 w 553"/>
                  <a:gd name="T121" fmla="*/ 120 h 291"/>
                  <a:gd name="T122" fmla="*/ 390 w 553"/>
                  <a:gd name="T123" fmla="*/ 119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53" h="291">
                    <a:moveTo>
                      <a:pt x="400" y="117"/>
                    </a:moveTo>
                    <a:lnTo>
                      <a:pt x="401" y="117"/>
                    </a:lnTo>
                    <a:lnTo>
                      <a:pt x="402" y="117"/>
                    </a:lnTo>
                    <a:lnTo>
                      <a:pt x="406" y="117"/>
                    </a:lnTo>
                    <a:lnTo>
                      <a:pt x="407" y="117"/>
                    </a:lnTo>
                    <a:lnTo>
                      <a:pt x="412" y="117"/>
                    </a:lnTo>
                    <a:lnTo>
                      <a:pt x="414" y="117"/>
                    </a:lnTo>
                    <a:lnTo>
                      <a:pt x="416" y="117"/>
                    </a:lnTo>
                    <a:lnTo>
                      <a:pt x="416" y="119"/>
                    </a:lnTo>
                    <a:lnTo>
                      <a:pt x="416" y="120"/>
                    </a:lnTo>
                    <a:lnTo>
                      <a:pt x="416" y="123"/>
                    </a:lnTo>
                    <a:lnTo>
                      <a:pt x="416" y="124"/>
                    </a:lnTo>
                    <a:lnTo>
                      <a:pt x="420" y="124"/>
                    </a:lnTo>
                    <a:lnTo>
                      <a:pt x="420" y="121"/>
                    </a:lnTo>
                    <a:lnTo>
                      <a:pt x="425" y="121"/>
                    </a:lnTo>
                    <a:lnTo>
                      <a:pt x="424" y="122"/>
                    </a:lnTo>
                    <a:lnTo>
                      <a:pt x="424" y="126"/>
                    </a:lnTo>
                    <a:lnTo>
                      <a:pt x="424" y="129"/>
                    </a:lnTo>
                    <a:lnTo>
                      <a:pt x="424" y="134"/>
                    </a:lnTo>
                    <a:lnTo>
                      <a:pt x="425" y="134"/>
                    </a:lnTo>
                    <a:lnTo>
                      <a:pt x="429" y="134"/>
                    </a:lnTo>
                    <a:lnTo>
                      <a:pt x="431" y="134"/>
                    </a:lnTo>
                    <a:lnTo>
                      <a:pt x="433" y="134"/>
                    </a:lnTo>
                    <a:lnTo>
                      <a:pt x="442" y="134"/>
                    </a:lnTo>
                    <a:lnTo>
                      <a:pt x="450" y="135"/>
                    </a:lnTo>
                    <a:lnTo>
                      <a:pt x="450" y="140"/>
                    </a:lnTo>
                    <a:lnTo>
                      <a:pt x="450" y="142"/>
                    </a:lnTo>
                    <a:lnTo>
                      <a:pt x="450" y="146"/>
                    </a:lnTo>
                    <a:lnTo>
                      <a:pt x="450" y="147"/>
                    </a:lnTo>
                    <a:lnTo>
                      <a:pt x="450" y="149"/>
                    </a:lnTo>
                    <a:lnTo>
                      <a:pt x="450" y="154"/>
                    </a:lnTo>
                    <a:lnTo>
                      <a:pt x="450" y="156"/>
                    </a:lnTo>
                    <a:lnTo>
                      <a:pt x="454" y="156"/>
                    </a:lnTo>
                    <a:lnTo>
                      <a:pt x="454" y="157"/>
                    </a:lnTo>
                    <a:lnTo>
                      <a:pt x="455" y="157"/>
                    </a:lnTo>
                    <a:lnTo>
                      <a:pt x="455" y="159"/>
                    </a:lnTo>
                    <a:lnTo>
                      <a:pt x="457" y="159"/>
                    </a:lnTo>
                    <a:lnTo>
                      <a:pt x="457" y="160"/>
                    </a:lnTo>
                    <a:lnTo>
                      <a:pt x="458" y="160"/>
                    </a:lnTo>
                    <a:lnTo>
                      <a:pt x="459" y="160"/>
                    </a:lnTo>
                    <a:lnTo>
                      <a:pt x="459" y="161"/>
                    </a:lnTo>
                    <a:lnTo>
                      <a:pt x="459" y="162"/>
                    </a:lnTo>
                    <a:lnTo>
                      <a:pt x="459" y="163"/>
                    </a:lnTo>
                    <a:lnTo>
                      <a:pt x="459" y="167"/>
                    </a:lnTo>
                    <a:lnTo>
                      <a:pt x="459" y="168"/>
                    </a:lnTo>
                    <a:lnTo>
                      <a:pt x="459" y="169"/>
                    </a:lnTo>
                    <a:lnTo>
                      <a:pt x="461" y="169"/>
                    </a:lnTo>
                    <a:lnTo>
                      <a:pt x="462" y="169"/>
                    </a:lnTo>
                    <a:lnTo>
                      <a:pt x="464" y="169"/>
                    </a:lnTo>
                    <a:lnTo>
                      <a:pt x="466" y="169"/>
                    </a:lnTo>
                    <a:lnTo>
                      <a:pt x="467" y="169"/>
                    </a:lnTo>
                    <a:lnTo>
                      <a:pt x="470" y="169"/>
                    </a:lnTo>
                    <a:lnTo>
                      <a:pt x="474" y="169"/>
                    </a:lnTo>
                    <a:lnTo>
                      <a:pt x="483" y="169"/>
                    </a:lnTo>
                    <a:lnTo>
                      <a:pt x="485" y="170"/>
                    </a:lnTo>
                    <a:lnTo>
                      <a:pt x="485" y="173"/>
                    </a:lnTo>
                    <a:lnTo>
                      <a:pt x="485" y="174"/>
                    </a:lnTo>
                    <a:lnTo>
                      <a:pt x="485" y="176"/>
                    </a:lnTo>
                    <a:lnTo>
                      <a:pt x="485" y="178"/>
                    </a:lnTo>
                    <a:lnTo>
                      <a:pt x="485" y="187"/>
                    </a:lnTo>
                    <a:lnTo>
                      <a:pt x="486" y="187"/>
                    </a:lnTo>
                    <a:lnTo>
                      <a:pt x="487" y="187"/>
                    </a:lnTo>
                    <a:lnTo>
                      <a:pt x="488" y="187"/>
                    </a:lnTo>
                    <a:lnTo>
                      <a:pt x="489" y="187"/>
                    </a:lnTo>
                    <a:lnTo>
                      <a:pt x="493" y="187"/>
                    </a:lnTo>
                    <a:lnTo>
                      <a:pt x="494" y="187"/>
                    </a:lnTo>
                    <a:lnTo>
                      <a:pt x="495" y="187"/>
                    </a:lnTo>
                    <a:lnTo>
                      <a:pt x="500" y="187"/>
                    </a:lnTo>
                    <a:lnTo>
                      <a:pt x="501" y="187"/>
                    </a:lnTo>
                    <a:lnTo>
                      <a:pt x="502" y="187"/>
                    </a:lnTo>
                    <a:lnTo>
                      <a:pt x="503" y="187"/>
                    </a:lnTo>
                    <a:lnTo>
                      <a:pt x="504" y="187"/>
                    </a:lnTo>
                    <a:lnTo>
                      <a:pt x="513" y="187"/>
                    </a:lnTo>
                    <a:lnTo>
                      <a:pt x="514" y="187"/>
                    </a:lnTo>
                    <a:lnTo>
                      <a:pt x="515" y="187"/>
                    </a:lnTo>
                    <a:lnTo>
                      <a:pt x="518" y="187"/>
                    </a:lnTo>
                    <a:lnTo>
                      <a:pt x="521" y="186"/>
                    </a:lnTo>
                    <a:lnTo>
                      <a:pt x="523" y="186"/>
                    </a:lnTo>
                    <a:lnTo>
                      <a:pt x="532" y="186"/>
                    </a:lnTo>
                    <a:lnTo>
                      <a:pt x="533" y="186"/>
                    </a:lnTo>
                    <a:lnTo>
                      <a:pt x="536" y="186"/>
                    </a:lnTo>
                    <a:lnTo>
                      <a:pt x="537" y="186"/>
                    </a:lnTo>
                    <a:lnTo>
                      <a:pt x="540" y="186"/>
                    </a:lnTo>
                    <a:lnTo>
                      <a:pt x="549" y="186"/>
                    </a:lnTo>
                    <a:lnTo>
                      <a:pt x="553" y="186"/>
                    </a:lnTo>
                    <a:lnTo>
                      <a:pt x="552" y="186"/>
                    </a:lnTo>
                    <a:lnTo>
                      <a:pt x="552" y="187"/>
                    </a:lnTo>
                    <a:lnTo>
                      <a:pt x="550" y="188"/>
                    </a:lnTo>
                    <a:lnTo>
                      <a:pt x="550" y="189"/>
                    </a:lnTo>
                    <a:lnTo>
                      <a:pt x="549" y="189"/>
                    </a:lnTo>
                    <a:lnTo>
                      <a:pt x="548" y="190"/>
                    </a:lnTo>
                    <a:lnTo>
                      <a:pt x="547" y="192"/>
                    </a:lnTo>
                    <a:lnTo>
                      <a:pt x="546" y="193"/>
                    </a:lnTo>
                    <a:lnTo>
                      <a:pt x="546" y="194"/>
                    </a:lnTo>
                    <a:lnTo>
                      <a:pt x="546" y="195"/>
                    </a:lnTo>
                    <a:lnTo>
                      <a:pt x="546" y="196"/>
                    </a:lnTo>
                    <a:lnTo>
                      <a:pt x="546" y="197"/>
                    </a:lnTo>
                    <a:lnTo>
                      <a:pt x="545" y="197"/>
                    </a:lnTo>
                    <a:lnTo>
                      <a:pt x="544" y="198"/>
                    </a:lnTo>
                    <a:lnTo>
                      <a:pt x="543" y="199"/>
                    </a:lnTo>
                    <a:lnTo>
                      <a:pt x="541" y="199"/>
                    </a:lnTo>
                    <a:lnTo>
                      <a:pt x="541" y="201"/>
                    </a:lnTo>
                    <a:lnTo>
                      <a:pt x="540" y="201"/>
                    </a:lnTo>
                    <a:lnTo>
                      <a:pt x="540" y="202"/>
                    </a:lnTo>
                    <a:lnTo>
                      <a:pt x="539" y="202"/>
                    </a:lnTo>
                    <a:lnTo>
                      <a:pt x="540" y="203"/>
                    </a:lnTo>
                    <a:lnTo>
                      <a:pt x="541" y="203"/>
                    </a:lnTo>
                    <a:lnTo>
                      <a:pt x="541" y="204"/>
                    </a:lnTo>
                    <a:lnTo>
                      <a:pt x="543" y="204"/>
                    </a:lnTo>
                    <a:lnTo>
                      <a:pt x="545" y="205"/>
                    </a:lnTo>
                    <a:lnTo>
                      <a:pt x="546" y="206"/>
                    </a:lnTo>
                    <a:lnTo>
                      <a:pt x="547" y="206"/>
                    </a:lnTo>
                    <a:lnTo>
                      <a:pt x="547" y="207"/>
                    </a:lnTo>
                    <a:lnTo>
                      <a:pt x="548" y="207"/>
                    </a:lnTo>
                    <a:lnTo>
                      <a:pt x="548" y="209"/>
                    </a:lnTo>
                    <a:lnTo>
                      <a:pt x="549" y="209"/>
                    </a:lnTo>
                    <a:lnTo>
                      <a:pt x="549" y="211"/>
                    </a:lnTo>
                    <a:lnTo>
                      <a:pt x="550" y="211"/>
                    </a:lnTo>
                    <a:lnTo>
                      <a:pt x="550" y="212"/>
                    </a:lnTo>
                    <a:lnTo>
                      <a:pt x="552" y="213"/>
                    </a:lnTo>
                    <a:lnTo>
                      <a:pt x="552" y="214"/>
                    </a:lnTo>
                    <a:lnTo>
                      <a:pt x="550" y="214"/>
                    </a:lnTo>
                    <a:lnTo>
                      <a:pt x="549" y="214"/>
                    </a:lnTo>
                    <a:lnTo>
                      <a:pt x="548" y="214"/>
                    </a:lnTo>
                    <a:lnTo>
                      <a:pt x="547" y="214"/>
                    </a:lnTo>
                    <a:lnTo>
                      <a:pt x="546" y="214"/>
                    </a:lnTo>
                    <a:lnTo>
                      <a:pt x="545" y="214"/>
                    </a:lnTo>
                    <a:lnTo>
                      <a:pt x="545" y="215"/>
                    </a:lnTo>
                    <a:lnTo>
                      <a:pt x="544" y="215"/>
                    </a:lnTo>
                    <a:lnTo>
                      <a:pt x="544" y="216"/>
                    </a:lnTo>
                    <a:lnTo>
                      <a:pt x="544" y="218"/>
                    </a:lnTo>
                    <a:lnTo>
                      <a:pt x="543" y="218"/>
                    </a:lnTo>
                    <a:lnTo>
                      <a:pt x="543" y="219"/>
                    </a:lnTo>
                    <a:lnTo>
                      <a:pt x="541" y="219"/>
                    </a:lnTo>
                    <a:lnTo>
                      <a:pt x="539" y="219"/>
                    </a:lnTo>
                    <a:lnTo>
                      <a:pt x="538" y="220"/>
                    </a:lnTo>
                    <a:lnTo>
                      <a:pt x="537" y="220"/>
                    </a:lnTo>
                    <a:lnTo>
                      <a:pt x="537" y="221"/>
                    </a:lnTo>
                    <a:lnTo>
                      <a:pt x="537" y="223"/>
                    </a:lnTo>
                    <a:lnTo>
                      <a:pt x="537" y="229"/>
                    </a:lnTo>
                    <a:lnTo>
                      <a:pt x="536" y="229"/>
                    </a:lnTo>
                    <a:lnTo>
                      <a:pt x="535" y="229"/>
                    </a:lnTo>
                    <a:lnTo>
                      <a:pt x="528" y="230"/>
                    </a:lnTo>
                    <a:lnTo>
                      <a:pt x="528" y="237"/>
                    </a:lnTo>
                    <a:lnTo>
                      <a:pt x="528" y="238"/>
                    </a:lnTo>
                    <a:lnTo>
                      <a:pt x="526" y="238"/>
                    </a:lnTo>
                    <a:lnTo>
                      <a:pt x="523" y="238"/>
                    </a:lnTo>
                    <a:lnTo>
                      <a:pt x="520" y="238"/>
                    </a:lnTo>
                    <a:lnTo>
                      <a:pt x="513" y="238"/>
                    </a:lnTo>
                    <a:lnTo>
                      <a:pt x="511" y="238"/>
                    </a:lnTo>
                    <a:lnTo>
                      <a:pt x="503" y="238"/>
                    </a:lnTo>
                    <a:lnTo>
                      <a:pt x="495" y="238"/>
                    </a:lnTo>
                    <a:lnTo>
                      <a:pt x="495" y="239"/>
                    </a:lnTo>
                    <a:lnTo>
                      <a:pt x="494" y="239"/>
                    </a:lnTo>
                    <a:lnTo>
                      <a:pt x="494" y="240"/>
                    </a:lnTo>
                    <a:lnTo>
                      <a:pt x="494" y="241"/>
                    </a:lnTo>
                    <a:lnTo>
                      <a:pt x="493" y="241"/>
                    </a:lnTo>
                    <a:lnTo>
                      <a:pt x="492" y="243"/>
                    </a:lnTo>
                    <a:lnTo>
                      <a:pt x="492" y="241"/>
                    </a:lnTo>
                    <a:lnTo>
                      <a:pt x="492" y="243"/>
                    </a:lnTo>
                    <a:lnTo>
                      <a:pt x="490" y="243"/>
                    </a:lnTo>
                    <a:lnTo>
                      <a:pt x="489" y="243"/>
                    </a:lnTo>
                    <a:lnTo>
                      <a:pt x="490" y="243"/>
                    </a:lnTo>
                    <a:lnTo>
                      <a:pt x="489" y="243"/>
                    </a:lnTo>
                    <a:lnTo>
                      <a:pt x="489" y="244"/>
                    </a:lnTo>
                    <a:lnTo>
                      <a:pt x="489" y="245"/>
                    </a:lnTo>
                    <a:lnTo>
                      <a:pt x="489" y="246"/>
                    </a:lnTo>
                    <a:lnTo>
                      <a:pt x="490" y="246"/>
                    </a:lnTo>
                    <a:lnTo>
                      <a:pt x="490" y="247"/>
                    </a:lnTo>
                    <a:lnTo>
                      <a:pt x="489" y="247"/>
                    </a:lnTo>
                    <a:lnTo>
                      <a:pt x="489" y="248"/>
                    </a:lnTo>
                    <a:lnTo>
                      <a:pt x="488" y="248"/>
                    </a:lnTo>
                    <a:lnTo>
                      <a:pt x="487" y="248"/>
                    </a:lnTo>
                    <a:lnTo>
                      <a:pt x="486" y="248"/>
                    </a:lnTo>
                    <a:lnTo>
                      <a:pt x="485" y="248"/>
                    </a:lnTo>
                    <a:lnTo>
                      <a:pt x="484" y="248"/>
                    </a:lnTo>
                    <a:lnTo>
                      <a:pt x="484" y="247"/>
                    </a:lnTo>
                    <a:lnTo>
                      <a:pt x="483" y="247"/>
                    </a:lnTo>
                    <a:lnTo>
                      <a:pt x="483" y="248"/>
                    </a:lnTo>
                    <a:lnTo>
                      <a:pt x="481" y="247"/>
                    </a:lnTo>
                    <a:lnTo>
                      <a:pt x="481" y="246"/>
                    </a:lnTo>
                    <a:lnTo>
                      <a:pt x="480" y="246"/>
                    </a:lnTo>
                    <a:lnTo>
                      <a:pt x="479" y="246"/>
                    </a:lnTo>
                    <a:lnTo>
                      <a:pt x="478" y="246"/>
                    </a:lnTo>
                    <a:lnTo>
                      <a:pt x="477" y="246"/>
                    </a:lnTo>
                    <a:lnTo>
                      <a:pt x="477" y="245"/>
                    </a:lnTo>
                    <a:lnTo>
                      <a:pt x="476" y="245"/>
                    </a:lnTo>
                    <a:lnTo>
                      <a:pt x="476" y="244"/>
                    </a:lnTo>
                    <a:lnTo>
                      <a:pt x="475" y="244"/>
                    </a:lnTo>
                    <a:lnTo>
                      <a:pt x="475" y="243"/>
                    </a:lnTo>
                    <a:lnTo>
                      <a:pt x="474" y="243"/>
                    </a:lnTo>
                    <a:lnTo>
                      <a:pt x="474" y="241"/>
                    </a:lnTo>
                    <a:lnTo>
                      <a:pt x="472" y="240"/>
                    </a:lnTo>
                    <a:lnTo>
                      <a:pt x="472" y="239"/>
                    </a:lnTo>
                    <a:lnTo>
                      <a:pt x="471" y="239"/>
                    </a:lnTo>
                    <a:lnTo>
                      <a:pt x="471" y="238"/>
                    </a:lnTo>
                    <a:lnTo>
                      <a:pt x="470" y="238"/>
                    </a:lnTo>
                    <a:lnTo>
                      <a:pt x="469" y="238"/>
                    </a:lnTo>
                    <a:lnTo>
                      <a:pt x="468" y="238"/>
                    </a:lnTo>
                    <a:lnTo>
                      <a:pt x="467" y="238"/>
                    </a:lnTo>
                    <a:lnTo>
                      <a:pt x="464" y="238"/>
                    </a:lnTo>
                    <a:lnTo>
                      <a:pt x="463" y="238"/>
                    </a:lnTo>
                    <a:lnTo>
                      <a:pt x="462" y="238"/>
                    </a:lnTo>
                    <a:lnTo>
                      <a:pt x="461" y="238"/>
                    </a:lnTo>
                    <a:lnTo>
                      <a:pt x="460" y="238"/>
                    </a:lnTo>
                    <a:lnTo>
                      <a:pt x="459" y="238"/>
                    </a:lnTo>
                    <a:lnTo>
                      <a:pt x="458" y="238"/>
                    </a:lnTo>
                    <a:lnTo>
                      <a:pt x="455" y="238"/>
                    </a:lnTo>
                    <a:lnTo>
                      <a:pt x="454" y="238"/>
                    </a:lnTo>
                    <a:lnTo>
                      <a:pt x="452" y="238"/>
                    </a:lnTo>
                    <a:lnTo>
                      <a:pt x="450" y="238"/>
                    </a:lnTo>
                    <a:lnTo>
                      <a:pt x="450" y="239"/>
                    </a:lnTo>
                    <a:lnTo>
                      <a:pt x="450" y="241"/>
                    </a:lnTo>
                    <a:lnTo>
                      <a:pt x="450" y="243"/>
                    </a:lnTo>
                    <a:lnTo>
                      <a:pt x="451" y="244"/>
                    </a:lnTo>
                    <a:lnTo>
                      <a:pt x="450" y="245"/>
                    </a:lnTo>
                    <a:lnTo>
                      <a:pt x="450" y="247"/>
                    </a:lnTo>
                    <a:lnTo>
                      <a:pt x="451" y="247"/>
                    </a:lnTo>
                    <a:lnTo>
                      <a:pt x="450" y="248"/>
                    </a:lnTo>
                    <a:lnTo>
                      <a:pt x="451" y="248"/>
                    </a:lnTo>
                    <a:lnTo>
                      <a:pt x="451" y="249"/>
                    </a:lnTo>
                    <a:lnTo>
                      <a:pt x="451" y="251"/>
                    </a:lnTo>
                    <a:lnTo>
                      <a:pt x="451" y="252"/>
                    </a:lnTo>
                    <a:lnTo>
                      <a:pt x="451" y="253"/>
                    </a:lnTo>
                    <a:lnTo>
                      <a:pt x="451" y="254"/>
                    </a:lnTo>
                    <a:lnTo>
                      <a:pt x="450" y="254"/>
                    </a:lnTo>
                    <a:lnTo>
                      <a:pt x="451" y="254"/>
                    </a:lnTo>
                    <a:lnTo>
                      <a:pt x="451" y="255"/>
                    </a:lnTo>
                    <a:lnTo>
                      <a:pt x="451" y="256"/>
                    </a:lnTo>
                    <a:lnTo>
                      <a:pt x="452" y="257"/>
                    </a:lnTo>
                    <a:lnTo>
                      <a:pt x="453" y="257"/>
                    </a:lnTo>
                    <a:lnTo>
                      <a:pt x="453" y="259"/>
                    </a:lnTo>
                    <a:lnTo>
                      <a:pt x="454" y="259"/>
                    </a:lnTo>
                    <a:lnTo>
                      <a:pt x="455" y="259"/>
                    </a:lnTo>
                    <a:lnTo>
                      <a:pt x="457" y="260"/>
                    </a:lnTo>
                    <a:lnTo>
                      <a:pt x="458" y="260"/>
                    </a:lnTo>
                    <a:lnTo>
                      <a:pt x="459" y="261"/>
                    </a:lnTo>
                    <a:lnTo>
                      <a:pt x="460" y="261"/>
                    </a:lnTo>
                    <a:lnTo>
                      <a:pt x="461" y="262"/>
                    </a:lnTo>
                    <a:lnTo>
                      <a:pt x="462" y="262"/>
                    </a:lnTo>
                    <a:lnTo>
                      <a:pt x="462" y="263"/>
                    </a:lnTo>
                    <a:lnTo>
                      <a:pt x="463" y="263"/>
                    </a:lnTo>
                    <a:lnTo>
                      <a:pt x="464" y="263"/>
                    </a:lnTo>
                    <a:lnTo>
                      <a:pt x="466" y="263"/>
                    </a:lnTo>
                    <a:lnTo>
                      <a:pt x="467" y="263"/>
                    </a:lnTo>
                    <a:lnTo>
                      <a:pt x="468" y="263"/>
                    </a:lnTo>
                    <a:lnTo>
                      <a:pt x="469" y="264"/>
                    </a:lnTo>
                    <a:lnTo>
                      <a:pt x="470" y="264"/>
                    </a:lnTo>
                    <a:lnTo>
                      <a:pt x="472" y="265"/>
                    </a:lnTo>
                    <a:lnTo>
                      <a:pt x="474" y="265"/>
                    </a:lnTo>
                    <a:lnTo>
                      <a:pt x="474" y="266"/>
                    </a:lnTo>
                    <a:lnTo>
                      <a:pt x="475" y="266"/>
                    </a:lnTo>
                    <a:lnTo>
                      <a:pt x="476" y="266"/>
                    </a:lnTo>
                    <a:lnTo>
                      <a:pt x="477" y="266"/>
                    </a:lnTo>
                    <a:lnTo>
                      <a:pt x="478" y="266"/>
                    </a:lnTo>
                    <a:lnTo>
                      <a:pt x="478" y="268"/>
                    </a:lnTo>
                    <a:lnTo>
                      <a:pt x="480" y="268"/>
                    </a:lnTo>
                    <a:lnTo>
                      <a:pt x="481" y="268"/>
                    </a:lnTo>
                    <a:lnTo>
                      <a:pt x="483" y="269"/>
                    </a:lnTo>
                    <a:lnTo>
                      <a:pt x="484" y="269"/>
                    </a:lnTo>
                    <a:lnTo>
                      <a:pt x="484" y="270"/>
                    </a:lnTo>
                    <a:lnTo>
                      <a:pt x="485" y="270"/>
                    </a:lnTo>
                    <a:lnTo>
                      <a:pt x="486" y="271"/>
                    </a:lnTo>
                    <a:lnTo>
                      <a:pt x="489" y="273"/>
                    </a:lnTo>
                    <a:lnTo>
                      <a:pt x="490" y="274"/>
                    </a:lnTo>
                    <a:lnTo>
                      <a:pt x="492" y="274"/>
                    </a:lnTo>
                    <a:lnTo>
                      <a:pt x="492" y="276"/>
                    </a:lnTo>
                    <a:lnTo>
                      <a:pt x="493" y="276"/>
                    </a:lnTo>
                    <a:lnTo>
                      <a:pt x="493" y="277"/>
                    </a:lnTo>
                    <a:lnTo>
                      <a:pt x="494" y="277"/>
                    </a:lnTo>
                    <a:lnTo>
                      <a:pt x="495" y="277"/>
                    </a:lnTo>
                    <a:lnTo>
                      <a:pt x="495" y="278"/>
                    </a:lnTo>
                    <a:lnTo>
                      <a:pt x="496" y="278"/>
                    </a:lnTo>
                    <a:lnTo>
                      <a:pt x="497" y="278"/>
                    </a:lnTo>
                    <a:lnTo>
                      <a:pt x="498" y="278"/>
                    </a:lnTo>
                    <a:lnTo>
                      <a:pt x="500" y="278"/>
                    </a:lnTo>
                    <a:lnTo>
                      <a:pt x="501" y="278"/>
                    </a:lnTo>
                    <a:lnTo>
                      <a:pt x="502" y="278"/>
                    </a:lnTo>
                    <a:lnTo>
                      <a:pt x="503" y="278"/>
                    </a:lnTo>
                    <a:lnTo>
                      <a:pt x="504" y="279"/>
                    </a:lnTo>
                    <a:lnTo>
                      <a:pt x="510" y="280"/>
                    </a:lnTo>
                    <a:lnTo>
                      <a:pt x="512" y="280"/>
                    </a:lnTo>
                    <a:lnTo>
                      <a:pt x="513" y="281"/>
                    </a:lnTo>
                    <a:lnTo>
                      <a:pt x="514" y="281"/>
                    </a:lnTo>
                    <a:lnTo>
                      <a:pt x="515" y="281"/>
                    </a:lnTo>
                    <a:lnTo>
                      <a:pt x="516" y="281"/>
                    </a:lnTo>
                    <a:lnTo>
                      <a:pt x="516" y="282"/>
                    </a:lnTo>
                    <a:lnTo>
                      <a:pt x="518" y="282"/>
                    </a:lnTo>
                    <a:lnTo>
                      <a:pt x="519" y="283"/>
                    </a:lnTo>
                    <a:lnTo>
                      <a:pt x="520" y="283"/>
                    </a:lnTo>
                    <a:lnTo>
                      <a:pt x="520" y="285"/>
                    </a:lnTo>
                    <a:lnTo>
                      <a:pt x="521" y="285"/>
                    </a:lnTo>
                    <a:lnTo>
                      <a:pt x="521" y="286"/>
                    </a:lnTo>
                    <a:lnTo>
                      <a:pt x="521" y="287"/>
                    </a:lnTo>
                    <a:lnTo>
                      <a:pt x="522" y="287"/>
                    </a:lnTo>
                    <a:lnTo>
                      <a:pt x="522" y="288"/>
                    </a:lnTo>
                    <a:lnTo>
                      <a:pt x="522" y="289"/>
                    </a:lnTo>
                    <a:lnTo>
                      <a:pt x="523" y="289"/>
                    </a:lnTo>
                    <a:lnTo>
                      <a:pt x="523" y="291"/>
                    </a:lnTo>
                    <a:lnTo>
                      <a:pt x="522" y="291"/>
                    </a:lnTo>
                    <a:lnTo>
                      <a:pt x="521" y="291"/>
                    </a:lnTo>
                    <a:lnTo>
                      <a:pt x="520" y="291"/>
                    </a:lnTo>
                    <a:lnTo>
                      <a:pt x="518" y="291"/>
                    </a:lnTo>
                    <a:lnTo>
                      <a:pt x="514" y="291"/>
                    </a:lnTo>
                    <a:lnTo>
                      <a:pt x="513" y="291"/>
                    </a:lnTo>
                    <a:lnTo>
                      <a:pt x="510" y="291"/>
                    </a:lnTo>
                    <a:lnTo>
                      <a:pt x="507" y="291"/>
                    </a:lnTo>
                    <a:lnTo>
                      <a:pt x="506" y="291"/>
                    </a:lnTo>
                    <a:lnTo>
                      <a:pt x="505" y="291"/>
                    </a:lnTo>
                    <a:lnTo>
                      <a:pt x="489" y="291"/>
                    </a:lnTo>
                    <a:lnTo>
                      <a:pt x="488" y="291"/>
                    </a:lnTo>
                    <a:lnTo>
                      <a:pt x="487" y="291"/>
                    </a:lnTo>
                    <a:lnTo>
                      <a:pt x="485" y="291"/>
                    </a:lnTo>
                    <a:lnTo>
                      <a:pt x="484" y="291"/>
                    </a:lnTo>
                    <a:lnTo>
                      <a:pt x="483" y="291"/>
                    </a:lnTo>
                    <a:lnTo>
                      <a:pt x="478" y="291"/>
                    </a:lnTo>
                    <a:lnTo>
                      <a:pt x="476" y="291"/>
                    </a:lnTo>
                    <a:lnTo>
                      <a:pt x="475" y="291"/>
                    </a:lnTo>
                    <a:lnTo>
                      <a:pt x="474" y="291"/>
                    </a:lnTo>
                    <a:lnTo>
                      <a:pt x="472" y="291"/>
                    </a:lnTo>
                    <a:lnTo>
                      <a:pt x="469" y="291"/>
                    </a:lnTo>
                    <a:lnTo>
                      <a:pt x="468" y="291"/>
                    </a:lnTo>
                    <a:lnTo>
                      <a:pt x="467" y="291"/>
                    </a:lnTo>
                    <a:lnTo>
                      <a:pt x="466" y="291"/>
                    </a:lnTo>
                    <a:lnTo>
                      <a:pt x="464" y="291"/>
                    </a:lnTo>
                    <a:lnTo>
                      <a:pt x="463" y="291"/>
                    </a:lnTo>
                    <a:lnTo>
                      <a:pt x="459" y="291"/>
                    </a:lnTo>
                    <a:lnTo>
                      <a:pt x="458" y="291"/>
                    </a:lnTo>
                    <a:lnTo>
                      <a:pt x="455" y="291"/>
                    </a:lnTo>
                    <a:lnTo>
                      <a:pt x="451" y="291"/>
                    </a:lnTo>
                    <a:lnTo>
                      <a:pt x="449" y="291"/>
                    </a:lnTo>
                    <a:lnTo>
                      <a:pt x="447" y="291"/>
                    </a:lnTo>
                    <a:lnTo>
                      <a:pt x="446" y="291"/>
                    </a:lnTo>
                    <a:lnTo>
                      <a:pt x="443" y="291"/>
                    </a:lnTo>
                    <a:lnTo>
                      <a:pt x="442" y="291"/>
                    </a:lnTo>
                    <a:lnTo>
                      <a:pt x="440" y="291"/>
                    </a:lnTo>
                    <a:lnTo>
                      <a:pt x="438" y="291"/>
                    </a:lnTo>
                    <a:lnTo>
                      <a:pt x="435" y="291"/>
                    </a:lnTo>
                    <a:lnTo>
                      <a:pt x="434" y="291"/>
                    </a:lnTo>
                    <a:lnTo>
                      <a:pt x="433" y="291"/>
                    </a:lnTo>
                    <a:lnTo>
                      <a:pt x="429" y="291"/>
                    </a:lnTo>
                    <a:lnTo>
                      <a:pt x="428" y="291"/>
                    </a:lnTo>
                    <a:lnTo>
                      <a:pt x="427" y="291"/>
                    </a:lnTo>
                    <a:lnTo>
                      <a:pt x="425" y="291"/>
                    </a:lnTo>
                    <a:lnTo>
                      <a:pt x="424" y="291"/>
                    </a:lnTo>
                    <a:lnTo>
                      <a:pt x="423" y="291"/>
                    </a:lnTo>
                    <a:lnTo>
                      <a:pt x="421" y="291"/>
                    </a:lnTo>
                    <a:lnTo>
                      <a:pt x="420" y="291"/>
                    </a:lnTo>
                    <a:lnTo>
                      <a:pt x="418" y="291"/>
                    </a:lnTo>
                    <a:lnTo>
                      <a:pt x="417" y="291"/>
                    </a:lnTo>
                    <a:lnTo>
                      <a:pt x="416" y="291"/>
                    </a:lnTo>
                    <a:lnTo>
                      <a:pt x="415" y="291"/>
                    </a:lnTo>
                    <a:lnTo>
                      <a:pt x="414" y="291"/>
                    </a:lnTo>
                    <a:lnTo>
                      <a:pt x="407" y="291"/>
                    </a:lnTo>
                    <a:lnTo>
                      <a:pt x="405" y="291"/>
                    </a:lnTo>
                    <a:lnTo>
                      <a:pt x="403" y="291"/>
                    </a:lnTo>
                    <a:lnTo>
                      <a:pt x="399" y="291"/>
                    </a:lnTo>
                    <a:lnTo>
                      <a:pt x="398" y="291"/>
                    </a:lnTo>
                    <a:lnTo>
                      <a:pt x="391" y="291"/>
                    </a:lnTo>
                    <a:lnTo>
                      <a:pt x="390" y="291"/>
                    </a:lnTo>
                    <a:lnTo>
                      <a:pt x="386" y="291"/>
                    </a:lnTo>
                    <a:lnTo>
                      <a:pt x="383" y="291"/>
                    </a:lnTo>
                    <a:lnTo>
                      <a:pt x="377" y="291"/>
                    </a:lnTo>
                    <a:lnTo>
                      <a:pt x="365" y="291"/>
                    </a:lnTo>
                    <a:lnTo>
                      <a:pt x="365" y="290"/>
                    </a:lnTo>
                    <a:lnTo>
                      <a:pt x="365" y="289"/>
                    </a:lnTo>
                    <a:lnTo>
                      <a:pt x="365" y="286"/>
                    </a:lnTo>
                    <a:lnTo>
                      <a:pt x="365" y="281"/>
                    </a:lnTo>
                    <a:lnTo>
                      <a:pt x="365" y="277"/>
                    </a:lnTo>
                    <a:lnTo>
                      <a:pt x="365" y="274"/>
                    </a:lnTo>
                    <a:lnTo>
                      <a:pt x="364" y="274"/>
                    </a:lnTo>
                    <a:lnTo>
                      <a:pt x="360" y="274"/>
                    </a:lnTo>
                    <a:lnTo>
                      <a:pt x="354" y="274"/>
                    </a:lnTo>
                    <a:lnTo>
                      <a:pt x="350" y="274"/>
                    </a:lnTo>
                    <a:lnTo>
                      <a:pt x="347" y="274"/>
                    </a:lnTo>
                    <a:lnTo>
                      <a:pt x="346" y="274"/>
                    </a:lnTo>
                    <a:lnTo>
                      <a:pt x="345" y="274"/>
                    </a:lnTo>
                    <a:lnTo>
                      <a:pt x="342" y="274"/>
                    </a:lnTo>
                    <a:lnTo>
                      <a:pt x="332" y="274"/>
                    </a:lnTo>
                    <a:lnTo>
                      <a:pt x="329" y="274"/>
                    </a:lnTo>
                    <a:lnTo>
                      <a:pt x="328" y="274"/>
                    </a:lnTo>
                    <a:lnTo>
                      <a:pt x="324" y="274"/>
                    </a:lnTo>
                    <a:lnTo>
                      <a:pt x="323" y="274"/>
                    </a:lnTo>
                    <a:lnTo>
                      <a:pt x="322" y="274"/>
                    </a:lnTo>
                    <a:lnTo>
                      <a:pt x="321" y="274"/>
                    </a:lnTo>
                    <a:lnTo>
                      <a:pt x="320" y="274"/>
                    </a:lnTo>
                    <a:lnTo>
                      <a:pt x="319" y="274"/>
                    </a:lnTo>
                    <a:lnTo>
                      <a:pt x="317" y="274"/>
                    </a:lnTo>
                    <a:lnTo>
                      <a:pt x="316" y="274"/>
                    </a:lnTo>
                    <a:lnTo>
                      <a:pt x="315" y="274"/>
                    </a:lnTo>
                    <a:lnTo>
                      <a:pt x="314" y="274"/>
                    </a:lnTo>
                    <a:lnTo>
                      <a:pt x="314" y="273"/>
                    </a:lnTo>
                    <a:lnTo>
                      <a:pt x="313" y="273"/>
                    </a:lnTo>
                    <a:lnTo>
                      <a:pt x="312" y="273"/>
                    </a:lnTo>
                    <a:lnTo>
                      <a:pt x="309" y="273"/>
                    </a:lnTo>
                    <a:lnTo>
                      <a:pt x="308" y="273"/>
                    </a:lnTo>
                    <a:lnTo>
                      <a:pt x="307" y="273"/>
                    </a:lnTo>
                    <a:lnTo>
                      <a:pt x="306" y="273"/>
                    </a:lnTo>
                    <a:lnTo>
                      <a:pt x="305" y="273"/>
                    </a:lnTo>
                    <a:lnTo>
                      <a:pt x="304" y="273"/>
                    </a:lnTo>
                    <a:lnTo>
                      <a:pt x="303" y="273"/>
                    </a:lnTo>
                    <a:lnTo>
                      <a:pt x="302" y="273"/>
                    </a:lnTo>
                    <a:lnTo>
                      <a:pt x="300" y="273"/>
                    </a:lnTo>
                    <a:lnTo>
                      <a:pt x="296" y="273"/>
                    </a:lnTo>
                    <a:lnTo>
                      <a:pt x="295" y="273"/>
                    </a:lnTo>
                    <a:lnTo>
                      <a:pt x="294" y="273"/>
                    </a:lnTo>
                    <a:lnTo>
                      <a:pt x="293" y="273"/>
                    </a:lnTo>
                    <a:lnTo>
                      <a:pt x="287" y="273"/>
                    </a:lnTo>
                    <a:lnTo>
                      <a:pt x="286" y="273"/>
                    </a:lnTo>
                    <a:lnTo>
                      <a:pt x="285" y="273"/>
                    </a:lnTo>
                    <a:lnTo>
                      <a:pt x="282" y="273"/>
                    </a:lnTo>
                    <a:lnTo>
                      <a:pt x="281" y="273"/>
                    </a:lnTo>
                    <a:lnTo>
                      <a:pt x="280" y="273"/>
                    </a:lnTo>
                    <a:lnTo>
                      <a:pt x="279" y="273"/>
                    </a:lnTo>
                    <a:lnTo>
                      <a:pt x="278" y="273"/>
                    </a:lnTo>
                    <a:lnTo>
                      <a:pt x="277" y="273"/>
                    </a:lnTo>
                    <a:lnTo>
                      <a:pt x="276" y="273"/>
                    </a:lnTo>
                    <a:lnTo>
                      <a:pt x="274" y="273"/>
                    </a:lnTo>
                    <a:lnTo>
                      <a:pt x="273" y="273"/>
                    </a:lnTo>
                    <a:lnTo>
                      <a:pt x="272" y="273"/>
                    </a:lnTo>
                    <a:lnTo>
                      <a:pt x="271" y="273"/>
                    </a:lnTo>
                    <a:lnTo>
                      <a:pt x="270" y="273"/>
                    </a:lnTo>
                    <a:lnTo>
                      <a:pt x="269" y="273"/>
                    </a:lnTo>
                    <a:lnTo>
                      <a:pt x="261" y="273"/>
                    </a:lnTo>
                    <a:lnTo>
                      <a:pt x="260" y="273"/>
                    </a:lnTo>
                    <a:lnTo>
                      <a:pt x="259" y="273"/>
                    </a:lnTo>
                    <a:lnTo>
                      <a:pt x="257" y="273"/>
                    </a:lnTo>
                    <a:lnTo>
                      <a:pt x="256" y="273"/>
                    </a:lnTo>
                    <a:lnTo>
                      <a:pt x="255" y="273"/>
                    </a:lnTo>
                    <a:lnTo>
                      <a:pt x="254" y="273"/>
                    </a:lnTo>
                    <a:lnTo>
                      <a:pt x="252" y="273"/>
                    </a:lnTo>
                    <a:lnTo>
                      <a:pt x="251" y="273"/>
                    </a:lnTo>
                    <a:lnTo>
                      <a:pt x="245" y="273"/>
                    </a:lnTo>
                    <a:lnTo>
                      <a:pt x="244" y="273"/>
                    </a:lnTo>
                    <a:lnTo>
                      <a:pt x="243" y="273"/>
                    </a:lnTo>
                    <a:lnTo>
                      <a:pt x="242" y="273"/>
                    </a:lnTo>
                    <a:lnTo>
                      <a:pt x="231" y="273"/>
                    </a:lnTo>
                    <a:lnTo>
                      <a:pt x="228" y="273"/>
                    </a:lnTo>
                    <a:lnTo>
                      <a:pt x="226" y="273"/>
                    </a:lnTo>
                    <a:lnTo>
                      <a:pt x="225" y="273"/>
                    </a:lnTo>
                    <a:lnTo>
                      <a:pt x="224" y="273"/>
                    </a:lnTo>
                    <a:lnTo>
                      <a:pt x="222" y="273"/>
                    </a:lnTo>
                    <a:lnTo>
                      <a:pt x="221" y="273"/>
                    </a:lnTo>
                    <a:lnTo>
                      <a:pt x="220" y="273"/>
                    </a:lnTo>
                    <a:lnTo>
                      <a:pt x="219" y="273"/>
                    </a:lnTo>
                    <a:lnTo>
                      <a:pt x="218" y="273"/>
                    </a:lnTo>
                    <a:lnTo>
                      <a:pt x="217" y="273"/>
                    </a:lnTo>
                    <a:lnTo>
                      <a:pt x="216" y="273"/>
                    </a:lnTo>
                    <a:lnTo>
                      <a:pt x="216" y="272"/>
                    </a:lnTo>
                    <a:lnTo>
                      <a:pt x="216" y="268"/>
                    </a:lnTo>
                    <a:lnTo>
                      <a:pt x="216" y="266"/>
                    </a:lnTo>
                    <a:lnTo>
                      <a:pt x="216" y="265"/>
                    </a:lnTo>
                    <a:lnTo>
                      <a:pt x="214" y="264"/>
                    </a:lnTo>
                    <a:lnTo>
                      <a:pt x="213" y="264"/>
                    </a:lnTo>
                    <a:lnTo>
                      <a:pt x="214" y="264"/>
                    </a:lnTo>
                    <a:lnTo>
                      <a:pt x="214" y="263"/>
                    </a:lnTo>
                    <a:lnTo>
                      <a:pt x="216" y="262"/>
                    </a:lnTo>
                    <a:lnTo>
                      <a:pt x="216" y="261"/>
                    </a:lnTo>
                    <a:lnTo>
                      <a:pt x="217" y="261"/>
                    </a:lnTo>
                    <a:lnTo>
                      <a:pt x="217" y="260"/>
                    </a:lnTo>
                    <a:lnTo>
                      <a:pt x="217" y="259"/>
                    </a:lnTo>
                    <a:lnTo>
                      <a:pt x="216" y="259"/>
                    </a:lnTo>
                    <a:lnTo>
                      <a:pt x="216" y="257"/>
                    </a:lnTo>
                    <a:lnTo>
                      <a:pt x="216" y="256"/>
                    </a:lnTo>
                    <a:lnTo>
                      <a:pt x="216" y="255"/>
                    </a:lnTo>
                    <a:lnTo>
                      <a:pt x="214" y="255"/>
                    </a:lnTo>
                    <a:lnTo>
                      <a:pt x="212" y="255"/>
                    </a:lnTo>
                    <a:lnTo>
                      <a:pt x="211" y="255"/>
                    </a:lnTo>
                    <a:lnTo>
                      <a:pt x="209" y="255"/>
                    </a:lnTo>
                    <a:lnTo>
                      <a:pt x="208" y="255"/>
                    </a:lnTo>
                    <a:lnTo>
                      <a:pt x="208" y="256"/>
                    </a:lnTo>
                    <a:lnTo>
                      <a:pt x="207" y="256"/>
                    </a:lnTo>
                    <a:lnTo>
                      <a:pt x="205" y="256"/>
                    </a:lnTo>
                    <a:lnTo>
                      <a:pt x="202" y="256"/>
                    </a:lnTo>
                    <a:lnTo>
                      <a:pt x="201" y="256"/>
                    </a:lnTo>
                    <a:lnTo>
                      <a:pt x="201" y="255"/>
                    </a:lnTo>
                    <a:lnTo>
                      <a:pt x="200" y="255"/>
                    </a:lnTo>
                    <a:lnTo>
                      <a:pt x="200" y="256"/>
                    </a:lnTo>
                    <a:lnTo>
                      <a:pt x="198" y="256"/>
                    </a:lnTo>
                    <a:lnTo>
                      <a:pt x="198" y="255"/>
                    </a:lnTo>
                    <a:lnTo>
                      <a:pt x="196" y="256"/>
                    </a:lnTo>
                    <a:lnTo>
                      <a:pt x="194" y="255"/>
                    </a:lnTo>
                    <a:lnTo>
                      <a:pt x="193" y="256"/>
                    </a:lnTo>
                    <a:lnTo>
                      <a:pt x="192" y="255"/>
                    </a:lnTo>
                    <a:lnTo>
                      <a:pt x="191" y="255"/>
                    </a:lnTo>
                    <a:lnTo>
                      <a:pt x="190" y="255"/>
                    </a:lnTo>
                    <a:lnTo>
                      <a:pt x="188" y="255"/>
                    </a:lnTo>
                    <a:lnTo>
                      <a:pt x="183" y="255"/>
                    </a:lnTo>
                    <a:lnTo>
                      <a:pt x="181" y="255"/>
                    </a:lnTo>
                    <a:lnTo>
                      <a:pt x="179" y="255"/>
                    </a:lnTo>
                    <a:lnTo>
                      <a:pt x="178" y="255"/>
                    </a:lnTo>
                    <a:lnTo>
                      <a:pt x="177" y="255"/>
                    </a:lnTo>
                    <a:lnTo>
                      <a:pt x="176" y="255"/>
                    </a:lnTo>
                    <a:lnTo>
                      <a:pt x="175" y="255"/>
                    </a:lnTo>
                    <a:lnTo>
                      <a:pt x="171" y="255"/>
                    </a:lnTo>
                    <a:lnTo>
                      <a:pt x="161" y="255"/>
                    </a:lnTo>
                    <a:lnTo>
                      <a:pt x="159" y="255"/>
                    </a:lnTo>
                    <a:lnTo>
                      <a:pt x="158" y="255"/>
                    </a:lnTo>
                    <a:lnTo>
                      <a:pt x="157" y="255"/>
                    </a:lnTo>
                    <a:lnTo>
                      <a:pt x="152" y="255"/>
                    </a:lnTo>
                    <a:lnTo>
                      <a:pt x="139" y="256"/>
                    </a:lnTo>
                    <a:lnTo>
                      <a:pt x="138" y="256"/>
                    </a:lnTo>
                    <a:lnTo>
                      <a:pt x="133" y="256"/>
                    </a:lnTo>
                    <a:lnTo>
                      <a:pt x="127" y="256"/>
                    </a:lnTo>
                    <a:lnTo>
                      <a:pt x="126" y="256"/>
                    </a:lnTo>
                    <a:lnTo>
                      <a:pt x="125" y="256"/>
                    </a:lnTo>
                    <a:lnTo>
                      <a:pt x="122" y="256"/>
                    </a:lnTo>
                    <a:lnTo>
                      <a:pt x="121" y="256"/>
                    </a:lnTo>
                    <a:lnTo>
                      <a:pt x="119" y="256"/>
                    </a:lnTo>
                    <a:lnTo>
                      <a:pt x="118" y="256"/>
                    </a:lnTo>
                    <a:lnTo>
                      <a:pt x="113" y="256"/>
                    </a:lnTo>
                    <a:lnTo>
                      <a:pt x="110" y="256"/>
                    </a:lnTo>
                    <a:lnTo>
                      <a:pt x="109" y="256"/>
                    </a:lnTo>
                    <a:lnTo>
                      <a:pt x="107" y="256"/>
                    </a:lnTo>
                    <a:lnTo>
                      <a:pt x="106" y="256"/>
                    </a:lnTo>
                    <a:lnTo>
                      <a:pt x="105" y="256"/>
                    </a:lnTo>
                    <a:lnTo>
                      <a:pt x="103" y="256"/>
                    </a:lnTo>
                    <a:lnTo>
                      <a:pt x="101" y="256"/>
                    </a:lnTo>
                    <a:lnTo>
                      <a:pt x="100" y="256"/>
                    </a:lnTo>
                    <a:lnTo>
                      <a:pt x="99" y="256"/>
                    </a:lnTo>
                    <a:lnTo>
                      <a:pt x="98" y="256"/>
                    </a:lnTo>
                    <a:lnTo>
                      <a:pt x="97" y="256"/>
                    </a:lnTo>
                    <a:lnTo>
                      <a:pt x="96" y="256"/>
                    </a:lnTo>
                    <a:lnTo>
                      <a:pt x="95" y="256"/>
                    </a:lnTo>
                    <a:lnTo>
                      <a:pt x="93" y="256"/>
                    </a:lnTo>
                    <a:lnTo>
                      <a:pt x="92" y="256"/>
                    </a:lnTo>
                    <a:lnTo>
                      <a:pt x="91" y="256"/>
                    </a:lnTo>
                    <a:lnTo>
                      <a:pt x="90" y="256"/>
                    </a:lnTo>
                    <a:lnTo>
                      <a:pt x="88" y="256"/>
                    </a:lnTo>
                    <a:lnTo>
                      <a:pt x="87" y="256"/>
                    </a:lnTo>
                    <a:lnTo>
                      <a:pt x="86" y="256"/>
                    </a:lnTo>
                    <a:lnTo>
                      <a:pt x="84" y="256"/>
                    </a:lnTo>
                    <a:lnTo>
                      <a:pt x="83" y="256"/>
                    </a:lnTo>
                    <a:lnTo>
                      <a:pt x="82" y="256"/>
                    </a:lnTo>
                    <a:lnTo>
                      <a:pt x="81" y="256"/>
                    </a:lnTo>
                    <a:lnTo>
                      <a:pt x="79" y="256"/>
                    </a:lnTo>
                    <a:lnTo>
                      <a:pt x="78" y="256"/>
                    </a:lnTo>
                    <a:lnTo>
                      <a:pt x="76" y="256"/>
                    </a:lnTo>
                    <a:lnTo>
                      <a:pt x="75" y="256"/>
                    </a:lnTo>
                    <a:lnTo>
                      <a:pt x="74" y="256"/>
                    </a:lnTo>
                    <a:lnTo>
                      <a:pt x="69" y="256"/>
                    </a:lnTo>
                    <a:lnTo>
                      <a:pt x="67" y="256"/>
                    </a:lnTo>
                    <a:lnTo>
                      <a:pt x="66" y="256"/>
                    </a:lnTo>
                    <a:lnTo>
                      <a:pt x="63" y="256"/>
                    </a:lnTo>
                    <a:lnTo>
                      <a:pt x="60" y="256"/>
                    </a:lnTo>
                    <a:lnTo>
                      <a:pt x="58" y="256"/>
                    </a:lnTo>
                    <a:lnTo>
                      <a:pt x="56" y="256"/>
                    </a:lnTo>
                    <a:lnTo>
                      <a:pt x="55" y="256"/>
                    </a:lnTo>
                    <a:lnTo>
                      <a:pt x="53" y="256"/>
                    </a:lnTo>
                    <a:lnTo>
                      <a:pt x="52" y="256"/>
                    </a:lnTo>
                    <a:lnTo>
                      <a:pt x="50" y="256"/>
                    </a:lnTo>
                    <a:lnTo>
                      <a:pt x="49" y="256"/>
                    </a:lnTo>
                    <a:lnTo>
                      <a:pt x="48" y="256"/>
                    </a:lnTo>
                    <a:lnTo>
                      <a:pt x="47" y="256"/>
                    </a:lnTo>
                    <a:lnTo>
                      <a:pt x="44" y="256"/>
                    </a:lnTo>
                    <a:lnTo>
                      <a:pt x="43" y="256"/>
                    </a:lnTo>
                    <a:lnTo>
                      <a:pt x="41" y="256"/>
                    </a:lnTo>
                    <a:lnTo>
                      <a:pt x="38" y="256"/>
                    </a:lnTo>
                    <a:lnTo>
                      <a:pt x="35" y="256"/>
                    </a:lnTo>
                    <a:lnTo>
                      <a:pt x="35" y="257"/>
                    </a:lnTo>
                    <a:lnTo>
                      <a:pt x="35" y="259"/>
                    </a:lnTo>
                    <a:lnTo>
                      <a:pt x="35" y="263"/>
                    </a:lnTo>
                    <a:lnTo>
                      <a:pt x="35" y="265"/>
                    </a:lnTo>
                    <a:lnTo>
                      <a:pt x="35" y="266"/>
                    </a:lnTo>
                    <a:lnTo>
                      <a:pt x="35" y="268"/>
                    </a:lnTo>
                    <a:lnTo>
                      <a:pt x="35" y="269"/>
                    </a:lnTo>
                    <a:lnTo>
                      <a:pt x="35" y="270"/>
                    </a:lnTo>
                    <a:lnTo>
                      <a:pt x="35" y="272"/>
                    </a:lnTo>
                    <a:lnTo>
                      <a:pt x="35" y="273"/>
                    </a:lnTo>
                    <a:lnTo>
                      <a:pt x="32" y="273"/>
                    </a:lnTo>
                    <a:lnTo>
                      <a:pt x="30" y="273"/>
                    </a:lnTo>
                    <a:lnTo>
                      <a:pt x="28" y="273"/>
                    </a:lnTo>
                    <a:lnTo>
                      <a:pt x="27" y="273"/>
                    </a:lnTo>
                    <a:lnTo>
                      <a:pt x="26" y="273"/>
                    </a:lnTo>
                    <a:lnTo>
                      <a:pt x="24" y="273"/>
                    </a:lnTo>
                    <a:lnTo>
                      <a:pt x="21" y="273"/>
                    </a:lnTo>
                    <a:lnTo>
                      <a:pt x="19" y="273"/>
                    </a:lnTo>
                    <a:lnTo>
                      <a:pt x="17" y="273"/>
                    </a:lnTo>
                    <a:lnTo>
                      <a:pt x="15" y="273"/>
                    </a:lnTo>
                    <a:lnTo>
                      <a:pt x="14" y="273"/>
                    </a:lnTo>
                    <a:lnTo>
                      <a:pt x="13" y="273"/>
                    </a:lnTo>
                    <a:lnTo>
                      <a:pt x="12" y="273"/>
                    </a:lnTo>
                    <a:lnTo>
                      <a:pt x="11" y="273"/>
                    </a:lnTo>
                    <a:lnTo>
                      <a:pt x="10" y="273"/>
                    </a:lnTo>
                    <a:lnTo>
                      <a:pt x="9" y="273"/>
                    </a:lnTo>
                    <a:lnTo>
                      <a:pt x="7" y="273"/>
                    </a:lnTo>
                    <a:lnTo>
                      <a:pt x="6" y="273"/>
                    </a:lnTo>
                    <a:lnTo>
                      <a:pt x="5" y="273"/>
                    </a:lnTo>
                    <a:lnTo>
                      <a:pt x="4" y="273"/>
                    </a:lnTo>
                    <a:lnTo>
                      <a:pt x="3" y="273"/>
                    </a:lnTo>
                    <a:lnTo>
                      <a:pt x="2" y="273"/>
                    </a:lnTo>
                    <a:lnTo>
                      <a:pt x="1" y="273"/>
                    </a:lnTo>
                    <a:lnTo>
                      <a:pt x="0" y="273"/>
                    </a:lnTo>
                    <a:lnTo>
                      <a:pt x="0" y="271"/>
                    </a:lnTo>
                    <a:lnTo>
                      <a:pt x="0" y="270"/>
                    </a:lnTo>
                    <a:lnTo>
                      <a:pt x="0" y="269"/>
                    </a:lnTo>
                    <a:lnTo>
                      <a:pt x="0" y="268"/>
                    </a:lnTo>
                    <a:lnTo>
                      <a:pt x="0" y="266"/>
                    </a:lnTo>
                    <a:lnTo>
                      <a:pt x="0" y="265"/>
                    </a:lnTo>
                    <a:lnTo>
                      <a:pt x="0" y="264"/>
                    </a:lnTo>
                    <a:lnTo>
                      <a:pt x="0" y="263"/>
                    </a:lnTo>
                    <a:lnTo>
                      <a:pt x="0" y="262"/>
                    </a:lnTo>
                    <a:lnTo>
                      <a:pt x="0" y="261"/>
                    </a:lnTo>
                    <a:lnTo>
                      <a:pt x="0" y="260"/>
                    </a:lnTo>
                    <a:lnTo>
                      <a:pt x="0" y="259"/>
                    </a:lnTo>
                    <a:lnTo>
                      <a:pt x="0" y="257"/>
                    </a:lnTo>
                    <a:lnTo>
                      <a:pt x="0" y="256"/>
                    </a:lnTo>
                    <a:lnTo>
                      <a:pt x="0" y="255"/>
                    </a:lnTo>
                    <a:lnTo>
                      <a:pt x="0" y="252"/>
                    </a:lnTo>
                    <a:lnTo>
                      <a:pt x="0" y="251"/>
                    </a:lnTo>
                    <a:lnTo>
                      <a:pt x="0" y="248"/>
                    </a:lnTo>
                    <a:lnTo>
                      <a:pt x="0" y="247"/>
                    </a:lnTo>
                    <a:lnTo>
                      <a:pt x="0" y="246"/>
                    </a:lnTo>
                    <a:lnTo>
                      <a:pt x="0" y="244"/>
                    </a:lnTo>
                    <a:lnTo>
                      <a:pt x="0" y="243"/>
                    </a:lnTo>
                    <a:lnTo>
                      <a:pt x="0" y="240"/>
                    </a:lnTo>
                    <a:lnTo>
                      <a:pt x="0" y="239"/>
                    </a:lnTo>
                    <a:lnTo>
                      <a:pt x="0" y="238"/>
                    </a:lnTo>
                    <a:lnTo>
                      <a:pt x="1" y="238"/>
                    </a:lnTo>
                    <a:lnTo>
                      <a:pt x="2" y="238"/>
                    </a:lnTo>
                    <a:lnTo>
                      <a:pt x="3" y="238"/>
                    </a:lnTo>
                    <a:lnTo>
                      <a:pt x="4" y="238"/>
                    </a:lnTo>
                    <a:lnTo>
                      <a:pt x="5" y="238"/>
                    </a:lnTo>
                    <a:lnTo>
                      <a:pt x="7" y="238"/>
                    </a:lnTo>
                    <a:lnTo>
                      <a:pt x="9" y="238"/>
                    </a:lnTo>
                    <a:lnTo>
                      <a:pt x="10" y="238"/>
                    </a:lnTo>
                    <a:lnTo>
                      <a:pt x="11" y="238"/>
                    </a:lnTo>
                    <a:lnTo>
                      <a:pt x="15" y="238"/>
                    </a:lnTo>
                    <a:lnTo>
                      <a:pt x="17" y="238"/>
                    </a:lnTo>
                    <a:lnTo>
                      <a:pt x="17" y="235"/>
                    </a:lnTo>
                    <a:lnTo>
                      <a:pt x="17" y="234"/>
                    </a:lnTo>
                    <a:lnTo>
                      <a:pt x="17" y="232"/>
                    </a:lnTo>
                    <a:lnTo>
                      <a:pt x="17" y="230"/>
                    </a:lnTo>
                    <a:lnTo>
                      <a:pt x="17" y="229"/>
                    </a:lnTo>
                    <a:lnTo>
                      <a:pt x="17" y="227"/>
                    </a:lnTo>
                    <a:lnTo>
                      <a:pt x="17" y="224"/>
                    </a:lnTo>
                    <a:lnTo>
                      <a:pt x="17" y="223"/>
                    </a:lnTo>
                    <a:lnTo>
                      <a:pt x="17" y="222"/>
                    </a:lnTo>
                    <a:lnTo>
                      <a:pt x="15" y="222"/>
                    </a:lnTo>
                    <a:lnTo>
                      <a:pt x="14" y="222"/>
                    </a:lnTo>
                    <a:lnTo>
                      <a:pt x="13" y="221"/>
                    </a:lnTo>
                    <a:lnTo>
                      <a:pt x="12" y="221"/>
                    </a:lnTo>
                    <a:lnTo>
                      <a:pt x="10" y="221"/>
                    </a:lnTo>
                    <a:lnTo>
                      <a:pt x="9" y="221"/>
                    </a:lnTo>
                    <a:lnTo>
                      <a:pt x="7" y="221"/>
                    </a:lnTo>
                    <a:lnTo>
                      <a:pt x="6" y="221"/>
                    </a:lnTo>
                    <a:lnTo>
                      <a:pt x="2" y="221"/>
                    </a:lnTo>
                    <a:lnTo>
                      <a:pt x="1" y="221"/>
                    </a:lnTo>
                    <a:lnTo>
                      <a:pt x="0" y="221"/>
                    </a:lnTo>
                    <a:lnTo>
                      <a:pt x="0" y="220"/>
                    </a:lnTo>
                    <a:lnTo>
                      <a:pt x="0" y="219"/>
                    </a:lnTo>
                    <a:lnTo>
                      <a:pt x="0" y="218"/>
                    </a:lnTo>
                    <a:lnTo>
                      <a:pt x="0" y="216"/>
                    </a:lnTo>
                    <a:lnTo>
                      <a:pt x="0" y="215"/>
                    </a:lnTo>
                    <a:lnTo>
                      <a:pt x="1" y="215"/>
                    </a:lnTo>
                    <a:lnTo>
                      <a:pt x="2" y="215"/>
                    </a:lnTo>
                    <a:lnTo>
                      <a:pt x="3" y="215"/>
                    </a:lnTo>
                    <a:lnTo>
                      <a:pt x="4" y="215"/>
                    </a:lnTo>
                    <a:lnTo>
                      <a:pt x="5" y="215"/>
                    </a:lnTo>
                    <a:lnTo>
                      <a:pt x="6" y="215"/>
                    </a:lnTo>
                    <a:lnTo>
                      <a:pt x="7" y="215"/>
                    </a:lnTo>
                    <a:lnTo>
                      <a:pt x="9" y="215"/>
                    </a:lnTo>
                    <a:lnTo>
                      <a:pt x="11" y="215"/>
                    </a:lnTo>
                    <a:lnTo>
                      <a:pt x="12" y="215"/>
                    </a:lnTo>
                    <a:lnTo>
                      <a:pt x="13" y="215"/>
                    </a:lnTo>
                    <a:lnTo>
                      <a:pt x="14" y="215"/>
                    </a:lnTo>
                    <a:lnTo>
                      <a:pt x="15" y="215"/>
                    </a:lnTo>
                    <a:lnTo>
                      <a:pt x="17" y="215"/>
                    </a:lnTo>
                    <a:lnTo>
                      <a:pt x="18" y="215"/>
                    </a:lnTo>
                    <a:lnTo>
                      <a:pt x="19" y="215"/>
                    </a:lnTo>
                    <a:lnTo>
                      <a:pt x="20" y="215"/>
                    </a:lnTo>
                    <a:lnTo>
                      <a:pt x="21" y="215"/>
                    </a:lnTo>
                    <a:lnTo>
                      <a:pt x="22" y="215"/>
                    </a:lnTo>
                    <a:lnTo>
                      <a:pt x="27" y="215"/>
                    </a:lnTo>
                    <a:lnTo>
                      <a:pt x="28" y="215"/>
                    </a:lnTo>
                    <a:lnTo>
                      <a:pt x="29" y="215"/>
                    </a:lnTo>
                    <a:lnTo>
                      <a:pt x="30" y="215"/>
                    </a:lnTo>
                    <a:lnTo>
                      <a:pt x="32" y="215"/>
                    </a:lnTo>
                    <a:lnTo>
                      <a:pt x="34" y="215"/>
                    </a:lnTo>
                    <a:lnTo>
                      <a:pt x="35" y="215"/>
                    </a:lnTo>
                    <a:lnTo>
                      <a:pt x="36" y="215"/>
                    </a:lnTo>
                    <a:lnTo>
                      <a:pt x="38" y="215"/>
                    </a:lnTo>
                    <a:lnTo>
                      <a:pt x="39" y="215"/>
                    </a:lnTo>
                    <a:lnTo>
                      <a:pt x="40" y="215"/>
                    </a:lnTo>
                    <a:lnTo>
                      <a:pt x="41" y="215"/>
                    </a:lnTo>
                    <a:lnTo>
                      <a:pt x="43" y="215"/>
                    </a:lnTo>
                    <a:lnTo>
                      <a:pt x="44" y="215"/>
                    </a:lnTo>
                    <a:lnTo>
                      <a:pt x="45" y="215"/>
                    </a:lnTo>
                    <a:lnTo>
                      <a:pt x="46" y="215"/>
                    </a:lnTo>
                    <a:lnTo>
                      <a:pt x="47" y="215"/>
                    </a:lnTo>
                    <a:lnTo>
                      <a:pt x="47" y="214"/>
                    </a:lnTo>
                    <a:lnTo>
                      <a:pt x="47" y="212"/>
                    </a:lnTo>
                    <a:lnTo>
                      <a:pt x="47" y="211"/>
                    </a:lnTo>
                    <a:lnTo>
                      <a:pt x="47" y="210"/>
                    </a:lnTo>
                    <a:lnTo>
                      <a:pt x="47" y="207"/>
                    </a:lnTo>
                    <a:lnTo>
                      <a:pt x="47" y="204"/>
                    </a:lnTo>
                    <a:lnTo>
                      <a:pt x="47" y="203"/>
                    </a:lnTo>
                    <a:lnTo>
                      <a:pt x="47" y="199"/>
                    </a:lnTo>
                    <a:lnTo>
                      <a:pt x="48" y="196"/>
                    </a:lnTo>
                    <a:lnTo>
                      <a:pt x="48" y="194"/>
                    </a:lnTo>
                    <a:lnTo>
                      <a:pt x="48" y="192"/>
                    </a:lnTo>
                    <a:lnTo>
                      <a:pt x="48" y="190"/>
                    </a:lnTo>
                    <a:lnTo>
                      <a:pt x="48" y="189"/>
                    </a:lnTo>
                    <a:lnTo>
                      <a:pt x="48" y="188"/>
                    </a:lnTo>
                    <a:lnTo>
                      <a:pt x="48" y="187"/>
                    </a:lnTo>
                    <a:lnTo>
                      <a:pt x="48" y="186"/>
                    </a:lnTo>
                    <a:lnTo>
                      <a:pt x="47" y="186"/>
                    </a:lnTo>
                    <a:lnTo>
                      <a:pt x="47" y="185"/>
                    </a:lnTo>
                    <a:lnTo>
                      <a:pt x="47" y="182"/>
                    </a:lnTo>
                    <a:lnTo>
                      <a:pt x="47" y="181"/>
                    </a:lnTo>
                    <a:lnTo>
                      <a:pt x="47" y="178"/>
                    </a:lnTo>
                    <a:lnTo>
                      <a:pt x="47" y="177"/>
                    </a:lnTo>
                    <a:lnTo>
                      <a:pt x="47" y="176"/>
                    </a:lnTo>
                    <a:lnTo>
                      <a:pt x="47" y="174"/>
                    </a:lnTo>
                    <a:lnTo>
                      <a:pt x="47" y="173"/>
                    </a:lnTo>
                    <a:lnTo>
                      <a:pt x="47" y="172"/>
                    </a:lnTo>
                    <a:lnTo>
                      <a:pt x="47" y="171"/>
                    </a:lnTo>
                    <a:lnTo>
                      <a:pt x="47" y="170"/>
                    </a:lnTo>
                    <a:lnTo>
                      <a:pt x="47" y="169"/>
                    </a:lnTo>
                    <a:lnTo>
                      <a:pt x="48" y="169"/>
                    </a:lnTo>
                    <a:lnTo>
                      <a:pt x="50" y="169"/>
                    </a:lnTo>
                    <a:lnTo>
                      <a:pt x="52" y="169"/>
                    </a:lnTo>
                    <a:lnTo>
                      <a:pt x="53" y="169"/>
                    </a:lnTo>
                    <a:lnTo>
                      <a:pt x="55" y="169"/>
                    </a:lnTo>
                    <a:lnTo>
                      <a:pt x="57" y="169"/>
                    </a:lnTo>
                    <a:lnTo>
                      <a:pt x="58" y="169"/>
                    </a:lnTo>
                    <a:lnTo>
                      <a:pt x="60" y="169"/>
                    </a:lnTo>
                    <a:lnTo>
                      <a:pt x="61" y="169"/>
                    </a:lnTo>
                    <a:lnTo>
                      <a:pt x="62" y="169"/>
                    </a:lnTo>
                    <a:lnTo>
                      <a:pt x="63" y="169"/>
                    </a:lnTo>
                    <a:lnTo>
                      <a:pt x="64" y="169"/>
                    </a:lnTo>
                    <a:lnTo>
                      <a:pt x="65" y="169"/>
                    </a:lnTo>
                    <a:lnTo>
                      <a:pt x="66" y="169"/>
                    </a:lnTo>
                    <a:lnTo>
                      <a:pt x="69" y="169"/>
                    </a:lnTo>
                    <a:lnTo>
                      <a:pt x="70" y="169"/>
                    </a:lnTo>
                    <a:lnTo>
                      <a:pt x="72" y="169"/>
                    </a:lnTo>
                    <a:lnTo>
                      <a:pt x="73" y="169"/>
                    </a:lnTo>
                    <a:lnTo>
                      <a:pt x="74" y="169"/>
                    </a:lnTo>
                    <a:lnTo>
                      <a:pt x="76" y="169"/>
                    </a:lnTo>
                    <a:lnTo>
                      <a:pt x="78" y="169"/>
                    </a:lnTo>
                    <a:lnTo>
                      <a:pt x="79" y="169"/>
                    </a:lnTo>
                    <a:lnTo>
                      <a:pt x="81" y="169"/>
                    </a:lnTo>
                    <a:lnTo>
                      <a:pt x="82" y="169"/>
                    </a:lnTo>
                    <a:lnTo>
                      <a:pt x="83" y="169"/>
                    </a:lnTo>
                    <a:lnTo>
                      <a:pt x="84" y="169"/>
                    </a:lnTo>
                    <a:lnTo>
                      <a:pt x="86" y="169"/>
                    </a:lnTo>
                    <a:lnTo>
                      <a:pt x="87" y="169"/>
                    </a:lnTo>
                    <a:lnTo>
                      <a:pt x="88" y="169"/>
                    </a:lnTo>
                    <a:lnTo>
                      <a:pt x="89" y="169"/>
                    </a:lnTo>
                    <a:lnTo>
                      <a:pt x="90" y="169"/>
                    </a:lnTo>
                    <a:lnTo>
                      <a:pt x="91" y="169"/>
                    </a:lnTo>
                    <a:lnTo>
                      <a:pt x="92" y="169"/>
                    </a:lnTo>
                    <a:lnTo>
                      <a:pt x="93" y="169"/>
                    </a:lnTo>
                    <a:lnTo>
                      <a:pt x="95" y="169"/>
                    </a:lnTo>
                    <a:lnTo>
                      <a:pt x="96" y="169"/>
                    </a:lnTo>
                    <a:lnTo>
                      <a:pt x="98" y="169"/>
                    </a:lnTo>
                    <a:lnTo>
                      <a:pt x="99" y="169"/>
                    </a:lnTo>
                    <a:lnTo>
                      <a:pt x="101" y="169"/>
                    </a:lnTo>
                    <a:lnTo>
                      <a:pt x="103" y="169"/>
                    </a:lnTo>
                    <a:lnTo>
                      <a:pt x="104" y="169"/>
                    </a:lnTo>
                    <a:lnTo>
                      <a:pt x="104" y="168"/>
                    </a:lnTo>
                    <a:lnTo>
                      <a:pt x="104" y="167"/>
                    </a:lnTo>
                    <a:lnTo>
                      <a:pt x="104" y="165"/>
                    </a:lnTo>
                    <a:lnTo>
                      <a:pt x="104" y="164"/>
                    </a:lnTo>
                    <a:lnTo>
                      <a:pt x="104" y="163"/>
                    </a:lnTo>
                    <a:lnTo>
                      <a:pt x="104" y="162"/>
                    </a:lnTo>
                    <a:lnTo>
                      <a:pt x="104" y="161"/>
                    </a:lnTo>
                    <a:lnTo>
                      <a:pt x="104" y="160"/>
                    </a:lnTo>
                    <a:lnTo>
                      <a:pt x="104" y="159"/>
                    </a:lnTo>
                    <a:lnTo>
                      <a:pt x="104" y="156"/>
                    </a:lnTo>
                    <a:lnTo>
                      <a:pt x="104" y="155"/>
                    </a:lnTo>
                    <a:lnTo>
                      <a:pt x="104" y="154"/>
                    </a:lnTo>
                    <a:lnTo>
                      <a:pt x="104" y="153"/>
                    </a:lnTo>
                    <a:lnTo>
                      <a:pt x="104" y="152"/>
                    </a:lnTo>
                    <a:lnTo>
                      <a:pt x="104" y="151"/>
                    </a:lnTo>
                    <a:lnTo>
                      <a:pt x="104" y="149"/>
                    </a:lnTo>
                    <a:lnTo>
                      <a:pt x="104" y="147"/>
                    </a:lnTo>
                    <a:lnTo>
                      <a:pt x="104" y="146"/>
                    </a:lnTo>
                    <a:lnTo>
                      <a:pt x="104" y="144"/>
                    </a:lnTo>
                    <a:lnTo>
                      <a:pt x="104" y="143"/>
                    </a:lnTo>
                    <a:lnTo>
                      <a:pt x="104" y="142"/>
                    </a:lnTo>
                    <a:lnTo>
                      <a:pt x="104" y="140"/>
                    </a:lnTo>
                    <a:lnTo>
                      <a:pt x="104" y="137"/>
                    </a:lnTo>
                    <a:lnTo>
                      <a:pt x="104" y="136"/>
                    </a:lnTo>
                    <a:lnTo>
                      <a:pt x="104" y="135"/>
                    </a:lnTo>
                    <a:lnTo>
                      <a:pt x="104" y="134"/>
                    </a:lnTo>
                    <a:lnTo>
                      <a:pt x="104" y="132"/>
                    </a:lnTo>
                    <a:lnTo>
                      <a:pt x="104" y="131"/>
                    </a:lnTo>
                    <a:lnTo>
                      <a:pt x="104" y="130"/>
                    </a:lnTo>
                    <a:lnTo>
                      <a:pt x="104" y="128"/>
                    </a:lnTo>
                    <a:lnTo>
                      <a:pt x="104" y="127"/>
                    </a:lnTo>
                    <a:lnTo>
                      <a:pt x="104" y="126"/>
                    </a:lnTo>
                    <a:lnTo>
                      <a:pt x="105" y="123"/>
                    </a:lnTo>
                    <a:lnTo>
                      <a:pt x="106" y="122"/>
                    </a:lnTo>
                    <a:lnTo>
                      <a:pt x="107" y="122"/>
                    </a:lnTo>
                    <a:lnTo>
                      <a:pt x="108" y="121"/>
                    </a:lnTo>
                    <a:lnTo>
                      <a:pt x="112" y="117"/>
                    </a:lnTo>
                    <a:lnTo>
                      <a:pt x="113" y="115"/>
                    </a:lnTo>
                    <a:lnTo>
                      <a:pt x="114" y="115"/>
                    </a:lnTo>
                    <a:lnTo>
                      <a:pt x="115" y="115"/>
                    </a:lnTo>
                    <a:lnTo>
                      <a:pt x="116" y="115"/>
                    </a:lnTo>
                    <a:lnTo>
                      <a:pt x="121" y="115"/>
                    </a:lnTo>
                    <a:lnTo>
                      <a:pt x="122" y="115"/>
                    </a:lnTo>
                    <a:lnTo>
                      <a:pt x="123" y="115"/>
                    </a:lnTo>
                    <a:lnTo>
                      <a:pt x="125" y="115"/>
                    </a:lnTo>
                    <a:lnTo>
                      <a:pt x="127" y="115"/>
                    </a:lnTo>
                    <a:lnTo>
                      <a:pt x="130" y="115"/>
                    </a:lnTo>
                    <a:lnTo>
                      <a:pt x="132" y="115"/>
                    </a:lnTo>
                    <a:lnTo>
                      <a:pt x="134" y="115"/>
                    </a:lnTo>
                    <a:lnTo>
                      <a:pt x="135" y="115"/>
                    </a:lnTo>
                    <a:lnTo>
                      <a:pt x="138" y="115"/>
                    </a:lnTo>
                    <a:lnTo>
                      <a:pt x="139" y="115"/>
                    </a:lnTo>
                    <a:lnTo>
                      <a:pt x="139" y="113"/>
                    </a:lnTo>
                    <a:lnTo>
                      <a:pt x="139" y="112"/>
                    </a:lnTo>
                    <a:lnTo>
                      <a:pt x="139" y="111"/>
                    </a:lnTo>
                    <a:lnTo>
                      <a:pt x="139" y="109"/>
                    </a:lnTo>
                    <a:lnTo>
                      <a:pt x="139" y="107"/>
                    </a:lnTo>
                    <a:lnTo>
                      <a:pt x="139" y="106"/>
                    </a:lnTo>
                    <a:lnTo>
                      <a:pt x="139" y="104"/>
                    </a:lnTo>
                    <a:lnTo>
                      <a:pt x="139" y="103"/>
                    </a:lnTo>
                    <a:lnTo>
                      <a:pt x="139" y="102"/>
                    </a:lnTo>
                    <a:lnTo>
                      <a:pt x="138" y="100"/>
                    </a:lnTo>
                    <a:lnTo>
                      <a:pt x="138" y="98"/>
                    </a:lnTo>
                    <a:lnTo>
                      <a:pt x="138" y="97"/>
                    </a:lnTo>
                    <a:lnTo>
                      <a:pt x="138" y="95"/>
                    </a:lnTo>
                    <a:lnTo>
                      <a:pt x="138" y="94"/>
                    </a:lnTo>
                    <a:lnTo>
                      <a:pt x="138" y="93"/>
                    </a:lnTo>
                    <a:lnTo>
                      <a:pt x="138" y="92"/>
                    </a:lnTo>
                    <a:lnTo>
                      <a:pt x="139" y="90"/>
                    </a:lnTo>
                    <a:lnTo>
                      <a:pt x="139" y="89"/>
                    </a:lnTo>
                    <a:lnTo>
                      <a:pt x="139" y="88"/>
                    </a:lnTo>
                    <a:lnTo>
                      <a:pt x="139" y="87"/>
                    </a:lnTo>
                    <a:lnTo>
                      <a:pt x="140" y="86"/>
                    </a:lnTo>
                    <a:lnTo>
                      <a:pt x="141" y="86"/>
                    </a:lnTo>
                    <a:lnTo>
                      <a:pt x="141" y="85"/>
                    </a:lnTo>
                    <a:lnTo>
                      <a:pt x="141" y="84"/>
                    </a:lnTo>
                    <a:lnTo>
                      <a:pt x="142" y="82"/>
                    </a:lnTo>
                    <a:lnTo>
                      <a:pt x="143" y="82"/>
                    </a:lnTo>
                    <a:lnTo>
                      <a:pt x="143" y="81"/>
                    </a:lnTo>
                    <a:lnTo>
                      <a:pt x="144" y="81"/>
                    </a:lnTo>
                    <a:lnTo>
                      <a:pt x="144" y="80"/>
                    </a:lnTo>
                    <a:lnTo>
                      <a:pt x="145" y="80"/>
                    </a:lnTo>
                    <a:lnTo>
                      <a:pt x="147" y="80"/>
                    </a:lnTo>
                    <a:lnTo>
                      <a:pt x="148" y="79"/>
                    </a:lnTo>
                    <a:lnTo>
                      <a:pt x="149" y="76"/>
                    </a:lnTo>
                    <a:lnTo>
                      <a:pt x="150" y="73"/>
                    </a:lnTo>
                    <a:lnTo>
                      <a:pt x="149" y="70"/>
                    </a:lnTo>
                    <a:lnTo>
                      <a:pt x="148" y="68"/>
                    </a:lnTo>
                    <a:lnTo>
                      <a:pt x="148" y="67"/>
                    </a:lnTo>
                    <a:lnTo>
                      <a:pt x="147" y="65"/>
                    </a:lnTo>
                    <a:lnTo>
                      <a:pt x="145" y="63"/>
                    </a:lnTo>
                    <a:lnTo>
                      <a:pt x="145" y="61"/>
                    </a:lnTo>
                    <a:lnTo>
                      <a:pt x="143" y="57"/>
                    </a:lnTo>
                    <a:lnTo>
                      <a:pt x="142" y="55"/>
                    </a:lnTo>
                    <a:lnTo>
                      <a:pt x="145" y="56"/>
                    </a:lnTo>
                    <a:lnTo>
                      <a:pt x="145" y="57"/>
                    </a:lnTo>
                    <a:lnTo>
                      <a:pt x="147" y="57"/>
                    </a:lnTo>
                    <a:lnTo>
                      <a:pt x="147" y="59"/>
                    </a:lnTo>
                    <a:lnTo>
                      <a:pt x="147" y="60"/>
                    </a:lnTo>
                    <a:lnTo>
                      <a:pt x="148" y="61"/>
                    </a:lnTo>
                    <a:lnTo>
                      <a:pt x="148" y="62"/>
                    </a:lnTo>
                    <a:lnTo>
                      <a:pt x="148" y="63"/>
                    </a:lnTo>
                    <a:lnTo>
                      <a:pt x="149" y="63"/>
                    </a:lnTo>
                    <a:lnTo>
                      <a:pt x="149" y="64"/>
                    </a:lnTo>
                    <a:lnTo>
                      <a:pt x="149" y="65"/>
                    </a:lnTo>
                    <a:lnTo>
                      <a:pt x="150" y="65"/>
                    </a:lnTo>
                    <a:lnTo>
                      <a:pt x="150" y="67"/>
                    </a:lnTo>
                    <a:lnTo>
                      <a:pt x="150" y="68"/>
                    </a:lnTo>
                    <a:lnTo>
                      <a:pt x="151" y="68"/>
                    </a:lnTo>
                    <a:lnTo>
                      <a:pt x="151" y="69"/>
                    </a:lnTo>
                    <a:lnTo>
                      <a:pt x="151" y="70"/>
                    </a:lnTo>
                    <a:lnTo>
                      <a:pt x="152" y="71"/>
                    </a:lnTo>
                    <a:lnTo>
                      <a:pt x="152" y="72"/>
                    </a:lnTo>
                    <a:lnTo>
                      <a:pt x="152" y="73"/>
                    </a:lnTo>
                    <a:lnTo>
                      <a:pt x="153" y="73"/>
                    </a:lnTo>
                    <a:lnTo>
                      <a:pt x="153" y="75"/>
                    </a:lnTo>
                    <a:lnTo>
                      <a:pt x="153" y="76"/>
                    </a:lnTo>
                    <a:lnTo>
                      <a:pt x="155" y="77"/>
                    </a:lnTo>
                    <a:lnTo>
                      <a:pt x="155" y="78"/>
                    </a:lnTo>
                    <a:lnTo>
                      <a:pt x="156" y="78"/>
                    </a:lnTo>
                    <a:lnTo>
                      <a:pt x="158" y="76"/>
                    </a:lnTo>
                    <a:lnTo>
                      <a:pt x="158" y="75"/>
                    </a:lnTo>
                    <a:lnTo>
                      <a:pt x="159" y="75"/>
                    </a:lnTo>
                    <a:lnTo>
                      <a:pt x="159" y="73"/>
                    </a:lnTo>
                    <a:lnTo>
                      <a:pt x="160" y="73"/>
                    </a:lnTo>
                    <a:lnTo>
                      <a:pt x="160" y="72"/>
                    </a:lnTo>
                    <a:lnTo>
                      <a:pt x="161" y="72"/>
                    </a:lnTo>
                    <a:lnTo>
                      <a:pt x="161" y="71"/>
                    </a:lnTo>
                    <a:lnTo>
                      <a:pt x="162" y="71"/>
                    </a:lnTo>
                    <a:lnTo>
                      <a:pt x="164" y="70"/>
                    </a:lnTo>
                    <a:lnTo>
                      <a:pt x="165" y="69"/>
                    </a:lnTo>
                    <a:lnTo>
                      <a:pt x="166" y="68"/>
                    </a:lnTo>
                    <a:lnTo>
                      <a:pt x="167" y="67"/>
                    </a:lnTo>
                    <a:lnTo>
                      <a:pt x="168" y="65"/>
                    </a:lnTo>
                    <a:lnTo>
                      <a:pt x="169" y="65"/>
                    </a:lnTo>
                    <a:lnTo>
                      <a:pt x="170" y="64"/>
                    </a:lnTo>
                    <a:lnTo>
                      <a:pt x="170" y="63"/>
                    </a:lnTo>
                    <a:lnTo>
                      <a:pt x="171" y="63"/>
                    </a:lnTo>
                    <a:lnTo>
                      <a:pt x="171" y="62"/>
                    </a:lnTo>
                    <a:lnTo>
                      <a:pt x="173" y="61"/>
                    </a:lnTo>
                    <a:lnTo>
                      <a:pt x="173" y="60"/>
                    </a:lnTo>
                    <a:lnTo>
                      <a:pt x="174" y="60"/>
                    </a:lnTo>
                    <a:lnTo>
                      <a:pt x="174" y="59"/>
                    </a:lnTo>
                    <a:lnTo>
                      <a:pt x="174" y="57"/>
                    </a:lnTo>
                    <a:lnTo>
                      <a:pt x="175" y="56"/>
                    </a:lnTo>
                    <a:lnTo>
                      <a:pt x="175" y="55"/>
                    </a:lnTo>
                    <a:lnTo>
                      <a:pt x="175" y="54"/>
                    </a:lnTo>
                    <a:lnTo>
                      <a:pt x="176" y="54"/>
                    </a:lnTo>
                    <a:lnTo>
                      <a:pt x="176" y="53"/>
                    </a:lnTo>
                    <a:lnTo>
                      <a:pt x="176" y="52"/>
                    </a:lnTo>
                    <a:lnTo>
                      <a:pt x="177" y="52"/>
                    </a:lnTo>
                    <a:lnTo>
                      <a:pt x="177" y="51"/>
                    </a:lnTo>
                    <a:lnTo>
                      <a:pt x="177" y="50"/>
                    </a:lnTo>
                    <a:lnTo>
                      <a:pt x="178" y="48"/>
                    </a:lnTo>
                    <a:lnTo>
                      <a:pt x="178" y="47"/>
                    </a:lnTo>
                    <a:lnTo>
                      <a:pt x="178" y="45"/>
                    </a:lnTo>
                    <a:lnTo>
                      <a:pt x="179" y="44"/>
                    </a:lnTo>
                    <a:lnTo>
                      <a:pt x="179" y="43"/>
                    </a:lnTo>
                    <a:lnTo>
                      <a:pt x="179" y="42"/>
                    </a:lnTo>
                    <a:lnTo>
                      <a:pt x="179" y="40"/>
                    </a:lnTo>
                    <a:lnTo>
                      <a:pt x="179" y="38"/>
                    </a:lnTo>
                    <a:lnTo>
                      <a:pt x="181" y="38"/>
                    </a:lnTo>
                    <a:lnTo>
                      <a:pt x="181" y="37"/>
                    </a:lnTo>
                    <a:lnTo>
                      <a:pt x="181" y="36"/>
                    </a:lnTo>
                    <a:lnTo>
                      <a:pt x="181" y="35"/>
                    </a:lnTo>
                    <a:lnTo>
                      <a:pt x="181" y="34"/>
                    </a:lnTo>
                    <a:lnTo>
                      <a:pt x="181" y="32"/>
                    </a:lnTo>
                    <a:lnTo>
                      <a:pt x="182" y="32"/>
                    </a:lnTo>
                    <a:lnTo>
                      <a:pt x="182" y="31"/>
                    </a:lnTo>
                    <a:lnTo>
                      <a:pt x="182" y="30"/>
                    </a:lnTo>
                    <a:lnTo>
                      <a:pt x="182" y="29"/>
                    </a:lnTo>
                    <a:lnTo>
                      <a:pt x="182" y="28"/>
                    </a:lnTo>
                    <a:lnTo>
                      <a:pt x="182" y="27"/>
                    </a:lnTo>
                    <a:lnTo>
                      <a:pt x="182" y="26"/>
                    </a:lnTo>
                    <a:lnTo>
                      <a:pt x="182" y="25"/>
                    </a:lnTo>
                    <a:lnTo>
                      <a:pt x="181" y="25"/>
                    </a:lnTo>
                    <a:lnTo>
                      <a:pt x="179" y="23"/>
                    </a:lnTo>
                    <a:lnTo>
                      <a:pt x="178" y="22"/>
                    </a:lnTo>
                    <a:lnTo>
                      <a:pt x="177" y="22"/>
                    </a:lnTo>
                    <a:lnTo>
                      <a:pt x="176" y="22"/>
                    </a:lnTo>
                    <a:lnTo>
                      <a:pt x="176" y="21"/>
                    </a:lnTo>
                    <a:lnTo>
                      <a:pt x="174" y="20"/>
                    </a:lnTo>
                    <a:lnTo>
                      <a:pt x="173" y="19"/>
                    </a:lnTo>
                    <a:lnTo>
                      <a:pt x="170" y="18"/>
                    </a:lnTo>
                    <a:lnTo>
                      <a:pt x="168" y="17"/>
                    </a:lnTo>
                    <a:lnTo>
                      <a:pt x="166" y="15"/>
                    </a:lnTo>
                    <a:lnTo>
                      <a:pt x="166" y="14"/>
                    </a:lnTo>
                    <a:lnTo>
                      <a:pt x="166" y="13"/>
                    </a:lnTo>
                    <a:lnTo>
                      <a:pt x="166" y="12"/>
                    </a:lnTo>
                    <a:lnTo>
                      <a:pt x="167" y="12"/>
                    </a:lnTo>
                    <a:lnTo>
                      <a:pt x="167" y="11"/>
                    </a:lnTo>
                    <a:lnTo>
                      <a:pt x="167" y="10"/>
                    </a:lnTo>
                    <a:lnTo>
                      <a:pt x="167" y="8"/>
                    </a:lnTo>
                    <a:lnTo>
                      <a:pt x="168" y="6"/>
                    </a:lnTo>
                    <a:lnTo>
                      <a:pt x="168" y="5"/>
                    </a:lnTo>
                    <a:lnTo>
                      <a:pt x="168" y="4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5" y="1"/>
                    </a:lnTo>
                    <a:lnTo>
                      <a:pt x="176" y="4"/>
                    </a:lnTo>
                    <a:lnTo>
                      <a:pt x="176" y="5"/>
                    </a:lnTo>
                    <a:lnTo>
                      <a:pt x="177" y="5"/>
                    </a:lnTo>
                    <a:lnTo>
                      <a:pt x="178" y="6"/>
                    </a:lnTo>
                    <a:lnTo>
                      <a:pt x="181" y="8"/>
                    </a:lnTo>
                    <a:lnTo>
                      <a:pt x="182" y="8"/>
                    </a:lnTo>
                    <a:lnTo>
                      <a:pt x="183" y="8"/>
                    </a:lnTo>
                    <a:lnTo>
                      <a:pt x="183" y="9"/>
                    </a:lnTo>
                    <a:lnTo>
                      <a:pt x="184" y="9"/>
                    </a:lnTo>
                    <a:lnTo>
                      <a:pt x="185" y="9"/>
                    </a:lnTo>
                    <a:lnTo>
                      <a:pt x="185" y="10"/>
                    </a:lnTo>
                    <a:lnTo>
                      <a:pt x="186" y="10"/>
                    </a:lnTo>
                    <a:lnTo>
                      <a:pt x="186" y="11"/>
                    </a:lnTo>
                    <a:lnTo>
                      <a:pt x="186" y="10"/>
                    </a:lnTo>
                    <a:lnTo>
                      <a:pt x="187" y="11"/>
                    </a:lnTo>
                    <a:lnTo>
                      <a:pt x="188" y="11"/>
                    </a:lnTo>
                    <a:lnTo>
                      <a:pt x="190" y="11"/>
                    </a:lnTo>
                    <a:lnTo>
                      <a:pt x="191" y="11"/>
                    </a:lnTo>
                    <a:lnTo>
                      <a:pt x="192" y="11"/>
                    </a:lnTo>
                    <a:lnTo>
                      <a:pt x="193" y="11"/>
                    </a:lnTo>
                    <a:lnTo>
                      <a:pt x="193" y="12"/>
                    </a:lnTo>
                    <a:lnTo>
                      <a:pt x="194" y="12"/>
                    </a:lnTo>
                    <a:lnTo>
                      <a:pt x="194" y="13"/>
                    </a:lnTo>
                    <a:lnTo>
                      <a:pt x="196" y="15"/>
                    </a:lnTo>
                    <a:lnTo>
                      <a:pt x="200" y="17"/>
                    </a:lnTo>
                    <a:lnTo>
                      <a:pt x="202" y="19"/>
                    </a:lnTo>
                    <a:lnTo>
                      <a:pt x="204" y="21"/>
                    </a:lnTo>
                    <a:lnTo>
                      <a:pt x="207" y="22"/>
                    </a:lnTo>
                    <a:lnTo>
                      <a:pt x="208" y="22"/>
                    </a:lnTo>
                    <a:lnTo>
                      <a:pt x="212" y="25"/>
                    </a:lnTo>
                    <a:lnTo>
                      <a:pt x="217" y="21"/>
                    </a:lnTo>
                    <a:lnTo>
                      <a:pt x="219" y="23"/>
                    </a:lnTo>
                    <a:lnTo>
                      <a:pt x="224" y="26"/>
                    </a:lnTo>
                    <a:lnTo>
                      <a:pt x="224" y="30"/>
                    </a:lnTo>
                    <a:lnTo>
                      <a:pt x="222" y="37"/>
                    </a:lnTo>
                    <a:lnTo>
                      <a:pt x="228" y="37"/>
                    </a:lnTo>
                    <a:lnTo>
                      <a:pt x="230" y="37"/>
                    </a:lnTo>
                    <a:lnTo>
                      <a:pt x="233" y="37"/>
                    </a:lnTo>
                    <a:lnTo>
                      <a:pt x="234" y="37"/>
                    </a:lnTo>
                    <a:lnTo>
                      <a:pt x="234" y="39"/>
                    </a:lnTo>
                    <a:lnTo>
                      <a:pt x="236" y="39"/>
                    </a:lnTo>
                    <a:lnTo>
                      <a:pt x="236" y="42"/>
                    </a:lnTo>
                    <a:lnTo>
                      <a:pt x="238" y="42"/>
                    </a:lnTo>
                    <a:lnTo>
                      <a:pt x="238" y="44"/>
                    </a:lnTo>
                    <a:lnTo>
                      <a:pt x="242" y="44"/>
                    </a:lnTo>
                    <a:lnTo>
                      <a:pt x="243" y="44"/>
                    </a:lnTo>
                    <a:lnTo>
                      <a:pt x="243" y="46"/>
                    </a:lnTo>
                    <a:lnTo>
                      <a:pt x="255" y="46"/>
                    </a:lnTo>
                    <a:lnTo>
                      <a:pt x="255" y="36"/>
                    </a:lnTo>
                    <a:lnTo>
                      <a:pt x="255" y="34"/>
                    </a:lnTo>
                    <a:lnTo>
                      <a:pt x="256" y="34"/>
                    </a:lnTo>
                    <a:lnTo>
                      <a:pt x="256" y="35"/>
                    </a:lnTo>
                    <a:lnTo>
                      <a:pt x="256" y="36"/>
                    </a:lnTo>
                    <a:lnTo>
                      <a:pt x="257" y="36"/>
                    </a:lnTo>
                    <a:lnTo>
                      <a:pt x="259" y="36"/>
                    </a:lnTo>
                    <a:lnTo>
                      <a:pt x="260" y="36"/>
                    </a:lnTo>
                    <a:lnTo>
                      <a:pt x="260" y="37"/>
                    </a:lnTo>
                    <a:lnTo>
                      <a:pt x="260" y="36"/>
                    </a:lnTo>
                    <a:lnTo>
                      <a:pt x="261" y="37"/>
                    </a:lnTo>
                    <a:lnTo>
                      <a:pt x="262" y="37"/>
                    </a:lnTo>
                    <a:lnTo>
                      <a:pt x="262" y="38"/>
                    </a:lnTo>
                    <a:lnTo>
                      <a:pt x="263" y="38"/>
                    </a:lnTo>
                    <a:lnTo>
                      <a:pt x="264" y="38"/>
                    </a:lnTo>
                    <a:lnTo>
                      <a:pt x="264" y="42"/>
                    </a:lnTo>
                    <a:lnTo>
                      <a:pt x="261" y="42"/>
                    </a:lnTo>
                    <a:lnTo>
                      <a:pt x="261" y="46"/>
                    </a:lnTo>
                    <a:lnTo>
                      <a:pt x="260" y="47"/>
                    </a:lnTo>
                    <a:lnTo>
                      <a:pt x="260" y="54"/>
                    </a:lnTo>
                    <a:lnTo>
                      <a:pt x="260" y="55"/>
                    </a:lnTo>
                    <a:lnTo>
                      <a:pt x="263" y="59"/>
                    </a:lnTo>
                    <a:lnTo>
                      <a:pt x="263" y="60"/>
                    </a:lnTo>
                    <a:lnTo>
                      <a:pt x="263" y="61"/>
                    </a:lnTo>
                    <a:lnTo>
                      <a:pt x="264" y="61"/>
                    </a:lnTo>
                    <a:lnTo>
                      <a:pt x="264" y="62"/>
                    </a:lnTo>
                    <a:lnTo>
                      <a:pt x="265" y="62"/>
                    </a:lnTo>
                    <a:lnTo>
                      <a:pt x="265" y="63"/>
                    </a:lnTo>
                    <a:lnTo>
                      <a:pt x="267" y="63"/>
                    </a:lnTo>
                    <a:lnTo>
                      <a:pt x="268" y="63"/>
                    </a:lnTo>
                    <a:lnTo>
                      <a:pt x="269" y="63"/>
                    </a:lnTo>
                    <a:lnTo>
                      <a:pt x="269" y="61"/>
                    </a:lnTo>
                    <a:lnTo>
                      <a:pt x="271" y="61"/>
                    </a:lnTo>
                    <a:lnTo>
                      <a:pt x="271" y="60"/>
                    </a:lnTo>
                    <a:lnTo>
                      <a:pt x="277" y="60"/>
                    </a:lnTo>
                    <a:lnTo>
                      <a:pt x="277" y="59"/>
                    </a:lnTo>
                    <a:lnTo>
                      <a:pt x="277" y="56"/>
                    </a:lnTo>
                    <a:lnTo>
                      <a:pt x="277" y="55"/>
                    </a:lnTo>
                    <a:lnTo>
                      <a:pt x="286" y="55"/>
                    </a:lnTo>
                    <a:lnTo>
                      <a:pt x="286" y="63"/>
                    </a:lnTo>
                    <a:lnTo>
                      <a:pt x="282" y="63"/>
                    </a:lnTo>
                    <a:lnTo>
                      <a:pt x="281" y="64"/>
                    </a:lnTo>
                    <a:lnTo>
                      <a:pt x="281" y="69"/>
                    </a:lnTo>
                    <a:lnTo>
                      <a:pt x="283" y="70"/>
                    </a:lnTo>
                    <a:lnTo>
                      <a:pt x="286" y="71"/>
                    </a:lnTo>
                    <a:lnTo>
                      <a:pt x="287" y="72"/>
                    </a:lnTo>
                    <a:lnTo>
                      <a:pt x="288" y="72"/>
                    </a:lnTo>
                    <a:lnTo>
                      <a:pt x="289" y="73"/>
                    </a:lnTo>
                    <a:lnTo>
                      <a:pt x="290" y="75"/>
                    </a:lnTo>
                    <a:lnTo>
                      <a:pt x="291" y="75"/>
                    </a:lnTo>
                    <a:lnTo>
                      <a:pt x="293" y="75"/>
                    </a:lnTo>
                    <a:lnTo>
                      <a:pt x="293" y="76"/>
                    </a:lnTo>
                    <a:lnTo>
                      <a:pt x="294" y="76"/>
                    </a:lnTo>
                    <a:lnTo>
                      <a:pt x="296" y="77"/>
                    </a:lnTo>
                    <a:lnTo>
                      <a:pt x="297" y="77"/>
                    </a:lnTo>
                    <a:lnTo>
                      <a:pt x="297" y="78"/>
                    </a:lnTo>
                    <a:lnTo>
                      <a:pt x="298" y="78"/>
                    </a:lnTo>
                    <a:lnTo>
                      <a:pt x="299" y="78"/>
                    </a:lnTo>
                    <a:lnTo>
                      <a:pt x="300" y="79"/>
                    </a:lnTo>
                    <a:lnTo>
                      <a:pt x="302" y="79"/>
                    </a:lnTo>
                    <a:lnTo>
                      <a:pt x="302" y="80"/>
                    </a:lnTo>
                    <a:lnTo>
                      <a:pt x="303" y="80"/>
                    </a:lnTo>
                    <a:lnTo>
                      <a:pt x="303" y="81"/>
                    </a:lnTo>
                    <a:lnTo>
                      <a:pt x="303" y="82"/>
                    </a:lnTo>
                    <a:lnTo>
                      <a:pt x="304" y="82"/>
                    </a:lnTo>
                    <a:lnTo>
                      <a:pt x="305" y="82"/>
                    </a:lnTo>
                    <a:lnTo>
                      <a:pt x="306" y="82"/>
                    </a:lnTo>
                    <a:lnTo>
                      <a:pt x="307" y="82"/>
                    </a:lnTo>
                    <a:lnTo>
                      <a:pt x="308" y="84"/>
                    </a:lnTo>
                    <a:lnTo>
                      <a:pt x="309" y="84"/>
                    </a:lnTo>
                    <a:lnTo>
                      <a:pt x="311" y="85"/>
                    </a:lnTo>
                    <a:lnTo>
                      <a:pt x="312" y="85"/>
                    </a:lnTo>
                    <a:lnTo>
                      <a:pt x="313" y="86"/>
                    </a:lnTo>
                    <a:lnTo>
                      <a:pt x="323" y="90"/>
                    </a:lnTo>
                    <a:lnTo>
                      <a:pt x="326" y="93"/>
                    </a:lnTo>
                    <a:lnTo>
                      <a:pt x="329" y="93"/>
                    </a:lnTo>
                    <a:lnTo>
                      <a:pt x="329" y="94"/>
                    </a:lnTo>
                    <a:lnTo>
                      <a:pt x="328" y="94"/>
                    </a:lnTo>
                    <a:lnTo>
                      <a:pt x="328" y="95"/>
                    </a:lnTo>
                    <a:lnTo>
                      <a:pt x="329" y="95"/>
                    </a:lnTo>
                    <a:lnTo>
                      <a:pt x="329" y="94"/>
                    </a:lnTo>
                    <a:lnTo>
                      <a:pt x="330" y="94"/>
                    </a:lnTo>
                    <a:lnTo>
                      <a:pt x="331" y="94"/>
                    </a:lnTo>
                    <a:lnTo>
                      <a:pt x="331" y="95"/>
                    </a:lnTo>
                    <a:lnTo>
                      <a:pt x="332" y="95"/>
                    </a:lnTo>
                    <a:lnTo>
                      <a:pt x="333" y="96"/>
                    </a:lnTo>
                    <a:lnTo>
                      <a:pt x="333" y="97"/>
                    </a:lnTo>
                    <a:lnTo>
                      <a:pt x="333" y="98"/>
                    </a:lnTo>
                    <a:lnTo>
                      <a:pt x="334" y="98"/>
                    </a:lnTo>
                    <a:lnTo>
                      <a:pt x="336" y="98"/>
                    </a:lnTo>
                    <a:lnTo>
                      <a:pt x="337" y="98"/>
                    </a:lnTo>
                    <a:lnTo>
                      <a:pt x="337" y="100"/>
                    </a:lnTo>
                    <a:lnTo>
                      <a:pt x="338" y="100"/>
                    </a:lnTo>
                    <a:lnTo>
                      <a:pt x="339" y="100"/>
                    </a:lnTo>
                    <a:lnTo>
                      <a:pt x="339" y="101"/>
                    </a:lnTo>
                    <a:lnTo>
                      <a:pt x="340" y="101"/>
                    </a:lnTo>
                    <a:lnTo>
                      <a:pt x="341" y="102"/>
                    </a:lnTo>
                    <a:lnTo>
                      <a:pt x="342" y="103"/>
                    </a:lnTo>
                    <a:lnTo>
                      <a:pt x="343" y="104"/>
                    </a:lnTo>
                    <a:lnTo>
                      <a:pt x="345" y="104"/>
                    </a:lnTo>
                    <a:lnTo>
                      <a:pt x="345" y="105"/>
                    </a:lnTo>
                    <a:lnTo>
                      <a:pt x="346" y="105"/>
                    </a:lnTo>
                    <a:lnTo>
                      <a:pt x="346" y="106"/>
                    </a:lnTo>
                    <a:lnTo>
                      <a:pt x="347" y="106"/>
                    </a:lnTo>
                    <a:lnTo>
                      <a:pt x="348" y="106"/>
                    </a:lnTo>
                    <a:lnTo>
                      <a:pt x="351" y="106"/>
                    </a:lnTo>
                    <a:lnTo>
                      <a:pt x="352" y="106"/>
                    </a:lnTo>
                    <a:lnTo>
                      <a:pt x="354" y="105"/>
                    </a:lnTo>
                    <a:lnTo>
                      <a:pt x="355" y="105"/>
                    </a:lnTo>
                    <a:lnTo>
                      <a:pt x="356" y="105"/>
                    </a:lnTo>
                    <a:lnTo>
                      <a:pt x="357" y="104"/>
                    </a:lnTo>
                    <a:lnTo>
                      <a:pt x="357" y="103"/>
                    </a:lnTo>
                    <a:lnTo>
                      <a:pt x="358" y="103"/>
                    </a:lnTo>
                    <a:lnTo>
                      <a:pt x="358" y="102"/>
                    </a:lnTo>
                    <a:lnTo>
                      <a:pt x="359" y="101"/>
                    </a:lnTo>
                    <a:lnTo>
                      <a:pt x="359" y="100"/>
                    </a:lnTo>
                    <a:lnTo>
                      <a:pt x="359" y="98"/>
                    </a:lnTo>
                    <a:lnTo>
                      <a:pt x="360" y="98"/>
                    </a:lnTo>
                    <a:lnTo>
                      <a:pt x="363" y="98"/>
                    </a:lnTo>
                    <a:lnTo>
                      <a:pt x="364" y="98"/>
                    </a:lnTo>
                    <a:lnTo>
                      <a:pt x="364" y="100"/>
                    </a:lnTo>
                    <a:lnTo>
                      <a:pt x="364" y="101"/>
                    </a:lnTo>
                    <a:lnTo>
                      <a:pt x="364" y="105"/>
                    </a:lnTo>
                    <a:lnTo>
                      <a:pt x="364" y="107"/>
                    </a:lnTo>
                    <a:lnTo>
                      <a:pt x="359" y="107"/>
                    </a:lnTo>
                    <a:lnTo>
                      <a:pt x="357" y="107"/>
                    </a:lnTo>
                    <a:lnTo>
                      <a:pt x="357" y="111"/>
                    </a:lnTo>
                    <a:lnTo>
                      <a:pt x="357" y="112"/>
                    </a:lnTo>
                    <a:lnTo>
                      <a:pt x="358" y="112"/>
                    </a:lnTo>
                    <a:lnTo>
                      <a:pt x="358" y="113"/>
                    </a:lnTo>
                    <a:lnTo>
                      <a:pt x="359" y="113"/>
                    </a:lnTo>
                    <a:lnTo>
                      <a:pt x="359" y="114"/>
                    </a:lnTo>
                    <a:lnTo>
                      <a:pt x="359" y="117"/>
                    </a:lnTo>
                    <a:lnTo>
                      <a:pt x="360" y="117"/>
                    </a:lnTo>
                    <a:lnTo>
                      <a:pt x="362" y="117"/>
                    </a:lnTo>
                    <a:lnTo>
                      <a:pt x="363" y="117"/>
                    </a:lnTo>
                    <a:lnTo>
                      <a:pt x="362" y="120"/>
                    </a:lnTo>
                    <a:lnTo>
                      <a:pt x="363" y="120"/>
                    </a:lnTo>
                    <a:lnTo>
                      <a:pt x="364" y="120"/>
                    </a:lnTo>
                    <a:lnTo>
                      <a:pt x="364" y="119"/>
                    </a:lnTo>
                    <a:lnTo>
                      <a:pt x="364" y="118"/>
                    </a:lnTo>
                    <a:lnTo>
                      <a:pt x="365" y="118"/>
                    </a:lnTo>
                    <a:lnTo>
                      <a:pt x="365" y="117"/>
                    </a:lnTo>
                    <a:lnTo>
                      <a:pt x="366" y="117"/>
                    </a:lnTo>
                    <a:lnTo>
                      <a:pt x="367" y="117"/>
                    </a:lnTo>
                    <a:lnTo>
                      <a:pt x="367" y="118"/>
                    </a:lnTo>
                    <a:lnTo>
                      <a:pt x="368" y="118"/>
                    </a:lnTo>
                    <a:lnTo>
                      <a:pt x="369" y="118"/>
                    </a:lnTo>
                    <a:lnTo>
                      <a:pt x="371" y="119"/>
                    </a:lnTo>
                    <a:lnTo>
                      <a:pt x="371" y="120"/>
                    </a:lnTo>
                    <a:lnTo>
                      <a:pt x="373" y="120"/>
                    </a:lnTo>
                    <a:lnTo>
                      <a:pt x="374" y="120"/>
                    </a:lnTo>
                    <a:lnTo>
                      <a:pt x="375" y="120"/>
                    </a:lnTo>
                    <a:lnTo>
                      <a:pt x="376" y="120"/>
                    </a:lnTo>
                    <a:lnTo>
                      <a:pt x="376" y="121"/>
                    </a:lnTo>
                    <a:lnTo>
                      <a:pt x="377" y="121"/>
                    </a:lnTo>
                    <a:lnTo>
                      <a:pt x="378" y="121"/>
                    </a:lnTo>
                    <a:lnTo>
                      <a:pt x="377" y="121"/>
                    </a:lnTo>
                    <a:lnTo>
                      <a:pt x="378" y="121"/>
                    </a:lnTo>
                    <a:lnTo>
                      <a:pt x="378" y="122"/>
                    </a:lnTo>
                    <a:lnTo>
                      <a:pt x="380" y="122"/>
                    </a:lnTo>
                    <a:lnTo>
                      <a:pt x="381" y="122"/>
                    </a:lnTo>
                    <a:lnTo>
                      <a:pt x="381" y="120"/>
                    </a:lnTo>
                    <a:lnTo>
                      <a:pt x="382" y="120"/>
                    </a:lnTo>
                    <a:lnTo>
                      <a:pt x="383" y="120"/>
                    </a:lnTo>
                    <a:lnTo>
                      <a:pt x="384" y="121"/>
                    </a:lnTo>
                    <a:lnTo>
                      <a:pt x="385" y="121"/>
                    </a:lnTo>
                    <a:lnTo>
                      <a:pt x="385" y="119"/>
                    </a:lnTo>
                    <a:lnTo>
                      <a:pt x="385" y="115"/>
                    </a:lnTo>
                    <a:lnTo>
                      <a:pt x="390" y="115"/>
                    </a:lnTo>
                    <a:lnTo>
                      <a:pt x="390" y="119"/>
                    </a:lnTo>
                    <a:lnTo>
                      <a:pt x="390" y="120"/>
                    </a:lnTo>
                    <a:lnTo>
                      <a:pt x="391" y="120"/>
                    </a:lnTo>
                    <a:lnTo>
                      <a:pt x="392" y="120"/>
                    </a:lnTo>
                    <a:lnTo>
                      <a:pt x="397" y="120"/>
                    </a:lnTo>
                    <a:lnTo>
                      <a:pt x="398" y="120"/>
                    </a:lnTo>
                    <a:lnTo>
                      <a:pt x="399" y="119"/>
                    </a:lnTo>
                    <a:lnTo>
                      <a:pt x="399" y="115"/>
                    </a:lnTo>
                    <a:lnTo>
                      <a:pt x="400" y="117"/>
                    </a:lnTo>
                    <a:close/>
                  </a:path>
                </a:pathLst>
              </a:custGeom>
              <a:solidFill>
                <a:srgbClr val="F5B90F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43" name="Freeform 467">
                <a:extLst>
                  <a:ext uri="{FF2B5EF4-FFF2-40B4-BE49-F238E27FC236}">
                    <a16:creationId xmlns:a16="http://schemas.microsoft.com/office/drawing/2014/main" id="{153D7522-2139-7F4F-EAB6-45A00C5DC4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3225" y="1211263"/>
                <a:ext cx="1144588" cy="1069975"/>
              </a:xfrm>
              <a:custGeom>
                <a:avLst/>
                <a:gdLst>
                  <a:gd name="T0" fmla="*/ 536 w 721"/>
                  <a:gd name="T1" fmla="*/ 3 h 674"/>
                  <a:gd name="T2" fmla="*/ 578 w 721"/>
                  <a:gd name="T3" fmla="*/ 3 h 674"/>
                  <a:gd name="T4" fmla="*/ 647 w 721"/>
                  <a:gd name="T5" fmla="*/ 3 h 674"/>
                  <a:gd name="T6" fmla="*/ 708 w 721"/>
                  <a:gd name="T7" fmla="*/ 3 h 674"/>
                  <a:gd name="T8" fmla="*/ 672 w 721"/>
                  <a:gd name="T9" fmla="*/ 99 h 674"/>
                  <a:gd name="T10" fmla="*/ 721 w 721"/>
                  <a:gd name="T11" fmla="*/ 175 h 674"/>
                  <a:gd name="T12" fmla="*/ 720 w 721"/>
                  <a:gd name="T13" fmla="*/ 227 h 674"/>
                  <a:gd name="T14" fmla="*/ 720 w 721"/>
                  <a:gd name="T15" fmla="*/ 318 h 674"/>
                  <a:gd name="T16" fmla="*/ 719 w 721"/>
                  <a:gd name="T17" fmla="*/ 541 h 674"/>
                  <a:gd name="T18" fmla="*/ 719 w 721"/>
                  <a:gd name="T19" fmla="*/ 617 h 674"/>
                  <a:gd name="T20" fmla="*/ 690 w 721"/>
                  <a:gd name="T21" fmla="*/ 643 h 674"/>
                  <a:gd name="T22" fmla="*/ 631 w 721"/>
                  <a:gd name="T23" fmla="*/ 643 h 674"/>
                  <a:gd name="T24" fmla="*/ 575 w 721"/>
                  <a:gd name="T25" fmla="*/ 642 h 674"/>
                  <a:gd name="T26" fmla="*/ 536 w 721"/>
                  <a:gd name="T27" fmla="*/ 642 h 674"/>
                  <a:gd name="T28" fmla="*/ 431 w 721"/>
                  <a:gd name="T29" fmla="*/ 643 h 674"/>
                  <a:gd name="T30" fmla="*/ 388 w 721"/>
                  <a:gd name="T31" fmla="*/ 595 h 674"/>
                  <a:gd name="T32" fmla="*/ 388 w 721"/>
                  <a:gd name="T33" fmla="*/ 502 h 674"/>
                  <a:gd name="T34" fmla="*/ 336 w 721"/>
                  <a:gd name="T35" fmla="*/ 502 h 674"/>
                  <a:gd name="T36" fmla="*/ 320 w 721"/>
                  <a:gd name="T37" fmla="*/ 516 h 674"/>
                  <a:gd name="T38" fmla="*/ 310 w 721"/>
                  <a:gd name="T39" fmla="*/ 526 h 674"/>
                  <a:gd name="T40" fmla="*/ 302 w 721"/>
                  <a:gd name="T41" fmla="*/ 539 h 674"/>
                  <a:gd name="T42" fmla="*/ 288 w 721"/>
                  <a:gd name="T43" fmla="*/ 545 h 674"/>
                  <a:gd name="T44" fmla="*/ 276 w 721"/>
                  <a:gd name="T45" fmla="*/ 551 h 674"/>
                  <a:gd name="T46" fmla="*/ 263 w 721"/>
                  <a:gd name="T47" fmla="*/ 559 h 674"/>
                  <a:gd name="T48" fmla="*/ 252 w 721"/>
                  <a:gd name="T49" fmla="*/ 568 h 674"/>
                  <a:gd name="T50" fmla="*/ 241 w 721"/>
                  <a:gd name="T51" fmla="*/ 575 h 674"/>
                  <a:gd name="T52" fmla="*/ 226 w 721"/>
                  <a:gd name="T53" fmla="*/ 583 h 674"/>
                  <a:gd name="T54" fmla="*/ 212 w 721"/>
                  <a:gd name="T55" fmla="*/ 589 h 674"/>
                  <a:gd name="T56" fmla="*/ 199 w 721"/>
                  <a:gd name="T57" fmla="*/ 592 h 674"/>
                  <a:gd name="T58" fmla="*/ 185 w 721"/>
                  <a:gd name="T59" fmla="*/ 601 h 674"/>
                  <a:gd name="T60" fmla="*/ 167 w 721"/>
                  <a:gd name="T61" fmla="*/ 609 h 674"/>
                  <a:gd name="T62" fmla="*/ 152 w 721"/>
                  <a:gd name="T63" fmla="*/ 615 h 674"/>
                  <a:gd name="T64" fmla="*/ 132 w 721"/>
                  <a:gd name="T65" fmla="*/ 625 h 674"/>
                  <a:gd name="T66" fmla="*/ 119 w 721"/>
                  <a:gd name="T67" fmla="*/ 631 h 674"/>
                  <a:gd name="T68" fmla="*/ 106 w 721"/>
                  <a:gd name="T69" fmla="*/ 636 h 674"/>
                  <a:gd name="T70" fmla="*/ 95 w 721"/>
                  <a:gd name="T71" fmla="*/ 642 h 674"/>
                  <a:gd name="T72" fmla="*/ 79 w 721"/>
                  <a:gd name="T73" fmla="*/ 650 h 674"/>
                  <a:gd name="T74" fmla="*/ 63 w 721"/>
                  <a:gd name="T75" fmla="*/ 657 h 674"/>
                  <a:gd name="T76" fmla="*/ 48 w 721"/>
                  <a:gd name="T77" fmla="*/ 662 h 674"/>
                  <a:gd name="T78" fmla="*/ 30 w 721"/>
                  <a:gd name="T79" fmla="*/ 670 h 674"/>
                  <a:gd name="T80" fmla="*/ 21 w 721"/>
                  <a:gd name="T81" fmla="*/ 629 h 674"/>
                  <a:gd name="T82" fmla="*/ 21 w 721"/>
                  <a:gd name="T83" fmla="*/ 556 h 674"/>
                  <a:gd name="T84" fmla="*/ 20 w 721"/>
                  <a:gd name="T85" fmla="*/ 492 h 674"/>
                  <a:gd name="T86" fmla="*/ 19 w 721"/>
                  <a:gd name="T87" fmla="*/ 430 h 674"/>
                  <a:gd name="T88" fmla="*/ 22 w 721"/>
                  <a:gd name="T89" fmla="*/ 391 h 674"/>
                  <a:gd name="T90" fmla="*/ 22 w 721"/>
                  <a:gd name="T91" fmla="*/ 319 h 674"/>
                  <a:gd name="T92" fmla="*/ 18 w 721"/>
                  <a:gd name="T93" fmla="*/ 277 h 674"/>
                  <a:gd name="T94" fmla="*/ 18 w 721"/>
                  <a:gd name="T95" fmla="*/ 251 h 674"/>
                  <a:gd name="T96" fmla="*/ 18 w 721"/>
                  <a:gd name="T97" fmla="*/ 229 h 674"/>
                  <a:gd name="T98" fmla="*/ 18 w 721"/>
                  <a:gd name="T99" fmla="*/ 198 h 674"/>
                  <a:gd name="T100" fmla="*/ 36 w 721"/>
                  <a:gd name="T101" fmla="*/ 179 h 674"/>
                  <a:gd name="T102" fmla="*/ 16 w 721"/>
                  <a:gd name="T103" fmla="*/ 143 h 674"/>
                  <a:gd name="T104" fmla="*/ 1 w 721"/>
                  <a:gd name="T105" fmla="*/ 109 h 674"/>
                  <a:gd name="T106" fmla="*/ 18 w 721"/>
                  <a:gd name="T107" fmla="*/ 74 h 674"/>
                  <a:gd name="T108" fmla="*/ 27 w 721"/>
                  <a:gd name="T109" fmla="*/ 0 h 674"/>
                  <a:gd name="T110" fmla="*/ 147 w 721"/>
                  <a:gd name="T111" fmla="*/ 3 h 674"/>
                  <a:gd name="T112" fmla="*/ 198 w 721"/>
                  <a:gd name="T113" fmla="*/ 3 h 674"/>
                  <a:gd name="T114" fmla="*/ 229 w 721"/>
                  <a:gd name="T115" fmla="*/ 3 h 674"/>
                  <a:gd name="T116" fmla="*/ 275 w 721"/>
                  <a:gd name="T117" fmla="*/ 4 h 674"/>
                  <a:gd name="T118" fmla="*/ 313 w 721"/>
                  <a:gd name="T119" fmla="*/ 3 h 674"/>
                  <a:gd name="T120" fmla="*/ 368 w 721"/>
                  <a:gd name="T121" fmla="*/ 4 h 674"/>
                  <a:gd name="T122" fmla="*/ 392 w 721"/>
                  <a:gd name="T123" fmla="*/ 4 h 674"/>
                  <a:gd name="T124" fmla="*/ 439 w 721"/>
                  <a:gd name="T125" fmla="*/ 3 h 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21" h="674">
                    <a:moveTo>
                      <a:pt x="480" y="3"/>
                    </a:moveTo>
                    <a:lnTo>
                      <a:pt x="490" y="3"/>
                    </a:lnTo>
                    <a:lnTo>
                      <a:pt x="493" y="3"/>
                    </a:lnTo>
                    <a:lnTo>
                      <a:pt x="501" y="3"/>
                    </a:lnTo>
                    <a:lnTo>
                      <a:pt x="503" y="3"/>
                    </a:lnTo>
                    <a:lnTo>
                      <a:pt x="504" y="3"/>
                    </a:lnTo>
                    <a:lnTo>
                      <a:pt x="505" y="3"/>
                    </a:lnTo>
                    <a:lnTo>
                      <a:pt x="510" y="3"/>
                    </a:lnTo>
                    <a:lnTo>
                      <a:pt x="522" y="3"/>
                    </a:lnTo>
                    <a:lnTo>
                      <a:pt x="526" y="3"/>
                    </a:lnTo>
                    <a:lnTo>
                      <a:pt x="530" y="3"/>
                    </a:lnTo>
                    <a:lnTo>
                      <a:pt x="531" y="3"/>
                    </a:lnTo>
                    <a:lnTo>
                      <a:pt x="534" y="3"/>
                    </a:lnTo>
                    <a:lnTo>
                      <a:pt x="535" y="3"/>
                    </a:lnTo>
                    <a:lnTo>
                      <a:pt x="536" y="3"/>
                    </a:lnTo>
                    <a:lnTo>
                      <a:pt x="539" y="3"/>
                    </a:lnTo>
                    <a:lnTo>
                      <a:pt x="540" y="3"/>
                    </a:lnTo>
                    <a:lnTo>
                      <a:pt x="542" y="3"/>
                    </a:lnTo>
                    <a:lnTo>
                      <a:pt x="543" y="3"/>
                    </a:lnTo>
                    <a:lnTo>
                      <a:pt x="544" y="3"/>
                    </a:lnTo>
                    <a:lnTo>
                      <a:pt x="547" y="3"/>
                    </a:lnTo>
                    <a:lnTo>
                      <a:pt x="548" y="3"/>
                    </a:lnTo>
                    <a:lnTo>
                      <a:pt x="549" y="3"/>
                    </a:lnTo>
                    <a:lnTo>
                      <a:pt x="555" y="3"/>
                    </a:lnTo>
                    <a:lnTo>
                      <a:pt x="557" y="3"/>
                    </a:lnTo>
                    <a:lnTo>
                      <a:pt x="561" y="3"/>
                    </a:lnTo>
                    <a:lnTo>
                      <a:pt x="571" y="3"/>
                    </a:lnTo>
                    <a:lnTo>
                      <a:pt x="573" y="3"/>
                    </a:lnTo>
                    <a:lnTo>
                      <a:pt x="574" y="3"/>
                    </a:lnTo>
                    <a:lnTo>
                      <a:pt x="578" y="3"/>
                    </a:lnTo>
                    <a:lnTo>
                      <a:pt x="586" y="3"/>
                    </a:lnTo>
                    <a:lnTo>
                      <a:pt x="589" y="3"/>
                    </a:lnTo>
                    <a:lnTo>
                      <a:pt x="592" y="3"/>
                    </a:lnTo>
                    <a:lnTo>
                      <a:pt x="595" y="3"/>
                    </a:lnTo>
                    <a:lnTo>
                      <a:pt x="600" y="3"/>
                    </a:lnTo>
                    <a:lnTo>
                      <a:pt x="604" y="3"/>
                    </a:lnTo>
                    <a:lnTo>
                      <a:pt x="605" y="3"/>
                    </a:lnTo>
                    <a:lnTo>
                      <a:pt x="606" y="3"/>
                    </a:lnTo>
                    <a:lnTo>
                      <a:pt x="607" y="3"/>
                    </a:lnTo>
                    <a:lnTo>
                      <a:pt x="609" y="3"/>
                    </a:lnTo>
                    <a:lnTo>
                      <a:pt x="616" y="3"/>
                    </a:lnTo>
                    <a:lnTo>
                      <a:pt x="626" y="3"/>
                    </a:lnTo>
                    <a:lnTo>
                      <a:pt x="637" y="3"/>
                    </a:lnTo>
                    <a:lnTo>
                      <a:pt x="643" y="3"/>
                    </a:lnTo>
                    <a:lnTo>
                      <a:pt x="647" y="3"/>
                    </a:lnTo>
                    <a:lnTo>
                      <a:pt x="650" y="3"/>
                    </a:lnTo>
                    <a:lnTo>
                      <a:pt x="654" y="3"/>
                    </a:lnTo>
                    <a:lnTo>
                      <a:pt x="663" y="3"/>
                    </a:lnTo>
                    <a:lnTo>
                      <a:pt x="666" y="3"/>
                    </a:lnTo>
                    <a:lnTo>
                      <a:pt x="669" y="3"/>
                    </a:lnTo>
                    <a:lnTo>
                      <a:pt x="670" y="3"/>
                    </a:lnTo>
                    <a:lnTo>
                      <a:pt x="675" y="3"/>
                    </a:lnTo>
                    <a:lnTo>
                      <a:pt x="684" y="3"/>
                    </a:lnTo>
                    <a:lnTo>
                      <a:pt x="685" y="3"/>
                    </a:lnTo>
                    <a:lnTo>
                      <a:pt x="689" y="3"/>
                    </a:lnTo>
                    <a:lnTo>
                      <a:pt x="692" y="3"/>
                    </a:lnTo>
                    <a:lnTo>
                      <a:pt x="700" y="3"/>
                    </a:lnTo>
                    <a:lnTo>
                      <a:pt x="703" y="3"/>
                    </a:lnTo>
                    <a:lnTo>
                      <a:pt x="706" y="3"/>
                    </a:lnTo>
                    <a:lnTo>
                      <a:pt x="708" y="3"/>
                    </a:lnTo>
                    <a:lnTo>
                      <a:pt x="711" y="3"/>
                    </a:lnTo>
                    <a:lnTo>
                      <a:pt x="710" y="18"/>
                    </a:lnTo>
                    <a:lnTo>
                      <a:pt x="710" y="31"/>
                    </a:lnTo>
                    <a:lnTo>
                      <a:pt x="710" y="41"/>
                    </a:lnTo>
                    <a:lnTo>
                      <a:pt x="709" y="77"/>
                    </a:lnTo>
                    <a:lnTo>
                      <a:pt x="709" y="79"/>
                    </a:lnTo>
                    <a:lnTo>
                      <a:pt x="709" y="80"/>
                    </a:lnTo>
                    <a:lnTo>
                      <a:pt x="698" y="80"/>
                    </a:lnTo>
                    <a:lnTo>
                      <a:pt x="693" y="80"/>
                    </a:lnTo>
                    <a:lnTo>
                      <a:pt x="684" y="81"/>
                    </a:lnTo>
                    <a:lnTo>
                      <a:pt x="676" y="80"/>
                    </a:lnTo>
                    <a:lnTo>
                      <a:pt x="676" y="91"/>
                    </a:lnTo>
                    <a:lnTo>
                      <a:pt x="675" y="91"/>
                    </a:lnTo>
                    <a:lnTo>
                      <a:pt x="672" y="91"/>
                    </a:lnTo>
                    <a:lnTo>
                      <a:pt x="672" y="99"/>
                    </a:lnTo>
                    <a:lnTo>
                      <a:pt x="676" y="99"/>
                    </a:lnTo>
                    <a:lnTo>
                      <a:pt x="702" y="99"/>
                    </a:lnTo>
                    <a:lnTo>
                      <a:pt x="702" y="108"/>
                    </a:lnTo>
                    <a:lnTo>
                      <a:pt x="707" y="108"/>
                    </a:lnTo>
                    <a:lnTo>
                      <a:pt x="708" y="108"/>
                    </a:lnTo>
                    <a:lnTo>
                      <a:pt x="716" y="108"/>
                    </a:lnTo>
                    <a:lnTo>
                      <a:pt x="720" y="108"/>
                    </a:lnTo>
                    <a:lnTo>
                      <a:pt x="720" y="109"/>
                    </a:lnTo>
                    <a:lnTo>
                      <a:pt x="721" y="114"/>
                    </a:lnTo>
                    <a:lnTo>
                      <a:pt x="721" y="122"/>
                    </a:lnTo>
                    <a:lnTo>
                      <a:pt x="721" y="134"/>
                    </a:lnTo>
                    <a:lnTo>
                      <a:pt x="721" y="139"/>
                    </a:lnTo>
                    <a:lnTo>
                      <a:pt x="721" y="143"/>
                    </a:lnTo>
                    <a:lnTo>
                      <a:pt x="721" y="173"/>
                    </a:lnTo>
                    <a:lnTo>
                      <a:pt x="721" y="175"/>
                    </a:lnTo>
                    <a:lnTo>
                      <a:pt x="721" y="181"/>
                    </a:lnTo>
                    <a:lnTo>
                      <a:pt x="721" y="183"/>
                    </a:lnTo>
                    <a:lnTo>
                      <a:pt x="721" y="184"/>
                    </a:lnTo>
                    <a:lnTo>
                      <a:pt x="721" y="188"/>
                    </a:lnTo>
                    <a:lnTo>
                      <a:pt x="721" y="189"/>
                    </a:lnTo>
                    <a:lnTo>
                      <a:pt x="721" y="190"/>
                    </a:lnTo>
                    <a:lnTo>
                      <a:pt x="721" y="192"/>
                    </a:lnTo>
                    <a:lnTo>
                      <a:pt x="721" y="193"/>
                    </a:lnTo>
                    <a:lnTo>
                      <a:pt x="721" y="196"/>
                    </a:lnTo>
                    <a:lnTo>
                      <a:pt x="721" y="197"/>
                    </a:lnTo>
                    <a:lnTo>
                      <a:pt x="720" y="199"/>
                    </a:lnTo>
                    <a:lnTo>
                      <a:pt x="720" y="208"/>
                    </a:lnTo>
                    <a:lnTo>
                      <a:pt x="720" y="210"/>
                    </a:lnTo>
                    <a:lnTo>
                      <a:pt x="720" y="211"/>
                    </a:lnTo>
                    <a:lnTo>
                      <a:pt x="720" y="227"/>
                    </a:lnTo>
                    <a:lnTo>
                      <a:pt x="720" y="244"/>
                    </a:lnTo>
                    <a:lnTo>
                      <a:pt x="720" y="255"/>
                    </a:lnTo>
                    <a:lnTo>
                      <a:pt x="720" y="269"/>
                    </a:lnTo>
                    <a:lnTo>
                      <a:pt x="720" y="274"/>
                    </a:lnTo>
                    <a:lnTo>
                      <a:pt x="720" y="275"/>
                    </a:lnTo>
                    <a:lnTo>
                      <a:pt x="720" y="281"/>
                    </a:lnTo>
                    <a:lnTo>
                      <a:pt x="720" y="290"/>
                    </a:lnTo>
                    <a:lnTo>
                      <a:pt x="720" y="291"/>
                    </a:lnTo>
                    <a:lnTo>
                      <a:pt x="720" y="296"/>
                    </a:lnTo>
                    <a:lnTo>
                      <a:pt x="720" y="298"/>
                    </a:lnTo>
                    <a:lnTo>
                      <a:pt x="720" y="300"/>
                    </a:lnTo>
                    <a:lnTo>
                      <a:pt x="720" y="306"/>
                    </a:lnTo>
                    <a:lnTo>
                      <a:pt x="720" y="308"/>
                    </a:lnTo>
                    <a:lnTo>
                      <a:pt x="720" y="311"/>
                    </a:lnTo>
                    <a:lnTo>
                      <a:pt x="720" y="318"/>
                    </a:lnTo>
                    <a:lnTo>
                      <a:pt x="720" y="322"/>
                    </a:lnTo>
                    <a:lnTo>
                      <a:pt x="720" y="323"/>
                    </a:lnTo>
                    <a:lnTo>
                      <a:pt x="720" y="324"/>
                    </a:lnTo>
                    <a:lnTo>
                      <a:pt x="720" y="350"/>
                    </a:lnTo>
                    <a:lnTo>
                      <a:pt x="720" y="383"/>
                    </a:lnTo>
                    <a:lnTo>
                      <a:pt x="720" y="397"/>
                    </a:lnTo>
                    <a:lnTo>
                      <a:pt x="720" y="426"/>
                    </a:lnTo>
                    <a:lnTo>
                      <a:pt x="720" y="427"/>
                    </a:lnTo>
                    <a:lnTo>
                      <a:pt x="720" y="456"/>
                    </a:lnTo>
                    <a:lnTo>
                      <a:pt x="720" y="458"/>
                    </a:lnTo>
                    <a:lnTo>
                      <a:pt x="720" y="464"/>
                    </a:lnTo>
                    <a:lnTo>
                      <a:pt x="719" y="511"/>
                    </a:lnTo>
                    <a:lnTo>
                      <a:pt x="719" y="517"/>
                    </a:lnTo>
                    <a:lnTo>
                      <a:pt x="719" y="519"/>
                    </a:lnTo>
                    <a:lnTo>
                      <a:pt x="719" y="541"/>
                    </a:lnTo>
                    <a:lnTo>
                      <a:pt x="719" y="543"/>
                    </a:lnTo>
                    <a:lnTo>
                      <a:pt x="719" y="548"/>
                    </a:lnTo>
                    <a:lnTo>
                      <a:pt x="719" y="551"/>
                    </a:lnTo>
                    <a:lnTo>
                      <a:pt x="719" y="560"/>
                    </a:lnTo>
                    <a:lnTo>
                      <a:pt x="719" y="564"/>
                    </a:lnTo>
                    <a:lnTo>
                      <a:pt x="719" y="565"/>
                    </a:lnTo>
                    <a:lnTo>
                      <a:pt x="719" y="570"/>
                    </a:lnTo>
                    <a:lnTo>
                      <a:pt x="719" y="572"/>
                    </a:lnTo>
                    <a:lnTo>
                      <a:pt x="719" y="587"/>
                    </a:lnTo>
                    <a:lnTo>
                      <a:pt x="719" y="589"/>
                    </a:lnTo>
                    <a:lnTo>
                      <a:pt x="719" y="602"/>
                    </a:lnTo>
                    <a:lnTo>
                      <a:pt x="719" y="604"/>
                    </a:lnTo>
                    <a:lnTo>
                      <a:pt x="719" y="607"/>
                    </a:lnTo>
                    <a:lnTo>
                      <a:pt x="719" y="615"/>
                    </a:lnTo>
                    <a:lnTo>
                      <a:pt x="719" y="617"/>
                    </a:lnTo>
                    <a:lnTo>
                      <a:pt x="719" y="618"/>
                    </a:lnTo>
                    <a:lnTo>
                      <a:pt x="719" y="619"/>
                    </a:lnTo>
                    <a:lnTo>
                      <a:pt x="719" y="624"/>
                    </a:lnTo>
                    <a:lnTo>
                      <a:pt x="719" y="631"/>
                    </a:lnTo>
                    <a:lnTo>
                      <a:pt x="719" y="634"/>
                    </a:lnTo>
                    <a:lnTo>
                      <a:pt x="719" y="635"/>
                    </a:lnTo>
                    <a:lnTo>
                      <a:pt x="719" y="639"/>
                    </a:lnTo>
                    <a:lnTo>
                      <a:pt x="719" y="641"/>
                    </a:lnTo>
                    <a:lnTo>
                      <a:pt x="719" y="643"/>
                    </a:lnTo>
                    <a:lnTo>
                      <a:pt x="715" y="643"/>
                    </a:lnTo>
                    <a:lnTo>
                      <a:pt x="702" y="643"/>
                    </a:lnTo>
                    <a:lnTo>
                      <a:pt x="698" y="643"/>
                    </a:lnTo>
                    <a:lnTo>
                      <a:pt x="697" y="643"/>
                    </a:lnTo>
                    <a:lnTo>
                      <a:pt x="695" y="643"/>
                    </a:lnTo>
                    <a:lnTo>
                      <a:pt x="690" y="643"/>
                    </a:lnTo>
                    <a:lnTo>
                      <a:pt x="684" y="643"/>
                    </a:lnTo>
                    <a:lnTo>
                      <a:pt x="669" y="643"/>
                    </a:lnTo>
                    <a:lnTo>
                      <a:pt x="663" y="643"/>
                    </a:lnTo>
                    <a:lnTo>
                      <a:pt x="661" y="643"/>
                    </a:lnTo>
                    <a:lnTo>
                      <a:pt x="657" y="643"/>
                    </a:lnTo>
                    <a:lnTo>
                      <a:pt x="656" y="643"/>
                    </a:lnTo>
                    <a:lnTo>
                      <a:pt x="655" y="643"/>
                    </a:lnTo>
                    <a:lnTo>
                      <a:pt x="654" y="643"/>
                    </a:lnTo>
                    <a:lnTo>
                      <a:pt x="647" y="643"/>
                    </a:lnTo>
                    <a:lnTo>
                      <a:pt x="646" y="643"/>
                    </a:lnTo>
                    <a:lnTo>
                      <a:pt x="644" y="643"/>
                    </a:lnTo>
                    <a:lnTo>
                      <a:pt x="637" y="643"/>
                    </a:lnTo>
                    <a:lnTo>
                      <a:pt x="635" y="643"/>
                    </a:lnTo>
                    <a:lnTo>
                      <a:pt x="634" y="643"/>
                    </a:lnTo>
                    <a:lnTo>
                      <a:pt x="631" y="643"/>
                    </a:lnTo>
                    <a:lnTo>
                      <a:pt x="630" y="643"/>
                    </a:lnTo>
                    <a:lnTo>
                      <a:pt x="624" y="643"/>
                    </a:lnTo>
                    <a:lnTo>
                      <a:pt x="623" y="643"/>
                    </a:lnTo>
                    <a:lnTo>
                      <a:pt x="621" y="643"/>
                    </a:lnTo>
                    <a:lnTo>
                      <a:pt x="618" y="643"/>
                    </a:lnTo>
                    <a:lnTo>
                      <a:pt x="617" y="643"/>
                    </a:lnTo>
                    <a:lnTo>
                      <a:pt x="616" y="643"/>
                    </a:lnTo>
                    <a:lnTo>
                      <a:pt x="613" y="643"/>
                    </a:lnTo>
                    <a:lnTo>
                      <a:pt x="612" y="643"/>
                    </a:lnTo>
                    <a:lnTo>
                      <a:pt x="605" y="643"/>
                    </a:lnTo>
                    <a:lnTo>
                      <a:pt x="603" y="643"/>
                    </a:lnTo>
                    <a:lnTo>
                      <a:pt x="591" y="643"/>
                    </a:lnTo>
                    <a:lnTo>
                      <a:pt x="583" y="643"/>
                    </a:lnTo>
                    <a:lnTo>
                      <a:pt x="579" y="642"/>
                    </a:lnTo>
                    <a:lnTo>
                      <a:pt x="575" y="642"/>
                    </a:lnTo>
                    <a:lnTo>
                      <a:pt x="574" y="642"/>
                    </a:lnTo>
                    <a:lnTo>
                      <a:pt x="569" y="642"/>
                    </a:lnTo>
                    <a:lnTo>
                      <a:pt x="568" y="642"/>
                    </a:lnTo>
                    <a:lnTo>
                      <a:pt x="566" y="642"/>
                    </a:lnTo>
                    <a:lnTo>
                      <a:pt x="565" y="642"/>
                    </a:lnTo>
                    <a:lnTo>
                      <a:pt x="564" y="642"/>
                    </a:lnTo>
                    <a:lnTo>
                      <a:pt x="561" y="642"/>
                    </a:lnTo>
                    <a:lnTo>
                      <a:pt x="555" y="642"/>
                    </a:lnTo>
                    <a:lnTo>
                      <a:pt x="551" y="642"/>
                    </a:lnTo>
                    <a:lnTo>
                      <a:pt x="547" y="642"/>
                    </a:lnTo>
                    <a:lnTo>
                      <a:pt x="547" y="643"/>
                    </a:lnTo>
                    <a:lnTo>
                      <a:pt x="546" y="643"/>
                    </a:lnTo>
                    <a:lnTo>
                      <a:pt x="540" y="642"/>
                    </a:lnTo>
                    <a:lnTo>
                      <a:pt x="539" y="642"/>
                    </a:lnTo>
                    <a:lnTo>
                      <a:pt x="536" y="642"/>
                    </a:lnTo>
                    <a:lnTo>
                      <a:pt x="535" y="642"/>
                    </a:lnTo>
                    <a:lnTo>
                      <a:pt x="525" y="642"/>
                    </a:lnTo>
                    <a:lnTo>
                      <a:pt x="522" y="642"/>
                    </a:lnTo>
                    <a:lnTo>
                      <a:pt x="521" y="642"/>
                    </a:lnTo>
                    <a:lnTo>
                      <a:pt x="520" y="642"/>
                    </a:lnTo>
                    <a:lnTo>
                      <a:pt x="519" y="642"/>
                    </a:lnTo>
                    <a:lnTo>
                      <a:pt x="513" y="642"/>
                    </a:lnTo>
                    <a:lnTo>
                      <a:pt x="512" y="642"/>
                    </a:lnTo>
                    <a:lnTo>
                      <a:pt x="511" y="642"/>
                    </a:lnTo>
                    <a:lnTo>
                      <a:pt x="473" y="642"/>
                    </a:lnTo>
                    <a:lnTo>
                      <a:pt x="468" y="642"/>
                    </a:lnTo>
                    <a:lnTo>
                      <a:pt x="465" y="642"/>
                    </a:lnTo>
                    <a:lnTo>
                      <a:pt x="459" y="642"/>
                    </a:lnTo>
                    <a:lnTo>
                      <a:pt x="435" y="642"/>
                    </a:lnTo>
                    <a:lnTo>
                      <a:pt x="431" y="643"/>
                    </a:lnTo>
                    <a:lnTo>
                      <a:pt x="423" y="643"/>
                    </a:lnTo>
                    <a:lnTo>
                      <a:pt x="419" y="643"/>
                    </a:lnTo>
                    <a:lnTo>
                      <a:pt x="408" y="643"/>
                    </a:lnTo>
                    <a:lnTo>
                      <a:pt x="404" y="643"/>
                    </a:lnTo>
                    <a:lnTo>
                      <a:pt x="402" y="643"/>
                    </a:lnTo>
                    <a:lnTo>
                      <a:pt x="401" y="643"/>
                    </a:lnTo>
                    <a:lnTo>
                      <a:pt x="398" y="642"/>
                    </a:lnTo>
                    <a:lnTo>
                      <a:pt x="396" y="642"/>
                    </a:lnTo>
                    <a:lnTo>
                      <a:pt x="388" y="642"/>
                    </a:lnTo>
                    <a:lnTo>
                      <a:pt x="388" y="629"/>
                    </a:lnTo>
                    <a:lnTo>
                      <a:pt x="388" y="621"/>
                    </a:lnTo>
                    <a:lnTo>
                      <a:pt x="388" y="618"/>
                    </a:lnTo>
                    <a:lnTo>
                      <a:pt x="388" y="608"/>
                    </a:lnTo>
                    <a:lnTo>
                      <a:pt x="388" y="604"/>
                    </a:lnTo>
                    <a:lnTo>
                      <a:pt x="388" y="595"/>
                    </a:lnTo>
                    <a:lnTo>
                      <a:pt x="388" y="568"/>
                    </a:lnTo>
                    <a:lnTo>
                      <a:pt x="388" y="559"/>
                    </a:lnTo>
                    <a:lnTo>
                      <a:pt x="388" y="558"/>
                    </a:lnTo>
                    <a:lnTo>
                      <a:pt x="388" y="553"/>
                    </a:lnTo>
                    <a:lnTo>
                      <a:pt x="388" y="552"/>
                    </a:lnTo>
                    <a:lnTo>
                      <a:pt x="388" y="550"/>
                    </a:lnTo>
                    <a:lnTo>
                      <a:pt x="388" y="548"/>
                    </a:lnTo>
                    <a:lnTo>
                      <a:pt x="388" y="536"/>
                    </a:lnTo>
                    <a:lnTo>
                      <a:pt x="388" y="532"/>
                    </a:lnTo>
                    <a:lnTo>
                      <a:pt x="388" y="528"/>
                    </a:lnTo>
                    <a:lnTo>
                      <a:pt x="388" y="525"/>
                    </a:lnTo>
                    <a:lnTo>
                      <a:pt x="388" y="517"/>
                    </a:lnTo>
                    <a:lnTo>
                      <a:pt x="388" y="515"/>
                    </a:lnTo>
                    <a:lnTo>
                      <a:pt x="388" y="503"/>
                    </a:lnTo>
                    <a:lnTo>
                      <a:pt x="388" y="502"/>
                    </a:lnTo>
                    <a:lnTo>
                      <a:pt x="388" y="494"/>
                    </a:lnTo>
                    <a:lnTo>
                      <a:pt x="379" y="495"/>
                    </a:lnTo>
                    <a:lnTo>
                      <a:pt x="378" y="495"/>
                    </a:lnTo>
                    <a:lnTo>
                      <a:pt x="354" y="498"/>
                    </a:lnTo>
                    <a:lnTo>
                      <a:pt x="352" y="499"/>
                    </a:lnTo>
                    <a:lnTo>
                      <a:pt x="346" y="499"/>
                    </a:lnTo>
                    <a:lnTo>
                      <a:pt x="345" y="499"/>
                    </a:lnTo>
                    <a:lnTo>
                      <a:pt x="344" y="499"/>
                    </a:lnTo>
                    <a:lnTo>
                      <a:pt x="342" y="499"/>
                    </a:lnTo>
                    <a:lnTo>
                      <a:pt x="340" y="499"/>
                    </a:lnTo>
                    <a:lnTo>
                      <a:pt x="339" y="500"/>
                    </a:lnTo>
                    <a:lnTo>
                      <a:pt x="338" y="500"/>
                    </a:lnTo>
                    <a:lnTo>
                      <a:pt x="336" y="500"/>
                    </a:lnTo>
                    <a:lnTo>
                      <a:pt x="336" y="501"/>
                    </a:lnTo>
                    <a:lnTo>
                      <a:pt x="336" y="502"/>
                    </a:lnTo>
                    <a:lnTo>
                      <a:pt x="335" y="503"/>
                    </a:lnTo>
                    <a:lnTo>
                      <a:pt x="335" y="505"/>
                    </a:lnTo>
                    <a:lnTo>
                      <a:pt x="333" y="505"/>
                    </a:lnTo>
                    <a:lnTo>
                      <a:pt x="332" y="506"/>
                    </a:lnTo>
                    <a:lnTo>
                      <a:pt x="331" y="507"/>
                    </a:lnTo>
                    <a:lnTo>
                      <a:pt x="330" y="508"/>
                    </a:lnTo>
                    <a:lnTo>
                      <a:pt x="328" y="510"/>
                    </a:lnTo>
                    <a:lnTo>
                      <a:pt x="327" y="511"/>
                    </a:lnTo>
                    <a:lnTo>
                      <a:pt x="326" y="511"/>
                    </a:lnTo>
                    <a:lnTo>
                      <a:pt x="326" y="512"/>
                    </a:lnTo>
                    <a:lnTo>
                      <a:pt x="324" y="512"/>
                    </a:lnTo>
                    <a:lnTo>
                      <a:pt x="323" y="514"/>
                    </a:lnTo>
                    <a:lnTo>
                      <a:pt x="322" y="515"/>
                    </a:lnTo>
                    <a:lnTo>
                      <a:pt x="321" y="515"/>
                    </a:lnTo>
                    <a:lnTo>
                      <a:pt x="320" y="516"/>
                    </a:lnTo>
                    <a:lnTo>
                      <a:pt x="320" y="517"/>
                    </a:lnTo>
                    <a:lnTo>
                      <a:pt x="319" y="517"/>
                    </a:lnTo>
                    <a:lnTo>
                      <a:pt x="319" y="518"/>
                    </a:lnTo>
                    <a:lnTo>
                      <a:pt x="318" y="518"/>
                    </a:lnTo>
                    <a:lnTo>
                      <a:pt x="318" y="519"/>
                    </a:lnTo>
                    <a:lnTo>
                      <a:pt x="316" y="519"/>
                    </a:lnTo>
                    <a:lnTo>
                      <a:pt x="315" y="520"/>
                    </a:lnTo>
                    <a:lnTo>
                      <a:pt x="314" y="522"/>
                    </a:lnTo>
                    <a:lnTo>
                      <a:pt x="313" y="523"/>
                    </a:lnTo>
                    <a:lnTo>
                      <a:pt x="312" y="523"/>
                    </a:lnTo>
                    <a:lnTo>
                      <a:pt x="312" y="524"/>
                    </a:lnTo>
                    <a:lnTo>
                      <a:pt x="311" y="524"/>
                    </a:lnTo>
                    <a:lnTo>
                      <a:pt x="311" y="525"/>
                    </a:lnTo>
                    <a:lnTo>
                      <a:pt x="310" y="525"/>
                    </a:lnTo>
                    <a:lnTo>
                      <a:pt x="310" y="526"/>
                    </a:lnTo>
                    <a:lnTo>
                      <a:pt x="309" y="527"/>
                    </a:lnTo>
                    <a:lnTo>
                      <a:pt x="309" y="528"/>
                    </a:lnTo>
                    <a:lnTo>
                      <a:pt x="309" y="529"/>
                    </a:lnTo>
                    <a:lnTo>
                      <a:pt x="309" y="531"/>
                    </a:lnTo>
                    <a:lnTo>
                      <a:pt x="307" y="532"/>
                    </a:lnTo>
                    <a:lnTo>
                      <a:pt x="307" y="533"/>
                    </a:lnTo>
                    <a:lnTo>
                      <a:pt x="306" y="534"/>
                    </a:lnTo>
                    <a:lnTo>
                      <a:pt x="306" y="535"/>
                    </a:lnTo>
                    <a:lnTo>
                      <a:pt x="306" y="536"/>
                    </a:lnTo>
                    <a:lnTo>
                      <a:pt x="305" y="536"/>
                    </a:lnTo>
                    <a:lnTo>
                      <a:pt x="305" y="537"/>
                    </a:lnTo>
                    <a:lnTo>
                      <a:pt x="304" y="537"/>
                    </a:lnTo>
                    <a:lnTo>
                      <a:pt x="304" y="539"/>
                    </a:lnTo>
                    <a:lnTo>
                      <a:pt x="303" y="539"/>
                    </a:lnTo>
                    <a:lnTo>
                      <a:pt x="302" y="539"/>
                    </a:lnTo>
                    <a:lnTo>
                      <a:pt x="301" y="539"/>
                    </a:lnTo>
                    <a:lnTo>
                      <a:pt x="299" y="539"/>
                    </a:lnTo>
                    <a:lnTo>
                      <a:pt x="298" y="540"/>
                    </a:lnTo>
                    <a:lnTo>
                      <a:pt x="297" y="540"/>
                    </a:lnTo>
                    <a:lnTo>
                      <a:pt x="297" y="541"/>
                    </a:lnTo>
                    <a:lnTo>
                      <a:pt x="296" y="541"/>
                    </a:lnTo>
                    <a:lnTo>
                      <a:pt x="295" y="541"/>
                    </a:lnTo>
                    <a:lnTo>
                      <a:pt x="295" y="542"/>
                    </a:lnTo>
                    <a:lnTo>
                      <a:pt x="294" y="542"/>
                    </a:lnTo>
                    <a:lnTo>
                      <a:pt x="293" y="542"/>
                    </a:lnTo>
                    <a:lnTo>
                      <a:pt x="293" y="543"/>
                    </a:lnTo>
                    <a:lnTo>
                      <a:pt x="292" y="543"/>
                    </a:lnTo>
                    <a:lnTo>
                      <a:pt x="290" y="544"/>
                    </a:lnTo>
                    <a:lnTo>
                      <a:pt x="289" y="544"/>
                    </a:lnTo>
                    <a:lnTo>
                      <a:pt x="288" y="545"/>
                    </a:lnTo>
                    <a:lnTo>
                      <a:pt x="287" y="545"/>
                    </a:lnTo>
                    <a:lnTo>
                      <a:pt x="286" y="547"/>
                    </a:lnTo>
                    <a:lnTo>
                      <a:pt x="285" y="547"/>
                    </a:lnTo>
                    <a:lnTo>
                      <a:pt x="285" y="548"/>
                    </a:lnTo>
                    <a:lnTo>
                      <a:pt x="284" y="548"/>
                    </a:lnTo>
                    <a:lnTo>
                      <a:pt x="283" y="548"/>
                    </a:lnTo>
                    <a:lnTo>
                      <a:pt x="283" y="549"/>
                    </a:lnTo>
                    <a:lnTo>
                      <a:pt x="281" y="549"/>
                    </a:lnTo>
                    <a:lnTo>
                      <a:pt x="280" y="549"/>
                    </a:lnTo>
                    <a:lnTo>
                      <a:pt x="279" y="549"/>
                    </a:lnTo>
                    <a:lnTo>
                      <a:pt x="279" y="550"/>
                    </a:lnTo>
                    <a:lnTo>
                      <a:pt x="278" y="550"/>
                    </a:lnTo>
                    <a:lnTo>
                      <a:pt x="277" y="550"/>
                    </a:lnTo>
                    <a:lnTo>
                      <a:pt x="277" y="551"/>
                    </a:lnTo>
                    <a:lnTo>
                      <a:pt x="276" y="551"/>
                    </a:lnTo>
                    <a:lnTo>
                      <a:pt x="275" y="551"/>
                    </a:lnTo>
                    <a:lnTo>
                      <a:pt x="275" y="552"/>
                    </a:lnTo>
                    <a:lnTo>
                      <a:pt x="273" y="552"/>
                    </a:lnTo>
                    <a:lnTo>
                      <a:pt x="272" y="552"/>
                    </a:lnTo>
                    <a:lnTo>
                      <a:pt x="272" y="553"/>
                    </a:lnTo>
                    <a:lnTo>
                      <a:pt x="271" y="553"/>
                    </a:lnTo>
                    <a:lnTo>
                      <a:pt x="270" y="553"/>
                    </a:lnTo>
                    <a:lnTo>
                      <a:pt x="270" y="554"/>
                    </a:lnTo>
                    <a:lnTo>
                      <a:pt x="269" y="554"/>
                    </a:lnTo>
                    <a:lnTo>
                      <a:pt x="268" y="556"/>
                    </a:lnTo>
                    <a:lnTo>
                      <a:pt x="267" y="557"/>
                    </a:lnTo>
                    <a:lnTo>
                      <a:pt x="266" y="558"/>
                    </a:lnTo>
                    <a:lnTo>
                      <a:pt x="264" y="558"/>
                    </a:lnTo>
                    <a:lnTo>
                      <a:pt x="264" y="559"/>
                    </a:lnTo>
                    <a:lnTo>
                      <a:pt x="263" y="559"/>
                    </a:lnTo>
                    <a:lnTo>
                      <a:pt x="263" y="560"/>
                    </a:lnTo>
                    <a:lnTo>
                      <a:pt x="262" y="560"/>
                    </a:lnTo>
                    <a:lnTo>
                      <a:pt x="261" y="561"/>
                    </a:lnTo>
                    <a:lnTo>
                      <a:pt x="260" y="562"/>
                    </a:lnTo>
                    <a:lnTo>
                      <a:pt x="260" y="564"/>
                    </a:lnTo>
                    <a:lnTo>
                      <a:pt x="259" y="564"/>
                    </a:lnTo>
                    <a:lnTo>
                      <a:pt x="258" y="564"/>
                    </a:lnTo>
                    <a:lnTo>
                      <a:pt x="258" y="565"/>
                    </a:lnTo>
                    <a:lnTo>
                      <a:pt x="257" y="565"/>
                    </a:lnTo>
                    <a:lnTo>
                      <a:pt x="255" y="566"/>
                    </a:lnTo>
                    <a:lnTo>
                      <a:pt x="255" y="567"/>
                    </a:lnTo>
                    <a:lnTo>
                      <a:pt x="254" y="567"/>
                    </a:lnTo>
                    <a:lnTo>
                      <a:pt x="253" y="567"/>
                    </a:lnTo>
                    <a:lnTo>
                      <a:pt x="253" y="568"/>
                    </a:lnTo>
                    <a:lnTo>
                      <a:pt x="252" y="568"/>
                    </a:lnTo>
                    <a:lnTo>
                      <a:pt x="252" y="569"/>
                    </a:lnTo>
                    <a:lnTo>
                      <a:pt x="251" y="569"/>
                    </a:lnTo>
                    <a:lnTo>
                      <a:pt x="250" y="569"/>
                    </a:lnTo>
                    <a:lnTo>
                      <a:pt x="250" y="570"/>
                    </a:lnTo>
                    <a:lnTo>
                      <a:pt x="249" y="570"/>
                    </a:lnTo>
                    <a:lnTo>
                      <a:pt x="249" y="572"/>
                    </a:lnTo>
                    <a:lnTo>
                      <a:pt x="247" y="572"/>
                    </a:lnTo>
                    <a:lnTo>
                      <a:pt x="246" y="572"/>
                    </a:lnTo>
                    <a:lnTo>
                      <a:pt x="246" y="573"/>
                    </a:lnTo>
                    <a:lnTo>
                      <a:pt x="245" y="573"/>
                    </a:lnTo>
                    <a:lnTo>
                      <a:pt x="244" y="573"/>
                    </a:lnTo>
                    <a:lnTo>
                      <a:pt x="244" y="574"/>
                    </a:lnTo>
                    <a:lnTo>
                      <a:pt x="243" y="574"/>
                    </a:lnTo>
                    <a:lnTo>
                      <a:pt x="242" y="574"/>
                    </a:lnTo>
                    <a:lnTo>
                      <a:pt x="241" y="575"/>
                    </a:lnTo>
                    <a:lnTo>
                      <a:pt x="240" y="576"/>
                    </a:lnTo>
                    <a:lnTo>
                      <a:pt x="238" y="576"/>
                    </a:lnTo>
                    <a:lnTo>
                      <a:pt x="237" y="577"/>
                    </a:lnTo>
                    <a:lnTo>
                      <a:pt x="236" y="577"/>
                    </a:lnTo>
                    <a:lnTo>
                      <a:pt x="236" y="578"/>
                    </a:lnTo>
                    <a:lnTo>
                      <a:pt x="235" y="578"/>
                    </a:lnTo>
                    <a:lnTo>
                      <a:pt x="234" y="578"/>
                    </a:lnTo>
                    <a:lnTo>
                      <a:pt x="233" y="579"/>
                    </a:lnTo>
                    <a:lnTo>
                      <a:pt x="232" y="579"/>
                    </a:lnTo>
                    <a:lnTo>
                      <a:pt x="230" y="579"/>
                    </a:lnTo>
                    <a:lnTo>
                      <a:pt x="230" y="581"/>
                    </a:lnTo>
                    <a:lnTo>
                      <a:pt x="229" y="581"/>
                    </a:lnTo>
                    <a:lnTo>
                      <a:pt x="228" y="582"/>
                    </a:lnTo>
                    <a:lnTo>
                      <a:pt x="227" y="582"/>
                    </a:lnTo>
                    <a:lnTo>
                      <a:pt x="226" y="583"/>
                    </a:lnTo>
                    <a:lnTo>
                      <a:pt x="225" y="583"/>
                    </a:lnTo>
                    <a:lnTo>
                      <a:pt x="224" y="583"/>
                    </a:lnTo>
                    <a:lnTo>
                      <a:pt x="224" y="584"/>
                    </a:lnTo>
                    <a:lnTo>
                      <a:pt x="223" y="584"/>
                    </a:lnTo>
                    <a:lnTo>
                      <a:pt x="221" y="585"/>
                    </a:lnTo>
                    <a:lnTo>
                      <a:pt x="220" y="585"/>
                    </a:lnTo>
                    <a:lnTo>
                      <a:pt x="219" y="585"/>
                    </a:lnTo>
                    <a:lnTo>
                      <a:pt x="219" y="586"/>
                    </a:lnTo>
                    <a:lnTo>
                      <a:pt x="218" y="586"/>
                    </a:lnTo>
                    <a:lnTo>
                      <a:pt x="217" y="586"/>
                    </a:lnTo>
                    <a:lnTo>
                      <a:pt x="217" y="587"/>
                    </a:lnTo>
                    <a:lnTo>
                      <a:pt x="216" y="587"/>
                    </a:lnTo>
                    <a:lnTo>
                      <a:pt x="215" y="587"/>
                    </a:lnTo>
                    <a:lnTo>
                      <a:pt x="214" y="589"/>
                    </a:lnTo>
                    <a:lnTo>
                      <a:pt x="212" y="589"/>
                    </a:lnTo>
                    <a:lnTo>
                      <a:pt x="212" y="590"/>
                    </a:lnTo>
                    <a:lnTo>
                      <a:pt x="211" y="590"/>
                    </a:lnTo>
                    <a:lnTo>
                      <a:pt x="210" y="590"/>
                    </a:lnTo>
                    <a:lnTo>
                      <a:pt x="209" y="591"/>
                    </a:lnTo>
                    <a:lnTo>
                      <a:pt x="208" y="591"/>
                    </a:lnTo>
                    <a:lnTo>
                      <a:pt x="207" y="592"/>
                    </a:lnTo>
                    <a:lnTo>
                      <a:pt x="206" y="592"/>
                    </a:lnTo>
                    <a:lnTo>
                      <a:pt x="206" y="593"/>
                    </a:lnTo>
                    <a:lnTo>
                      <a:pt x="204" y="593"/>
                    </a:lnTo>
                    <a:lnTo>
                      <a:pt x="203" y="593"/>
                    </a:lnTo>
                    <a:lnTo>
                      <a:pt x="202" y="593"/>
                    </a:lnTo>
                    <a:lnTo>
                      <a:pt x="201" y="593"/>
                    </a:lnTo>
                    <a:lnTo>
                      <a:pt x="200" y="593"/>
                    </a:lnTo>
                    <a:lnTo>
                      <a:pt x="199" y="593"/>
                    </a:lnTo>
                    <a:lnTo>
                      <a:pt x="199" y="592"/>
                    </a:lnTo>
                    <a:lnTo>
                      <a:pt x="198" y="592"/>
                    </a:lnTo>
                    <a:lnTo>
                      <a:pt x="198" y="593"/>
                    </a:lnTo>
                    <a:lnTo>
                      <a:pt x="197" y="593"/>
                    </a:lnTo>
                    <a:lnTo>
                      <a:pt x="197" y="594"/>
                    </a:lnTo>
                    <a:lnTo>
                      <a:pt x="195" y="595"/>
                    </a:lnTo>
                    <a:lnTo>
                      <a:pt x="195" y="597"/>
                    </a:lnTo>
                    <a:lnTo>
                      <a:pt x="194" y="597"/>
                    </a:lnTo>
                    <a:lnTo>
                      <a:pt x="193" y="598"/>
                    </a:lnTo>
                    <a:lnTo>
                      <a:pt x="192" y="598"/>
                    </a:lnTo>
                    <a:lnTo>
                      <a:pt x="191" y="598"/>
                    </a:lnTo>
                    <a:lnTo>
                      <a:pt x="190" y="599"/>
                    </a:lnTo>
                    <a:lnTo>
                      <a:pt x="189" y="599"/>
                    </a:lnTo>
                    <a:lnTo>
                      <a:pt x="186" y="600"/>
                    </a:lnTo>
                    <a:lnTo>
                      <a:pt x="185" y="600"/>
                    </a:lnTo>
                    <a:lnTo>
                      <a:pt x="185" y="601"/>
                    </a:lnTo>
                    <a:lnTo>
                      <a:pt x="184" y="601"/>
                    </a:lnTo>
                    <a:lnTo>
                      <a:pt x="182" y="602"/>
                    </a:lnTo>
                    <a:lnTo>
                      <a:pt x="181" y="602"/>
                    </a:lnTo>
                    <a:lnTo>
                      <a:pt x="178" y="603"/>
                    </a:lnTo>
                    <a:lnTo>
                      <a:pt x="177" y="604"/>
                    </a:lnTo>
                    <a:lnTo>
                      <a:pt x="176" y="604"/>
                    </a:lnTo>
                    <a:lnTo>
                      <a:pt x="175" y="604"/>
                    </a:lnTo>
                    <a:lnTo>
                      <a:pt x="175" y="606"/>
                    </a:lnTo>
                    <a:lnTo>
                      <a:pt x="174" y="606"/>
                    </a:lnTo>
                    <a:lnTo>
                      <a:pt x="171" y="607"/>
                    </a:lnTo>
                    <a:lnTo>
                      <a:pt x="169" y="607"/>
                    </a:lnTo>
                    <a:lnTo>
                      <a:pt x="169" y="608"/>
                    </a:lnTo>
                    <a:lnTo>
                      <a:pt x="168" y="608"/>
                    </a:lnTo>
                    <a:lnTo>
                      <a:pt x="167" y="608"/>
                    </a:lnTo>
                    <a:lnTo>
                      <a:pt x="167" y="609"/>
                    </a:lnTo>
                    <a:lnTo>
                      <a:pt x="166" y="609"/>
                    </a:lnTo>
                    <a:lnTo>
                      <a:pt x="165" y="610"/>
                    </a:lnTo>
                    <a:lnTo>
                      <a:pt x="164" y="610"/>
                    </a:lnTo>
                    <a:lnTo>
                      <a:pt x="163" y="611"/>
                    </a:lnTo>
                    <a:lnTo>
                      <a:pt x="162" y="611"/>
                    </a:lnTo>
                    <a:lnTo>
                      <a:pt x="160" y="611"/>
                    </a:lnTo>
                    <a:lnTo>
                      <a:pt x="160" y="612"/>
                    </a:lnTo>
                    <a:lnTo>
                      <a:pt x="159" y="612"/>
                    </a:lnTo>
                    <a:lnTo>
                      <a:pt x="158" y="612"/>
                    </a:lnTo>
                    <a:lnTo>
                      <a:pt x="157" y="614"/>
                    </a:lnTo>
                    <a:lnTo>
                      <a:pt x="156" y="614"/>
                    </a:lnTo>
                    <a:lnTo>
                      <a:pt x="155" y="614"/>
                    </a:lnTo>
                    <a:lnTo>
                      <a:pt x="155" y="615"/>
                    </a:lnTo>
                    <a:lnTo>
                      <a:pt x="154" y="615"/>
                    </a:lnTo>
                    <a:lnTo>
                      <a:pt x="152" y="615"/>
                    </a:lnTo>
                    <a:lnTo>
                      <a:pt x="151" y="616"/>
                    </a:lnTo>
                    <a:lnTo>
                      <a:pt x="150" y="616"/>
                    </a:lnTo>
                    <a:lnTo>
                      <a:pt x="149" y="617"/>
                    </a:lnTo>
                    <a:lnTo>
                      <a:pt x="148" y="617"/>
                    </a:lnTo>
                    <a:lnTo>
                      <a:pt x="147" y="618"/>
                    </a:lnTo>
                    <a:lnTo>
                      <a:pt x="146" y="618"/>
                    </a:lnTo>
                    <a:lnTo>
                      <a:pt x="142" y="620"/>
                    </a:lnTo>
                    <a:lnTo>
                      <a:pt x="141" y="620"/>
                    </a:lnTo>
                    <a:lnTo>
                      <a:pt x="140" y="620"/>
                    </a:lnTo>
                    <a:lnTo>
                      <a:pt x="139" y="621"/>
                    </a:lnTo>
                    <a:lnTo>
                      <a:pt x="137" y="623"/>
                    </a:lnTo>
                    <a:lnTo>
                      <a:pt x="135" y="623"/>
                    </a:lnTo>
                    <a:lnTo>
                      <a:pt x="134" y="624"/>
                    </a:lnTo>
                    <a:lnTo>
                      <a:pt x="132" y="624"/>
                    </a:lnTo>
                    <a:lnTo>
                      <a:pt x="132" y="625"/>
                    </a:lnTo>
                    <a:lnTo>
                      <a:pt x="131" y="625"/>
                    </a:lnTo>
                    <a:lnTo>
                      <a:pt x="130" y="625"/>
                    </a:lnTo>
                    <a:lnTo>
                      <a:pt x="129" y="626"/>
                    </a:lnTo>
                    <a:lnTo>
                      <a:pt x="128" y="626"/>
                    </a:lnTo>
                    <a:lnTo>
                      <a:pt x="126" y="626"/>
                    </a:lnTo>
                    <a:lnTo>
                      <a:pt x="126" y="627"/>
                    </a:lnTo>
                    <a:lnTo>
                      <a:pt x="125" y="627"/>
                    </a:lnTo>
                    <a:lnTo>
                      <a:pt x="124" y="628"/>
                    </a:lnTo>
                    <a:lnTo>
                      <a:pt x="123" y="628"/>
                    </a:lnTo>
                    <a:lnTo>
                      <a:pt x="122" y="628"/>
                    </a:lnTo>
                    <a:lnTo>
                      <a:pt x="122" y="629"/>
                    </a:lnTo>
                    <a:lnTo>
                      <a:pt x="121" y="629"/>
                    </a:lnTo>
                    <a:lnTo>
                      <a:pt x="120" y="629"/>
                    </a:lnTo>
                    <a:lnTo>
                      <a:pt x="120" y="631"/>
                    </a:lnTo>
                    <a:lnTo>
                      <a:pt x="119" y="631"/>
                    </a:lnTo>
                    <a:lnTo>
                      <a:pt x="117" y="631"/>
                    </a:lnTo>
                    <a:lnTo>
                      <a:pt x="117" y="632"/>
                    </a:lnTo>
                    <a:lnTo>
                      <a:pt x="116" y="632"/>
                    </a:lnTo>
                    <a:lnTo>
                      <a:pt x="115" y="632"/>
                    </a:lnTo>
                    <a:lnTo>
                      <a:pt x="115" y="633"/>
                    </a:lnTo>
                    <a:lnTo>
                      <a:pt x="114" y="633"/>
                    </a:lnTo>
                    <a:lnTo>
                      <a:pt x="113" y="633"/>
                    </a:lnTo>
                    <a:lnTo>
                      <a:pt x="113" y="634"/>
                    </a:lnTo>
                    <a:lnTo>
                      <a:pt x="111" y="634"/>
                    </a:lnTo>
                    <a:lnTo>
                      <a:pt x="111" y="635"/>
                    </a:lnTo>
                    <a:lnTo>
                      <a:pt x="109" y="635"/>
                    </a:lnTo>
                    <a:lnTo>
                      <a:pt x="108" y="635"/>
                    </a:lnTo>
                    <a:lnTo>
                      <a:pt x="108" y="636"/>
                    </a:lnTo>
                    <a:lnTo>
                      <a:pt x="107" y="636"/>
                    </a:lnTo>
                    <a:lnTo>
                      <a:pt x="106" y="636"/>
                    </a:lnTo>
                    <a:lnTo>
                      <a:pt x="106" y="637"/>
                    </a:lnTo>
                    <a:lnTo>
                      <a:pt x="105" y="637"/>
                    </a:lnTo>
                    <a:lnTo>
                      <a:pt x="104" y="637"/>
                    </a:lnTo>
                    <a:lnTo>
                      <a:pt x="103" y="637"/>
                    </a:lnTo>
                    <a:lnTo>
                      <a:pt x="103" y="639"/>
                    </a:lnTo>
                    <a:lnTo>
                      <a:pt x="102" y="639"/>
                    </a:lnTo>
                    <a:lnTo>
                      <a:pt x="102" y="640"/>
                    </a:lnTo>
                    <a:lnTo>
                      <a:pt x="100" y="640"/>
                    </a:lnTo>
                    <a:lnTo>
                      <a:pt x="100" y="641"/>
                    </a:lnTo>
                    <a:lnTo>
                      <a:pt x="99" y="641"/>
                    </a:lnTo>
                    <a:lnTo>
                      <a:pt x="98" y="641"/>
                    </a:lnTo>
                    <a:lnTo>
                      <a:pt x="97" y="641"/>
                    </a:lnTo>
                    <a:lnTo>
                      <a:pt x="96" y="641"/>
                    </a:lnTo>
                    <a:lnTo>
                      <a:pt x="96" y="642"/>
                    </a:lnTo>
                    <a:lnTo>
                      <a:pt x="95" y="642"/>
                    </a:lnTo>
                    <a:lnTo>
                      <a:pt x="94" y="642"/>
                    </a:lnTo>
                    <a:lnTo>
                      <a:pt x="93" y="643"/>
                    </a:lnTo>
                    <a:lnTo>
                      <a:pt x="91" y="643"/>
                    </a:lnTo>
                    <a:lnTo>
                      <a:pt x="90" y="644"/>
                    </a:lnTo>
                    <a:lnTo>
                      <a:pt x="89" y="645"/>
                    </a:lnTo>
                    <a:lnTo>
                      <a:pt x="88" y="645"/>
                    </a:lnTo>
                    <a:lnTo>
                      <a:pt x="87" y="645"/>
                    </a:lnTo>
                    <a:lnTo>
                      <a:pt x="87" y="646"/>
                    </a:lnTo>
                    <a:lnTo>
                      <a:pt x="86" y="646"/>
                    </a:lnTo>
                    <a:lnTo>
                      <a:pt x="85" y="648"/>
                    </a:lnTo>
                    <a:lnTo>
                      <a:pt x="83" y="648"/>
                    </a:lnTo>
                    <a:lnTo>
                      <a:pt x="82" y="649"/>
                    </a:lnTo>
                    <a:lnTo>
                      <a:pt x="81" y="649"/>
                    </a:lnTo>
                    <a:lnTo>
                      <a:pt x="80" y="650"/>
                    </a:lnTo>
                    <a:lnTo>
                      <a:pt x="79" y="650"/>
                    </a:lnTo>
                    <a:lnTo>
                      <a:pt x="79" y="651"/>
                    </a:lnTo>
                    <a:lnTo>
                      <a:pt x="77" y="651"/>
                    </a:lnTo>
                    <a:lnTo>
                      <a:pt x="77" y="652"/>
                    </a:lnTo>
                    <a:lnTo>
                      <a:pt x="76" y="652"/>
                    </a:lnTo>
                    <a:lnTo>
                      <a:pt x="74" y="653"/>
                    </a:lnTo>
                    <a:lnTo>
                      <a:pt x="73" y="653"/>
                    </a:lnTo>
                    <a:lnTo>
                      <a:pt x="72" y="653"/>
                    </a:lnTo>
                    <a:lnTo>
                      <a:pt x="71" y="654"/>
                    </a:lnTo>
                    <a:lnTo>
                      <a:pt x="70" y="654"/>
                    </a:lnTo>
                    <a:lnTo>
                      <a:pt x="69" y="656"/>
                    </a:lnTo>
                    <a:lnTo>
                      <a:pt x="68" y="656"/>
                    </a:lnTo>
                    <a:lnTo>
                      <a:pt x="66" y="657"/>
                    </a:lnTo>
                    <a:lnTo>
                      <a:pt x="65" y="657"/>
                    </a:lnTo>
                    <a:lnTo>
                      <a:pt x="64" y="657"/>
                    </a:lnTo>
                    <a:lnTo>
                      <a:pt x="63" y="657"/>
                    </a:lnTo>
                    <a:lnTo>
                      <a:pt x="63" y="658"/>
                    </a:lnTo>
                    <a:lnTo>
                      <a:pt x="62" y="658"/>
                    </a:lnTo>
                    <a:lnTo>
                      <a:pt x="61" y="658"/>
                    </a:lnTo>
                    <a:lnTo>
                      <a:pt x="60" y="658"/>
                    </a:lnTo>
                    <a:lnTo>
                      <a:pt x="60" y="659"/>
                    </a:lnTo>
                    <a:lnTo>
                      <a:pt x="59" y="659"/>
                    </a:lnTo>
                    <a:lnTo>
                      <a:pt x="57" y="659"/>
                    </a:lnTo>
                    <a:lnTo>
                      <a:pt x="56" y="659"/>
                    </a:lnTo>
                    <a:lnTo>
                      <a:pt x="56" y="660"/>
                    </a:lnTo>
                    <a:lnTo>
                      <a:pt x="54" y="660"/>
                    </a:lnTo>
                    <a:lnTo>
                      <a:pt x="53" y="660"/>
                    </a:lnTo>
                    <a:lnTo>
                      <a:pt x="52" y="661"/>
                    </a:lnTo>
                    <a:lnTo>
                      <a:pt x="51" y="661"/>
                    </a:lnTo>
                    <a:lnTo>
                      <a:pt x="50" y="662"/>
                    </a:lnTo>
                    <a:lnTo>
                      <a:pt x="48" y="662"/>
                    </a:lnTo>
                    <a:lnTo>
                      <a:pt x="47" y="662"/>
                    </a:lnTo>
                    <a:lnTo>
                      <a:pt x="46" y="664"/>
                    </a:lnTo>
                    <a:lnTo>
                      <a:pt x="45" y="664"/>
                    </a:lnTo>
                    <a:lnTo>
                      <a:pt x="44" y="665"/>
                    </a:lnTo>
                    <a:lnTo>
                      <a:pt x="43" y="665"/>
                    </a:lnTo>
                    <a:lnTo>
                      <a:pt x="42" y="665"/>
                    </a:lnTo>
                    <a:lnTo>
                      <a:pt x="40" y="666"/>
                    </a:lnTo>
                    <a:lnTo>
                      <a:pt x="39" y="666"/>
                    </a:lnTo>
                    <a:lnTo>
                      <a:pt x="38" y="667"/>
                    </a:lnTo>
                    <a:lnTo>
                      <a:pt x="37" y="667"/>
                    </a:lnTo>
                    <a:lnTo>
                      <a:pt x="36" y="667"/>
                    </a:lnTo>
                    <a:lnTo>
                      <a:pt x="35" y="668"/>
                    </a:lnTo>
                    <a:lnTo>
                      <a:pt x="33" y="669"/>
                    </a:lnTo>
                    <a:lnTo>
                      <a:pt x="31" y="669"/>
                    </a:lnTo>
                    <a:lnTo>
                      <a:pt x="30" y="670"/>
                    </a:lnTo>
                    <a:lnTo>
                      <a:pt x="28" y="670"/>
                    </a:lnTo>
                    <a:lnTo>
                      <a:pt x="28" y="671"/>
                    </a:lnTo>
                    <a:lnTo>
                      <a:pt x="27" y="671"/>
                    </a:lnTo>
                    <a:lnTo>
                      <a:pt x="26" y="671"/>
                    </a:lnTo>
                    <a:lnTo>
                      <a:pt x="25" y="673"/>
                    </a:lnTo>
                    <a:lnTo>
                      <a:pt x="24" y="673"/>
                    </a:lnTo>
                    <a:lnTo>
                      <a:pt x="22" y="673"/>
                    </a:lnTo>
                    <a:lnTo>
                      <a:pt x="22" y="674"/>
                    </a:lnTo>
                    <a:lnTo>
                      <a:pt x="22" y="673"/>
                    </a:lnTo>
                    <a:lnTo>
                      <a:pt x="21" y="673"/>
                    </a:lnTo>
                    <a:lnTo>
                      <a:pt x="21" y="674"/>
                    </a:lnTo>
                    <a:lnTo>
                      <a:pt x="21" y="670"/>
                    </a:lnTo>
                    <a:lnTo>
                      <a:pt x="21" y="659"/>
                    </a:lnTo>
                    <a:lnTo>
                      <a:pt x="21" y="641"/>
                    </a:lnTo>
                    <a:lnTo>
                      <a:pt x="21" y="629"/>
                    </a:lnTo>
                    <a:lnTo>
                      <a:pt x="21" y="628"/>
                    </a:lnTo>
                    <a:lnTo>
                      <a:pt x="21" y="623"/>
                    </a:lnTo>
                    <a:lnTo>
                      <a:pt x="21" y="621"/>
                    </a:lnTo>
                    <a:lnTo>
                      <a:pt x="21" y="620"/>
                    </a:lnTo>
                    <a:lnTo>
                      <a:pt x="21" y="617"/>
                    </a:lnTo>
                    <a:lnTo>
                      <a:pt x="21" y="598"/>
                    </a:lnTo>
                    <a:lnTo>
                      <a:pt x="21" y="594"/>
                    </a:lnTo>
                    <a:lnTo>
                      <a:pt x="21" y="587"/>
                    </a:lnTo>
                    <a:lnTo>
                      <a:pt x="21" y="584"/>
                    </a:lnTo>
                    <a:lnTo>
                      <a:pt x="21" y="579"/>
                    </a:lnTo>
                    <a:lnTo>
                      <a:pt x="21" y="576"/>
                    </a:lnTo>
                    <a:lnTo>
                      <a:pt x="21" y="573"/>
                    </a:lnTo>
                    <a:lnTo>
                      <a:pt x="21" y="569"/>
                    </a:lnTo>
                    <a:lnTo>
                      <a:pt x="21" y="565"/>
                    </a:lnTo>
                    <a:lnTo>
                      <a:pt x="21" y="556"/>
                    </a:lnTo>
                    <a:lnTo>
                      <a:pt x="21" y="554"/>
                    </a:lnTo>
                    <a:lnTo>
                      <a:pt x="21" y="551"/>
                    </a:lnTo>
                    <a:lnTo>
                      <a:pt x="21" y="545"/>
                    </a:lnTo>
                    <a:lnTo>
                      <a:pt x="21" y="543"/>
                    </a:lnTo>
                    <a:lnTo>
                      <a:pt x="21" y="542"/>
                    </a:lnTo>
                    <a:lnTo>
                      <a:pt x="21" y="534"/>
                    </a:lnTo>
                    <a:lnTo>
                      <a:pt x="21" y="528"/>
                    </a:lnTo>
                    <a:lnTo>
                      <a:pt x="21" y="525"/>
                    </a:lnTo>
                    <a:lnTo>
                      <a:pt x="21" y="523"/>
                    </a:lnTo>
                    <a:lnTo>
                      <a:pt x="21" y="522"/>
                    </a:lnTo>
                    <a:lnTo>
                      <a:pt x="21" y="519"/>
                    </a:lnTo>
                    <a:lnTo>
                      <a:pt x="21" y="516"/>
                    </a:lnTo>
                    <a:lnTo>
                      <a:pt x="20" y="499"/>
                    </a:lnTo>
                    <a:lnTo>
                      <a:pt x="20" y="493"/>
                    </a:lnTo>
                    <a:lnTo>
                      <a:pt x="20" y="492"/>
                    </a:lnTo>
                    <a:lnTo>
                      <a:pt x="20" y="490"/>
                    </a:lnTo>
                    <a:lnTo>
                      <a:pt x="20" y="481"/>
                    </a:lnTo>
                    <a:lnTo>
                      <a:pt x="20" y="478"/>
                    </a:lnTo>
                    <a:lnTo>
                      <a:pt x="20" y="470"/>
                    </a:lnTo>
                    <a:lnTo>
                      <a:pt x="21" y="464"/>
                    </a:lnTo>
                    <a:lnTo>
                      <a:pt x="21" y="462"/>
                    </a:lnTo>
                    <a:lnTo>
                      <a:pt x="21" y="460"/>
                    </a:lnTo>
                    <a:lnTo>
                      <a:pt x="20" y="455"/>
                    </a:lnTo>
                    <a:lnTo>
                      <a:pt x="19" y="447"/>
                    </a:lnTo>
                    <a:lnTo>
                      <a:pt x="19" y="444"/>
                    </a:lnTo>
                    <a:lnTo>
                      <a:pt x="19" y="439"/>
                    </a:lnTo>
                    <a:lnTo>
                      <a:pt x="19" y="436"/>
                    </a:lnTo>
                    <a:lnTo>
                      <a:pt x="19" y="434"/>
                    </a:lnTo>
                    <a:lnTo>
                      <a:pt x="19" y="431"/>
                    </a:lnTo>
                    <a:lnTo>
                      <a:pt x="19" y="430"/>
                    </a:lnTo>
                    <a:lnTo>
                      <a:pt x="19" y="428"/>
                    </a:lnTo>
                    <a:lnTo>
                      <a:pt x="19" y="425"/>
                    </a:lnTo>
                    <a:lnTo>
                      <a:pt x="19" y="424"/>
                    </a:lnTo>
                    <a:lnTo>
                      <a:pt x="22" y="424"/>
                    </a:lnTo>
                    <a:lnTo>
                      <a:pt x="22" y="417"/>
                    </a:lnTo>
                    <a:lnTo>
                      <a:pt x="22" y="416"/>
                    </a:lnTo>
                    <a:lnTo>
                      <a:pt x="22" y="415"/>
                    </a:lnTo>
                    <a:lnTo>
                      <a:pt x="22" y="411"/>
                    </a:lnTo>
                    <a:lnTo>
                      <a:pt x="22" y="410"/>
                    </a:lnTo>
                    <a:lnTo>
                      <a:pt x="22" y="408"/>
                    </a:lnTo>
                    <a:lnTo>
                      <a:pt x="22" y="406"/>
                    </a:lnTo>
                    <a:lnTo>
                      <a:pt x="22" y="399"/>
                    </a:lnTo>
                    <a:lnTo>
                      <a:pt x="22" y="397"/>
                    </a:lnTo>
                    <a:lnTo>
                      <a:pt x="22" y="394"/>
                    </a:lnTo>
                    <a:lnTo>
                      <a:pt x="22" y="391"/>
                    </a:lnTo>
                    <a:lnTo>
                      <a:pt x="22" y="388"/>
                    </a:lnTo>
                    <a:lnTo>
                      <a:pt x="22" y="384"/>
                    </a:lnTo>
                    <a:lnTo>
                      <a:pt x="22" y="375"/>
                    </a:lnTo>
                    <a:lnTo>
                      <a:pt x="22" y="369"/>
                    </a:lnTo>
                    <a:lnTo>
                      <a:pt x="22" y="366"/>
                    </a:lnTo>
                    <a:lnTo>
                      <a:pt x="22" y="360"/>
                    </a:lnTo>
                    <a:lnTo>
                      <a:pt x="22" y="355"/>
                    </a:lnTo>
                    <a:lnTo>
                      <a:pt x="22" y="353"/>
                    </a:lnTo>
                    <a:lnTo>
                      <a:pt x="22" y="351"/>
                    </a:lnTo>
                    <a:lnTo>
                      <a:pt x="22" y="342"/>
                    </a:lnTo>
                    <a:lnTo>
                      <a:pt x="22" y="333"/>
                    </a:lnTo>
                    <a:lnTo>
                      <a:pt x="22" y="328"/>
                    </a:lnTo>
                    <a:lnTo>
                      <a:pt x="22" y="324"/>
                    </a:lnTo>
                    <a:lnTo>
                      <a:pt x="22" y="323"/>
                    </a:lnTo>
                    <a:lnTo>
                      <a:pt x="22" y="319"/>
                    </a:lnTo>
                    <a:lnTo>
                      <a:pt x="22" y="316"/>
                    </a:lnTo>
                    <a:lnTo>
                      <a:pt x="22" y="314"/>
                    </a:lnTo>
                    <a:lnTo>
                      <a:pt x="22" y="309"/>
                    </a:lnTo>
                    <a:lnTo>
                      <a:pt x="22" y="307"/>
                    </a:lnTo>
                    <a:lnTo>
                      <a:pt x="22" y="298"/>
                    </a:lnTo>
                    <a:lnTo>
                      <a:pt x="22" y="297"/>
                    </a:lnTo>
                    <a:lnTo>
                      <a:pt x="22" y="290"/>
                    </a:lnTo>
                    <a:lnTo>
                      <a:pt x="22" y="289"/>
                    </a:lnTo>
                    <a:lnTo>
                      <a:pt x="22" y="286"/>
                    </a:lnTo>
                    <a:lnTo>
                      <a:pt x="20" y="286"/>
                    </a:lnTo>
                    <a:lnTo>
                      <a:pt x="19" y="286"/>
                    </a:lnTo>
                    <a:lnTo>
                      <a:pt x="18" y="286"/>
                    </a:lnTo>
                    <a:lnTo>
                      <a:pt x="18" y="281"/>
                    </a:lnTo>
                    <a:lnTo>
                      <a:pt x="18" y="278"/>
                    </a:lnTo>
                    <a:lnTo>
                      <a:pt x="18" y="277"/>
                    </a:lnTo>
                    <a:lnTo>
                      <a:pt x="18" y="276"/>
                    </a:lnTo>
                    <a:lnTo>
                      <a:pt x="18" y="275"/>
                    </a:lnTo>
                    <a:lnTo>
                      <a:pt x="18" y="274"/>
                    </a:lnTo>
                    <a:lnTo>
                      <a:pt x="18" y="273"/>
                    </a:lnTo>
                    <a:lnTo>
                      <a:pt x="18" y="272"/>
                    </a:lnTo>
                    <a:lnTo>
                      <a:pt x="18" y="271"/>
                    </a:lnTo>
                    <a:lnTo>
                      <a:pt x="18" y="269"/>
                    </a:lnTo>
                    <a:lnTo>
                      <a:pt x="18" y="268"/>
                    </a:lnTo>
                    <a:lnTo>
                      <a:pt x="18" y="266"/>
                    </a:lnTo>
                    <a:lnTo>
                      <a:pt x="18" y="259"/>
                    </a:lnTo>
                    <a:lnTo>
                      <a:pt x="18" y="258"/>
                    </a:lnTo>
                    <a:lnTo>
                      <a:pt x="18" y="257"/>
                    </a:lnTo>
                    <a:lnTo>
                      <a:pt x="18" y="254"/>
                    </a:lnTo>
                    <a:lnTo>
                      <a:pt x="18" y="252"/>
                    </a:lnTo>
                    <a:lnTo>
                      <a:pt x="18" y="251"/>
                    </a:lnTo>
                    <a:lnTo>
                      <a:pt x="18" y="250"/>
                    </a:lnTo>
                    <a:lnTo>
                      <a:pt x="18" y="249"/>
                    </a:lnTo>
                    <a:lnTo>
                      <a:pt x="18" y="248"/>
                    </a:lnTo>
                    <a:lnTo>
                      <a:pt x="18" y="247"/>
                    </a:lnTo>
                    <a:lnTo>
                      <a:pt x="18" y="246"/>
                    </a:lnTo>
                    <a:lnTo>
                      <a:pt x="18" y="244"/>
                    </a:lnTo>
                    <a:lnTo>
                      <a:pt x="18" y="243"/>
                    </a:lnTo>
                    <a:lnTo>
                      <a:pt x="18" y="242"/>
                    </a:lnTo>
                    <a:lnTo>
                      <a:pt x="18" y="241"/>
                    </a:lnTo>
                    <a:lnTo>
                      <a:pt x="18" y="239"/>
                    </a:lnTo>
                    <a:lnTo>
                      <a:pt x="18" y="238"/>
                    </a:lnTo>
                    <a:lnTo>
                      <a:pt x="18" y="236"/>
                    </a:lnTo>
                    <a:lnTo>
                      <a:pt x="18" y="233"/>
                    </a:lnTo>
                    <a:lnTo>
                      <a:pt x="18" y="232"/>
                    </a:lnTo>
                    <a:lnTo>
                      <a:pt x="18" y="229"/>
                    </a:lnTo>
                    <a:lnTo>
                      <a:pt x="18" y="227"/>
                    </a:lnTo>
                    <a:lnTo>
                      <a:pt x="18" y="226"/>
                    </a:lnTo>
                    <a:lnTo>
                      <a:pt x="18" y="225"/>
                    </a:lnTo>
                    <a:lnTo>
                      <a:pt x="18" y="224"/>
                    </a:lnTo>
                    <a:lnTo>
                      <a:pt x="18" y="223"/>
                    </a:lnTo>
                    <a:lnTo>
                      <a:pt x="18" y="222"/>
                    </a:lnTo>
                    <a:lnTo>
                      <a:pt x="18" y="221"/>
                    </a:lnTo>
                    <a:lnTo>
                      <a:pt x="18" y="219"/>
                    </a:lnTo>
                    <a:lnTo>
                      <a:pt x="18" y="215"/>
                    </a:lnTo>
                    <a:lnTo>
                      <a:pt x="18" y="211"/>
                    </a:lnTo>
                    <a:lnTo>
                      <a:pt x="18" y="209"/>
                    </a:lnTo>
                    <a:lnTo>
                      <a:pt x="18" y="207"/>
                    </a:lnTo>
                    <a:lnTo>
                      <a:pt x="18" y="206"/>
                    </a:lnTo>
                    <a:lnTo>
                      <a:pt x="18" y="201"/>
                    </a:lnTo>
                    <a:lnTo>
                      <a:pt x="18" y="198"/>
                    </a:lnTo>
                    <a:lnTo>
                      <a:pt x="18" y="193"/>
                    </a:lnTo>
                    <a:lnTo>
                      <a:pt x="18" y="190"/>
                    </a:lnTo>
                    <a:lnTo>
                      <a:pt x="18" y="188"/>
                    </a:lnTo>
                    <a:lnTo>
                      <a:pt x="18" y="181"/>
                    </a:lnTo>
                    <a:lnTo>
                      <a:pt x="18" y="180"/>
                    </a:lnTo>
                    <a:lnTo>
                      <a:pt x="19" y="180"/>
                    </a:lnTo>
                    <a:lnTo>
                      <a:pt x="20" y="180"/>
                    </a:lnTo>
                    <a:lnTo>
                      <a:pt x="22" y="180"/>
                    </a:lnTo>
                    <a:lnTo>
                      <a:pt x="24" y="180"/>
                    </a:lnTo>
                    <a:lnTo>
                      <a:pt x="25" y="180"/>
                    </a:lnTo>
                    <a:lnTo>
                      <a:pt x="26" y="180"/>
                    </a:lnTo>
                    <a:lnTo>
                      <a:pt x="27" y="180"/>
                    </a:lnTo>
                    <a:lnTo>
                      <a:pt x="29" y="179"/>
                    </a:lnTo>
                    <a:lnTo>
                      <a:pt x="36" y="180"/>
                    </a:lnTo>
                    <a:lnTo>
                      <a:pt x="36" y="179"/>
                    </a:lnTo>
                    <a:lnTo>
                      <a:pt x="36" y="171"/>
                    </a:lnTo>
                    <a:lnTo>
                      <a:pt x="36" y="166"/>
                    </a:lnTo>
                    <a:lnTo>
                      <a:pt x="36" y="165"/>
                    </a:lnTo>
                    <a:lnTo>
                      <a:pt x="36" y="162"/>
                    </a:lnTo>
                    <a:lnTo>
                      <a:pt x="36" y="152"/>
                    </a:lnTo>
                    <a:lnTo>
                      <a:pt x="36" y="149"/>
                    </a:lnTo>
                    <a:lnTo>
                      <a:pt x="36" y="143"/>
                    </a:lnTo>
                    <a:lnTo>
                      <a:pt x="29" y="143"/>
                    </a:lnTo>
                    <a:lnTo>
                      <a:pt x="28" y="143"/>
                    </a:lnTo>
                    <a:lnTo>
                      <a:pt x="27" y="143"/>
                    </a:lnTo>
                    <a:lnTo>
                      <a:pt x="22" y="143"/>
                    </a:lnTo>
                    <a:lnTo>
                      <a:pt x="20" y="143"/>
                    </a:lnTo>
                    <a:lnTo>
                      <a:pt x="19" y="143"/>
                    </a:lnTo>
                    <a:lnTo>
                      <a:pt x="18" y="143"/>
                    </a:lnTo>
                    <a:lnTo>
                      <a:pt x="16" y="143"/>
                    </a:lnTo>
                    <a:lnTo>
                      <a:pt x="14" y="143"/>
                    </a:lnTo>
                    <a:lnTo>
                      <a:pt x="12" y="143"/>
                    </a:lnTo>
                    <a:lnTo>
                      <a:pt x="9" y="143"/>
                    </a:lnTo>
                    <a:lnTo>
                      <a:pt x="4" y="143"/>
                    </a:lnTo>
                    <a:lnTo>
                      <a:pt x="3" y="143"/>
                    </a:lnTo>
                    <a:lnTo>
                      <a:pt x="2" y="143"/>
                    </a:lnTo>
                    <a:lnTo>
                      <a:pt x="1" y="143"/>
                    </a:lnTo>
                    <a:lnTo>
                      <a:pt x="0" y="143"/>
                    </a:lnTo>
                    <a:lnTo>
                      <a:pt x="0" y="142"/>
                    </a:lnTo>
                    <a:lnTo>
                      <a:pt x="1" y="134"/>
                    </a:lnTo>
                    <a:lnTo>
                      <a:pt x="1" y="125"/>
                    </a:lnTo>
                    <a:lnTo>
                      <a:pt x="1" y="117"/>
                    </a:lnTo>
                    <a:lnTo>
                      <a:pt x="1" y="116"/>
                    </a:lnTo>
                    <a:lnTo>
                      <a:pt x="1" y="113"/>
                    </a:lnTo>
                    <a:lnTo>
                      <a:pt x="1" y="109"/>
                    </a:lnTo>
                    <a:lnTo>
                      <a:pt x="1" y="108"/>
                    </a:lnTo>
                    <a:lnTo>
                      <a:pt x="2" y="108"/>
                    </a:lnTo>
                    <a:lnTo>
                      <a:pt x="3" y="108"/>
                    </a:lnTo>
                    <a:lnTo>
                      <a:pt x="5" y="108"/>
                    </a:lnTo>
                    <a:lnTo>
                      <a:pt x="8" y="108"/>
                    </a:lnTo>
                    <a:lnTo>
                      <a:pt x="9" y="108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18" y="104"/>
                    </a:lnTo>
                    <a:lnTo>
                      <a:pt x="18" y="99"/>
                    </a:lnTo>
                    <a:lnTo>
                      <a:pt x="18" y="90"/>
                    </a:lnTo>
                    <a:lnTo>
                      <a:pt x="18" y="81"/>
                    </a:lnTo>
                    <a:lnTo>
                      <a:pt x="18" y="76"/>
                    </a:lnTo>
                    <a:lnTo>
                      <a:pt x="18" y="75"/>
                    </a:lnTo>
                    <a:lnTo>
                      <a:pt x="18" y="74"/>
                    </a:lnTo>
                    <a:lnTo>
                      <a:pt x="18" y="72"/>
                    </a:lnTo>
                    <a:lnTo>
                      <a:pt x="18" y="63"/>
                    </a:lnTo>
                    <a:lnTo>
                      <a:pt x="18" y="54"/>
                    </a:lnTo>
                    <a:lnTo>
                      <a:pt x="18" y="48"/>
                    </a:lnTo>
                    <a:lnTo>
                      <a:pt x="18" y="45"/>
                    </a:lnTo>
                    <a:lnTo>
                      <a:pt x="18" y="35"/>
                    </a:lnTo>
                    <a:lnTo>
                      <a:pt x="18" y="26"/>
                    </a:lnTo>
                    <a:lnTo>
                      <a:pt x="18" y="23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4" y="0"/>
                    </a:lnTo>
                    <a:lnTo>
                      <a:pt x="35" y="0"/>
                    </a:lnTo>
                    <a:lnTo>
                      <a:pt x="36" y="1"/>
                    </a:lnTo>
                    <a:lnTo>
                      <a:pt x="37" y="1"/>
                    </a:lnTo>
                    <a:lnTo>
                      <a:pt x="42" y="1"/>
                    </a:lnTo>
                    <a:lnTo>
                      <a:pt x="54" y="1"/>
                    </a:lnTo>
                    <a:lnTo>
                      <a:pt x="57" y="1"/>
                    </a:lnTo>
                    <a:lnTo>
                      <a:pt x="62" y="1"/>
                    </a:lnTo>
                    <a:lnTo>
                      <a:pt x="73" y="1"/>
                    </a:lnTo>
                    <a:lnTo>
                      <a:pt x="78" y="1"/>
                    </a:lnTo>
                    <a:lnTo>
                      <a:pt x="94" y="1"/>
                    </a:lnTo>
                    <a:lnTo>
                      <a:pt x="96" y="1"/>
                    </a:lnTo>
                    <a:lnTo>
                      <a:pt x="109" y="3"/>
                    </a:lnTo>
                    <a:lnTo>
                      <a:pt x="147" y="3"/>
                    </a:lnTo>
                    <a:lnTo>
                      <a:pt x="148" y="3"/>
                    </a:lnTo>
                    <a:lnTo>
                      <a:pt x="150" y="3"/>
                    </a:lnTo>
                    <a:lnTo>
                      <a:pt x="151" y="3"/>
                    </a:lnTo>
                    <a:lnTo>
                      <a:pt x="155" y="3"/>
                    </a:lnTo>
                    <a:lnTo>
                      <a:pt x="156" y="3"/>
                    </a:lnTo>
                    <a:lnTo>
                      <a:pt x="157" y="3"/>
                    </a:lnTo>
                    <a:lnTo>
                      <a:pt x="160" y="3"/>
                    </a:lnTo>
                    <a:lnTo>
                      <a:pt x="162" y="3"/>
                    </a:lnTo>
                    <a:lnTo>
                      <a:pt x="165" y="3"/>
                    </a:lnTo>
                    <a:lnTo>
                      <a:pt x="175" y="3"/>
                    </a:lnTo>
                    <a:lnTo>
                      <a:pt x="178" y="3"/>
                    </a:lnTo>
                    <a:lnTo>
                      <a:pt x="181" y="3"/>
                    </a:lnTo>
                    <a:lnTo>
                      <a:pt x="182" y="3"/>
                    </a:lnTo>
                    <a:lnTo>
                      <a:pt x="185" y="3"/>
                    </a:lnTo>
                    <a:lnTo>
                      <a:pt x="198" y="3"/>
                    </a:lnTo>
                    <a:lnTo>
                      <a:pt x="201" y="3"/>
                    </a:lnTo>
                    <a:lnTo>
                      <a:pt x="202" y="3"/>
                    </a:lnTo>
                    <a:lnTo>
                      <a:pt x="204" y="3"/>
                    </a:lnTo>
                    <a:lnTo>
                      <a:pt x="206" y="3"/>
                    </a:lnTo>
                    <a:lnTo>
                      <a:pt x="208" y="3"/>
                    </a:lnTo>
                    <a:lnTo>
                      <a:pt x="212" y="3"/>
                    </a:lnTo>
                    <a:lnTo>
                      <a:pt x="216" y="3"/>
                    </a:lnTo>
                    <a:lnTo>
                      <a:pt x="218" y="3"/>
                    </a:lnTo>
                    <a:lnTo>
                      <a:pt x="219" y="3"/>
                    </a:lnTo>
                    <a:lnTo>
                      <a:pt x="220" y="3"/>
                    </a:lnTo>
                    <a:lnTo>
                      <a:pt x="221" y="3"/>
                    </a:lnTo>
                    <a:lnTo>
                      <a:pt x="223" y="3"/>
                    </a:lnTo>
                    <a:lnTo>
                      <a:pt x="225" y="3"/>
                    </a:lnTo>
                    <a:lnTo>
                      <a:pt x="227" y="3"/>
                    </a:lnTo>
                    <a:lnTo>
                      <a:pt x="229" y="3"/>
                    </a:lnTo>
                    <a:lnTo>
                      <a:pt x="230" y="3"/>
                    </a:lnTo>
                    <a:lnTo>
                      <a:pt x="233" y="3"/>
                    </a:lnTo>
                    <a:lnTo>
                      <a:pt x="234" y="3"/>
                    </a:lnTo>
                    <a:lnTo>
                      <a:pt x="235" y="3"/>
                    </a:lnTo>
                    <a:lnTo>
                      <a:pt x="237" y="3"/>
                    </a:lnTo>
                    <a:lnTo>
                      <a:pt x="238" y="3"/>
                    </a:lnTo>
                    <a:lnTo>
                      <a:pt x="242" y="3"/>
                    </a:lnTo>
                    <a:lnTo>
                      <a:pt x="247" y="3"/>
                    </a:lnTo>
                    <a:lnTo>
                      <a:pt x="254" y="3"/>
                    </a:lnTo>
                    <a:lnTo>
                      <a:pt x="259" y="3"/>
                    </a:lnTo>
                    <a:lnTo>
                      <a:pt x="260" y="3"/>
                    </a:lnTo>
                    <a:lnTo>
                      <a:pt x="263" y="3"/>
                    </a:lnTo>
                    <a:lnTo>
                      <a:pt x="264" y="3"/>
                    </a:lnTo>
                    <a:lnTo>
                      <a:pt x="270" y="3"/>
                    </a:lnTo>
                    <a:lnTo>
                      <a:pt x="275" y="4"/>
                    </a:lnTo>
                    <a:lnTo>
                      <a:pt x="281" y="3"/>
                    </a:lnTo>
                    <a:lnTo>
                      <a:pt x="284" y="3"/>
                    </a:lnTo>
                    <a:lnTo>
                      <a:pt x="290" y="3"/>
                    </a:lnTo>
                    <a:lnTo>
                      <a:pt x="292" y="3"/>
                    </a:lnTo>
                    <a:lnTo>
                      <a:pt x="294" y="3"/>
                    </a:lnTo>
                    <a:lnTo>
                      <a:pt x="295" y="3"/>
                    </a:lnTo>
                    <a:lnTo>
                      <a:pt x="297" y="3"/>
                    </a:lnTo>
                    <a:lnTo>
                      <a:pt x="302" y="3"/>
                    </a:lnTo>
                    <a:lnTo>
                      <a:pt x="305" y="3"/>
                    </a:lnTo>
                    <a:lnTo>
                      <a:pt x="307" y="3"/>
                    </a:lnTo>
                    <a:lnTo>
                      <a:pt x="309" y="3"/>
                    </a:lnTo>
                    <a:lnTo>
                      <a:pt x="310" y="3"/>
                    </a:lnTo>
                    <a:lnTo>
                      <a:pt x="311" y="3"/>
                    </a:lnTo>
                    <a:lnTo>
                      <a:pt x="312" y="3"/>
                    </a:lnTo>
                    <a:lnTo>
                      <a:pt x="313" y="3"/>
                    </a:lnTo>
                    <a:lnTo>
                      <a:pt x="314" y="3"/>
                    </a:lnTo>
                    <a:lnTo>
                      <a:pt x="315" y="3"/>
                    </a:lnTo>
                    <a:lnTo>
                      <a:pt x="331" y="3"/>
                    </a:lnTo>
                    <a:lnTo>
                      <a:pt x="333" y="3"/>
                    </a:lnTo>
                    <a:lnTo>
                      <a:pt x="336" y="3"/>
                    </a:lnTo>
                    <a:lnTo>
                      <a:pt x="340" y="3"/>
                    </a:lnTo>
                    <a:lnTo>
                      <a:pt x="342" y="3"/>
                    </a:lnTo>
                    <a:lnTo>
                      <a:pt x="344" y="3"/>
                    </a:lnTo>
                    <a:lnTo>
                      <a:pt x="359" y="4"/>
                    </a:lnTo>
                    <a:lnTo>
                      <a:pt x="361" y="4"/>
                    </a:lnTo>
                    <a:lnTo>
                      <a:pt x="362" y="4"/>
                    </a:lnTo>
                    <a:lnTo>
                      <a:pt x="363" y="4"/>
                    </a:lnTo>
                    <a:lnTo>
                      <a:pt x="365" y="4"/>
                    </a:lnTo>
                    <a:lnTo>
                      <a:pt x="367" y="4"/>
                    </a:lnTo>
                    <a:lnTo>
                      <a:pt x="368" y="4"/>
                    </a:lnTo>
                    <a:lnTo>
                      <a:pt x="370" y="4"/>
                    </a:lnTo>
                    <a:lnTo>
                      <a:pt x="371" y="4"/>
                    </a:lnTo>
                    <a:lnTo>
                      <a:pt x="373" y="4"/>
                    </a:lnTo>
                    <a:lnTo>
                      <a:pt x="378" y="4"/>
                    </a:lnTo>
                    <a:lnTo>
                      <a:pt x="380" y="4"/>
                    </a:lnTo>
                    <a:lnTo>
                      <a:pt x="381" y="4"/>
                    </a:lnTo>
                    <a:lnTo>
                      <a:pt x="382" y="4"/>
                    </a:lnTo>
                    <a:lnTo>
                      <a:pt x="383" y="4"/>
                    </a:lnTo>
                    <a:lnTo>
                      <a:pt x="384" y="4"/>
                    </a:lnTo>
                    <a:lnTo>
                      <a:pt x="385" y="4"/>
                    </a:lnTo>
                    <a:lnTo>
                      <a:pt x="387" y="4"/>
                    </a:lnTo>
                    <a:lnTo>
                      <a:pt x="389" y="4"/>
                    </a:lnTo>
                    <a:lnTo>
                      <a:pt x="390" y="4"/>
                    </a:lnTo>
                    <a:lnTo>
                      <a:pt x="391" y="4"/>
                    </a:lnTo>
                    <a:lnTo>
                      <a:pt x="392" y="4"/>
                    </a:lnTo>
                    <a:lnTo>
                      <a:pt x="397" y="4"/>
                    </a:lnTo>
                    <a:lnTo>
                      <a:pt x="398" y="4"/>
                    </a:lnTo>
                    <a:lnTo>
                      <a:pt x="408" y="4"/>
                    </a:lnTo>
                    <a:lnTo>
                      <a:pt x="413" y="3"/>
                    </a:lnTo>
                    <a:lnTo>
                      <a:pt x="414" y="3"/>
                    </a:lnTo>
                    <a:lnTo>
                      <a:pt x="416" y="3"/>
                    </a:lnTo>
                    <a:lnTo>
                      <a:pt x="417" y="3"/>
                    </a:lnTo>
                    <a:lnTo>
                      <a:pt x="419" y="3"/>
                    </a:lnTo>
                    <a:lnTo>
                      <a:pt x="421" y="3"/>
                    </a:lnTo>
                    <a:lnTo>
                      <a:pt x="426" y="3"/>
                    </a:lnTo>
                    <a:lnTo>
                      <a:pt x="427" y="3"/>
                    </a:lnTo>
                    <a:lnTo>
                      <a:pt x="432" y="3"/>
                    </a:lnTo>
                    <a:lnTo>
                      <a:pt x="435" y="3"/>
                    </a:lnTo>
                    <a:lnTo>
                      <a:pt x="436" y="3"/>
                    </a:lnTo>
                    <a:lnTo>
                      <a:pt x="439" y="3"/>
                    </a:lnTo>
                    <a:lnTo>
                      <a:pt x="449" y="3"/>
                    </a:lnTo>
                    <a:lnTo>
                      <a:pt x="457" y="3"/>
                    </a:lnTo>
                    <a:lnTo>
                      <a:pt x="459" y="3"/>
                    </a:lnTo>
                    <a:lnTo>
                      <a:pt x="467" y="3"/>
                    </a:lnTo>
                    <a:lnTo>
                      <a:pt x="475" y="3"/>
                    </a:lnTo>
                    <a:lnTo>
                      <a:pt x="477" y="3"/>
                    </a:lnTo>
                    <a:lnTo>
                      <a:pt x="479" y="3"/>
                    </a:lnTo>
                    <a:lnTo>
                      <a:pt x="480" y="3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44" name="Freeform 468">
                <a:extLst>
                  <a:ext uri="{FF2B5EF4-FFF2-40B4-BE49-F238E27FC236}">
                    <a16:creationId xmlns:a16="http://schemas.microsoft.com/office/drawing/2014/main" id="{0603EF53-B25C-6C03-7C23-6ABA26E67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1000" y="3268663"/>
                <a:ext cx="3195638" cy="1344613"/>
              </a:xfrm>
              <a:custGeom>
                <a:avLst/>
                <a:gdLst>
                  <a:gd name="T0" fmla="*/ 649 w 2013"/>
                  <a:gd name="T1" fmla="*/ 72 h 847"/>
                  <a:gd name="T2" fmla="*/ 794 w 2013"/>
                  <a:gd name="T3" fmla="*/ 158 h 847"/>
                  <a:gd name="T4" fmla="*/ 913 w 2013"/>
                  <a:gd name="T5" fmla="*/ 211 h 847"/>
                  <a:gd name="T6" fmla="*/ 969 w 2013"/>
                  <a:gd name="T7" fmla="*/ 193 h 847"/>
                  <a:gd name="T8" fmla="*/ 1002 w 2013"/>
                  <a:gd name="T9" fmla="*/ 188 h 847"/>
                  <a:gd name="T10" fmla="*/ 1038 w 2013"/>
                  <a:gd name="T11" fmla="*/ 198 h 847"/>
                  <a:gd name="T12" fmla="*/ 1079 w 2013"/>
                  <a:gd name="T13" fmla="*/ 210 h 847"/>
                  <a:gd name="T14" fmla="*/ 1124 w 2013"/>
                  <a:gd name="T15" fmla="*/ 224 h 847"/>
                  <a:gd name="T16" fmla="*/ 1185 w 2013"/>
                  <a:gd name="T17" fmla="*/ 242 h 847"/>
                  <a:gd name="T18" fmla="*/ 1257 w 2013"/>
                  <a:gd name="T19" fmla="*/ 252 h 847"/>
                  <a:gd name="T20" fmla="*/ 1316 w 2013"/>
                  <a:gd name="T21" fmla="*/ 258 h 847"/>
                  <a:gd name="T22" fmla="*/ 1354 w 2013"/>
                  <a:gd name="T23" fmla="*/ 275 h 847"/>
                  <a:gd name="T24" fmla="*/ 1379 w 2013"/>
                  <a:gd name="T25" fmla="*/ 302 h 847"/>
                  <a:gd name="T26" fmla="*/ 1406 w 2013"/>
                  <a:gd name="T27" fmla="*/ 333 h 847"/>
                  <a:gd name="T28" fmla="*/ 1428 w 2013"/>
                  <a:gd name="T29" fmla="*/ 352 h 847"/>
                  <a:gd name="T30" fmla="*/ 1462 w 2013"/>
                  <a:gd name="T31" fmla="*/ 372 h 847"/>
                  <a:gd name="T32" fmla="*/ 1497 w 2013"/>
                  <a:gd name="T33" fmla="*/ 390 h 847"/>
                  <a:gd name="T34" fmla="*/ 1528 w 2013"/>
                  <a:gd name="T35" fmla="*/ 416 h 847"/>
                  <a:gd name="T36" fmla="*/ 1556 w 2013"/>
                  <a:gd name="T37" fmla="*/ 442 h 847"/>
                  <a:gd name="T38" fmla="*/ 1579 w 2013"/>
                  <a:gd name="T39" fmla="*/ 475 h 847"/>
                  <a:gd name="T40" fmla="*/ 1599 w 2013"/>
                  <a:gd name="T41" fmla="*/ 503 h 847"/>
                  <a:gd name="T42" fmla="*/ 1624 w 2013"/>
                  <a:gd name="T43" fmla="*/ 527 h 847"/>
                  <a:gd name="T44" fmla="*/ 1654 w 2013"/>
                  <a:gd name="T45" fmla="*/ 550 h 847"/>
                  <a:gd name="T46" fmla="*/ 1694 w 2013"/>
                  <a:gd name="T47" fmla="*/ 553 h 847"/>
                  <a:gd name="T48" fmla="*/ 1727 w 2013"/>
                  <a:gd name="T49" fmla="*/ 560 h 847"/>
                  <a:gd name="T50" fmla="*/ 1761 w 2013"/>
                  <a:gd name="T51" fmla="*/ 590 h 847"/>
                  <a:gd name="T52" fmla="*/ 1795 w 2013"/>
                  <a:gd name="T53" fmla="*/ 620 h 847"/>
                  <a:gd name="T54" fmla="*/ 1823 w 2013"/>
                  <a:gd name="T55" fmla="*/ 646 h 847"/>
                  <a:gd name="T56" fmla="*/ 1855 w 2013"/>
                  <a:gd name="T57" fmla="*/ 683 h 847"/>
                  <a:gd name="T58" fmla="*/ 1883 w 2013"/>
                  <a:gd name="T59" fmla="*/ 675 h 847"/>
                  <a:gd name="T60" fmla="*/ 1914 w 2013"/>
                  <a:gd name="T61" fmla="*/ 712 h 847"/>
                  <a:gd name="T62" fmla="*/ 1932 w 2013"/>
                  <a:gd name="T63" fmla="*/ 763 h 847"/>
                  <a:gd name="T64" fmla="*/ 2009 w 2013"/>
                  <a:gd name="T65" fmla="*/ 791 h 847"/>
                  <a:gd name="T66" fmla="*/ 1752 w 2013"/>
                  <a:gd name="T67" fmla="*/ 791 h 847"/>
                  <a:gd name="T68" fmla="*/ 1571 w 2013"/>
                  <a:gd name="T69" fmla="*/ 793 h 847"/>
                  <a:gd name="T70" fmla="*/ 1476 w 2013"/>
                  <a:gd name="T71" fmla="*/ 845 h 847"/>
                  <a:gd name="T72" fmla="*/ 1253 w 2013"/>
                  <a:gd name="T73" fmla="*/ 844 h 847"/>
                  <a:gd name="T74" fmla="*/ 1157 w 2013"/>
                  <a:gd name="T75" fmla="*/ 844 h 847"/>
                  <a:gd name="T76" fmla="*/ 1028 w 2013"/>
                  <a:gd name="T77" fmla="*/ 844 h 847"/>
                  <a:gd name="T78" fmla="*/ 852 w 2013"/>
                  <a:gd name="T79" fmla="*/ 845 h 847"/>
                  <a:gd name="T80" fmla="*/ 743 w 2013"/>
                  <a:gd name="T81" fmla="*/ 845 h 847"/>
                  <a:gd name="T82" fmla="*/ 626 w 2013"/>
                  <a:gd name="T83" fmla="*/ 845 h 847"/>
                  <a:gd name="T84" fmla="*/ 491 w 2013"/>
                  <a:gd name="T85" fmla="*/ 847 h 847"/>
                  <a:gd name="T86" fmla="*/ 321 w 2013"/>
                  <a:gd name="T87" fmla="*/ 847 h 847"/>
                  <a:gd name="T88" fmla="*/ 239 w 2013"/>
                  <a:gd name="T89" fmla="*/ 846 h 847"/>
                  <a:gd name="T90" fmla="*/ 139 w 2013"/>
                  <a:gd name="T91" fmla="*/ 846 h 847"/>
                  <a:gd name="T92" fmla="*/ 159 w 2013"/>
                  <a:gd name="T93" fmla="*/ 720 h 847"/>
                  <a:gd name="T94" fmla="*/ 211 w 2013"/>
                  <a:gd name="T95" fmla="*/ 618 h 847"/>
                  <a:gd name="T96" fmla="*/ 189 w 2013"/>
                  <a:gd name="T97" fmla="*/ 551 h 847"/>
                  <a:gd name="T98" fmla="*/ 123 w 2013"/>
                  <a:gd name="T99" fmla="*/ 498 h 847"/>
                  <a:gd name="T100" fmla="*/ 69 w 2013"/>
                  <a:gd name="T101" fmla="*/ 458 h 847"/>
                  <a:gd name="T102" fmla="*/ 4 w 2013"/>
                  <a:gd name="T103" fmla="*/ 452 h 847"/>
                  <a:gd name="T104" fmla="*/ 1 w 2013"/>
                  <a:gd name="T105" fmla="*/ 418 h 847"/>
                  <a:gd name="T106" fmla="*/ 2 w 2013"/>
                  <a:gd name="T107" fmla="*/ 351 h 847"/>
                  <a:gd name="T108" fmla="*/ 2 w 2013"/>
                  <a:gd name="T109" fmla="*/ 291 h 847"/>
                  <a:gd name="T110" fmla="*/ 26 w 2013"/>
                  <a:gd name="T111" fmla="*/ 258 h 847"/>
                  <a:gd name="T112" fmla="*/ 62 w 2013"/>
                  <a:gd name="T113" fmla="*/ 226 h 847"/>
                  <a:gd name="T114" fmla="*/ 94 w 2013"/>
                  <a:gd name="T115" fmla="*/ 180 h 847"/>
                  <a:gd name="T116" fmla="*/ 148 w 2013"/>
                  <a:gd name="T117" fmla="*/ 155 h 847"/>
                  <a:gd name="T118" fmla="*/ 240 w 2013"/>
                  <a:gd name="T119" fmla="*/ 145 h 847"/>
                  <a:gd name="T120" fmla="*/ 344 w 2013"/>
                  <a:gd name="T121" fmla="*/ 72 h 847"/>
                  <a:gd name="T122" fmla="*/ 413 w 2013"/>
                  <a:gd name="T123" fmla="*/ 14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13" h="847">
                    <a:moveTo>
                      <a:pt x="526" y="18"/>
                    </a:moveTo>
                    <a:lnTo>
                      <a:pt x="526" y="49"/>
                    </a:lnTo>
                    <a:lnTo>
                      <a:pt x="526" y="53"/>
                    </a:lnTo>
                    <a:lnTo>
                      <a:pt x="531" y="53"/>
                    </a:lnTo>
                    <a:lnTo>
                      <a:pt x="533" y="53"/>
                    </a:lnTo>
                    <a:lnTo>
                      <a:pt x="534" y="53"/>
                    </a:lnTo>
                    <a:lnTo>
                      <a:pt x="535" y="53"/>
                    </a:lnTo>
                    <a:lnTo>
                      <a:pt x="542" y="53"/>
                    </a:lnTo>
                    <a:lnTo>
                      <a:pt x="558" y="53"/>
                    </a:lnTo>
                    <a:lnTo>
                      <a:pt x="559" y="53"/>
                    </a:lnTo>
                    <a:lnTo>
                      <a:pt x="565" y="53"/>
                    </a:lnTo>
                    <a:lnTo>
                      <a:pt x="568" y="53"/>
                    </a:lnTo>
                    <a:lnTo>
                      <a:pt x="577" y="53"/>
                    </a:lnTo>
                    <a:lnTo>
                      <a:pt x="578" y="53"/>
                    </a:lnTo>
                    <a:lnTo>
                      <a:pt x="579" y="53"/>
                    </a:lnTo>
                    <a:lnTo>
                      <a:pt x="581" y="53"/>
                    </a:lnTo>
                    <a:lnTo>
                      <a:pt x="587" y="53"/>
                    </a:lnTo>
                    <a:lnTo>
                      <a:pt x="589" y="53"/>
                    </a:lnTo>
                    <a:lnTo>
                      <a:pt x="595" y="53"/>
                    </a:lnTo>
                    <a:lnTo>
                      <a:pt x="604" y="53"/>
                    </a:lnTo>
                    <a:lnTo>
                      <a:pt x="614" y="53"/>
                    </a:lnTo>
                    <a:lnTo>
                      <a:pt x="620" y="53"/>
                    </a:lnTo>
                    <a:lnTo>
                      <a:pt x="623" y="53"/>
                    </a:lnTo>
                    <a:lnTo>
                      <a:pt x="632" y="53"/>
                    </a:lnTo>
                    <a:lnTo>
                      <a:pt x="636" y="53"/>
                    </a:lnTo>
                    <a:lnTo>
                      <a:pt x="638" y="53"/>
                    </a:lnTo>
                    <a:lnTo>
                      <a:pt x="646" y="53"/>
                    </a:lnTo>
                    <a:lnTo>
                      <a:pt x="648" y="53"/>
                    </a:lnTo>
                    <a:lnTo>
                      <a:pt x="648" y="57"/>
                    </a:lnTo>
                    <a:lnTo>
                      <a:pt x="648" y="69"/>
                    </a:lnTo>
                    <a:lnTo>
                      <a:pt x="648" y="72"/>
                    </a:lnTo>
                    <a:lnTo>
                      <a:pt x="649" y="72"/>
                    </a:lnTo>
                    <a:lnTo>
                      <a:pt x="665" y="72"/>
                    </a:lnTo>
                    <a:lnTo>
                      <a:pt x="665" y="77"/>
                    </a:lnTo>
                    <a:lnTo>
                      <a:pt x="665" y="89"/>
                    </a:lnTo>
                    <a:lnTo>
                      <a:pt x="657" y="89"/>
                    </a:lnTo>
                    <a:lnTo>
                      <a:pt x="648" y="89"/>
                    </a:lnTo>
                    <a:lnTo>
                      <a:pt x="648" y="105"/>
                    </a:lnTo>
                    <a:lnTo>
                      <a:pt x="648" y="107"/>
                    </a:lnTo>
                    <a:lnTo>
                      <a:pt x="665" y="107"/>
                    </a:lnTo>
                    <a:lnTo>
                      <a:pt x="665" y="117"/>
                    </a:lnTo>
                    <a:lnTo>
                      <a:pt x="665" y="124"/>
                    </a:lnTo>
                    <a:lnTo>
                      <a:pt x="648" y="124"/>
                    </a:lnTo>
                    <a:lnTo>
                      <a:pt x="648" y="133"/>
                    </a:lnTo>
                    <a:lnTo>
                      <a:pt x="648" y="138"/>
                    </a:lnTo>
                    <a:lnTo>
                      <a:pt x="648" y="141"/>
                    </a:lnTo>
                    <a:lnTo>
                      <a:pt x="660" y="141"/>
                    </a:lnTo>
                    <a:lnTo>
                      <a:pt x="665" y="141"/>
                    </a:lnTo>
                    <a:lnTo>
                      <a:pt x="665" y="144"/>
                    </a:lnTo>
                    <a:lnTo>
                      <a:pt x="665" y="158"/>
                    </a:lnTo>
                    <a:lnTo>
                      <a:pt x="685" y="158"/>
                    </a:lnTo>
                    <a:lnTo>
                      <a:pt x="693" y="157"/>
                    </a:lnTo>
                    <a:lnTo>
                      <a:pt x="694" y="157"/>
                    </a:lnTo>
                    <a:lnTo>
                      <a:pt x="728" y="157"/>
                    </a:lnTo>
                    <a:lnTo>
                      <a:pt x="744" y="158"/>
                    </a:lnTo>
                    <a:lnTo>
                      <a:pt x="760" y="158"/>
                    </a:lnTo>
                    <a:lnTo>
                      <a:pt x="764" y="158"/>
                    </a:lnTo>
                    <a:lnTo>
                      <a:pt x="770" y="158"/>
                    </a:lnTo>
                    <a:lnTo>
                      <a:pt x="786" y="158"/>
                    </a:lnTo>
                    <a:lnTo>
                      <a:pt x="792" y="158"/>
                    </a:lnTo>
                    <a:lnTo>
                      <a:pt x="793" y="158"/>
                    </a:lnTo>
                    <a:lnTo>
                      <a:pt x="793" y="159"/>
                    </a:lnTo>
                    <a:lnTo>
                      <a:pt x="794" y="159"/>
                    </a:lnTo>
                    <a:lnTo>
                      <a:pt x="794" y="158"/>
                    </a:lnTo>
                    <a:lnTo>
                      <a:pt x="797" y="158"/>
                    </a:lnTo>
                    <a:lnTo>
                      <a:pt x="800" y="158"/>
                    </a:lnTo>
                    <a:lnTo>
                      <a:pt x="804" y="159"/>
                    </a:lnTo>
                    <a:lnTo>
                      <a:pt x="806" y="159"/>
                    </a:lnTo>
                    <a:lnTo>
                      <a:pt x="812" y="159"/>
                    </a:lnTo>
                    <a:lnTo>
                      <a:pt x="829" y="159"/>
                    </a:lnTo>
                    <a:lnTo>
                      <a:pt x="836" y="159"/>
                    </a:lnTo>
                    <a:lnTo>
                      <a:pt x="847" y="159"/>
                    </a:lnTo>
                    <a:lnTo>
                      <a:pt x="852" y="159"/>
                    </a:lnTo>
                    <a:lnTo>
                      <a:pt x="863" y="159"/>
                    </a:lnTo>
                    <a:lnTo>
                      <a:pt x="863" y="181"/>
                    </a:lnTo>
                    <a:lnTo>
                      <a:pt x="863" y="191"/>
                    </a:lnTo>
                    <a:lnTo>
                      <a:pt x="863" y="194"/>
                    </a:lnTo>
                    <a:lnTo>
                      <a:pt x="862" y="195"/>
                    </a:lnTo>
                    <a:lnTo>
                      <a:pt x="862" y="197"/>
                    </a:lnTo>
                    <a:lnTo>
                      <a:pt x="862" y="198"/>
                    </a:lnTo>
                    <a:lnTo>
                      <a:pt x="862" y="206"/>
                    </a:lnTo>
                    <a:lnTo>
                      <a:pt x="862" y="211"/>
                    </a:lnTo>
                    <a:lnTo>
                      <a:pt x="878" y="211"/>
                    </a:lnTo>
                    <a:lnTo>
                      <a:pt x="881" y="211"/>
                    </a:lnTo>
                    <a:lnTo>
                      <a:pt x="884" y="211"/>
                    </a:lnTo>
                    <a:lnTo>
                      <a:pt x="886" y="211"/>
                    </a:lnTo>
                    <a:lnTo>
                      <a:pt x="887" y="211"/>
                    </a:lnTo>
                    <a:lnTo>
                      <a:pt x="892" y="211"/>
                    </a:lnTo>
                    <a:lnTo>
                      <a:pt x="893" y="211"/>
                    </a:lnTo>
                    <a:lnTo>
                      <a:pt x="896" y="211"/>
                    </a:lnTo>
                    <a:lnTo>
                      <a:pt x="897" y="211"/>
                    </a:lnTo>
                    <a:lnTo>
                      <a:pt x="899" y="211"/>
                    </a:lnTo>
                    <a:lnTo>
                      <a:pt x="900" y="211"/>
                    </a:lnTo>
                    <a:lnTo>
                      <a:pt x="901" y="211"/>
                    </a:lnTo>
                    <a:lnTo>
                      <a:pt x="905" y="211"/>
                    </a:lnTo>
                    <a:lnTo>
                      <a:pt x="913" y="211"/>
                    </a:lnTo>
                    <a:lnTo>
                      <a:pt x="916" y="211"/>
                    </a:lnTo>
                    <a:lnTo>
                      <a:pt x="918" y="211"/>
                    </a:lnTo>
                    <a:lnTo>
                      <a:pt x="927" y="211"/>
                    </a:lnTo>
                    <a:lnTo>
                      <a:pt x="931" y="211"/>
                    </a:lnTo>
                    <a:lnTo>
                      <a:pt x="934" y="211"/>
                    </a:lnTo>
                    <a:lnTo>
                      <a:pt x="935" y="211"/>
                    </a:lnTo>
                    <a:lnTo>
                      <a:pt x="945" y="211"/>
                    </a:lnTo>
                    <a:lnTo>
                      <a:pt x="949" y="211"/>
                    </a:lnTo>
                    <a:lnTo>
                      <a:pt x="951" y="211"/>
                    </a:lnTo>
                    <a:lnTo>
                      <a:pt x="956" y="211"/>
                    </a:lnTo>
                    <a:lnTo>
                      <a:pt x="958" y="211"/>
                    </a:lnTo>
                    <a:lnTo>
                      <a:pt x="961" y="211"/>
                    </a:lnTo>
                    <a:lnTo>
                      <a:pt x="968" y="211"/>
                    </a:lnTo>
                    <a:lnTo>
                      <a:pt x="967" y="212"/>
                    </a:lnTo>
                    <a:lnTo>
                      <a:pt x="969" y="212"/>
                    </a:lnTo>
                    <a:lnTo>
                      <a:pt x="973" y="212"/>
                    </a:lnTo>
                    <a:lnTo>
                      <a:pt x="973" y="211"/>
                    </a:lnTo>
                    <a:lnTo>
                      <a:pt x="971" y="210"/>
                    </a:lnTo>
                    <a:lnTo>
                      <a:pt x="971" y="209"/>
                    </a:lnTo>
                    <a:lnTo>
                      <a:pt x="971" y="208"/>
                    </a:lnTo>
                    <a:lnTo>
                      <a:pt x="971" y="207"/>
                    </a:lnTo>
                    <a:lnTo>
                      <a:pt x="970" y="206"/>
                    </a:lnTo>
                    <a:lnTo>
                      <a:pt x="970" y="205"/>
                    </a:lnTo>
                    <a:lnTo>
                      <a:pt x="970" y="203"/>
                    </a:lnTo>
                    <a:lnTo>
                      <a:pt x="970" y="202"/>
                    </a:lnTo>
                    <a:lnTo>
                      <a:pt x="970" y="201"/>
                    </a:lnTo>
                    <a:lnTo>
                      <a:pt x="970" y="200"/>
                    </a:lnTo>
                    <a:lnTo>
                      <a:pt x="969" y="199"/>
                    </a:lnTo>
                    <a:lnTo>
                      <a:pt x="969" y="197"/>
                    </a:lnTo>
                    <a:lnTo>
                      <a:pt x="969" y="195"/>
                    </a:lnTo>
                    <a:lnTo>
                      <a:pt x="969" y="194"/>
                    </a:lnTo>
                    <a:lnTo>
                      <a:pt x="969" y="193"/>
                    </a:lnTo>
                    <a:lnTo>
                      <a:pt x="969" y="192"/>
                    </a:lnTo>
                    <a:lnTo>
                      <a:pt x="969" y="191"/>
                    </a:lnTo>
                    <a:lnTo>
                      <a:pt x="969" y="186"/>
                    </a:lnTo>
                    <a:lnTo>
                      <a:pt x="969" y="185"/>
                    </a:lnTo>
                    <a:lnTo>
                      <a:pt x="969" y="184"/>
                    </a:lnTo>
                    <a:lnTo>
                      <a:pt x="970" y="184"/>
                    </a:lnTo>
                    <a:lnTo>
                      <a:pt x="971" y="184"/>
                    </a:lnTo>
                    <a:lnTo>
                      <a:pt x="973" y="184"/>
                    </a:lnTo>
                    <a:lnTo>
                      <a:pt x="974" y="184"/>
                    </a:lnTo>
                    <a:lnTo>
                      <a:pt x="973" y="183"/>
                    </a:lnTo>
                    <a:lnTo>
                      <a:pt x="974" y="182"/>
                    </a:lnTo>
                    <a:lnTo>
                      <a:pt x="974" y="181"/>
                    </a:lnTo>
                    <a:lnTo>
                      <a:pt x="975" y="181"/>
                    </a:lnTo>
                    <a:lnTo>
                      <a:pt x="976" y="181"/>
                    </a:lnTo>
                    <a:lnTo>
                      <a:pt x="981" y="183"/>
                    </a:lnTo>
                    <a:lnTo>
                      <a:pt x="983" y="183"/>
                    </a:lnTo>
                    <a:lnTo>
                      <a:pt x="984" y="183"/>
                    </a:lnTo>
                    <a:lnTo>
                      <a:pt x="985" y="184"/>
                    </a:lnTo>
                    <a:lnTo>
                      <a:pt x="986" y="184"/>
                    </a:lnTo>
                    <a:lnTo>
                      <a:pt x="987" y="184"/>
                    </a:lnTo>
                    <a:lnTo>
                      <a:pt x="988" y="184"/>
                    </a:lnTo>
                    <a:lnTo>
                      <a:pt x="990" y="184"/>
                    </a:lnTo>
                    <a:lnTo>
                      <a:pt x="991" y="184"/>
                    </a:lnTo>
                    <a:lnTo>
                      <a:pt x="993" y="185"/>
                    </a:lnTo>
                    <a:lnTo>
                      <a:pt x="995" y="186"/>
                    </a:lnTo>
                    <a:lnTo>
                      <a:pt x="996" y="186"/>
                    </a:lnTo>
                    <a:lnTo>
                      <a:pt x="998" y="186"/>
                    </a:lnTo>
                    <a:lnTo>
                      <a:pt x="999" y="186"/>
                    </a:lnTo>
                    <a:lnTo>
                      <a:pt x="1000" y="186"/>
                    </a:lnTo>
                    <a:lnTo>
                      <a:pt x="1000" y="188"/>
                    </a:lnTo>
                    <a:lnTo>
                      <a:pt x="1001" y="188"/>
                    </a:lnTo>
                    <a:lnTo>
                      <a:pt x="1002" y="188"/>
                    </a:lnTo>
                    <a:lnTo>
                      <a:pt x="1003" y="188"/>
                    </a:lnTo>
                    <a:lnTo>
                      <a:pt x="1003" y="189"/>
                    </a:lnTo>
                    <a:lnTo>
                      <a:pt x="1004" y="189"/>
                    </a:lnTo>
                    <a:lnTo>
                      <a:pt x="1005" y="189"/>
                    </a:lnTo>
                    <a:lnTo>
                      <a:pt x="1007" y="189"/>
                    </a:lnTo>
                    <a:lnTo>
                      <a:pt x="1008" y="190"/>
                    </a:lnTo>
                    <a:lnTo>
                      <a:pt x="1009" y="190"/>
                    </a:lnTo>
                    <a:lnTo>
                      <a:pt x="1010" y="190"/>
                    </a:lnTo>
                    <a:lnTo>
                      <a:pt x="1011" y="191"/>
                    </a:lnTo>
                    <a:lnTo>
                      <a:pt x="1012" y="191"/>
                    </a:lnTo>
                    <a:lnTo>
                      <a:pt x="1013" y="191"/>
                    </a:lnTo>
                    <a:lnTo>
                      <a:pt x="1014" y="191"/>
                    </a:lnTo>
                    <a:lnTo>
                      <a:pt x="1016" y="192"/>
                    </a:lnTo>
                    <a:lnTo>
                      <a:pt x="1017" y="192"/>
                    </a:lnTo>
                    <a:lnTo>
                      <a:pt x="1018" y="192"/>
                    </a:lnTo>
                    <a:lnTo>
                      <a:pt x="1019" y="193"/>
                    </a:lnTo>
                    <a:lnTo>
                      <a:pt x="1020" y="193"/>
                    </a:lnTo>
                    <a:lnTo>
                      <a:pt x="1021" y="193"/>
                    </a:lnTo>
                    <a:lnTo>
                      <a:pt x="1024" y="194"/>
                    </a:lnTo>
                    <a:lnTo>
                      <a:pt x="1025" y="194"/>
                    </a:lnTo>
                    <a:lnTo>
                      <a:pt x="1027" y="195"/>
                    </a:lnTo>
                    <a:lnTo>
                      <a:pt x="1028" y="195"/>
                    </a:lnTo>
                    <a:lnTo>
                      <a:pt x="1029" y="195"/>
                    </a:lnTo>
                    <a:lnTo>
                      <a:pt x="1030" y="197"/>
                    </a:lnTo>
                    <a:lnTo>
                      <a:pt x="1031" y="197"/>
                    </a:lnTo>
                    <a:lnTo>
                      <a:pt x="1033" y="197"/>
                    </a:lnTo>
                    <a:lnTo>
                      <a:pt x="1034" y="197"/>
                    </a:lnTo>
                    <a:lnTo>
                      <a:pt x="1034" y="198"/>
                    </a:lnTo>
                    <a:lnTo>
                      <a:pt x="1035" y="198"/>
                    </a:lnTo>
                    <a:lnTo>
                      <a:pt x="1036" y="198"/>
                    </a:lnTo>
                    <a:lnTo>
                      <a:pt x="1037" y="198"/>
                    </a:lnTo>
                    <a:lnTo>
                      <a:pt x="1038" y="198"/>
                    </a:lnTo>
                    <a:lnTo>
                      <a:pt x="1039" y="199"/>
                    </a:lnTo>
                    <a:lnTo>
                      <a:pt x="1040" y="199"/>
                    </a:lnTo>
                    <a:lnTo>
                      <a:pt x="1042" y="200"/>
                    </a:lnTo>
                    <a:lnTo>
                      <a:pt x="1043" y="200"/>
                    </a:lnTo>
                    <a:lnTo>
                      <a:pt x="1044" y="200"/>
                    </a:lnTo>
                    <a:lnTo>
                      <a:pt x="1045" y="200"/>
                    </a:lnTo>
                    <a:lnTo>
                      <a:pt x="1046" y="201"/>
                    </a:lnTo>
                    <a:lnTo>
                      <a:pt x="1047" y="201"/>
                    </a:lnTo>
                    <a:lnTo>
                      <a:pt x="1048" y="201"/>
                    </a:lnTo>
                    <a:lnTo>
                      <a:pt x="1050" y="202"/>
                    </a:lnTo>
                    <a:lnTo>
                      <a:pt x="1052" y="202"/>
                    </a:lnTo>
                    <a:lnTo>
                      <a:pt x="1054" y="203"/>
                    </a:lnTo>
                    <a:lnTo>
                      <a:pt x="1055" y="203"/>
                    </a:lnTo>
                    <a:lnTo>
                      <a:pt x="1056" y="203"/>
                    </a:lnTo>
                    <a:lnTo>
                      <a:pt x="1057" y="205"/>
                    </a:lnTo>
                    <a:lnTo>
                      <a:pt x="1059" y="205"/>
                    </a:lnTo>
                    <a:lnTo>
                      <a:pt x="1060" y="205"/>
                    </a:lnTo>
                    <a:lnTo>
                      <a:pt x="1061" y="205"/>
                    </a:lnTo>
                    <a:lnTo>
                      <a:pt x="1061" y="206"/>
                    </a:lnTo>
                    <a:lnTo>
                      <a:pt x="1062" y="206"/>
                    </a:lnTo>
                    <a:lnTo>
                      <a:pt x="1064" y="206"/>
                    </a:lnTo>
                    <a:lnTo>
                      <a:pt x="1066" y="207"/>
                    </a:lnTo>
                    <a:lnTo>
                      <a:pt x="1068" y="207"/>
                    </a:lnTo>
                    <a:lnTo>
                      <a:pt x="1069" y="208"/>
                    </a:lnTo>
                    <a:lnTo>
                      <a:pt x="1070" y="208"/>
                    </a:lnTo>
                    <a:lnTo>
                      <a:pt x="1071" y="208"/>
                    </a:lnTo>
                    <a:lnTo>
                      <a:pt x="1072" y="209"/>
                    </a:lnTo>
                    <a:lnTo>
                      <a:pt x="1073" y="209"/>
                    </a:lnTo>
                    <a:lnTo>
                      <a:pt x="1074" y="209"/>
                    </a:lnTo>
                    <a:lnTo>
                      <a:pt x="1077" y="210"/>
                    </a:lnTo>
                    <a:lnTo>
                      <a:pt x="1078" y="210"/>
                    </a:lnTo>
                    <a:lnTo>
                      <a:pt x="1079" y="210"/>
                    </a:lnTo>
                    <a:lnTo>
                      <a:pt x="1080" y="210"/>
                    </a:lnTo>
                    <a:lnTo>
                      <a:pt x="1080" y="211"/>
                    </a:lnTo>
                    <a:lnTo>
                      <a:pt x="1082" y="211"/>
                    </a:lnTo>
                    <a:lnTo>
                      <a:pt x="1083" y="211"/>
                    </a:lnTo>
                    <a:lnTo>
                      <a:pt x="1086" y="212"/>
                    </a:lnTo>
                    <a:lnTo>
                      <a:pt x="1087" y="212"/>
                    </a:lnTo>
                    <a:lnTo>
                      <a:pt x="1088" y="214"/>
                    </a:lnTo>
                    <a:lnTo>
                      <a:pt x="1089" y="214"/>
                    </a:lnTo>
                    <a:lnTo>
                      <a:pt x="1090" y="214"/>
                    </a:lnTo>
                    <a:lnTo>
                      <a:pt x="1091" y="215"/>
                    </a:lnTo>
                    <a:lnTo>
                      <a:pt x="1093" y="215"/>
                    </a:lnTo>
                    <a:lnTo>
                      <a:pt x="1094" y="215"/>
                    </a:lnTo>
                    <a:lnTo>
                      <a:pt x="1095" y="215"/>
                    </a:lnTo>
                    <a:lnTo>
                      <a:pt x="1096" y="216"/>
                    </a:lnTo>
                    <a:lnTo>
                      <a:pt x="1098" y="216"/>
                    </a:lnTo>
                    <a:lnTo>
                      <a:pt x="1099" y="216"/>
                    </a:lnTo>
                    <a:lnTo>
                      <a:pt x="1099" y="217"/>
                    </a:lnTo>
                    <a:lnTo>
                      <a:pt x="1100" y="217"/>
                    </a:lnTo>
                    <a:lnTo>
                      <a:pt x="1102" y="217"/>
                    </a:lnTo>
                    <a:lnTo>
                      <a:pt x="1103" y="217"/>
                    </a:lnTo>
                    <a:lnTo>
                      <a:pt x="1104" y="218"/>
                    </a:lnTo>
                    <a:lnTo>
                      <a:pt x="1105" y="218"/>
                    </a:lnTo>
                    <a:lnTo>
                      <a:pt x="1106" y="218"/>
                    </a:lnTo>
                    <a:lnTo>
                      <a:pt x="1107" y="219"/>
                    </a:lnTo>
                    <a:lnTo>
                      <a:pt x="1109" y="219"/>
                    </a:lnTo>
                    <a:lnTo>
                      <a:pt x="1112" y="220"/>
                    </a:lnTo>
                    <a:lnTo>
                      <a:pt x="1113" y="220"/>
                    </a:lnTo>
                    <a:lnTo>
                      <a:pt x="1114" y="220"/>
                    </a:lnTo>
                    <a:lnTo>
                      <a:pt x="1115" y="222"/>
                    </a:lnTo>
                    <a:lnTo>
                      <a:pt x="1120" y="223"/>
                    </a:lnTo>
                    <a:lnTo>
                      <a:pt x="1123" y="224"/>
                    </a:lnTo>
                    <a:lnTo>
                      <a:pt x="1124" y="224"/>
                    </a:lnTo>
                    <a:lnTo>
                      <a:pt x="1126" y="225"/>
                    </a:lnTo>
                    <a:lnTo>
                      <a:pt x="1130" y="226"/>
                    </a:lnTo>
                    <a:lnTo>
                      <a:pt x="1133" y="227"/>
                    </a:lnTo>
                    <a:lnTo>
                      <a:pt x="1137" y="227"/>
                    </a:lnTo>
                    <a:lnTo>
                      <a:pt x="1138" y="227"/>
                    </a:lnTo>
                    <a:lnTo>
                      <a:pt x="1139" y="228"/>
                    </a:lnTo>
                    <a:lnTo>
                      <a:pt x="1142" y="230"/>
                    </a:lnTo>
                    <a:lnTo>
                      <a:pt x="1145" y="230"/>
                    </a:lnTo>
                    <a:lnTo>
                      <a:pt x="1146" y="231"/>
                    </a:lnTo>
                    <a:lnTo>
                      <a:pt x="1148" y="231"/>
                    </a:lnTo>
                    <a:lnTo>
                      <a:pt x="1150" y="232"/>
                    </a:lnTo>
                    <a:lnTo>
                      <a:pt x="1152" y="233"/>
                    </a:lnTo>
                    <a:lnTo>
                      <a:pt x="1154" y="233"/>
                    </a:lnTo>
                    <a:lnTo>
                      <a:pt x="1156" y="233"/>
                    </a:lnTo>
                    <a:lnTo>
                      <a:pt x="1157" y="234"/>
                    </a:lnTo>
                    <a:lnTo>
                      <a:pt x="1159" y="234"/>
                    </a:lnTo>
                    <a:lnTo>
                      <a:pt x="1160" y="234"/>
                    </a:lnTo>
                    <a:lnTo>
                      <a:pt x="1162" y="235"/>
                    </a:lnTo>
                    <a:lnTo>
                      <a:pt x="1163" y="235"/>
                    </a:lnTo>
                    <a:lnTo>
                      <a:pt x="1164" y="236"/>
                    </a:lnTo>
                    <a:lnTo>
                      <a:pt x="1165" y="236"/>
                    </a:lnTo>
                    <a:lnTo>
                      <a:pt x="1166" y="236"/>
                    </a:lnTo>
                    <a:lnTo>
                      <a:pt x="1168" y="237"/>
                    </a:lnTo>
                    <a:lnTo>
                      <a:pt x="1169" y="237"/>
                    </a:lnTo>
                    <a:lnTo>
                      <a:pt x="1172" y="237"/>
                    </a:lnTo>
                    <a:lnTo>
                      <a:pt x="1174" y="239"/>
                    </a:lnTo>
                    <a:lnTo>
                      <a:pt x="1176" y="240"/>
                    </a:lnTo>
                    <a:lnTo>
                      <a:pt x="1177" y="240"/>
                    </a:lnTo>
                    <a:lnTo>
                      <a:pt x="1181" y="241"/>
                    </a:lnTo>
                    <a:lnTo>
                      <a:pt x="1183" y="241"/>
                    </a:lnTo>
                    <a:lnTo>
                      <a:pt x="1184" y="242"/>
                    </a:lnTo>
                    <a:lnTo>
                      <a:pt x="1185" y="242"/>
                    </a:lnTo>
                    <a:lnTo>
                      <a:pt x="1188" y="243"/>
                    </a:lnTo>
                    <a:lnTo>
                      <a:pt x="1191" y="243"/>
                    </a:lnTo>
                    <a:lnTo>
                      <a:pt x="1192" y="244"/>
                    </a:lnTo>
                    <a:lnTo>
                      <a:pt x="1194" y="244"/>
                    </a:lnTo>
                    <a:lnTo>
                      <a:pt x="1195" y="245"/>
                    </a:lnTo>
                    <a:lnTo>
                      <a:pt x="1197" y="245"/>
                    </a:lnTo>
                    <a:lnTo>
                      <a:pt x="1198" y="245"/>
                    </a:lnTo>
                    <a:lnTo>
                      <a:pt x="1200" y="247"/>
                    </a:lnTo>
                    <a:lnTo>
                      <a:pt x="1201" y="247"/>
                    </a:lnTo>
                    <a:lnTo>
                      <a:pt x="1202" y="247"/>
                    </a:lnTo>
                    <a:lnTo>
                      <a:pt x="1203" y="247"/>
                    </a:lnTo>
                    <a:lnTo>
                      <a:pt x="1203" y="248"/>
                    </a:lnTo>
                    <a:lnTo>
                      <a:pt x="1204" y="248"/>
                    </a:lnTo>
                    <a:lnTo>
                      <a:pt x="1206" y="248"/>
                    </a:lnTo>
                    <a:lnTo>
                      <a:pt x="1207" y="248"/>
                    </a:lnTo>
                    <a:lnTo>
                      <a:pt x="1209" y="248"/>
                    </a:lnTo>
                    <a:lnTo>
                      <a:pt x="1210" y="248"/>
                    </a:lnTo>
                    <a:lnTo>
                      <a:pt x="1214" y="248"/>
                    </a:lnTo>
                    <a:lnTo>
                      <a:pt x="1215" y="248"/>
                    </a:lnTo>
                    <a:lnTo>
                      <a:pt x="1219" y="249"/>
                    </a:lnTo>
                    <a:lnTo>
                      <a:pt x="1221" y="249"/>
                    </a:lnTo>
                    <a:lnTo>
                      <a:pt x="1224" y="249"/>
                    </a:lnTo>
                    <a:lnTo>
                      <a:pt x="1227" y="250"/>
                    </a:lnTo>
                    <a:lnTo>
                      <a:pt x="1231" y="250"/>
                    </a:lnTo>
                    <a:lnTo>
                      <a:pt x="1234" y="250"/>
                    </a:lnTo>
                    <a:lnTo>
                      <a:pt x="1237" y="250"/>
                    </a:lnTo>
                    <a:lnTo>
                      <a:pt x="1238" y="250"/>
                    </a:lnTo>
                    <a:lnTo>
                      <a:pt x="1243" y="251"/>
                    </a:lnTo>
                    <a:lnTo>
                      <a:pt x="1245" y="251"/>
                    </a:lnTo>
                    <a:lnTo>
                      <a:pt x="1249" y="251"/>
                    </a:lnTo>
                    <a:lnTo>
                      <a:pt x="1252" y="252"/>
                    </a:lnTo>
                    <a:lnTo>
                      <a:pt x="1257" y="252"/>
                    </a:lnTo>
                    <a:lnTo>
                      <a:pt x="1258" y="252"/>
                    </a:lnTo>
                    <a:lnTo>
                      <a:pt x="1260" y="252"/>
                    </a:lnTo>
                    <a:lnTo>
                      <a:pt x="1262" y="252"/>
                    </a:lnTo>
                    <a:lnTo>
                      <a:pt x="1264" y="253"/>
                    </a:lnTo>
                    <a:lnTo>
                      <a:pt x="1268" y="253"/>
                    </a:lnTo>
                    <a:lnTo>
                      <a:pt x="1270" y="253"/>
                    </a:lnTo>
                    <a:lnTo>
                      <a:pt x="1272" y="253"/>
                    </a:lnTo>
                    <a:lnTo>
                      <a:pt x="1275" y="253"/>
                    </a:lnTo>
                    <a:lnTo>
                      <a:pt x="1277" y="255"/>
                    </a:lnTo>
                    <a:lnTo>
                      <a:pt x="1279" y="255"/>
                    </a:lnTo>
                    <a:lnTo>
                      <a:pt x="1281" y="255"/>
                    </a:lnTo>
                    <a:lnTo>
                      <a:pt x="1283" y="255"/>
                    </a:lnTo>
                    <a:lnTo>
                      <a:pt x="1284" y="255"/>
                    </a:lnTo>
                    <a:lnTo>
                      <a:pt x="1287" y="256"/>
                    </a:lnTo>
                    <a:lnTo>
                      <a:pt x="1289" y="256"/>
                    </a:lnTo>
                    <a:lnTo>
                      <a:pt x="1290" y="256"/>
                    </a:lnTo>
                    <a:lnTo>
                      <a:pt x="1292" y="256"/>
                    </a:lnTo>
                    <a:lnTo>
                      <a:pt x="1294" y="256"/>
                    </a:lnTo>
                    <a:lnTo>
                      <a:pt x="1295" y="256"/>
                    </a:lnTo>
                    <a:lnTo>
                      <a:pt x="1296" y="256"/>
                    </a:lnTo>
                    <a:lnTo>
                      <a:pt x="1298" y="256"/>
                    </a:lnTo>
                    <a:lnTo>
                      <a:pt x="1300" y="257"/>
                    </a:lnTo>
                    <a:lnTo>
                      <a:pt x="1301" y="257"/>
                    </a:lnTo>
                    <a:lnTo>
                      <a:pt x="1303" y="257"/>
                    </a:lnTo>
                    <a:lnTo>
                      <a:pt x="1305" y="257"/>
                    </a:lnTo>
                    <a:lnTo>
                      <a:pt x="1306" y="257"/>
                    </a:lnTo>
                    <a:lnTo>
                      <a:pt x="1307" y="257"/>
                    </a:lnTo>
                    <a:lnTo>
                      <a:pt x="1309" y="257"/>
                    </a:lnTo>
                    <a:lnTo>
                      <a:pt x="1310" y="257"/>
                    </a:lnTo>
                    <a:lnTo>
                      <a:pt x="1311" y="257"/>
                    </a:lnTo>
                    <a:lnTo>
                      <a:pt x="1314" y="258"/>
                    </a:lnTo>
                    <a:lnTo>
                      <a:pt x="1316" y="258"/>
                    </a:lnTo>
                    <a:lnTo>
                      <a:pt x="1318" y="258"/>
                    </a:lnTo>
                    <a:lnTo>
                      <a:pt x="1321" y="258"/>
                    </a:lnTo>
                    <a:lnTo>
                      <a:pt x="1322" y="258"/>
                    </a:lnTo>
                    <a:lnTo>
                      <a:pt x="1327" y="259"/>
                    </a:lnTo>
                    <a:lnTo>
                      <a:pt x="1328" y="259"/>
                    </a:lnTo>
                    <a:lnTo>
                      <a:pt x="1329" y="259"/>
                    </a:lnTo>
                    <a:lnTo>
                      <a:pt x="1332" y="259"/>
                    </a:lnTo>
                    <a:lnTo>
                      <a:pt x="1333" y="259"/>
                    </a:lnTo>
                    <a:lnTo>
                      <a:pt x="1335" y="259"/>
                    </a:lnTo>
                    <a:lnTo>
                      <a:pt x="1336" y="260"/>
                    </a:lnTo>
                    <a:lnTo>
                      <a:pt x="1337" y="260"/>
                    </a:lnTo>
                    <a:lnTo>
                      <a:pt x="1338" y="260"/>
                    </a:lnTo>
                    <a:lnTo>
                      <a:pt x="1339" y="260"/>
                    </a:lnTo>
                    <a:lnTo>
                      <a:pt x="1340" y="260"/>
                    </a:lnTo>
                    <a:lnTo>
                      <a:pt x="1341" y="260"/>
                    </a:lnTo>
                    <a:lnTo>
                      <a:pt x="1341" y="261"/>
                    </a:lnTo>
                    <a:lnTo>
                      <a:pt x="1342" y="261"/>
                    </a:lnTo>
                    <a:lnTo>
                      <a:pt x="1342" y="262"/>
                    </a:lnTo>
                    <a:lnTo>
                      <a:pt x="1344" y="262"/>
                    </a:lnTo>
                    <a:lnTo>
                      <a:pt x="1344" y="264"/>
                    </a:lnTo>
                    <a:lnTo>
                      <a:pt x="1345" y="265"/>
                    </a:lnTo>
                    <a:lnTo>
                      <a:pt x="1346" y="265"/>
                    </a:lnTo>
                    <a:lnTo>
                      <a:pt x="1347" y="266"/>
                    </a:lnTo>
                    <a:lnTo>
                      <a:pt x="1347" y="267"/>
                    </a:lnTo>
                    <a:lnTo>
                      <a:pt x="1348" y="269"/>
                    </a:lnTo>
                    <a:lnTo>
                      <a:pt x="1349" y="269"/>
                    </a:lnTo>
                    <a:lnTo>
                      <a:pt x="1349" y="270"/>
                    </a:lnTo>
                    <a:lnTo>
                      <a:pt x="1350" y="270"/>
                    </a:lnTo>
                    <a:lnTo>
                      <a:pt x="1352" y="272"/>
                    </a:lnTo>
                    <a:lnTo>
                      <a:pt x="1352" y="273"/>
                    </a:lnTo>
                    <a:lnTo>
                      <a:pt x="1353" y="273"/>
                    </a:lnTo>
                    <a:lnTo>
                      <a:pt x="1354" y="275"/>
                    </a:lnTo>
                    <a:lnTo>
                      <a:pt x="1355" y="276"/>
                    </a:lnTo>
                    <a:lnTo>
                      <a:pt x="1356" y="277"/>
                    </a:lnTo>
                    <a:lnTo>
                      <a:pt x="1357" y="278"/>
                    </a:lnTo>
                    <a:lnTo>
                      <a:pt x="1357" y="280"/>
                    </a:lnTo>
                    <a:lnTo>
                      <a:pt x="1358" y="280"/>
                    </a:lnTo>
                    <a:lnTo>
                      <a:pt x="1359" y="281"/>
                    </a:lnTo>
                    <a:lnTo>
                      <a:pt x="1359" y="282"/>
                    </a:lnTo>
                    <a:lnTo>
                      <a:pt x="1361" y="282"/>
                    </a:lnTo>
                    <a:lnTo>
                      <a:pt x="1362" y="284"/>
                    </a:lnTo>
                    <a:lnTo>
                      <a:pt x="1363" y="285"/>
                    </a:lnTo>
                    <a:lnTo>
                      <a:pt x="1364" y="285"/>
                    </a:lnTo>
                    <a:lnTo>
                      <a:pt x="1364" y="286"/>
                    </a:lnTo>
                    <a:lnTo>
                      <a:pt x="1365" y="286"/>
                    </a:lnTo>
                    <a:lnTo>
                      <a:pt x="1365" y="287"/>
                    </a:lnTo>
                    <a:lnTo>
                      <a:pt x="1366" y="289"/>
                    </a:lnTo>
                    <a:lnTo>
                      <a:pt x="1367" y="290"/>
                    </a:lnTo>
                    <a:lnTo>
                      <a:pt x="1367" y="291"/>
                    </a:lnTo>
                    <a:lnTo>
                      <a:pt x="1369" y="291"/>
                    </a:lnTo>
                    <a:lnTo>
                      <a:pt x="1370" y="292"/>
                    </a:lnTo>
                    <a:lnTo>
                      <a:pt x="1370" y="293"/>
                    </a:lnTo>
                    <a:lnTo>
                      <a:pt x="1371" y="293"/>
                    </a:lnTo>
                    <a:lnTo>
                      <a:pt x="1371" y="294"/>
                    </a:lnTo>
                    <a:lnTo>
                      <a:pt x="1372" y="295"/>
                    </a:lnTo>
                    <a:lnTo>
                      <a:pt x="1373" y="297"/>
                    </a:lnTo>
                    <a:lnTo>
                      <a:pt x="1374" y="298"/>
                    </a:lnTo>
                    <a:lnTo>
                      <a:pt x="1375" y="299"/>
                    </a:lnTo>
                    <a:lnTo>
                      <a:pt x="1375" y="300"/>
                    </a:lnTo>
                    <a:lnTo>
                      <a:pt x="1376" y="300"/>
                    </a:lnTo>
                    <a:lnTo>
                      <a:pt x="1376" y="301"/>
                    </a:lnTo>
                    <a:lnTo>
                      <a:pt x="1378" y="301"/>
                    </a:lnTo>
                    <a:lnTo>
                      <a:pt x="1378" y="302"/>
                    </a:lnTo>
                    <a:lnTo>
                      <a:pt x="1379" y="302"/>
                    </a:lnTo>
                    <a:lnTo>
                      <a:pt x="1379" y="303"/>
                    </a:lnTo>
                    <a:lnTo>
                      <a:pt x="1380" y="303"/>
                    </a:lnTo>
                    <a:lnTo>
                      <a:pt x="1381" y="304"/>
                    </a:lnTo>
                    <a:lnTo>
                      <a:pt x="1381" y="306"/>
                    </a:lnTo>
                    <a:lnTo>
                      <a:pt x="1382" y="306"/>
                    </a:lnTo>
                    <a:lnTo>
                      <a:pt x="1382" y="307"/>
                    </a:lnTo>
                    <a:lnTo>
                      <a:pt x="1383" y="308"/>
                    </a:lnTo>
                    <a:lnTo>
                      <a:pt x="1384" y="309"/>
                    </a:lnTo>
                    <a:lnTo>
                      <a:pt x="1385" y="310"/>
                    </a:lnTo>
                    <a:lnTo>
                      <a:pt x="1387" y="311"/>
                    </a:lnTo>
                    <a:lnTo>
                      <a:pt x="1388" y="314"/>
                    </a:lnTo>
                    <a:lnTo>
                      <a:pt x="1389" y="314"/>
                    </a:lnTo>
                    <a:lnTo>
                      <a:pt x="1389" y="315"/>
                    </a:lnTo>
                    <a:lnTo>
                      <a:pt x="1390" y="316"/>
                    </a:lnTo>
                    <a:lnTo>
                      <a:pt x="1391" y="317"/>
                    </a:lnTo>
                    <a:lnTo>
                      <a:pt x="1392" y="317"/>
                    </a:lnTo>
                    <a:lnTo>
                      <a:pt x="1392" y="318"/>
                    </a:lnTo>
                    <a:lnTo>
                      <a:pt x="1393" y="319"/>
                    </a:lnTo>
                    <a:lnTo>
                      <a:pt x="1393" y="320"/>
                    </a:lnTo>
                    <a:lnTo>
                      <a:pt x="1395" y="320"/>
                    </a:lnTo>
                    <a:lnTo>
                      <a:pt x="1396" y="322"/>
                    </a:lnTo>
                    <a:lnTo>
                      <a:pt x="1396" y="323"/>
                    </a:lnTo>
                    <a:lnTo>
                      <a:pt x="1397" y="323"/>
                    </a:lnTo>
                    <a:lnTo>
                      <a:pt x="1397" y="324"/>
                    </a:lnTo>
                    <a:lnTo>
                      <a:pt x="1398" y="325"/>
                    </a:lnTo>
                    <a:lnTo>
                      <a:pt x="1399" y="326"/>
                    </a:lnTo>
                    <a:lnTo>
                      <a:pt x="1400" y="327"/>
                    </a:lnTo>
                    <a:lnTo>
                      <a:pt x="1401" y="328"/>
                    </a:lnTo>
                    <a:lnTo>
                      <a:pt x="1402" y="329"/>
                    </a:lnTo>
                    <a:lnTo>
                      <a:pt x="1404" y="331"/>
                    </a:lnTo>
                    <a:lnTo>
                      <a:pt x="1405" y="332"/>
                    </a:lnTo>
                    <a:lnTo>
                      <a:pt x="1406" y="333"/>
                    </a:lnTo>
                    <a:lnTo>
                      <a:pt x="1406" y="334"/>
                    </a:lnTo>
                    <a:lnTo>
                      <a:pt x="1407" y="334"/>
                    </a:lnTo>
                    <a:lnTo>
                      <a:pt x="1407" y="335"/>
                    </a:lnTo>
                    <a:lnTo>
                      <a:pt x="1408" y="335"/>
                    </a:lnTo>
                    <a:lnTo>
                      <a:pt x="1408" y="336"/>
                    </a:lnTo>
                    <a:lnTo>
                      <a:pt x="1409" y="337"/>
                    </a:lnTo>
                    <a:lnTo>
                      <a:pt x="1410" y="339"/>
                    </a:lnTo>
                    <a:lnTo>
                      <a:pt x="1411" y="340"/>
                    </a:lnTo>
                    <a:lnTo>
                      <a:pt x="1411" y="341"/>
                    </a:lnTo>
                    <a:lnTo>
                      <a:pt x="1413" y="341"/>
                    </a:lnTo>
                    <a:lnTo>
                      <a:pt x="1413" y="342"/>
                    </a:lnTo>
                    <a:lnTo>
                      <a:pt x="1414" y="342"/>
                    </a:lnTo>
                    <a:lnTo>
                      <a:pt x="1415" y="343"/>
                    </a:lnTo>
                    <a:lnTo>
                      <a:pt x="1415" y="344"/>
                    </a:lnTo>
                    <a:lnTo>
                      <a:pt x="1416" y="344"/>
                    </a:lnTo>
                    <a:lnTo>
                      <a:pt x="1416" y="345"/>
                    </a:lnTo>
                    <a:lnTo>
                      <a:pt x="1417" y="345"/>
                    </a:lnTo>
                    <a:lnTo>
                      <a:pt x="1417" y="347"/>
                    </a:lnTo>
                    <a:lnTo>
                      <a:pt x="1418" y="347"/>
                    </a:lnTo>
                    <a:lnTo>
                      <a:pt x="1419" y="347"/>
                    </a:lnTo>
                    <a:lnTo>
                      <a:pt x="1419" y="348"/>
                    </a:lnTo>
                    <a:lnTo>
                      <a:pt x="1421" y="348"/>
                    </a:lnTo>
                    <a:lnTo>
                      <a:pt x="1422" y="348"/>
                    </a:lnTo>
                    <a:lnTo>
                      <a:pt x="1423" y="348"/>
                    </a:lnTo>
                    <a:lnTo>
                      <a:pt x="1424" y="349"/>
                    </a:lnTo>
                    <a:lnTo>
                      <a:pt x="1425" y="349"/>
                    </a:lnTo>
                    <a:lnTo>
                      <a:pt x="1426" y="349"/>
                    </a:lnTo>
                    <a:lnTo>
                      <a:pt x="1426" y="350"/>
                    </a:lnTo>
                    <a:lnTo>
                      <a:pt x="1427" y="350"/>
                    </a:lnTo>
                    <a:lnTo>
                      <a:pt x="1427" y="351"/>
                    </a:lnTo>
                    <a:lnTo>
                      <a:pt x="1428" y="351"/>
                    </a:lnTo>
                    <a:lnTo>
                      <a:pt x="1428" y="352"/>
                    </a:lnTo>
                    <a:lnTo>
                      <a:pt x="1430" y="353"/>
                    </a:lnTo>
                    <a:lnTo>
                      <a:pt x="1431" y="354"/>
                    </a:lnTo>
                    <a:lnTo>
                      <a:pt x="1432" y="356"/>
                    </a:lnTo>
                    <a:lnTo>
                      <a:pt x="1433" y="356"/>
                    </a:lnTo>
                    <a:lnTo>
                      <a:pt x="1434" y="357"/>
                    </a:lnTo>
                    <a:lnTo>
                      <a:pt x="1435" y="358"/>
                    </a:lnTo>
                    <a:lnTo>
                      <a:pt x="1436" y="358"/>
                    </a:lnTo>
                    <a:lnTo>
                      <a:pt x="1439" y="359"/>
                    </a:lnTo>
                    <a:lnTo>
                      <a:pt x="1441" y="360"/>
                    </a:lnTo>
                    <a:lnTo>
                      <a:pt x="1442" y="361"/>
                    </a:lnTo>
                    <a:lnTo>
                      <a:pt x="1443" y="361"/>
                    </a:lnTo>
                    <a:lnTo>
                      <a:pt x="1443" y="362"/>
                    </a:lnTo>
                    <a:lnTo>
                      <a:pt x="1444" y="362"/>
                    </a:lnTo>
                    <a:lnTo>
                      <a:pt x="1445" y="362"/>
                    </a:lnTo>
                    <a:lnTo>
                      <a:pt x="1445" y="364"/>
                    </a:lnTo>
                    <a:lnTo>
                      <a:pt x="1447" y="364"/>
                    </a:lnTo>
                    <a:lnTo>
                      <a:pt x="1447" y="365"/>
                    </a:lnTo>
                    <a:lnTo>
                      <a:pt x="1448" y="365"/>
                    </a:lnTo>
                    <a:lnTo>
                      <a:pt x="1449" y="366"/>
                    </a:lnTo>
                    <a:lnTo>
                      <a:pt x="1450" y="366"/>
                    </a:lnTo>
                    <a:lnTo>
                      <a:pt x="1450" y="367"/>
                    </a:lnTo>
                    <a:lnTo>
                      <a:pt x="1451" y="367"/>
                    </a:lnTo>
                    <a:lnTo>
                      <a:pt x="1452" y="367"/>
                    </a:lnTo>
                    <a:lnTo>
                      <a:pt x="1453" y="368"/>
                    </a:lnTo>
                    <a:lnTo>
                      <a:pt x="1454" y="368"/>
                    </a:lnTo>
                    <a:lnTo>
                      <a:pt x="1456" y="369"/>
                    </a:lnTo>
                    <a:lnTo>
                      <a:pt x="1457" y="369"/>
                    </a:lnTo>
                    <a:lnTo>
                      <a:pt x="1458" y="370"/>
                    </a:lnTo>
                    <a:lnTo>
                      <a:pt x="1459" y="370"/>
                    </a:lnTo>
                    <a:lnTo>
                      <a:pt x="1460" y="372"/>
                    </a:lnTo>
                    <a:lnTo>
                      <a:pt x="1461" y="372"/>
                    </a:lnTo>
                    <a:lnTo>
                      <a:pt x="1462" y="372"/>
                    </a:lnTo>
                    <a:lnTo>
                      <a:pt x="1464" y="373"/>
                    </a:lnTo>
                    <a:lnTo>
                      <a:pt x="1466" y="374"/>
                    </a:lnTo>
                    <a:lnTo>
                      <a:pt x="1467" y="374"/>
                    </a:lnTo>
                    <a:lnTo>
                      <a:pt x="1468" y="374"/>
                    </a:lnTo>
                    <a:lnTo>
                      <a:pt x="1468" y="375"/>
                    </a:lnTo>
                    <a:lnTo>
                      <a:pt x="1469" y="375"/>
                    </a:lnTo>
                    <a:lnTo>
                      <a:pt x="1470" y="375"/>
                    </a:lnTo>
                    <a:lnTo>
                      <a:pt x="1471" y="376"/>
                    </a:lnTo>
                    <a:lnTo>
                      <a:pt x="1473" y="376"/>
                    </a:lnTo>
                    <a:lnTo>
                      <a:pt x="1475" y="377"/>
                    </a:lnTo>
                    <a:lnTo>
                      <a:pt x="1476" y="378"/>
                    </a:lnTo>
                    <a:lnTo>
                      <a:pt x="1477" y="378"/>
                    </a:lnTo>
                    <a:lnTo>
                      <a:pt x="1478" y="378"/>
                    </a:lnTo>
                    <a:lnTo>
                      <a:pt x="1478" y="379"/>
                    </a:lnTo>
                    <a:lnTo>
                      <a:pt x="1479" y="379"/>
                    </a:lnTo>
                    <a:lnTo>
                      <a:pt x="1482" y="381"/>
                    </a:lnTo>
                    <a:lnTo>
                      <a:pt x="1483" y="381"/>
                    </a:lnTo>
                    <a:lnTo>
                      <a:pt x="1484" y="382"/>
                    </a:lnTo>
                    <a:lnTo>
                      <a:pt x="1485" y="382"/>
                    </a:lnTo>
                    <a:lnTo>
                      <a:pt x="1486" y="383"/>
                    </a:lnTo>
                    <a:lnTo>
                      <a:pt x="1487" y="383"/>
                    </a:lnTo>
                    <a:lnTo>
                      <a:pt x="1488" y="384"/>
                    </a:lnTo>
                    <a:lnTo>
                      <a:pt x="1490" y="385"/>
                    </a:lnTo>
                    <a:lnTo>
                      <a:pt x="1491" y="385"/>
                    </a:lnTo>
                    <a:lnTo>
                      <a:pt x="1492" y="385"/>
                    </a:lnTo>
                    <a:lnTo>
                      <a:pt x="1492" y="386"/>
                    </a:lnTo>
                    <a:lnTo>
                      <a:pt x="1493" y="386"/>
                    </a:lnTo>
                    <a:lnTo>
                      <a:pt x="1494" y="387"/>
                    </a:lnTo>
                    <a:lnTo>
                      <a:pt x="1495" y="387"/>
                    </a:lnTo>
                    <a:lnTo>
                      <a:pt x="1496" y="389"/>
                    </a:lnTo>
                    <a:lnTo>
                      <a:pt x="1497" y="389"/>
                    </a:lnTo>
                    <a:lnTo>
                      <a:pt x="1497" y="390"/>
                    </a:lnTo>
                    <a:lnTo>
                      <a:pt x="1499" y="390"/>
                    </a:lnTo>
                    <a:lnTo>
                      <a:pt x="1500" y="391"/>
                    </a:lnTo>
                    <a:lnTo>
                      <a:pt x="1501" y="391"/>
                    </a:lnTo>
                    <a:lnTo>
                      <a:pt x="1502" y="392"/>
                    </a:lnTo>
                    <a:lnTo>
                      <a:pt x="1503" y="392"/>
                    </a:lnTo>
                    <a:lnTo>
                      <a:pt x="1503" y="393"/>
                    </a:lnTo>
                    <a:lnTo>
                      <a:pt x="1504" y="393"/>
                    </a:lnTo>
                    <a:lnTo>
                      <a:pt x="1506" y="394"/>
                    </a:lnTo>
                    <a:lnTo>
                      <a:pt x="1506" y="395"/>
                    </a:lnTo>
                    <a:lnTo>
                      <a:pt x="1508" y="395"/>
                    </a:lnTo>
                    <a:lnTo>
                      <a:pt x="1509" y="395"/>
                    </a:lnTo>
                    <a:lnTo>
                      <a:pt x="1509" y="396"/>
                    </a:lnTo>
                    <a:lnTo>
                      <a:pt x="1510" y="396"/>
                    </a:lnTo>
                    <a:lnTo>
                      <a:pt x="1511" y="398"/>
                    </a:lnTo>
                    <a:lnTo>
                      <a:pt x="1512" y="398"/>
                    </a:lnTo>
                    <a:lnTo>
                      <a:pt x="1512" y="399"/>
                    </a:lnTo>
                    <a:lnTo>
                      <a:pt x="1513" y="399"/>
                    </a:lnTo>
                    <a:lnTo>
                      <a:pt x="1514" y="400"/>
                    </a:lnTo>
                    <a:lnTo>
                      <a:pt x="1516" y="401"/>
                    </a:lnTo>
                    <a:lnTo>
                      <a:pt x="1517" y="402"/>
                    </a:lnTo>
                    <a:lnTo>
                      <a:pt x="1518" y="402"/>
                    </a:lnTo>
                    <a:lnTo>
                      <a:pt x="1519" y="404"/>
                    </a:lnTo>
                    <a:lnTo>
                      <a:pt x="1520" y="406"/>
                    </a:lnTo>
                    <a:lnTo>
                      <a:pt x="1521" y="407"/>
                    </a:lnTo>
                    <a:lnTo>
                      <a:pt x="1521" y="408"/>
                    </a:lnTo>
                    <a:lnTo>
                      <a:pt x="1522" y="409"/>
                    </a:lnTo>
                    <a:lnTo>
                      <a:pt x="1523" y="410"/>
                    </a:lnTo>
                    <a:lnTo>
                      <a:pt x="1525" y="411"/>
                    </a:lnTo>
                    <a:lnTo>
                      <a:pt x="1525" y="412"/>
                    </a:lnTo>
                    <a:lnTo>
                      <a:pt x="1526" y="414"/>
                    </a:lnTo>
                    <a:lnTo>
                      <a:pt x="1527" y="415"/>
                    </a:lnTo>
                    <a:lnTo>
                      <a:pt x="1528" y="416"/>
                    </a:lnTo>
                    <a:lnTo>
                      <a:pt x="1529" y="417"/>
                    </a:lnTo>
                    <a:lnTo>
                      <a:pt x="1530" y="418"/>
                    </a:lnTo>
                    <a:lnTo>
                      <a:pt x="1531" y="419"/>
                    </a:lnTo>
                    <a:lnTo>
                      <a:pt x="1533" y="420"/>
                    </a:lnTo>
                    <a:lnTo>
                      <a:pt x="1536" y="423"/>
                    </a:lnTo>
                    <a:lnTo>
                      <a:pt x="1536" y="424"/>
                    </a:lnTo>
                    <a:lnTo>
                      <a:pt x="1537" y="424"/>
                    </a:lnTo>
                    <a:lnTo>
                      <a:pt x="1538" y="425"/>
                    </a:lnTo>
                    <a:lnTo>
                      <a:pt x="1538" y="426"/>
                    </a:lnTo>
                    <a:lnTo>
                      <a:pt x="1539" y="426"/>
                    </a:lnTo>
                    <a:lnTo>
                      <a:pt x="1540" y="427"/>
                    </a:lnTo>
                    <a:lnTo>
                      <a:pt x="1542" y="428"/>
                    </a:lnTo>
                    <a:lnTo>
                      <a:pt x="1543" y="428"/>
                    </a:lnTo>
                    <a:lnTo>
                      <a:pt x="1543" y="429"/>
                    </a:lnTo>
                    <a:lnTo>
                      <a:pt x="1544" y="429"/>
                    </a:lnTo>
                    <a:lnTo>
                      <a:pt x="1544" y="431"/>
                    </a:lnTo>
                    <a:lnTo>
                      <a:pt x="1545" y="431"/>
                    </a:lnTo>
                    <a:lnTo>
                      <a:pt x="1545" y="432"/>
                    </a:lnTo>
                    <a:lnTo>
                      <a:pt x="1546" y="432"/>
                    </a:lnTo>
                    <a:lnTo>
                      <a:pt x="1547" y="433"/>
                    </a:lnTo>
                    <a:lnTo>
                      <a:pt x="1548" y="434"/>
                    </a:lnTo>
                    <a:lnTo>
                      <a:pt x="1549" y="435"/>
                    </a:lnTo>
                    <a:lnTo>
                      <a:pt x="1551" y="436"/>
                    </a:lnTo>
                    <a:lnTo>
                      <a:pt x="1552" y="436"/>
                    </a:lnTo>
                    <a:lnTo>
                      <a:pt x="1552" y="437"/>
                    </a:lnTo>
                    <a:lnTo>
                      <a:pt x="1553" y="437"/>
                    </a:lnTo>
                    <a:lnTo>
                      <a:pt x="1553" y="439"/>
                    </a:lnTo>
                    <a:lnTo>
                      <a:pt x="1554" y="439"/>
                    </a:lnTo>
                    <a:lnTo>
                      <a:pt x="1554" y="440"/>
                    </a:lnTo>
                    <a:lnTo>
                      <a:pt x="1555" y="440"/>
                    </a:lnTo>
                    <a:lnTo>
                      <a:pt x="1555" y="441"/>
                    </a:lnTo>
                    <a:lnTo>
                      <a:pt x="1556" y="442"/>
                    </a:lnTo>
                    <a:lnTo>
                      <a:pt x="1557" y="443"/>
                    </a:lnTo>
                    <a:lnTo>
                      <a:pt x="1559" y="445"/>
                    </a:lnTo>
                    <a:lnTo>
                      <a:pt x="1560" y="446"/>
                    </a:lnTo>
                    <a:lnTo>
                      <a:pt x="1560" y="448"/>
                    </a:lnTo>
                    <a:lnTo>
                      <a:pt x="1561" y="448"/>
                    </a:lnTo>
                    <a:lnTo>
                      <a:pt x="1562" y="450"/>
                    </a:lnTo>
                    <a:lnTo>
                      <a:pt x="1563" y="451"/>
                    </a:lnTo>
                    <a:lnTo>
                      <a:pt x="1564" y="452"/>
                    </a:lnTo>
                    <a:lnTo>
                      <a:pt x="1564" y="453"/>
                    </a:lnTo>
                    <a:lnTo>
                      <a:pt x="1565" y="454"/>
                    </a:lnTo>
                    <a:lnTo>
                      <a:pt x="1566" y="456"/>
                    </a:lnTo>
                    <a:lnTo>
                      <a:pt x="1566" y="457"/>
                    </a:lnTo>
                    <a:lnTo>
                      <a:pt x="1568" y="457"/>
                    </a:lnTo>
                    <a:lnTo>
                      <a:pt x="1568" y="458"/>
                    </a:lnTo>
                    <a:lnTo>
                      <a:pt x="1569" y="459"/>
                    </a:lnTo>
                    <a:lnTo>
                      <a:pt x="1569" y="460"/>
                    </a:lnTo>
                    <a:lnTo>
                      <a:pt x="1570" y="461"/>
                    </a:lnTo>
                    <a:lnTo>
                      <a:pt x="1571" y="462"/>
                    </a:lnTo>
                    <a:lnTo>
                      <a:pt x="1571" y="463"/>
                    </a:lnTo>
                    <a:lnTo>
                      <a:pt x="1572" y="465"/>
                    </a:lnTo>
                    <a:lnTo>
                      <a:pt x="1572" y="466"/>
                    </a:lnTo>
                    <a:lnTo>
                      <a:pt x="1573" y="466"/>
                    </a:lnTo>
                    <a:lnTo>
                      <a:pt x="1573" y="467"/>
                    </a:lnTo>
                    <a:lnTo>
                      <a:pt x="1574" y="468"/>
                    </a:lnTo>
                    <a:lnTo>
                      <a:pt x="1574" y="469"/>
                    </a:lnTo>
                    <a:lnTo>
                      <a:pt x="1575" y="470"/>
                    </a:lnTo>
                    <a:lnTo>
                      <a:pt x="1575" y="471"/>
                    </a:lnTo>
                    <a:lnTo>
                      <a:pt x="1577" y="471"/>
                    </a:lnTo>
                    <a:lnTo>
                      <a:pt x="1577" y="473"/>
                    </a:lnTo>
                    <a:lnTo>
                      <a:pt x="1578" y="474"/>
                    </a:lnTo>
                    <a:lnTo>
                      <a:pt x="1578" y="475"/>
                    </a:lnTo>
                    <a:lnTo>
                      <a:pt x="1579" y="475"/>
                    </a:lnTo>
                    <a:lnTo>
                      <a:pt x="1579" y="476"/>
                    </a:lnTo>
                    <a:lnTo>
                      <a:pt x="1579" y="477"/>
                    </a:lnTo>
                    <a:lnTo>
                      <a:pt x="1580" y="477"/>
                    </a:lnTo>
                    <a:lnTo>
                      <a:pt x="1580" y="478"/>
                    </a:lnTo>
                    <a:lnTo>
                      <a:pt x="1581" y="479"/>
                    </a:lnTo>
                    <a:lnTo>
                      <a:pt x="1581" y="481"/>
                    </a:lnTo>
                    <a:lnTo>
                      <a:pt x="1582" y="481"/>
                    </a:lnTo>
                    <a:lnTo>
                      <a:pt x="1582" y="482"/>
                    </a:lnTo>
                    <a:lnTo>
                      <a:pt x="1583" y="483"/>
                    </a:lnTo>
                    <a:lnTo>
                      <a:pt x="1583" y="484"/>
                    </a:lnTo>
                    <a:lnTo>
                      <a:pt x="1585" y="484"/>
                    </a:lnTo>
                    <a:lnTo>
                      <a:pt x="1585" y="485"/>
                    </a:lnTo>
                    <a:lnTo>
                      <a:pt x="1585" y="486"/>
                    </a:lnTo>
                    <a:lnTo>
                      <a:pt x="1586" y="486"/>
                    </a:lnTo>
                    <a:lnTo>
                      <a:pt x="1586" y="487"/>
                    </a:lnTo>
                    <a:lnTo>
                      <a:pt x="1587" y="487"/>
                    </a:lnTo>
                    <a:lnTo>
                      <a:pt x="1587" y="488"/>
                    </a:lnTo>
                    <a:lnTo>
                      <a:pt x="1588" y="490"/>
                    </a:lnTo>
                    <a:lnTo>
                      <a:pt x="1588" y="491"/>
                    </a:lnTo>
                    <a:lnTo>
                      <a:pt x="1589" y="491"/>
                    </a:lnTo>
                    <a:lnTo>
                      <a:pt x="1590" y="492"/>
                    </a:lnTo>
                    <a:lnTo>
                      <a:pt x="1591" y="493"/>
                    </a:lnTo>
                    <a:lnTo>
                      <a:pt x="1592" y="495"/>
                    </a:lnTo>
                    <a:lnTo>
                      <a:pt x="1594" y="496"/>
                    </a:lnTo>
                    <a:lnTo>
                      <a:pt x="1595" y="499"/>
                    </a:lnTo>
                    <a:lnTo>
                      <a:pt x="1596" y="499"/>
                    </a:lnTo>
                    <a:lnTo>
                      <a:pt x="1597" y="500"/>
                    </a:lnTo>
                    <a:lnTo>
                      <a:pt x="1597" y="501"/>
                    </a:lnTo>
                    <a:lnTo>
                      <a:pt x="1598" y="501"/>
                    </a:lnTo>
                    <a:lnTo>
                      <a:pt x="1598" y="502"/>
                    </a:lnTo>
                    <a:lnTo>
                      <a:pt x="1599" y="502"/>
                    </a:lnTo>
                    <a:lnTo>
                      <a:pt x="1599" y="503"/>
                    </a:lnTo>
                    <a:lnTo>
                      <a:pt x="1600" y="504"/>
                    </a:lnTo>
                    <a:lnTo>
                      <a:pt x="1602" y="506"/>
                    </a:lnTo>
                    <a:lnTo>
                      <a:pt x="1603" y="507"/>
                    </a:lnTo>
                    <a:lnTo>
                      <a:pt x="1603" y="508"/>
                    </a:lnTo>
                    <a:lnTo>
                      <a:pt x="1604" y="508"/>
                    </a:lnTo>
                    <a:lnTo>
                      <a:pt x="1604" y="509"/>
                    </a:lnTo>
                    <a:lnTo>
                      <a:pt x="1605" y="510"/>
                    </a:lnTo>
                    <a:lnTo>
                      <a:pt x="1606" y="510"/>
                    </a:lnTo>
                    <a:lnTo>
                      <a:pt x="1606" y="511"/>
                    </a:lnTo>
                    <a:lnTo>
                      <a:pt x="1607" y="511"/>
                    </a:lnTo>
                    <a:lnTo>
                      <a:pt x="1607" y="512"/>
                    </a:lnTo>
                    <a:lnTo>
                      <a:pt x="1608" y="512"/>
                    </a:lnTo>
                    <a:lnTo>
                      <a:pt x="1608" y="513"/>
                    </a:lnTo>
                    <a:lnTo>
                      <a:pt x="1609" y="515"/>
                    </a:lnTo>
                    <a:lnTo>
                      <a:pt x="1611" y="516"/>
                    </a:lnTo>
                    <a:lnTo>
                      <a:pt x="1612" y="517"/>
                    </a:lnTo>
                    <a:lnTo>
                      <a:pt x="1612" y="518"/>
                    </a:lnTo>
                    <a:lnTo>
                      <a:pt x="1613" y="518"/>
                    </a:lnTo>
                    <a:lnTo>
                      <a:pt x="1613" y="519"/>
                    </a:lnTo>
                    <a:lnTo>
                      <a:pt x="1614" y="519"/>
                    </a:lnTo>
                    <a:lnTo>
                      <a:pt x="1615" y="520"/>
                    </a:lnTo>
                    <a:lnTo>
                      <a:pt x="1616" y="520"/>
                    </a:lnTo>
                    <a:lnTo>
                      <a:pt x="1616" y="521"/>
                    </a:lnTo>
                    <a:lnTo>
                      <a:pt x="1617" y="521"/>
                    </a:lnTo>
                    <a:lnTo>
                      <a:pt x="1617" y="523"/>
                    </a:lnTo>
                    <a:lnTo>
                      <a:pt x="1618" y="523"/>
                    </a:lnTo>
                    <a:lnTo>
                      <a:pt x="1618" y="524"/>
                    </a:lnTo>
                    <a:lnTo>
                      <a:pt x="1620" y="524"/>
                    </a:lnTo>
                    <a:lnTo>
                      <a:pt x="1621" y="525"/>
                    </a:lnTo>
                    <a:lnTo>
                      <a:pt x="1622" y="526"/>
                    </a:lnTo>
                    <a:lnTo>
                      <a:pt x="1623" y="526"/>
                    </a:lnTo>
                    <a:lnTo>
                      <a:pt x="1624" y="527"/>
                    </a:lnTo>
                    <a:lnTo>
                      <a:pt x="1625" y="528"/>
                    </a:lnTo>
                    <a:lnTo>
                      <a:pt x="1625" y="529"/>
                    </a:lnTo>
                    <a:lnTo>
                      <a:pt x="1626" y="529"/>
                    </a:lnTo>
                    <a:lnTo>
                      <a:pt x="1628" y="531"/>
                    </a:lnTo>
                    <a:lnTo>
                      <a:pt x="1629" y="532"/>
                    </a:lnTo>
                    <a:lnTo>
                      <a:pt x="1630" y="532"/>
                    </a:lnTo>
                    <a:lnTo>
                      <a:pt x="1630" y="533"/>
                    </a:lnTo>
                    <a:lnTo>
                      <a:pt x="1631" y="533"/>
                    </a:lnTo>
                    <a:lnTo>
                      <a:pt x="1632" y="534"/>
                    </a:lnTo>
                    <a:lnTo>
                      <a:pt x="1633" y="535"/>
                    </a:lnTo>
                    <a:lnTo>
                      <a:pt x="1634" y="536"/>
                    </a:lnTo>
                    <a:lnTo>
                      <a:pt x="1635" y="536"/>
                    </a:lnTo>
                    <a:lnTo>
                      <a:pt x="1637" y="537"/>
                    </a:lnTo>
                    <a:lnTo>
                      <a:pt x="1638" y="538"/>
                    </a:lnTo>
                    <a:lnTo>
                      <a:pt x="1639" y="540"/>
                    </a:lnTo>
                    <a:lnTo>
                      <a:pt x="1640" y="541"/>
                    </a:lnTo>
                    <a:lnTo>
                      <a:pt x="1641" y="541"/>
                    </a:lnTo>
                    <a:lnTo>
                      <a:pt x="1642" y="542"/>
                    </a:lnTo>
                    <a:lnTo>
                      <a:pt x="1642" y="543"/>
                    </a:lnTo>
                    <a:lnTo>
                      <a:pt x="1643" y="543"/>
                    </a:lnTo>
                    <a:lnTo>
                      <a:pt x="1643" y="544"/>
                    </a:lnTo>
                    <a:lnTo>
                      <a:pt x="1644" y="544"/>
                    </a:lnTo>
                    <a:lnTo>
                      <a:pt x="1646" y="545"/>
                    </a:lnTo>
                    <a:lnTo>
                      <a:pt x="1647" y="546"/>
                    </a:lnTo>
                    <a:lnTo>
                      <a:pt x="1648" y="546"/>
                    </a:lnTo>
                    <a:lnTo>
                      <a:pt x="1648" y="548"/>
                    </a:lnTo>
                    <a:lnTo>
                      <a:pt x="1649" y="548"/>
                    </a:lnTo>
                    <a:lnTo>
                      <a:pt x="1650" y="549"/>
                    </a:lnTo>
                    <a:lnTo>
                      <a:pt x="1651" y="549"/>
                    </a:lnTo>
                    <a:lnTo>
                      <a:pt x="1651" y="550"/>
                    </a:lnTo>
                    <a:lnTo>
                      <a:pt x="1652" y="550"/>
                    </a:lnTo>
                    <a:lnTo>
                      <a:pt x="1654" y="550"/>
                    </a:lnTo>
                    <a:lnTo>
                      <a:pt x="1655" y="550"/>
                    </a:lnTo>
                    <a:lnTo>
                      <a:pt x="1656" y="550"/>
                    </a:lnTo>
                    <a:lnTo>
                      <a:pt x="1657" y="550"/>
                    </a:lnTo>
                    <a:lnTo>
                      <a:pt x="1658" y="550"/>
                    </a:lnTo>
                    <a:lnTo>
                      <a:pt x="1659" y="550"/>
                    </a:lnTo>
                    <a:lnTo>
                      <a:pt x="1660" y="550"/>
                    </a:lnTo>
                    <a:lnTo>
                      <a:pt x="1661" y="550"/>
                    </a:lnTo>
                    <a:lnTo>
                      <a:pt x="1663" y="550"/>
                    </a:lnTo>
                    <a:lnTo>
                      <a:pt x="1666" y="552"/>
                    </a:lnTo>
                    <a:lnTo>
                      <a:pt x="1667" y="552"/>
                    </a:lnTo>
                    <a:lnTo>
                      <a:pt x="1668" y="552"/>
                    </a:lnTo>
                    <a:lnTo>
                      <a:pt x="1669" y="552"/>
                    </a:lnTo>
                    <a:lnTo>
                      <a:pt x="1669" y="553"/>
                    </a:lnTo>
                    <a:lnTo>
                      <a:pt x="1671" y="553"/>
                    </a:lnTo>
                    <a:lnTo>
                      <a:pt x="1672" y="553"/>
                    </a:lnTo>
                    <a:lnTo>
                      <a:pt x="1673" y="553"/>
                    </a:lnTo>
                    <a:lnTo>
                      <a:pt x="1675" y="553"/>
                    </a:lnTo>
                    <a:lnTo>
                      <a:pt x="1676" y="553"/>
                    </a:lnTo>
                    <a:lnTo>
                      <a:pt x="1677" y="553"/>
                    </a:lnTo>
                    <a:lnTo>
                      <a:pt x="1678" y="553"/>
                    </a:lnTo>
                    <a:lnTo>
                      <a:pt x="1680" y="553"/>
                    </a:lnTo>
                    <a:lnTo>
                      <a:pt x="1681" y="553"/>
                    </a:lnTo>
                    <a:lnTo>
                      <a:pt x="1682" y="553"/>
                    </a:lnTo>
                    <a:lnTo>
                      <a:pt x="1684" y="553"/>
                    </a:lnTo>
                    <a:lnTo>
                      <a:pt x="1685" y="553"/>
                    </a:lnTo>
                    <a:lnTo>
                      <a:pt x="1686" y="553"/>
                    </a:lnTo>
                    <a:lnTo>
                      <a:pt x="1687" y="553"/>
                    </a:lnTo>
                    <a:lnTo>
                      <a:pt x="1689" y="553"/>
                    </a:lnTo>
                    <a:lnTo>
                      <a:pt x="1690" y="553"/>
                    </a:lnTo>
                    <a:lnTo>
                      <a:pt x="1692" y="553"/>
                    </a:lnTo>
                    <a:lnTo>
                      <a:pt x="1693" y="553"/>
                    </a:lnTo>
                    <a:lnTo>
                      <a:pt x="1694" y="553"/>
                    </a:lnTo>
                    <a:lnTo>
                      <a:pt x="1694" y="552"/>
                    </a:lnTo>
                    <a:lnTo>
                      <a:pt x="1695" y="552"/>
                    </a:lnTo>
                    <a:lnTo>
                      <a:pt x="1698" y="552"/>
                    </a:lnTo>
                    <a:lnTo>
                      <a:pt x="1700" y="552"/>
                    </a:lnTo>
                    <a:lnTo>
                      <a:pt x="1701" y="552"/>
                    </a:lnTo>
                    <a:lnTo>
                      <a:pt x="1702" y="552"/>
                    </a:lnTo>
                    <a:lnTo>
                      <a:pt x="1703" y="551"/>
                    </a:lnTo>
                    <a:lnTo>
                      <a:pt x="1704" y="551"/>
                    </a:lnTo>
                    <a:lnTo>
                      <a:pt x="1706" y="551"/>
                    </a:lnTo>
                    <a:lnTo>
                      <a:pt x="1707" y="551"/>
                    </a:lnTo>
                    <a:lnTo>
                      <a:pt x="1709" y="551"/>
                    </a:lnTo>
                    <a:lnTo>
                      <a:pt x="1710" y="550"/>
                    </a:lnTo>
                    <a:lnTo>
                      <a:pt x="1711" y="550"/>
                    </a:lnTo>
                    <a:lnTo>
                      <a:pt x="1712" y="550"/>
                    </a:lnTo>
                    <a:lnTo>
                      <a:pt x="1713" y="550"/>
                    </a:lnTo>
                    <a:lnTo>
                      <a:pt x="1715" y="550"/>
                    </a:lnTo>
                    <a:lnTo>
                      <a:pt x="1716" y="550"/>
                    </a:lnTo>
                    <a:lnTo>
                      <a:pt x="1716" y="551"/>
                    </a:lnTo>
                    <a:lnTo>
                      <a:pt x="1717" y="551"/>
                    </a:lnTo>
                    <a:lnTo>
                      <a:pt x="1718" y="551"/>
                    </a:lnTo>
                    <a:lnTo>
                      <a:pt x="1718" y="552"/>
                    </a:lnTo>
                    <a:lnTo>
                      <a:pt x="1719" y="552"/>
                    </a:lnTo>
                    <a:lnTo>
                      <a:pt x="1720" y="553"/>
                    </a:lnTo>
                    <a:lnTo>
                      <a:pt x="1721" y="554"/>
                    </a:lnTo>
                    <a:lnTo>
                      <a:pt x="1723" y="555"/>
                    </a:lnTo>
                    <a:lnTo>
                      <a:pt x="1724" y="557"/>
                    </a:lnTo>
                    <a:lnTo>
                      <a:pt x="1725" y="557"/>
                    </a:lnTo>
                    <a:lnTo>
                      <a:pt x="1725" y="558"/>
                    </a:lnTo>
                    <a:lnTo>
                      <a:pt x="1726" y="558"/>
                    </a:lnTo>
                    <a:lnTo>
                      <a:pt x="1726" y="559"/>
                    </a:lnTo>
                    <a:lnTo>
                      <a:pt x="1727" y="559"/>
                    </a:lnTo>
                    <a:lnTo>
                      <a:pt x="1727" y="560"/>
                    </a:lnTo>
                    <a:lnTo>
                      <a:pt x="1728" y="560"/>
                    </a:lnTo>
                    <a:lnTo>
                      <a:pt x="1728" y="561"/>
                    </a:lnTo>
                    <a:lnTo>
                      <a:pt x="1729" y="561"/>
                    </a:lnTo>
                    <a:lnTo>
                      <a:pt x="1730" y="562"/>
                    </a:lnTo>
                    <a:lnTo>
                      <a:pt x="1732" y="563"/>
                    </a:lnTo>
                    <a:lnTo>
                      <a:pt x="1733" y="563"/>
                    </a:lnTo>
                    <a:lnTo>
                      <a:pt x="1733" y="565"/>
                    </a:lnTo>
                    <a:lnTo>
                      <a:pt x="1734" y="566"/>
                    </a:lnTo>
                    <a:lnTo>
                      <a:pt x="1735" y="566"/>
                    </a:lnTo>
                    <a:lnTo>
                      <a:pt x="1736" y="568"/>
                    </a:lnTo>
                    <a:lnTo>
                      <a:pt x="1737" y="568"/>
                    </a:lnTo>
                    <a:lnTo>
                      <a:pt x="1737" y="569"/>
                    </a:lnTo>
                    <a:lnTo>
                      <a:pt x="1738" y="569"/>
                    </a:lnTo>
                    <a:lnTo>
                      <a:pt x="1740" y="570"/>
                    </a:lnTo>
                    <a:lnTo>
                      <a:pt x="1741" y="571"/>
                    </a:lnTo>
                    <a:lnTo>
                      <a:pt x="1743" y="574"/>
                    </a:lnTo>
                    <a:lnTo>
                      <a:pt x="1744" y="575"/>
                    </a:lnTo>
                    <a:lnTo>
                      <a:pt x="1745" y="576"/>
                    </a:lnTo>
                    <a:lnTo>
                      <a:pt x="1746" y="577"/>
                    </a:lnTo>
                    <a:lnTo>
                      <a:pt x="1749" y="578"/>
                    </a:lnTo>
                    <a:lnTo>
                      <a:pt x="1749" y="579"/>
                    </a:lnTo>
                    <a:lnTo>
                      <a:pt x="1750" y="579"/>
                    </a:lnTo>
                    <a:lnTo>
                      <a:pt x="1751" y="582"/>
                    </a:lnTo>
                    <a:lnTo>
                      <a:pt x="1752" y="583"/>
                    </a:lnTo>
                    <a:lnTo>
                      <a:pt x="1754" y="584"/>
                    </a:lnTo>
                    <a:lnTo>
                      <a:pt x="1755" y="585"/>
                    </a:lnTo>
                    <a:lnTo>
                      <a:pt x="1756" y="586"/>
                    </a:lnTo>
                    <a:lnTo>
                      <a:pt x="1758" y="586"/>
                    </a:lnTo>
                    <a:lnTo>
                      <a:pt x="1758" y="587"/>
                    </a:lnTo>
                    <a:lnTo>
                      <a:pt x="1759" y="587"/>
                    </a:lnTo>
                    <a:lnTo>
                      <a:pt x="1760" y="590"/>
                    </a:lnTo>
                    <a:lnTo>
                      <a:pt x="1761" y="590"/>
                    </a:lnTo>
                    <a:lnTo>
                      <a:pt x="1762" y="591"/>
                    </a:lnTo>
                    <a:lnTo>
                      <a:pt x="1763" y="592"/>
                    </a:lnTo>
                    <a:lnTo>
                      <a:pt x="1763" y="593"/>
                    </a:lnTo>
                    <a:lnTo>
                      <a:pt x="1766" y="594"/>
                    </a:lnTo>
                    <a:lnTo>
                      <a:pt x="1767" y="595"/>
                    </a:lnTo>
                    <a:lnTo>
                      <a:pt x="1768" y="596"/>
                    </a:lnTo>
                    <a:lnTo>
                      <a:pt x="1769" y="598"/>
                    </a:lnTo>
                    <a:lnTo>
                      <a:pt x="1770" y="598"/>
                    </a:lnTo>
                    <a:lnTo>
                      <a:pt x="1770" y="599"/>
                    </a:lnTo>
                    <a:lnTo>
                      <a:pt x="1771" y="599"/>
                    </a:lnTo>
                    <a:lnTo>
                      <a:pt x="1772" y="600"/>
                    </a:lnTo>
                    <a:lnTo>
                      <a:pt x="1773" y="601"/>
                    </a:lnTo>
                    <a:lnTo>
                      <a:pt x="1775" y="602"/>
                    </a:lnTo>
                    <a:lnTo>
                      <a:pt x="1776" y="603"/>
                    </a:lnTo>
                    <a:lnTo>
                      <a:pt x="1778" y="605"/>
                    </a:lnTo>
                    <a:lnTo>
                      <a:pt x="1779" y="607"/>
                    </a:lnTo>
                    <a:lnTo>
                      <a:pt x="1780" y="608"/>
                    </a:lnTo>
                    <a:lnTo>
                      <a:pt x="1781" y="608"/>
                    </a:lnTo>
                    <a:lnTo>
                      <a:pt x="1782" y="609"/>
                    </a:lnTo>
                    <a:lnTo>
                      <a:pt x="1782" y="610"/>
                    </a:lnTo>
                    <a:lnTo>
                      <a:pt x="1784" y="611"/>
                    </a:lnTo>
                    <a:lnTo>
                      <a:pt x="1785" y="611"/>
                    </a:lnTo>
                    <a:lnTo>
                      <a:pt x="1785" y="612"/>
                    </a:lnTo>
                    <a:lnTo>
                      <a:pt x="1787" y="613"/>
                    </a:lnTo>
                    <a:lnTo>
                      <a:pt x="1788" y="615"/>
                    </a:lnTo>
                    <a:lnTo>
                      <a:pt x="1789" y="616"/>
                    </a:lnTo>
                    <a:lnTo>
                      <a:pt x="1790" y="617"/>
                    </a:lnTo>
                    <a:lnTo>
                      <a:pt x="1792" y="618"/>
                    </a:lnTo>
                    <a:lnTo>
                      <a:pt x="1793" y="618"/>
                    </a:lnTo>
                    <a:lnTo>
                      <a:pt x="1794" y="619"/>
                    </a:lnTo>
                    <a:lnTo>
                      <a:pt x="1794" y="620"/>
                    </a:lnTo>
                    <a:lnTo>
                      <a:pt x="1795" y="620"/>
                    </a:lnTo>
                    <a:lnTo>
                      <a:pt x="1795" y="621"/>
                    </a:lnTo>
                    <a:lnTo>
                      <a:pt x="1796" y="621"/>
                    </a:lnTo>
                    <a:lnTo>
                      <a:pt x="1796" y="622"/>
                    </a:lnTo>
                    <a:lnTo>
                      <a:pt x="1797" y="622"/>
                    </a:lnTo>
                    <a:lnTo>
                      <a:pt x="1798" y="624"/>
                    </a:lnTo>
                    <a:lnTo>
                      <a:pt x="1799" y="625"/>
                    </a:lnTo>
                    <a:lnTo>
                      <a:pt x="1801" y="626"/>
                    </a:lnTo>
                    <a:lnTo>
                      <a:pt x="1802" y="627"/>
                    </a:lnTo>
                    <a:lnTo>
                      <a:pt x="1803" y="628"/>
                    </a:lnTo>
                    <a:lnTo>
                      <a:pt x="1804" y="629"/>
                    </a:lnTo>
                    <a:lnTo>
                      <a:pt x="1805" y="629"/>
                    </a:lnTo>
                    <a:lnTo>
                      <a:pt x="1805" y="630"/>
                    </a:lnTo>
                    <a:lnTo>
                      <a:pt x="1806" y="630"/>
                    </a:lnTo>
                    <a:lnTo>
                      <a:pt x="1806" y="632"/>
                    </a:lnTo>
                    <a:lnTo>
                      <a:pt x="1807" y="633"/>
                    </a:lnTo>
                    <a:lnTo>
                      <a:pt x="1810" y="634"/>
                    </a:lnTo>
                    <a:lnTo>
                      <a:pt x="1810" y="635"/>
                    </a:lnTo>
                    <a:lnTo>
                      <a:pt x="1811" y="635"/>
                    </a:lnTo>
                    <a:lnTo>
                      <a:pt x="1811" y="636"/>
                    </a:lnTo>
                    <a:lnTo>
                      <a:pt x="1812" y="636"/>
                    </a:lnTo>
                    <a:lnTo>
                      <a:pt x="1813" y="637"/>
                    </a:lnTo>
                    <a:lnTo>
                      <a:pt x="1814" y="638"/>
                    </a:lnTo>
                    <a:lnTo>
                      <a:pt x="1815" y="640"/>
                    </a:lnTo>
                    <a:lnTo>
                      <a:pt x="1818" y="641"/>
                    </a:lnTo>
                    <a:lnTo>
                      <a:pt x="1818" y="642"/>
                    </a:lnTo>
                    <a:lnTo>
                      <a:pt x="1819" y="642"/>
                    </a:lnTo>
                    <a:lnTo>
                      <a:pt x="1819" y="643"/>
                    </a:lnTo>
                    <a:lnTo>
                      <a:pt x="1820" y="643"/>
                    </a:lnTo>
                    <a:lnTo>
                      <a:pt x="1820" y="644"/>
                    </a:lnTo>
                    <a:lnTo>
                      <a:pt x="1821" y="645"/>
                    </a:lnTo>
                    <a:lnTo>
                      <a:pt x="1822" y="646"/>
                    </a:lnTo>
                    <a:lnTo>
                      <a:pt x="1823" y="646"/>
                    </a:lnTo>
                    <a:lnTo>
                      <a:pt x="1825" y="649"/>
                    </a:lnTo>
                    <a:lnTo>
                      <a:pt x="1827" y="650"/>
                    </a:lnTo>
                    <a:lnTo>
                      <a:pt x="1828" y="651"/>
                    </a:lnTo>
                    <a:lnTo>
                      <a:pt x="1829" y="651"/>
                    </a:lnTo>
                    <a:lnTo>
                      <a:pt x="1829" y="652"/>
                    </a:lnTo>
                    <a:lnTo>
                      <a:pt x="1830" y="653"/>
                    </a:lnTo>
                    <a:lnTo>
                      <a:pt x="1831" y="653"/>
                    </a:lnTo>
                    <a:lnTo>
                      <a:pt x="1832" y="654"/>
                    </a:lnTo>
                    <a:lnTo>
                      <a:pt x="1833" y="655"/>
                    </a:lnTo>
                    <a:lnTo>
                      <a:pt x="1833" y="657"/>
                    </a:lnTo>
                    <a:lnTo>
                      <a:pt x="1835" y="657"/>
                    </a:lnTo>
                    <a:lnTo>
                      <a:pt x="1835" y="658"/>
                    </a:lnTo>
                    <a:lnTo>
                      <a:pt x="1836" y="659"/>
                    </a:lnTo>
                    <a:lnTo>
                      <a:pt x="1839" y="662"/>
                    </a:lnTo>
                    <a:lnTo>
                      <a:pt x="1839" y="663"/>
                    </a:lnTo>
                    <a:lnTo>
                      <a:pt x="1840" y="665"/>
                    </a:lnTo>
                    <a:lnTo>
                      <a:pt x="1841" y="666"/>
                    </a:lnTo>
                    <a:lnTo>
                      <a:pt x="1842" y="667"/>
                    </a:lnTo>
                    <a:lnTo>
                      <a:pt x="1844" y="668"/>
                    </a:lnTo>
                    <a:lnTo>
                      <a:pt x="1844" y="669"/>
                    </a:lnTo>
                    <a:lnTo>
                      <a:pt x="1845" y="670"/>
                    </a:lnTo>
                    <a:lnTo>
                      <a:pt x="1846" y="671"/>
                    </a:lnTo>
                    <a:lnTo>
                      <a:pt x="1846" y="672"/>
                    </a:lnTo>
                    <a:lnTo>
                      <a:pt x="1847" y="674"/>
                    </a:lnTo>
                    <a:lnTo>
                      <a:pt x="1848" y="675"/>
                    </a:lnTo>
                    <a:lnTo>
                      <a:pt x="1849" y="675"/>
                    </a:lnTo>
                    <a:lnTo>
                      <a:pt x="1849" y="676"/>
                    </a:lnTo>
                    <a:lnTo>
                      <a:pt x="1850" y="676"/>
                    </a:lnTo>
                    <a:lnTo>
                      <a:pt x="1850" y="677"/>
                    </a:lnTo>
                    <a:lnTo>
                      <a:pt x="1853" y="679"/>
                    </a:lnTo>
                    <a:lnTo>
                      <a:pt x="1854" y="682"/>
                    </a:lnTo>
                    <a:lnTo>
                      <a:pt x="1855" y="683"/>
                    </a:lnTo>
                    <a:lnTo>
                      <a:pt x="1855" y="684"/>
                    </a:lnTo>
                    <a:lnTo>
                      <a:pt x="1857" y="685"/>
                    </a:lnTo>
                    <a:lnTo>
                      <a:pt x="1857" y="686"/>
                    </a:lnTo>
                    <a:lnTo>
                      <a:pt x="1858" y="686"/>
                    </a:lnTo>
                    <a:lnTo>
                      <a:pt x="1859" y="686"/>
                    </a:lnTo>
                    <a:lnTo>
                      <a:pt x="1861" y="686"/>
                    </a:lnTo>
                    <a:lnTo>
                      <a:pt x="1862" y="686"/>
                    </a:lnTo>
                    <a:lnTo>
                      <a:pt x="1862" y="685"/>
                    </a:lnTo>
                    <a:lnTo>
                      <a:pt x="1863" y="685"/>
                    </a:lnTo>
                    <a:lnTo>
                      <a:pt x="1864" y="685"/>
                    </a:lnTo>
                    <a:lnTo>
                      <a:pt x="1865" y="684"/>
                    </a:lnTo>
                    <a:lnTo>
                      <a:pt x="1866" y="684"/>
                    </a:lnTo>
                    <a:lnTo>
                      <a:pt x="1866" y="683"/>
                    </a:lnTo>
                    <a:lnTo>
                      <a:pt x="1867" y="683"/>
                    </a:lnTo>
                    <a:lnTo>
                      <a:pt x="1867" y="682"/>
                    </a:lnTo>
                    <a:lnTo>
                      <a:pt x="1868" y="682"/>
                    </a:lnTo>
                    <a:lnTo>
                      <a:pt x="1868" y="680"/>
                    </a:lnTo>
                    <a:lnTo>
                      <a:pt x="1870" y="680"/>
                    </a:lnTo>
                    <a:lnTo>
                      <a:pt x="1870" y="679"/>
                    </a:lnTo>
                    <a:lnTo>
                      <a:pt x="1871" y="678"/>
                    </a:lnTo>
                    <a:lnTo>
                      <a:pt x="1872" y="678"/>
                    </a:lnTo>
                    <a:lnTo>
                      <a:pt x="1873" y="678"/>
                    </a:lnTo>
                    <a:lnTo>
                      <a:pt x="1874" y="677"/>
                    </a:lnTo>
                    <a:lnTo>
                      <a:pt x="1875" y="677"/>
                    </a:lnTo>
                    <a:lnTo>
                      <a:pt x="1876" y="677"/>
                    </a:lnTo>
                    <a:lnTo>
                      <a:pt x="1877" y="677"/>
                    </a:lnTo>
                    <a:lnTo>
                      <a:pt x="1877" y="676"/>
                    </a:lnTo>
                    <a:lnTo>
                      <a:pt x="1879" y="676"/>
                    </a:lnTo>
                    <a:lnTo>
                      <a:pt x="1880" y="676"/>
                    </a:lnTo>
                    <a:lnTo>
                      <a:pt x="1881" y="676"/>
                    </a:lnTo>
                    <a:lnTo>
                      <a:pt x="1882" y="675"/>
                    </a:lnTo>
                    <a:lnTo>
                      <a:pt x="1883" y="675"/>
                    </a:lnTo>
                    <a:lnTo>
                      <a:pt x="1884" y="674"/>
                    </a:lnTo>
                    <a:lnTo>
                      <a:pt x="1885" y="674"/>
                    </a:lnTo>
                    <a:lnTo>
                      <a:pt x="1887" y="674"/>
                    </a:lnTo>
                    <a:lnTo>
                      <a:pt x="1888" y="674"/>
                    </a:lnTo>
                    <a:lnTo>
                      <a:pt x="1888" y="672"/>
                    </a:lnTo>
                    <a:lnTo>
                      <a:pt x="1889" y="672"/>
                    </a:lnTo>
                    <a:lnTo>
                      <a:pt x="1890" y="672"/>
                    </a:lnTo>
                    <a:lnTo>
                      <a:pt x="1890" y="671"/>
                    </a:lnTo>
                    <a:lnTo>
                      <a:pt x="1891" y="671"/>
                    </a:lnTo>
                    <a:lnTo>
                      <a:pt x="1892" y="671"/>
                    </a:lnTo>
                    <a:lnTo>
                      <a:pt x="1892" y="670"/>
                    </a:lnTo>
                    <a:lnTo>
                      <a:pt x="1893" y="670"/>
                    </a:lnTo>
                    <a:lnTo>
                      <a:pt x="1893" y="669"/>
                    </a:lnTo>
                    <a:lnTo>
                      <a:pt x="1894" y="669"/>
                    </a:lnTo>
                    <a:lnTo>
                      <a:pt x="1897" y="672"/>
                    </a:lnTo>
                    <a:lnTo>
                      <a:pt x="1898" y="675"/>
                    </a:lnTo>
                    <a:lnTo>
                      <a:pt x="1898" y="676"/>
                    </a:lnTo>
                    <a:lnTo>
                      <a:pt x="1898" y="677"/>
                    </a:lnTo>
                    <a:lnTo>
                      <a:pt x="1902" y="684"/>
                    </a:lnTo>
                    <a:lnTo>
                      <a:pt x="1902" y="685"/>
                    </a:lnTo>
                    <a:lnTo>
                      <a:pt x="1904" y="687"/>
                    </a:lnTo>
                    <a:lnTo>
                      <a:pt x="1904" y="688"/>
                    </a:lnTo>
                    <a:lnTo>
                      <a:pt x="1905" y="688"/>
                    </a:lnTo>
                    <a:lnTo>
                      <a:pt x="1905" y="691"/>
                    </a:lnTo>
                    <a:lnTo>
                      <a:pt x="1907" y="694"/>
                    </a:lnTo>
                    <a:lnTo>
                      <a:pt x="1907" y="695"/>
                    </a:lnTo>
                    <a:lnTo>
                      <a:pt x="1909" y="701"/>
                    </a:lnTo>
                    <a:lnTo>
                      <a:pt x="1913" y="707"/>
                    </a:lnTo>
                    <a:lnTo>
                      <a:pt x="1914" y="709"/>
                    </a:lnTo>
                    <a:lnTo>
                      <a:pt x="1914" y="710"/>
                    </a:lnTo>
                    <a:lnTo>
                      <a:pt x="1914" y="711"/>
                    </a:lnTo>
                    <a:lnTo>
                      <a:pt x="1914" y="712"/>
                    </a:lnTo>
                    <a:lnTo>
                      <a:pt x="1913" y="717"/>
                    </a:lnTo>
                    <a:lnTo>
                      <a:pt x="1911" y="720"/>
                    </a:lnTo>
                    <a:lnTo>
                      <a:pt x="1910" y="721"/>
                    </a:lnTo>
                    <a:lnTo>
                      <a:pt x="1911" y="721"/>
                    </a:lnTo>
                    <a:lnTo>
                      <a:pt x="1913" y="724"/>
                    </a:lnTo>
                    <a:lnTo>
                      <a:pt x="1913" y="725"/>
                    </a:lnTo>
                    <a:lnTo>
                      <a:pt x="1914" y="727"/>
                    </a:lnTo>
                    <a:lnTo>
                      <a:pt x="1915" y="730"/>
                    </a:lnTo>
                    <a:lnTo>
                      <a:pt x="1915" y="732"/>
                    </a:lnTo>
                    <a:lnTo>
                      <a:pt x="1917" y="734"/>
                    </a:lnTo>
                    <a:lnTo>
                      <a:pt x="1917" y="736"/>
                    </a:lnTo>
                    <a:lnTo>
                      <a:pt x="1919" y="737"/>
                    </a:lnTo>
                    <a:lnTo>
                      <a:pt x="1924" y="746"/>
                    </a:lnTo>
                    <a:lnTo>
                      <a:pt x="1923" y="747"/>
                    </a:lnTo>
                    <a:lnTo>
                      <a:pt x="1923" y="749"/>
                    </a:lnTo>
                    <a:lnTo>
                      <a:pt x="1922" y="749"/>
                    </a:lnTo>
                    <a:lnTo>
                      <a:pt x="1919" y="749"/>
                    </a:lnTo>
                    <a:lnTo>
                      <a:pt x="1916" y="747"/>
                    </a:lnTo>
                    <a:lnTo>
                      <a:pt x="1913" y="747"/>
                    </a:lnTo>
                    <a:lnTo>
                      <a:pt x="1910" y="747"/>
                    </a:lnTo>
                    <a:lnTo>
                      <a:pt x="1909" y="747"/>
                    </a:lnTo>
                    <a:lnTo>
                      <a:pt x="1911" y="749"/>
                    </a:lnTo>
                    <a:lnTo>
                      <a:pt x="1915" y="751"/>
                    </a:lnTo>
                    <a:lnTo>
                      <a:pt x="1917" y="753"/>
                    </a:lnTo>
                    <a:lnTo>
                      <a:pt x="1919" y="754"/>
                    </a:lnTo>
                    <a:lnTo>
                      <a:pt x="1920" y="755"/>
                    </a:lnTo>
                    <a:lnTo>
                      <a:pt x="1925" y="759"/>
                    </a:lnTo>
                    <a:lnTo>
                      <a:pt x="1926" y="759"/>
                    </a:lnTo>
                    <a:lnTo>
                      <a:pt x="1928" y="760"/>
                    </a:lnTo>
                    <a:lnTo>
                      <a:pt x="1930" y="761"/>
                    </a:lnTo>
                    <a:lnTo>
                      <a:pt x="1932" y="762"/>
                    </a:lnTo>
                    <a:lnTo>
                      <a:pt x="1932" y="763"/>
                    </a:lnTo>
                    <a:lnTo>
                      <a:pt x="1933" y="763"/>
                    </a:lnTo>
                    <a:lnTo>
                      <a:pt x="1936" y="766"/>
                    </a:lnTo>
                    <a:lnTo>
                      <a:pt x="1937" y="766"/>
                    </a:lnTo>
                    <a:lnTo>
                      <a:pt x="1939" y="767"/>
                    </a:lnTo>
                    <a:lnTo>
                      <a:pt x="1940" y="768"/>
                    </a:lnTo>
                    <a:lnTo>
                      <a:pt x="1941" y="769"/>
                    </a:lnTo>
                    <a:lnTo>
                      <a:pt x="1942" y="769"/>
                    </a:lnTo>
                    <a:lnTo>
                      <a:pt x="1943" y="769"/>
                    </a:lnTo>
                    <a:lnTo>
                      <a:pt x="1944" y="770"/>
                    </a:lnTo>
                    <a:lnTo>
                      <a:pt x="1952" y="772"/>
                    </a:lnTo>
                    <a:lnTo>
                      <a:pt x="1963" y="776"/>
                    </a:lnTo>
                    <a:lnTo>
                      <a:pt x="1969" y="777"/>
                    </a:lnTo>
                    <a:lnTo>
                      <a:pt x="1973" y="779"/>
                    </a:lnTo>
                    <a:lnTo>
                      <a:pt x="1985" y="783"/>
                    </a:lnTo>
                    <a:lnTo>
                      <a:pt x="1988" y="784"/>
                    </a:lnTo>
                    <a:lnTo>
                      <a:pt x="1989" y="784"/>
                    </a:lnTo>
                    <a:lnTo>
                      <a:pt x="1993" y="785"/>
                    </a:lnTo>
                    <a:lnTo>
                      <a:pt x="1994" y="785"/>
                    </a:lnTo>
                    <a:lnTo>
                      <a:pt x="1995" y="785"/>
                    </a:lnTo>
                    <a:lnTo>
                      <a:pt x="1996" y="786"/>
                    </a:lnTo>
                    <a:lnTo>
                      <a:pt x="1997" y="786"/>
                    </a:lnTo>
                    <a:lnTo>
                      <a:pt x="2000" y="787"/>
                    </a:lnTo>
                    <a:lnTo>
                      <a:pt x="2005" y="788"/>
                    </a:lnTo>
                    <a:lnTo>
                      <a:pt x="2005" y="789"/>
                    </a:lnTo>
                    <a:lnTo>
                      <a:pt x="2008" y="789"/>
                    </a:lnTo>
                    <a:lnTo>
                      <a:pt x="2010" y="789"/>
                    </a:lnTo>
                    <a:lnTo>
                      <a:pt x="2011" y="791"/>
                    </a:lnTo>
                    <a:lnTo>
                      <a:pt x="2012" y="791"/>
                    </a:lnTo>
                    <a:lnTo>
                      <a:pt x="2013" y="791"/>
                    </a:lnTo>
                    <a:lnTo>
                      <a:pt x="2012" y="791"/>
                    </a:lnTo>
                    <a:lnTo>
                      <a:pt x="2011" y="791"/>
                    </a:lnTo>
                    <a:lnTo>
                      <a:pt x="2009" y="791"/>
                    </a:lnTo>
                    <a:lnTo>
                      <a:pt x="2005" y="791"/>
                    </a:lnTo>
                    <a:lnTo>
                      <a:pt x="1997" y="791"/>
                    </a:lnTo>
                    <a:lnTo>
                      <a:pt x="1991" y="791"/>
                    </a:lnTo>
                    <a:lnTo>
                      <a:pt x="1980" y="791"/>
                    </a:lnTo>
                    <a:lnTo>
                      <a:pt x="1977" y="791"/>
                    </a:lnTo>
                    <a:lnTo>
                      <a:pt x="1968" y="791"/>
                    </a:lnTo>
                    <a:lnTo>
                      <a:pt x="1967" y="791"/>
                    </a:lnTo>
                    <a:lnTo>
                      <a:pt x="1966" y="791"/>
                    </a:lnTo>
                    <a:lnTo>
                      <a:pt x="1957" y="791"/>
                    </a:lnTo>
                    <a:lnTo>
                      <a:pt x="1943" y="791"/>
                    </a:lnTo>
                    <a:lnTo>
                      <a:pt x="1931" y="791"/>
                    </a:lnTo>
                    <a:lnTo>
                      <a:pt x="1922" y="791"/>
                    </a:lnTo>
                    <a:lnTo>
                      <a:pt x="1918" y="791"/>
                    </a:lnTo>
                    <a:lnTo>
                      <a:pt x="1916" y="791"/>
                    </a:lnTo>
                    <a:lnTo>
                      <a:pt x="1910" y="791"/>
                    </a:lnTo>
                    <a:lnTo>
                      <a:pt x="1907" y="791"/>
                    </a:lnTo>
                    <a:lnTo>
                      <a:pt x="1865" y="791"/>
                    </a:lnTo>
                    <a:lnTo>
                      <a:pt x="1864" y="791"/>
                    </a:lnTo>
                    <a:lnTo>
                      <a:pt x="1861" y="791"/>
                    </a:lnTo>
                    <a:lnTo>
                      <a:pt x="1856" y="791"/>
                    </a:lnTo>
                    <a:lnTo>
                      <a:pt x="1840" y="791"/>
                    </a:lnTo>
                    <a:lnTo>
                      <a:pt x="1810" y="791"/>
                    </a:lnTo>
                    <a:lnTo>
                      <a:pt x="1806" y="791"/>
                    </a:lnTo>
                    <a:lnTo>
                      <a:pt x="1802" y="791"/>
                    </a:lnTo>
                    <a:lnTo>
                      <a:pt x="1789" y="791"/>
                    </a:lnTo>
                    <a:lnTo>
                      <a:pt x="1784" y="791"/>
                    </a:lnTo>
                    <a:lnTo>
                      <a:pt x="1772" y="791"/>
                    </a:lnTo>
                    <a:lnTo>
                      <a:pt x="1763" y="791"/>
                    </a:lnTo>
                    <a:lnTo>
                      <a:pt x="1755" y="791"/>
                    </a:lnTo>
                    <a:lnTo>
                      <a:pt x="1754" y="791"/>
                    </a:lnTo>
                    <a:lnTo>
                      <a:pt x="1753" y="791"/>
                    </a:lnTo>
                    <a:lnTo>
                      <a:pt x="1752" y="791"/>
                    </a:lnTo>
                    <a:lnTo>
                      <a:pt x="1745" y="791"/>
                    </a:lnTo>
                    <a:lnTo>
                      <a:pt x="1744" y="791"/>
                    </a:lnTo>
                    <a:lnTo>
                      <a:pt x="1737" y="791"/>
                    </a:lnTo>
                    <a:lnTo>
                      <a:pt x="1734" y="791"/>
                    </a:lnTo>
                    <a:lnTo>
                      <a:pt x="1730" y="791"/>
                    </a:lnTo>
                    <a:lnTo>
                      <a:pt x="1724" y="791"/>
                    </a:lnTo>
                    <a:lnTo>
                      <a:pt x="1719" y="791"/>
                    </a:lnTo>
                    <a:lnTo>
                      <a:pt x="1718" y="791"/>
                    </a:lnTo>
                    <a:lnTo>
                      <a:pt x="1709" y="791"/>
                    </a:lnTo>
                    <a:lnTo>
                      <a:pt x="1707" y="791"/>
                    </a:lnTo>
                    <a:lnTo>
                      <a:pt x="1699" y="791"/>
                    </a:lnTo>
                    <a:lnTo>
                      <a:pt x="1698" y="791"/>
                    </a:lnTo>
                    <a:lnTo>
                      <a:pt x="1695" y="791"/>
                    </a:lnTo>
                    <a:lnTo>
                      <a:pt x="1689" y="791"/>
                    </a:lnTo>
                    <a:lnTo>
                      <a:pt x="1667" y="791"/>
                    </a:lnTo>
                    <a:lnTo>
                      <a:pt x="1660" y="791"/>
                    </a:lnTo>
                    <a:lnTo>
                      <a:pt x="1657" y="791"/>
                    </a:lnTo>
                    <a:lnTo>
                      <a:pt x="1655" y="791"/>
                    </a:lnTo>
                    <a:lnTo>
                      <a:pt x="1654" y="791"/>
                    </a:lnTo>
                    <a:lnTo>
                      <a:pt x="1654" y="793"/>
                    </a:lnTo>
                    <a:lnTo>
                      <a:pt x="1647" y="793"/>
                    </a:lnTo>
                    <a:lnTo>
                      <a:pt x="1638" y="793"/>
                    </a:lnTo>
                    <a:lnTo>
                      <a:pt x="1634" y="793"/>
                    </a:lnTo>
                    <a:lnTo>
                      <a:pt x="1618" y="793"/>
                    </a:lnTo>
                    <a:lnTo>
                      <a:pt x="1617" y="793"/>
                    </a:lnTo>
                    <a:lnTo>
                      <a:pt x="1612" y="793"/>
                    </a:lnTo>
                    <a:lnTo>
                      <a:pt x="1596" y="793"/>
                    </a:lnTo>
                    <a:lnTo>
                      <a:pt x="1588" y="793"/>
                    </a:lnTo>
                    <a:lnTo>
                      <a:pt x="1585" y="793"/>
                    </a:lnTo>
                    <a:lnTo>
                      <a:pt x="1583" y="793"/>
                    </a:lnTo>
                    <a:lnTo>
                      <a:pt x="1582" y="793"/>
                    </a:lnTo>
                    <a:lnTo>
                      <a:pt x="1571" y="793"/>
                    </a:lnTo>
                    <a:lnTo>
                      <a:pt x="1562" y="793"/>
                    </a:lnTo>
                    <a:lnTo>
                      <a:pt x="1560" y="793"/>
                    </a:lnTo>
                    <a:lnTo>
                      <a:pt x="1559" y="793"/>
                    </a:lnTo>
                    <a:lnTo>
                      <a:pt x="1556" y="793"/>
                    </a:lnTo>
                    <a:lnTo>
                      <a:pt x="1548" y="793"/>
                    </a:lnTo>
                    <a:lnTo>
                      <a:pt x="1543" y="793"/>
                    </a:lnTo>
                    <a:lnTo>
                      <a:pt x="1540" y="793"/>
                    </a:lnTo>
                    <a:lnTo>
                      <a:pt x="1537" y="793"/>
                    </a:lnTo>
                    <a:lnTo>
                      <a:pt x="1533" y="793"/>
                    </a:lnTo>
                    <a:lnTo>
                      <a:pt x="1530" y="793"/>
                    </a:lnTo>
                    <a:lnTo>
                      <a:pt x="1530" y="796"/>
                    </a:lnTo>
                    <a:lnTo>
                      <a:pt x="1530" y="799"/>
                    </a:lnTo>
                    <a:lnTo>
                      <a:pt x="1530" y="800"/>
                    </a:lnTo>
                    <a:lnTo>
                      <a:pt x="1530" y="803"/>
                    </a:lnTo>
                    <a:lnTo>
                      <a:pt x="1530" y="805"/>
                    </a:lnTo>
                    <a:lnTo>
                      <a:pt x="1530" y="808"/>
                    </a:lnTo>
                    <a:lnTo>
                      <a:pt x="1530" y="811"/>
                    </a:lnTo>
                    <a:lnTo>
                      <a:pt x="1530" y="813"/>
                    </a:lnTo>
                    <a:lnTo>
                      <a:pt x="1530" y="816"/>
                    </a:lnTo>
                    <a:lnTo>
                      <a:pt x="1530" y="817"/>
                    </a:lnTo>
                    <a:lnTo>
                      <a:pt x="1530" y="831"/>
                    </a:lnTo>
                    <a:lnTo>
                      <a:pt x="1530" y="845"/>
                    </a:lnTo>
                    <a:lnTo>
                      <a:pt x="1528" y="845"/>
                    </a:lnTo>
                    <a:lnTo>
                      <a:pt x="1508" y="845"/>
                    </a:lnTo>
                    <a:lnTo>
                      <a:pt x="1503" y="845"/>
                    </a:lnTo>
                    <a:lnTo>
                      <a:pt x="1501" y="845"/>
                    </a:lnTo>
                    <a:lnTo>
                      <a:pt x="1492" y="845"/>
                    </a:lnTo>
                    <a:lnTo>
                      <a:pt x="1491" y="845"/>
                    </a:lnTo>
                    <a:lnTo>
                      <a:pt x="1490" y="845"/>
                    </a:lnTo>
                    <a:lnTo>
                      <a:pt x="1488" y="845"/>
                    </a:lnTo>
                    <a:lnTo>
                      <a:pt x="1479" y="845"/>
                    </a:lnTo>
                    <a:lnTo>
                      <a:pt x="1476" y="845"/>
                    </a:lnTo>
                    <a:lnTo>
                      <a:pt x="1474" y="845"/>
                    </a:lnTo>
                    <a:lnTo>
                      <a:pt x="1471" y="845"/>
                    </a:lnTo>
                    <a:lnTo>
                      <a:pt x="1466" y="845"/>
                    </a:lnTo>
                    <a:lnTo>
                      <a:pt x="1465" y="845"/>
                    </a:lnTo>
                    <a:lnTo>
                      <a:pt x="1461" y="845"/>
                    </a:lnTo>
                    <a:lnTo>
                      <a:pt x="1424" y="844"/>
                    </a:lnTo>
                    <a:lnTo>
                      <a:pt x="1396" y="844"/>
                    </a:lnTo>
                    <a:lnTo>
                      <a:pt x="1373" y="844"/>
                    </a:lnTo>
                    <a:lnTo>
                      <a:pt x="1370" y="844"/>
                    </a:lnTo>
                    <a:lnTo>
                      <a:pt x="1359" y="844"/>
                    </a:lnTo>
                    <a:lnTo>
                      <a:pt x="1356" y="844"/>
                    </a:lnTo>
                    <a:lnTo>
                      <a:pt x="1353" y="844"/>
                    </a:lnTo>
                    <a:lnTo>
                      <a:pt x="1347" y="844"/>
                    </a:lnTo>
                    <a:lnTo>
                      <a:pt x="1341" y="844"/>
                    </a:lnTo>
                    <a:lnTo>
                      <a:pt x="1338" y="844"/>
                    </a:lnTo>
                    <a:lnTo>
                      <a:pt x="1335" y="844"/>
                    </a:lnTo>
                    <a:lnTo>
                      <a:pt x="1324" y="844"/>
                    </a:lnTo>
                    <a:lnTo>
                      <a:pt x="1323" y="844"/>
                    </a:lnTo>
                    <a:lnTo>
                      <a:pt x="1321" y="844"/>
                    </a:lnTo>
                    <a:lnTo>
                      <a:pt x="1320" y="844"/>
                    </a:lnTo>
                    <a:lnTo>
                      <a:pt x="1318" y="844"/>
                    </a:lnTo>
                    <a:lnTo>
                      <a:pt x="1316" y="844"/>
                    </a:lnTo>
                    <a:lnTo>
                      <a:pt x="1305" y="844"/>
                    </a:lnTo>
                    <a:lnTo>
                      <a:pt x="1275" y="844"/>
                    </a:lnTo>
                    <a:lnTo>
                      <a:pt x="1273" y="844"/>
                    </a:lnTo>
                    <a:lnTo>
                      <a:pt x="1268" y="844"/>
                    </a:lnTo>
                    <a:lnTo>
                      <a:pt x="1266" y="844"/>
                    </a:lnTo>
                    <a:lnTo>
                      <a:pt x="1263" y="844"/>
                    </a:lnTo>
                    <a:lnTo>
                      <a:pt x="1262" y="844"/>
                    </a:lnTo>
                    <a:lnTo>
                      <a:pt x="1261" y="844"/>
                    </a:lnTo>
                    <a:lnTo>
                      <a:pt x="1255" y="844"/>
                    </a:lnTo>
                    <a:lnTo>
                      <a:pt x="1253" y="844"/>
                    </a:lnTo>
                    <a:lnTo>
                      <a:pt x="1251" y="844"/>
                    </a:lnTo>
                    <a:lnTo>
                      <a:pt x="1247" y="844"/>
                    </a:lnTo>
                    <a:lnTo>
                      <a:pt x="1231" y="844"/>
                    </a:lnTo>
                    <a:lnTo>
                      <a:pt x="1228" y="844"/>
                    </a:lnTo>
                    <a:lnTo>
                      <a:pt x="1225" y="844"/>
                    </a:lnTo>
                    <a:lnTo>
                      <a:pt x="1224" y="844"/>
                    </a:lnTo>
                    <a:lnTo>
                      <a:pt x="1220" y="844"/>
                    </a:lnTo>
                    <a:lnTo>
                      <a:pt x="1219" y="844"/>
                    </a:lnTo>
                    <a:lnTo>
                      <a:pt x="1218" y="844"/>
                    </a:lnTo>
                    <a:lnTo>
                      <a:pt x="1217" y="844"/>
                    </a:lnTo>
                    <a:lnTo>
                      <a:pt x="1212" y="844"/>
                    </a:lnTo>
                    <a:lnTo>
                      <a:pt x="1211" y="844"/>
                    </a:lnTo>
                    <a:lnTo>
                      <a:pt x="1204" y="844"/>
                    </a:lnTo>
                    <a:lnTo>
                      <a:pt x="1203" y="844"/>
                    </a:lnTo>
                    <a:lnTo>
                      <a:pt x="1200" y="844"/>
                    </a:lnTo>
                    <a:lnTo>
                      <a:pt x="1197" y="844"/>
                    </a:lnTo>
                    <a:lnTo>
                      <a:pt x="1195" y="844"/>
                    </a:lnTo>
                    <a:lnTo>
                      <a:pt x="1193" y="844"/>
                    </a:lnTo>
                    <a:lnTo>
                      <a:pt x="1189" y="844"/>
                    </a:lnTo>
                    <a:lnTo>
                      <a:pt x="1186" y="844"/>
                    </a:lnTo>
                    <a:lnTo>
                      <a:pt x="1184" y="844"/>
                    </a:lnTo>
                    <a:lnTo>
                      <a:pt x="1183" y="844"/>
                    </a:lnTo>
                    <a:lnTo>
                      <a:pt x="1182" y="844"/>
                    </a:lnTo>
                    <a:lnTo>
                      <a:pt x="1181" y="844"/>
                    </a:lnTo>
                    <a:lnTo>
                      <a:pt x="1180" y="844"/>
                    </a:lnTo>
                    <a:lnTo>
                      <a:pt x="1172" y="844"/>
                    </a:lnTo>
                    <a:lnTo>
                      <a:pt x="1171" y="844"/>
                    </a:lnTo>
                    <a:lnTo>
                      <a:pt x="1167" y="844"/>
                    </a:lnTo>
                    <a:lnTo>
                      <a:pt x="1164" y="844"/>
                    </a:lnTo>
                    <a:lnTo>
                      <a:pt x="1163" y="844"/>
                    </a:lnTo>
                    <a:lnTo>
                      <a:pt x="1158" y="844"/>
                    </a:lnTo>
                    <a:lnTo>
                      <a:pt x="1157" y="844"/>
                    </a:lnTo>
                    <a:lnTo>
                      <a:pt x="1155" y="844"/>
                    </a:lnTo>
                    <a:lnTo>
                      <a:pt x="1154" y="844"/>
                    </a:lnTo>
                    <a:lnTo>
                      <a:pt x="1152" y="844"/>
                    </a:lnTo>
                    <a:lnTo>
                      <a:pt x="1151" y="844"/>
                    </a:lnTo>
                    <a:lnTo>
                      <a:pt x="1142" y="844"/>
                    </a:lnTo>
                    <a:lnTo>
                      <a:pt x="1139" y="844"/>
                    </a:lnTo>
                    <a:lnTo>
                      <a:pt x="1132" y="844"/>
                    </a:lnTo>
                    <a:lnTo>
                      <a:pt x="1130" y="844"/>
                    </a:lnTo>
                    <a:lnTo>
                      <a:pt x="1116" y="844"/>
                    </a:lnTo>
                    <a:lnTo>
                      <a:pt x="1108" y="844"/>
                    </a:lnTo>
                    <a:lnTo>
                      <a:pt x="1107" y="844"/>
                    </a:lnTo>
                    <a:lnTo>
                      <a:pt x="1106" y="844"/>
                    </a:lnTo>
                    <a:lnTo>
                      <a:pt x="1105" y="844"/>
                    </a:lnTo>
                    <a:lnTo>
                      <a:pt x="1103" y="844"/>
                    </a:lnTo>
                    <a:lnTo>
                      <a:pt x="1102" y="844"/>
                    </a:lnTo>
                    <a:lnTo>
                      <a:pt x="1100" y="844"/>
                    </a:lnTo>
                    <a:lnTo>
                      <a:pt x="1099" y="844"/>
                    </a:lnTo>
                    <a:lnTo>
                      <a:pt x="1089" y="844"/>
                    </a:lnTo>
                    <a:lnTo>
                      <a:pt x="1088" y="844"/>
                    </a:lnTo>
                    <a:lnTo>
                      <a:pt x="1080" y="844"/>
                    </a:lnTo>
                    <a:lnTo>
                      <a:pt x="1061" y="844"/>
                    </a:lnTo>
                    <a:lnTo>
                      <a:pt x="1060" y="844"/>
                    </a:lnTo>
                    <a:lnTo>
                      <a:pt x="1055" y="844"/>
                    </a:lnTo>
                    <a:lnTo>
                      <a:pt x="1051" y="844"/>
                    </a:lnTo>
                    <a:lnTo>
                      <a:pt x="1044" y="844"/>
                    </a:lnTo>
                    <a:lnTo>
                      <a:pt x="1043" y="844"/>
                    </a:lnTo>
                    <a:lnTo>
                      <a:pt x="1039" y="844"/>
                    </a:lnTo>
                    <a:lnTo>
                      <a:pt x="1038" y="844"/>
                    </a:lnTo>
                    <a:lnTo>
                      <a:pt x="1037" y="844"/>
                    </a:lnTo>
                    <a:lnTo>
                      <a:pt x="1036" y="844"/>
                    </a:lnTo>
                    <a:lnTo>
                      <a:pt x="1033" y="844"/>
                    </a:lnTo>
                    <a:lnTo>
                      <a:pt x="1028" y="844"/>
                    </a:lnTo>
                    <a:lnTo>
                      <a:pt x="1026" y="844"/>
                    </a:lnTo>
                    <a:lnTo>
                      <a:pt x="1025" y="844"/>
                    </a:lnTo>
                    <a:lnTo>
                      <a:pt x="1022" y="844"/>
                    </a:lnTo>
                    <a:lnTo>
                      <a:pt x="1019" y="844"/>
                    </a:lnTo>
                    <a:lnTo>
                      <a:pt x="1016" y="844"/>
                    </a:lnTo>
                    <a:lnTo>
                      <a:pt x="1013" y="844"/>
                    </a:lnTo>
                    <a:lnTo>
                      <a:pt x="1010" y="844"/>
                    </a:lnTo>
                    <a:lnTo>
                      <a:pt x="1003" y="844"/>
                    </a:lnTo>
                    <a:lnTo>
                      <a:pt x="1000" y="844"/>
                    </a:lnTo>
                    <a:lnTo>
                      <a:pt x="995" y="844"/>
                    </a:lnTo>
                    <a:lnTo>
                      <a:pt x="984" y="844"/>
                    </a:lnTo>
                    <a:lnTo>
                      <a:pt x="977" y="844"/>
                    </a:lnTo>
                    <a:lnTo>
                      <a:pt x="976" y="844"/>
                    </a:lnTo>
                    <a:lnTo>
                      <a:pt x="965" y="844"/>
                    </a:lnTo>
                    <a:lnTo>
                      <a:pt x="955" y="844"/>
                    </a:lnTo>
                    <a:lnTo>
                      <a:pt x="942" y="844"/>
                    </a:lnTo>
                    <a:lnTo>
                      <a:pt x="939" y="844"/>
                    </a:lnTo>
                    <a:lnTo>
                      <a:pt x="936" y="844"/>
                    </a:lnTo>
                    <a:lnTo>
                      <a:pt x="929" y="844"/>
                    </a:lnTo>
                    <a:lnTo>
                      <a:pt x="924" y="844"/>
                    </a:lnTo>
                    <a:lnTo>
                      <a:pt x="918" y="844"/>
                    </a:lnTo>
                    <a:lnTo>
                      <a:pt x="907" y="844"/>
                    </a:lnTo>
                    <a:lnTo>
                      <a:pt x="889" y="844"/>
                    </a:lnTo>
                    <a:lnTo>
                      <a:pt x="884" y="844"/>
                    </a:lnTo>
                    <a:lnTo>
                      <a:pt x="869" y="844"/>
                    </a:lnTo>
                    <a:lnTo>
                      <a:pt x="867" y="844"/>
                    </a:lnTo>
                    <a:lnTo>
                      <a:pt x="867" y="845"/>
                    </a:lnTo>
                    <a:lnTo>
                      <a:pt x="864" y="845"/>
                    </a:lnTo>
                    <a:lnTo>
                      <a:pt x="856" y="845"/>
                    </a:lnTo>
                    <a:lnTo>
                      <a:pt x="855" y="845"/>
                    </a:lnTo>
                    <a:lnTo>
                      <a:pt x="853" y="845"/>
                    </a:lnTo>
                    <a:lnTo>
                      <a:pt x="852" y="845"/>
                    </a:lnTo>
                    <a:lnTo>
                      <a:pt x="849" y="845"/>
                    </a:lnTo>
                    <a:lnTo>
                      <a:pt x="844" y="845"/>
                    </a:lnTo>
                    <a:lnTo>
                      <a:pt x="843" y="845"/>
                    </a:lnTo>
                    <a:lnTo>
                      <a:pt x="841" y="845"/>
                    </a:lnTo>
                    <a:lnTo>
                      <a:pt x="840" y="845"/>
                    </a:lnTo>
                    <a:lnTo>
                      <a:pt x="837" y="845"/>
                    </a:lnTo>
                    <a:lnTo>
                      <a:pt x="836" y="845"/>
                    </a:lnTo>
                    <a:lnTo>
                      <a:pt x="835" y="845"/>
                    </a:lnTo>
                    <a:lnTo>
                      <a:pt x="831" y="845"/>
                    </a:lnTo>
                    <a:lnTo>
                      <a:pt x="830" y="845"/>
                    </a:lnTo>
                    <a:lnTo>
                      <a:pt x="826" y="845"/>
                    </a:lnTo>
                    <a:lnTo>
                      <a:pt x="824" y="845"/>
                    </a:lnTo>
                    <a:lnTo>
                      <a:pt x="821" y="845"/>
                    </a:lnTo>
                    <a:lnTo>
                      <a:pt x="810" y="845"/>
                    </a:lnTo>
                    <a:lnTo>
                      <a:pt x="806" y="845"/>
                    </a:lnTo>
                    <a:lnTo>
                      <a:pt x="801" y="845"/>
                    </a:lnTo>
                    <a:lnTo>
                      <a:pt x="792" y="845"/>
                    </a:lnTo>
                    <a:lnTo>
                      <a:pt x="783" y="845"/>
                    </a:lnTo>
                    <a:lnTo>
                      <a:pt x="776" y="845"/>
                    </a:lnTo>
                    <a:lnTo>
                      <a:pt x="774" y="845"/>
                    </a:lnTo>
                    <a:lnTo>
                      <a:pt x="770" y="845"/>
                    </a:lnTo>
                    <a:lnTo>
                      <a:pt x="767" y="845"/>
                    </a:lnTo>
                    <a:lnTo>
                      <a:pt x="763" y="845"/>
                    </a:lnTo>
                    <a:lnTo>
                      <a:pt x="762" y="845"/>
                    </a:lnTo>
                    <a:lnTo>
                      <a:pt x="757" y="845"/>
                    </a:lnTo>
                    <a:lnTo>
                      <a:pt x="754" y="845"/>
                    </a:lnTo>
                    <a:lnTo>
                      <a:pt x="753" y="845"/>
                    </a:lnTo>
                    <a:lnTo>
                      <a:pt x="750" y="845"/>
                    </a:lnTo>
                    <a:lnTo>
                      <a:pt x="749" y="845"/>
                    </a:lnTo>
                    <a:lnTo>
                      <a:pt x="748" y="845"/>
                    </a:lnTo>
                    <a:lnTo>
                      <a:pt x="746" y="845"/>
                    </a:lnTo>
                    <a:lnTo>
                      <a:pt x="743" y="845"/>
                    </a:lnTo>
                    <a:lnTo>
                      <a:pt x="736" y="845"/>
                    </a:lnTo>
                    <a:lnTo>
                      <a:pt x="734" y="845"/>
                    </a:lnTo>
                    <a:lnTo>
                      <a:pt x="732" y="845"/>
                    </a:lnTo>
                    <a:lnTo>
                      <a:pt x="728" y="846"/>
                    </a:lnTo>
                    <a:lnTo>
                      <a:pt x="727" y="846"/>
                    </a:lnTo>
                    <a:lnTo>
                      <a:pt x="726" y="846"/>
                    </a:lnTo>
                    <a:lnTo>
                      <a:pt x="725" y="846"/>
                    </a:lnTo>
                    <a:lnTo>
                      <a:pt x="724" y="846"/>
                    </a:lnTo>
                    <a:lnTo>
                      <a:pt x="722" y="846"/>
                    </a:lnTo>
                    <a:lnTo>
                      <a:pt x="720" y="846"/>
                    </a:lnTo>
                    <a:lnTo>
                      <a:pt x="716" y="846"/>
                    </a:lnTo>
                    <a:lnTo>
                      <a:pt x="714" y="846"/>
                    </a:lnTo>
                    <a:lnTo>
                      <a:pt x="712" y="846"/>
                    </a:lnTo>
                    <a:lnTo>
                      <a:pt x="694" y="846"/>
                    </a:lnTo>
                    <a:lnTo>
                      <a:pt x="689" y="846"/>
                    </a:lnTo>
                    <a:lnTo>
                      <a:pt x="688" y="846"/>
                    </a:lnTo>
                    <a:lnTo>
                      <a:pt x="686" y="846"/>
                    </a:lnTo>
                    <a:lnTo>
                      <a:pt x="684" y="846"/>
                    </a:lnTo>
                    <a:lnTo>
                      <a:pt x="675" y="846"/>
                    </a:lnTo>
                    <a:lnTo>
                      <a:pt x="672" y="846"/>
                    </a:lnTo>
                    <a:lnTo>
                      <a:pt x="669" y="846"/>
                    </a:lnTo>
                    <a:lnTo>
                      <a:pt x="663" y="846"/>
                    </a:lnTo>
                    <a:lnTo>
                      <a:pt x="662" y="846"/>
                    </a:lnTo>
                    <a:lnTo>
                      <a:pt x="660" y="846"/>
                    </a:lnTo>
                    <a:lnTo>
                      <a:pt x="659" y="846"/>
                    </a:lnTo>
                    <a:lnTo>
                      <a:pt x="658" y="846"/>
                    </a:lnTo>
                    <a:lnTo>
                      <a:pt x="658" y="845"/>
                    </a:lnTo>
                    <a:lnTo>
                      <a:pt x="656" y="845"/>
                    </a:lnTo>
                    <a:lnTo>
                      <a:pt x="653" y="845"/>
                    </a:lnTo>
                    <a:lnTo>
                      <a:pt x="649" y="845"/>
                    </a:lnTo>
                    <a:lnTo>
                      <a:pt x="633" y="845"/>
                    </a:lnTo>
                    <a:lnTo>
                      <a:pt x="626" y="845"/>
                    </a:lnTo>
                    <a:lnTo>
                      <a:pt x="623" y="845"/>
                    </a:lnTo>
                    <a:lnTo>
                      <a:pt x="620" y="845"/>
                    </a:lnTo>
                    <a:lnTo>
                      <a:pt x="616" y="845"/>
                    </a:lnTo>
                    <a:lnTo>
                      <a:pt x="614" y="845"/>
                    </a:lnTo>
                    <a:lnTo>
                      <a:pt x="613" y="845"/>
                    </a:lnTo>
                    <a:lnTo>
                      <a:pt x="612" y="845"/>
                    </a:lnTo>
                    <a:lnTo>
                      <a:pt x="611" y="845"/>
                    </a:lnTo>
                    <a:lnTo>
                      <a:pt x="608" y="845"/>
                    </a:lnTo>
                    <a:lnTo>
                      <a:pt x="604" y="845"/>
                    </a:lnTo>
                    <a:lnTo>
                      <a:pt x="603" y="845"/>
                    </a:lnTo>
                    <a:lnTo>
                      <a:pt x="600" y="845"/>
                    </a:lnTo>
                    <a:lnTo>
                      <a:pt x="596" y="845"/>
                    </a:lnTo>
                    <a:lnTo>
                      <a:pt x="595" y="845"/>
                    </a:lnTo>
                    <a:lnTo>
                      <a:pt x="589" y="845"/>
                    </a:lnTo>
                    <a:lnTo>
                      <a:pt x="585" y="845"/>
                    </a:lnTo>
                    <a:lnTo>
                      <a:pt x="581" y="845"/>
                    </a:lnTo>
                    <a:lnTo>
                      <a:pt x="574" y="845"/>
                    </a:lnTo>
                    <a:lnTo>
                      <a:pt x="572" y="845"/>
                    </a:lnTo>
                    <a:lnTo>
                      <a:pt x="555" y="845"/>
                    </a:lnTo>
                    <a:lnTo>
                      <a:pt x="554" y="845"/>
                    </a:lnTo>
                    <a:lnTo>
                      <a:pt x="554" y="847"/>
                    </a:lnTo>
                    <a:lnTo>
                      <a:pt x="551" y="847"/>
                    </a:lnTo>
                    <a:lnTo>
                      <a:pt x="550" y="847"/>
                    </a:lnTo>
                    <a:lnTo>
                      <a:pt x="547" y="847"/>
                    </a:lnTo>
                    <a:lnTo>
                      <a:pt x="546" y="847"/>
                    </a:lnTo>
                    <a:lnTo>
                      <a:pt x="539" y="847"/>
                    </a:lnTo>
                    <a:lnTo>
                      <a:pt x="537" y="847"/>
                    </a:lnTo>
                    <a:lnTo>
                      <a:pt x="520" y="847"/>
                    </a:lnTo>
                    <a:lnTo>
                      <a:pt x="517" y="847"/>
                    </a:lnTo>
                    <a:lnTo>
                      <a:pt x="502" y="847"/>
                    </a:lnTo>
                    <a:lnTo>
                      <a:pt x="496" y="847"/>
                    </a:lnTo>
                    <a:lnTo>
                      <a:pt x="491" y="847"/>
                    </a:lnTo>
                    <a:lnTo>
                      <a:pt x="481" y="847"/>
                    </a:lnTo>
                    <a:lnTo>
                      <a:pt x="470" y="847"/>
                    </a:lnTo>
                    <a:lnTo>
                      <a:pt x="467" y="847"/>
                    </a:lnTo>
                    <a:lnTo>
                      <a:pt x="466" y="847"/>
                    </a:lnTo>
                    <a:lnTo>
                      <a:pt x="464" y="847"/>
                    </a:lnTo>
                    <a:lnTo>
                      <a:pt x="460" y="847"/>
                    </a:lnTo>
                    <a:lnTo>
                      <a:pt x="457" y="847"/>
                    </a:lnTo>
                    <a:lnTo>
                      <a:pt x="450" y="847"/>
                    </a:lnTo>
                    <a:lnTo>
                      <a:pt x="434" y="847"/>
                    </a:lnTo>
                    <a:lnTo>
                      <a:pt x="427" y="847"/>
                    </a:lnTo>
                    <a:lnTo>
                      <a:pt x="413" y="847"/>
                    </a:lnTo>
                    <a:lnTo>
                      <a:pt x="412" y="847"/>
                    </a:lnTo>
                    <a:lnTo>
                      <a:pt x="409" y="847"/>
                    </a:lnTo>
                    <a:lnTo>
                      <a:pt x="407" y="847"/>
                    </a:lnTo>
                    <a:lnTo>
                      <a:pt x="401" y="847"/>
                    </a:lnTo>
                    <a:lnTo>
                      <a:pt x="400" y="847"/>
                    </a:lnTo>
                    <a:lnTo>
                      <a:pt x="399" y="847"/>
                    </a:lnTo>
                    <a:lnTo>
                      <a:pt x="398" y="847"/>
                    </a:lnTo>
                    <a:lnTo>
                      <a:pt x="390" y="847"/>
                    </a:lnTo>
                    <a:lnTo>
                      <a:pt x="378" y="847"/>
                    </a:lnTo>
                    <a:lnTo>
                      <a:pt x="367" y="847"/>
                    </a:lnTo>
                    <a:lnTo>
                      <a:pt x="364" y="847"/>
                    </a:lnTo>
                    <a:lnTo>
                      <a:pt x="356" y="847"/>
                    </a:lnTo>
                    <a:lnTo>
                      <a:pt x="354" y="847"/>
                    </a:lnTo>
                    <a:lnTo>
                      <a:pt x="347" y="847"/>
                    </a:lnTo>
                    <a:lnTo>
                      <a:pt x="345" y="847"/>
                    </a:lnTo>
                    <a:lnTo>
                      <a:pt x="341" y="847"/>
                    </a:lnTo>
                    <a:lnTo>
                      <a:pt x="334" y="847"/>
                    </a:lnTo>
                    <a:lnTo>
                      <a:pt x="330" y="847"/>
                    </a:lnTo>
                    <a:lnTo>
                      <a:pt x="329" y="847"/>
                    </a:lnTo>
                    <a:lnTo>
                      <a:pt x="323" y="847"/>
                    </a:lnTo>
                    <a:lnTo>
                      <a:pt x="321" y="847"/>
                    </a:lnTo>
                    <a:lnTo>
                      <a:pt x="318" y="847"/>
                    </a:lnTo>
                    <a:lnTo>
                      <a:pt x="306" y="847"/>
                    </a:lnTo>
                    <a:lnTo>
                      <a:pt x="304" y="847"/>
                    </a:lnTo>
                    <a:lnTo>
                      <a:pt x="303" y="847"/>
                    </a:lnTo>
                    <a:lnTo>
                      <a:pt x="298" y="847"/>
                    </a:lnTo>
                    <a:lnTo>
                      <a:pt x="294" y="847"/>
                    </a:lnTo>
                    <a:lnTo>
                      <a:pt x="287" y="847"/>
                    </a:lnTo>
                    <a:lnTo>
                      <a:pt x="284" y="847"/>
                    </a:lnTo>
                    <a:lnTo>
                      <a:pt x="282" y="847"/>
                    </a:lnTo>
                    <a:lnTo>
                      <a:pt x="275" y="847"/>
                    </a:lnTo>
                    <a:lnTo>
                      <a:pt x="272" y="847"/>
                    </a:lnTo>
                    <a:lnTo>
                      <a:pt x="271" y="847"/>
                    </a:lnTo>
                    <a:lnTo>
                      <a:pt x="268" y="847"/>
                    </a:lnTo>
                    <a:lnTo>
                      <a:pt x="267" y="847"/>
                    </a:lnTo>
                    <a:lnTo>
                      <a:pt x="266" y="847"/>
                    </a:lnTo>
                    <a:lnTo>
                      <a:pt x="265" y="847"/>
                    </a:lnTo>
                    <a:lnTo>
                      <a:pt x="262" y="847"/>
                    </a:lnTo>
                    <a:lnTo>
                      <a:pt x="261" y="847"/>
                    </a:lnTo>
                    <a:lnTo>
                      <a:pt x="260" y="847"/>
                    </a:lnTo>
                    <a:lnTo>
                      <a:pt x="259" y="847"/>
                    </a:lnTo>
                    <a:lnTo>
                      <a:pt x="258" y="847"/>
                    </a:lnTo>
                    <a:lnTo>
                      <a:pt x="257" y="847"/>
                    </a:lnTo>
                    <a:lnTo>
                      <a:pt x="255" y="847"/>
                    </a:lnTo>
                    <a:lnTo>
                      <a:pt x="254" y="847"/>
                    </a:lnTo>
                    <a:lnTo>
                      <a:pt x="253" y="847"/>
                    </a:lnTo>
                    <a:lnTo>
                      <a:pt x="250" y="847"/>
                    </a:lnTo>
                    <a:lnTo>
                      <a:pt x="249" y="847"/>
                    </a:lnTo>
                    <a:lnTo>
                      <a:pt x="248" y="847"/>
                    </a:lnTo>
                    <a:lnTo>
                      <a:pt x="243" y="847"/>
                    </a:lnTo>
                    <a:lnTo>
                      <a:pt x="242" y="847"/>
                    </a:lnTo>
                    <a:lnTo>
                      <a:pt x="242" y="846"/>
                    </a:lnTo>
                    <a:lnTo>
                      <a:pt x="239" y="846"/>
                    </a:lnTo>
                    <a:lnTo>
                      <a:pt x="234" y="846"/>
                    </a:lnTo>
                    <a:lnTo>
                      <a:pt x="232" y="846"/>
                    </a:lnTo>
                    <a:lnTo>
                      <a:pt x="224" y="846"/>
                    </a:lnTo>
                    <a:lnTo>
                      <a:pt x="220" y="846"/>
                    </a:lnTo>
                    <a:lnTo>
                      <a:pt x="218" y="846"/>
                    </a:lnTo>
                    <a:lnTo>
                      <a:pt x="217" y="846"/>
                    </a:lnTo>
                    <a:lnTo>
                      <a:pt x="213" y="846"/>
                    </a:lnTo>
                    <a:lnTo>
                      <a:pt x="209" y="846"/>
                    </a:lnTo>
                    <a:lnTo>
                      <a:pt x="200" y="846"/>
                    </a:lnTo>
                    <a:lnTo>
                      <a:pt x="196" y="846"/>
                    </a:lnTo>
                    <a:lnTo>
                      <a:pt x="194" y="846"/>
                    </a:lnTo>
                    <a:lnTo>
                      <a:pt x="192" y="846"/>
                    </a:lnTo>
                    <a:lnTo>
                      <a:pt x="191" y="846"/>
                    </a:lnTo>
                    <a:lnTo>
                      <a:pt x="190" y="846"/>
                    </a:lnTo>
                    <a:lnTo>
                      <a:pt x="187" y="846"/>
                    </a:lnTo>
                    <a:lnTo>
                      <a:pt x="179" y="846"/>
                    </a:lnTo>
                    <a:lnTo>
                      <a:pt x="176" y="846"/>
                    </a:lnTo>
                    <a:lnTo>
                      <a:pt x="175" y="846"/>
                    </a:lnTo>
                    <a:lnTo>
                      <a:pt x="174" y="846"/>
                    </a:lnTo>
                    <a:lnTo>
                      <a:pt x="171" y="846"/>
                    </a:lnTo>
                    <a:lnTo>
                      <a:pt x="168" y="846"/>
                    </a:lnTo>
                    <a:lnTo>
                      <a:pt x="163" y="846"/>
                    </a:lnTo>
                    <a:lnTo>
                      <a:pt x="159" y="846"/>
                    </a:lnTo>
                    <a:lnTo>
                      <a:pt x="158" y="846"/>
                    </a:lnTo>
                    <a:lnTo>
                      <a:pt x="153" y="846"/>
                    </a:lnTo>
                    <a:lnTo>
                      <a:pt x="151" y="846"/>
                    </a:lnTo>
                    <a:lnTo>
                      <a:pt x="149" y="846"/>
                    </a:lnTo>
                    <a:lnTo>
                      <a:pt x="144" y="846"/>
                    </a:lnTo>
                    <a:lnTo>
                      <a:pt x="142" y="846"/>
                    </a:lnTo>
                    <a:lnTo>
                      <a:pt x="141" y="846"/>
                    </a:lnTo>
                    <a:lnTo>
                      <a:pt x="140" y="846"/>
                    </a:lnTo>
                    <a:lnTo>
                      <a:pt x="139" y="846"/>
                    </a:lnTo>
                    <a:lnTo>
                      <a:pt x="139" y="844"/>
                    </a:lnTo>
                    <a:lnTo>
                      <a:pt x="139" y="841"/>
                    </a:lnTo>
                    <a:lnTo>
                      <a:pt x="139" y="839"/>
                    </a:lnTo>
                    <a:lnTo>
                      <a:pt x="139" y="836"/>
                    </a:lnTo>
                    <a:lnTo>
                      <a:pt x="139" y="829"/>
                    </a:lnTo>
                    <a:lnTo>
                      <a:pt x="139" y="826"/>
                    </a:lnTo>
                    <a:lnTo>
                      <a:pt x="139" y="820"/>
                    </a:lnTo>
                    <a:lnTo>
                      <a:pt x="139" y="814"/>
                    </a:lnTo>
                    <a:lnTo>
                      <a:pt x="139" y="803"/>
                    </a:lnTo>
                    <a:lnTo>
                      <a:pt x="139" y="797"/>
                    </a:lnTo>
                    <a:lnTo>
                      <a:pt x="139" y="792"/>
                    </a:lnTo>
                    <a:lnTo>
                      <a:pt x="139" y="775"/>
                    </a:lnTo>
                    <a:lnTo>
                      <a:pt x="139" y="774"/>
                    </a:lnTo>
                    <a:lnTo>
                      <a:pt x="139" y="770"/>
                    </a:lnTo>
                    <a:lnTo>
                      <a:pt x="139" y="767"/>
                    </a:lnTo>
                    <a:lnTo>
                      <a:pt x="139" y="758"/>
                    </a:lnTo>
                    <a:lnTo>
                      <a:pt x="139" y="754"/>
                    </a:lnTo>
                    <a:lnTo>
                      <a:pt x="139" y="751"/>
                    </a:lnTo>
                    <a:lnTo>
                      <a:pt x="139" y="743"/>
                    </a:lnTo>
                    <a:lnTo>
                      <a:pt x="140" y="743"/>
                    </a:lnTo>
                    <a:lnTo>
                      <a:pt x="141" y="743"/>
                    </a:lnTo>
                    <a:lnTo>
                      <a:pt x="141" y="739"/>
                    </a:lnTo>
                    <a:lnTo>
                      <a:pt x="141" y="738"/>
                    </a:lnTo>
                    <a:lnTo>
                      <a:pt x="141" y="736"/>
                    </a:lnTo>
                    <a:lnTo>
                      <a:pt x="141" y="735"/>
                    </a:lnTo>
                    <a:lnTo>
                      <a:pt x="140" y="732"/>
                    </a:lnTo>
                    <a:lnTo>
                      <a:pt x="140" y="725"/>
                    </a:lnTo>
                    <a:lnTo>
                      <a:pt x="142" y="725"/>
                    </a:lnTo>
                    <a:lnTo>
                      <a:pt x="145" y="725"/>
                    </a:lnTo>
                    <a:lnTo>
                      <a:pt x="148" y="725"/>
                    </a:lnTo>
                    <a:lnTo>
                      <a:pt x="159" y="725"/>
                    </a:lnTo>
                    <a:lnTo>
                      <a:pt x="159" y="720"/>
                    </a:lnTo>
                    <a:lnTo>
                      <a:pt x="159" y="712"/>
                    </a:lnTo>
                    <a:lnTo>
                      <a:pt x="159" y="708"/>
                    </a:lnTo>
                    <a:lnTo>
                      <a:pt x="176" y="708"/>
                    </a:lnTo>
                    <a:lnTo>
                      <a:pt x="176" y="707"/>
                    </a:lnTo>
                    <a:lnTo>
                      <a:pt x="176" y="699"/>
                    </a:lnTo>
                    <a:lnTo>
                      <a:pt x="175" y="694"/>
                    </a:lnTo>
                    <a:lnTo>
                      <a:pt x="175" y="682"/>
                    </a:lnTo>
                    <a:lnTo>
                      <a:pt x="175" y="680"/>
                    </a:lnTo>
                    <a:lnTo>
                      <a:pt x="175" y="679"/>
                    </a:lnTo>
                    <a:lnTo>
                      <a:pt x="175" y="676"/>
                    </a:lnTo>
                    <a:lnTo>
                      <a:pt x="175" y="674"/>
                    </a:lnTo>
                    <a:lnTo>
                      <a:pt x="179" y="674"/>
                    </a:lnTo>
                    <a:lnTo>
                      <a:pt x="180" y="674"/>
                    </a:lnTo>
                    <a:lnTo>
                      <a:pt x="199" y="672"/>
                    </a:lnTo>
                    <a:lnTo>
                      <a:pt x="206" y="672"/>
                    </a:lnTo>
                    <a:lnTo>
                      <a:pt x="209" y="672"/>
                    </a:lnTo>
                    <a:lnTo>
                      <a:pt x="210" y="672"/>
                    </a:lnTo>
                    <a:lnTo>
                      <a:pt x="210" y="670"/>
                    </a:lnTo>
                    <a:lnTo>
                      <a:pt x="210" y="661"/>
                    </a:lnTo>
                    <a:lnTo>
                      <a:pt x="210" y="657"/>
                    </a:lnTo>
                    <a:lnTo>
                      <a:pt x="210" y="654"/>
                    </a:lnTo>
                    <a:lnTo>
                      <a:pt x="211" y="646"/>
                    </a:lnTo>
                    <a:lnTo>
                      <a:pt x="211" y="644"/>
                    </a:lnTo>
                    <a:lnTo>
                      <a:pt x="211" y="643"/>
                    </a:lnTo>
                    <a:lnTo>
                      <a:pt x="211" y="640"/>
                    </a:lnTo>
                    <a:lnTo>
                      <a:pt x="211" y="638"/>
                    </a:lnTo>
                    <a:lnTo>
                      <a:pt x="211" y="637"/>
                    </a:lnTo>
                    <a:lnTo>
                      <a:pt x="211" y="633"/>
                    </a:lnTo>
                    <a:lnTo>
                      <a:pt x="211" y="632"/>
                    </a:lnTo>
                    <a:lnTo>
                      <a:pt x="211" y="628"/>
                    </a:lnTo>
                    <a:lnTo>
                      <a:pt x="211" y="622"/>
                    </a:lnTo>
                    <a:lnTo>
                      <a:pt x="211" y="618"/>
                    </a:lnTo>
                    <a:lnTo>
                      <a:pt x="211" y="615"/>
                    </a:lnTo>
                    <a:lnTo>
                      <a:pt x="211" y="613"/>
                    </a:lnTo>
                    <a:lnTo>
                      <a:pt x="211" y="610"/>
                    </a:lnTo>
                    <a:lnTo>
                      <a:pt x="210" y="609"/>
                    </a:lnTo>
                    <a:lnTo>
                      <a:pt x="210" y="608"/>
                    </a:lnTo>
                    <a:lnTo>
                      <a:pt x="210" y="607"/>
                    </a:lnTo>
                    <a:lnTo>
                      <a:pt x="210" y="605"/>
                    </a:lnTo>
                    <a:lnTo>
                      <a:pt x="210" y="604"/>
                    </a:lnTo>
                    <a:lnTo>
                      <a:pt x="210" y="603"/>
                    </a:lnTo>
                    <a:lnTo>
                      <a:pt x="209" y="603"/>
                    </a:lnTo>
                    <a:lnTo>
                      <a:pt x="200" y="603"/>
                    </a:lnTo>
                    <a:lnTo>
                      <a:pt x="198" y="603"/>
                    </a:lnTo>
                    <a:lnTo>
                      <a:pt x="194" y="603"/>
                    </a:lnTo>
                    <a:lnTo>
                      <a:pt x="193" y="600"/>
                    </a:lnTo>
                    <a:lnTo>
                      <a:pt x="193" y="592"/>
                    </a:lnTo>
                    <a:lnTo>
                      <a:pt x="193" y="591"/>
                    </a:lnTo>
                    <a:lnTo>
                      <a:pt x="193" y="586"/>
                    </a:lnTo>
                    <a:lnTo>
                      <a:pt x="193" y="584"/>
                    </a:lnTo>
                    <a:lnTo>
                      <a:pt x="193" y="580"/>
                    </a:lnTo>
                    <a:lnTo>
                      <a:pt x="193" y="578"/>
                    </a:lnTo>
                    <a:lnTo>
                      <a:pt x="193" y="577"/>
                    </a:lnTo>
                    <a:lnTo>
                      <a:pt x="193" y="573"/>
                    </a:lnTo>
                    <a:lnTo>
                      <a:pt x="193" y="571"/>
                    </a:lnTo>
                    <a:lnTo>
                      <a:pt x="193" y="570"/>
                    </a:lnTo>
                    <a:lnTo>
                      <a:pt x="193" y="569"/>
                    </a:lnTo>
                    <a:lnTo>
                      <a:pt x="193" y="568"/>
                    </a:lnTo>
                    <a:lnTo>
                      <a:pt x="193" y="566"/>
                    </a:lnTo>
                    <a:lnTo>
                      <a:pt x="193" y="558"/>
                    </a:lnTo>
                    <a:lnTo>
                      <a:pt x="193" y="554"/>
                    </a:lnTo>
                    <a:lnTo>
                      <a:pt x="193" y="552"/>
                    </a:lnTo>
                    <a:lnTo>
                      <a:pt x="193" y="551"/>
                    </a:lnTo>
                    <a:lnTo>
                      <a:pt x="189" y="551"/>
                    </a:lnTo>
                    <a:lnTo>
                      <a:pt x="187" y="550"/>
                    </a:lnTo>
                    <a:lnTo>
                      <a:pt x="183" y="550"/>
                    </a:lnTo>
                    <a:lnTo>
                      <a:pt x="176" y="550"/>
                    </a:lnTo>
                    <a:lnTo>
                      <a:pt x="176" y="543"/>
                    </a:lnTo>
                    <a:lnTo>
                      <a:pt x="176" y="541"/>
                    </a:lnTo>
                    <a:lnTo>
                      <a:pt x="175" y="538"/>
                    </a:lnTo>
                    <a:lnTo>
                      <a:pt x="176" y="534"/>
                    </a:lnTo>
                    <a:lnTo>
                      <a:pt x="173" y="533"/>
                    </a:lnTo>
                    <a:lnTo>
                      <a:pt x="150" y="533"/>
                    </a:lnTo>
                    <a:lnTo>
                      <a:pt x="144" y="533"/>
                    </a:lnTo>
                    <a:lnTo>
                      <a:pt x="142" y="533"/>
                    </a:lnTo>
                    <a:lnTo>
                      <a:pt x="141" y="533"/>
                    </a:lnTo>
                    <a:lnTo>
                      <a:pt x="140" y="533"/>
                    </a:lnTo>
                    <a:lnTo>
                      <a:pt x="140" y="531"/>
                    </a:lnTo>
                    <a:lnTo>
                      <a:pt x="140" y="524"/>
                    </a:lnTo>
                    <a:lnTo>
                      <a:pt x="140" y="521"/>
                    </a:lnTo>
                    <a:lnTo>
                      <a:pt x="140" y="518"/>
                    </a:lnTo>
                    <a:lnTo>
                      <a:pt x="140" y="516"/>
                    </a:lnTo>
                    <a:lnTo>
                      <a:pt x="132" y="516"/>
                    </a:lnTo>
                    <a:lnTo>
                      <a:pt x="130" y="516"/>
                    </a:lnTo>
                    <a:lnTo>
                      <a:pt x="129" y="516"/>
                    </a:lnTo>
                    <a:lnTo>
                      <a:pt x="125" y="516"/>
                    </a:lnTo>
                    <a:lnTo>
                      <a:pt x="124" y="516"/>
                    </a:lnTo>
                    <a:lnTo>
                      <a:pt x="123" y="516"/>
                    </a:lnTo>
                    <a:lnTo>
                      <a:pt x="123" y="515"/>
                    </a:lnTo>
                    <a:lnTo>
                      <a:pt x="123" y="513"/>
                    </a:lnTo>
                    <a:lnTo>
                      <a:pt x="123" y="512"/>
                    </a:lnTo>
                    <a:lnTo>
                      <a:pt x="123" y="507"/>
                    </a:lnTo>
                    <a:lnTo>
                      <a:pt x="123" y="504"/>
                    </a:lnTo>
                    <a:lnTo>
                      <a:pt x="123" y="502"/>
                    </a:lnTo>
                    <a:lnTo>
                      <a:pt x="123" y="499"/>
                    </a:lnTo>
                    <a:lnTo>
                      <a:pt x="123" y="498"/>
                    </a:lnTo>
                    <a:lnTo>
                      <a:pt x="120" y="498"/>
                    </a:lnTo>
                    <a:lnTo>
                      <a:pt x="118" y="498"/>
                    </a:lnTo>
                    <a:lnTo>
                      <a:pt x="113" y="498"/>
                    </a:lnTo>
                    <a:lnTo>
                      <a:pt x="108" y="498"/>
                    </a:lnTo>
                    <a:lnTo>
                      <a:pt x="102" y="498"/>
                    </a:lnTo>
                    <a:lnTo>
                      <a:pt x="97" y="498"/>
                    </a:lnTo>
                    <a:lnTo>
                      <a:pt x="96" y="498"/>
                    </a:lnTo>
                    <a:lnTo>
                      <a:pt x="89" y="498"/>
                    </a:lnTo>
                    <a:lnTo>
                      <a:pt x="88" y="498"/>
                    </a:lnTo>
                    <a:lnTo>
                      <a:pt x="88" y="496"/>
                    </a:lnTo>
                    <a:lnTo>
                      <a:pt x="88" y="494"/>
                    </a:lnTo>
                    <a:lnTo>
                      <a:pt x="88" y="492"/>
                    </a:lnTo>
                    <a:lnTo>
                      <a:pt x="88" y="486"/>
                    </a:lnTo>
                    <a:lnTo>
                      <a:pt x="88" y="484"/>
                    </a:lnTo>
                    <a:lnTo>
                      <a:pt x="88" y="483"/>
                    </a:lnTo>
                    <a:lnTo>
                      <a:pt x="88" y="478"/>
                    </a:lnTo>
                    <a:lnTo>
                      <a:pt x="88" y="477"/>
                    </a:lnTo>
                    <a:lnTo>
                      <a:pt x="88" y="476"/>
                    </a:lnTo>
                    <a:lnTo>
                      <a:pt x="86" y="476"/>
                    </a:lnTo>
                    <a:lnTo>
                      <a:pt x="85" y="476"/>
                    </a:lnTo>
                    <a:lnTo>
                      <a:pt x="84" y="476"/>
                    </a:lnTo>
                    <a:lnTo>
                      <a:pt x="81" y="476"/>
                    </a:lnTo>
                    <a:lnTo>
                      <a:pt x="78" y="476"/>
                    </a:lnTo>
                    <a:lnTo>
                      <a:pt x="71" y="476"/>
                    </a:lnTo>
                    <a:lnTo>
                      <a:pt x="71" y="474"/>
                    </a:lnTo>
                    <a:lnTo>
                      <a:pt x="71" y="469"/>
                    </a:lnTo>
                    <a:lnTo>
                      <a:pt x="71" y="468"/>
                    </a:lnTo>
                    <a:lnTo>
                      <a:pt x="71" y="467"/>
                    </a:lnTo>
                    <a:lnTo>
                      <a:pt x="71" y="460"/>
                    </a:lnTo>
                    <a:lnTo>
                      <a:pt x="71" y="458"/>
                    </a:lnTo>
                    <a:lnTo>
                      <a:pt x="70" y="458"/>
                    </a:lnTo>
                    <a:lnTo>
                      <a:pt x="69" y="458"/>
                    </a:lnTo>
                    <a:lnTo>
                      <a:pt x="68" y="458"/>
                    </a:lnTo>
                    <a:lnTo>
                      <a:pt x="63" y="458"/>
                    </a:lnTo>
                    <a:lnTo>
                      <a:pt x="61" y="458"/>
                    </a:lnTo>
                    <a:lnTo>
                      <a:pt x="42" y="459"/>
                    </a:lnTo>
                    <a:lnTo>
                      <a:pt x="38" y="459"/>
                    </a:lnTo>
                    <a:lnTo>
                      <a:pt x="38" y="462"/>
                    </a:lnTo>
                    <a:lnTo>
                      <a:pt x="38" y="463"/>
                    </a:lnTo>
                    <a:lnTo>
                      <a:pt x="34" y="463"/>
                    </a:lnTo>
                    <a:lnTo>
                      <a:pt x="28" y="463"/>
                    </a:lnTo>
                    <a:lnTo>
                      <a:pt x="26" y="463"/>
                    </a:lnTo>
                    <a:lnTo>
                      <a:pt x="22" y="463"/>
                    </a:lnTo>
                    <a:lnTo>
                      <a:pt x="20" y="463"/>
                    </a:lnTo>
                    <a:lnTo>
                      <a:pt x="19" y="463"/>
                    </a:lnTo>
                    <a:lnTo>
                      <a:pt x="18" y="463"/>
                    </a:lnTo>
                    <a:lnTo>
                      <a:pt x="17" y="463"/>
                    </a:lnTo>
                    <a:lnTo>
                      <a:pt x="15" y="463"/>
                    </a:lnTo>
                    <a:lnTo>
                      <a:pt x="13" y="463"/>
                    </a:lnTo>
                    <a:lnTo>
                      <a:pt x="12" y="462"/>
                    </a:lnTo>
                    <a:lnTo>
                      <a:pt x="12" y="461"/>
                    </a:lnTo>
                    <a:lnTo>
                      <a:pt x="12" y="460"/>
                    </a:lnTo>
                    <a:lnTo>
                      <a:pt x="11" y="460"/>
                    </a:lnTo>
                    <a:lnTo>
                      <a:pt x="10" y="459"/>
                    </a:lnTo>
                    <a:lnTo>
                      <a:pt x="9" y="459"/>
                    </a:lnTo>
                    <a:lnTo>
                      <a:pt x="9" y="458"/>
                    </a:lnTo>
                    <a:lnTo>
                      <a:pt x="8" y="458"/>
                    </a:lnTo>
                    <a:lnTo>
                      <a:pt x="7" y="457"/>
                    </a:lnTo>
                    <a:lnTo>
                      <a:pt x="7" y="456"/>
                    </a:lnTo>
                    <a:lnTo>
                      <a:pt x="6" y="456"/>
                    </a:lnTo>
                    <a:lnTo>
                      <a:pt x="6" y="454"/>
                    </a:lnTo>
                    <a:lnTo>
                      <a:pt x="4" y="454"/>
                    </a:lnTo>
                    <a:lnTo>
                      <a:pt x="4" y="453"/>
                    </a:lnTo>
                    <a:lnTo>
                      <a:pt x="4" y="452"/>
                    </a:lnTo>
                    <a:lnTo>
                      <a:pt x="4" y="451"/>
                    </a:lnTo>
                    <a:lnTo>
                      <a:pt x="3" y="450"/>
                    </a:lnTo>
                    <a:lnTo>
                      <a:pt x="2" y="449"/>
                    </a:lnTo>
                    <a:lnTo>
                      <a:pt x="2" y="448"/>
                    </a:lnTo>
                    <a:lnTo>
                      <a:pt x="1" y="448"/>
                    </a:lnTo>
                    <a:lnTo>
                      <a:pt x="1" y="446"/>
                    </a:lnTo>
                    <a:lnTo>
                      <a:pt x="1" y="445"/>
                    </a:lnTo>
                    <a:lnTo>
                      <a:pt x="1" y="444"/>
                    </a:lnTo>
                    <a:lnTo>
                      <a:pt x="1" y="443"/>
                    </a:lnTo>
                    <a:lnTo>
                      <a:pt x="1" y="442"/>
                    </a:lnTo>
                    <a:lnTo>
                      <a:pt x="1" y="441"/>
                    </a:lnTo>
                    <a:lnTo>
                      <a:pt x="1" y="440"/>
                    </a:lnTo>
                    <a:lnTo>
                      <a:pt x="1" y="439"/>
                    </a:lnTo>
                    <a:lnTo>
                      <a:pt x="0" y="439"/>
                    </a:lnTo>
                    <a:lnTo>
                      <a:pt x="0" y="437"/>
                    </a:lnTo>
                    <a:lnTo>
                      <a:pt x="0" y="436"/>
                    </a:lnTo>
                    <a:lnTo>
                      <a:pt x="0" y="435"/>
                    </a:lnTo>
                    <a:lnTo>
                      <a:pt x="1" y="435"/>
                    </a:lnTo>
                    <a:lnTo>
                      <a:pt x="1" y="434"/>
                    </a:lnTo>
                    <a:lnTo>
                      <a:pt x="1" y="433"/>
                    </a:lnTo>
                    <a:lnTo>
                      <a:pt x="1" y="432"/>
                    </a:lnTo>
                    <a:lnTo>
                      <a:pt x="1" y="431"/>
                    </a:lnTo>
                    <a:lnTo>
                      <a:pt x="1" y="429"/>
                    </a:lnTo>
                    <a:lnTo>
                      <a:pt x="1" y="428"/>
                    </a:lnTo>
                    <a:lnTo>
                      <a:pt x="1" y="427"/>
                    </a:lnTo>
                    <a:lnTo>
                      <a:pt x="0" y="427"/>
                    </a:lnTo>
                    <a:lnTo>
                      <a:pt x="0" y="426"/>
                    </a:lnTo>
                    <a:lnTo>
                      <a:pt x="1" y="425"/>
                    </a:lnTo>
                    <a:lnTo>
                      <a:pt x="1" y="424"/>
                    </a:lnTo>
                    <a:lnTo>
                      <a:pt x="1" y="423"/>
                    </a:lnTo>
                    <a:lnTo>
                      <a:pt x="1" y="420"/>
                    </a:lnTo>
                    <a:lnTo>
                      <a:pt x="1" y="418"/>
                    </a:lnTo>
                    <a:lnTo>
                      <a:pt x="1" y="416"/>
                    </a:lnTo>
                    <a:lnTo>
                      <a:pt x="1" y="414"/>
                    </a:lnTo>
                    <a:lnTo>
                      <a:pt x="1" y="412"/>
                    </a:lnTo>
                    <a:lnTo>
                      <a:pt x="1" y="411"/>
                    </a:lnTo>
                    <a:lnTo>
                      <a:pt x="1" y="410"/>
                    </a:lnTo>
                    <a:lnTo>
                      <a:pt x="1" y="407"/>
                    </a:lnTo>
                    <a:lnTo>
                      <a:pt x="1" y="404"/>
                    </a:lnTo>
                    <a:lnTo>
                      <a:pt x="1" y="403"/>
                    </a:lnTo>
                    <a:lnTo>
                      <a:pt x="1" y="401"/>
                    </a:lnTo>
                    <a:lnTo>
                      <a:pt x="1" y="400"/>
                    </a:lnTo>
                    <a:lnTo>
                      <a:pt x="1" y="398"/>
                    </a:lnTo>
                    <a:lnTo>
                      <a:pt x="1" y="396"/>
                    </a:lnTo>
                    <a:lnTo>
                      <a:pt x="1" y="390"/>
                    </a:lnTo>
                    <a:lnTo>
                      <a:pt x="2" y="387"/>
                    </a:lnTo>
                    <a:lnTo>
                      <a:pt x="2" y="386"/>
                    </a:lnTo>
                    <a:lnTo>
                      <a:pt x="2" y="384"/>
                    </a:lnTo>
                    <a:lnTo>
                      <a:pt x="2" y="383"/>
                    </a:lnTo>
                    <a:lnTo>
                      <a:pt x="2" y="378"/>
                    </a:lnTo>
                    <a:lnTo>
                      <a:pt x="2" y="377"/>
                    </a:lnTo>
                    <a:lnTo>
                      <a:pt x="2" y="374"/>
                    </a:lnTo>
                    <a:lnTo>
                      <a:pt x="2" y="370"/>
                    </a:lnTo>
                    <a:lnTo>
                      <a:pt x="2" y="369"/>
                    </a:lnTo>
                    <a:lnTo>
                      <a:pt x="2" y="368"/>
                    </a:lnTo>
                    <a:lnTo>
                      <a:pt x="2" y="367"/>
                    </a:lnTo>
                    <a:lnTo>
                      <a:pt x="2" y="366"/>
                    </a:lnTo>
                    <a:lnTo>
                      <a:pt x="2" y="364"/>
                    </a:lnTo>
                    <a:lnTo>
                      <a:pt x="2" y="362"/>
                    </a:lnTo>
                    <a:lnTo>
                      <a:pt x="2" y="361"/>
                    </a:lnTo>
                    <a:lnTo>
                      <a:pt x="2" y="359"/>
                    </a:lnTo>
                    <a:lnTo>
                      <a:pt x="2" y="354"/>
                    </a:lnTo>
                    <a:lnTo>
                      <a:pt x="2" y="352"/>
                    </a:lnTo>
                    <a:lnTo>
                      <a:pt x="2" y="351"/>
                    </a:lnTo>
                    <a:lnTo>
                      <a:pt x="2" y="350"/>
                    </a:lnTo>
                    <a:lnTo>
                      <a:pt x="2" y="345"/>
                    </a:lnTo>
                    <a:lnTo>
                      <a:pt x="2" y="343"/>
                    </a:lnTo>
                    <a:lnTo>
                      <a:pt x="2" y="342"/>
                    </a:lnTo>
                    <a:lnTo>
                      <a:pt x="2" y="336"/>
                    </a:lnTo>
                    <a:lnTo>
                      <a:pt x="2" y="334"/>
                    </a:lnTo>
                    <a:lnTo>
                      <a:pt x="2" y="333"/>
                    </a:lnTo>
                    <a:lnTo>
                      <a:pt x="2" y="328"/>
                    </a:lnTo>
                    <a:lnTo>
                      <a:pt x="2" y="327"/>
                    </a:lnTo>
                    <a:lnTo>
                      <a:pt x="2" y="326"/>
                    </a:lnTo>
                    <a:lnTo>
                      <a:pt x="2" y="325"/>
                    </a:lnTo>
                    <a:lnTo>
                      <a:pt x="2" y="323"/>
                    </a:lnTo>
                    <a:lnTo>
                      <a:pt x="2" y="322"/>
                    </a:lnTo>
                    <a:lnTo>
                      <a:pt x="2" y="318"/>
                    </a:lnTo>
                    <a:lnTo>
                      <a:pt x="2" y="317"/>
                    </a:lnTo>
                    <a:lnTo>
                      <a:pt x="2" y="315"/>
                    </a:lnTo>
                    <a:lnTo>
                      <a:pt x="2" y="312"/>
                    </a:lnTo>
                    <a:lnTo>
                      <a:pt x="2" y="311"/>
                    </a:lnTo>
                    <a:lnTo>
                      <a:pt x="2" y="310"/>
                    </a:lnTo>
                    <a:lnTo>
                      <a:pt x="2" y="309"/>
                    </a:lnTo>
                    <a:lnTo>
                      <a:pt x="2" y="308"/>
                    </a:lnTo>
                    <a:lnTo>
                      <a:pt x="2" y="307"/>
                    </a:lnTo>
                    <a:lnTo>
                      <a:pt x="2" y="306"/>
                    </a:lnTo>
                    <a:lnTo>
                      <a:pt x="2" y="304"/>
                    </a:lnTo>
                    <a:lnTo>
                      <a:pt x="2" y="303"/>
                    </a:lnTo>
                    <a:lnTo>
                      <a:pt x="2" y="300"/>
                    </a:lnTo>
                    <a:lnTo>
                      <a:pt x="2" y="299"/>
                    </a:lnTo>
                    <a:lnTo>
                      <a:pt x="2" y="298"/>
                    </a:lnTo>
                    <a:lnTo>
                      <a:pt x="2" y="297"/>
                    </a:lnTo>
                    <a:lnTo>
                      <a:pt x="2" y="295"/>
                    </a:lnTo>
                    <a:lnTo>
                      <a:pt x="2" y="293"/>
                    </a:lnTo>
                    <a:lnTo>
                      <a:pt x="2" y="291"/>
                    </a:lnTo>
                    <a:lnTo>
                      <a:pt x="2" y="289"/>
                    </a:lnTo>
                    <a:lnTo>
                      <a:pt x="2" y="287"/>
                    </a:lnTo>
                    <a:lnTo>
                      <a:pt x="2" y="286"/>
                    </a:lnTo>
                    <a:lnTo>
                      <a:pt x="2" y="285"/>
                    </a:lnTo>
                    <a:lnTo>
                      <a:pt x="2" y="283"/>
                    </a:lnTo>
                    <a:lnTo>
                      <a:pt x="2" y="282"/>
                    </a:lnTo>
                    <a:lnTo>
                      <a:pt x="3" y="281"/>
                    </a:lnTo>
                    <a:lnTo>
                      <a:pt x="4" y="280"/>
                    </a:lnTo>
                    <a:lnTo>
                      <a:pt x="6" y="278"/>
                    </a:lnTo>
                    <a:lnTo>
                      <a:pt x="7" y="278"/>
                    </a:lnTo>
                    <a:lnTo>
                      <a:pt x="9" y="275"/>
                    </a:lnTo>
                    <a:lnTo>
                      <a:pt x="10" y="275"/>
                    </a:lnTo>
                    <a:lnTo>
                      <a:pt x="10" y="274"/>
                    </a:lnTo>
                    <a:lnTo>
                      <a:pt x="11" y="274"/>
                    </a:lnTo>
                    <a:lnTo>
                      <a:pt x="11" y="273"/>
                    </a:lnTo>
                    <a:lnTo>
                      <a:pt x="13" y="272"/>
                    </a:lnTo>
                    <a:lnTo>
                      <a:pt x="15" y="270"/>
                    </a:lnTo>
                    <a:lnTo>
                      <a:pt x="15" y="269"/>
                    </a:lnTo>
                    <a:lnTo>
                      <a:pt x="16" y="269"/>
                    </a:lnTo>
                    <a:lnTo>
                      <a:pt x="17" y="268"/>
                    </a:lnTo>
                    <a:lnTo>
                      <a:pt x="18" y="268"/>
                    </a:lnTo>
                    <a:lnTo>
                      <a:pt x="18" y="267"/>
                    </a:lnTo>
                    <a:lnTo>
                      <a:pt x="18" y="266"/>
                    </a:lnTo>
                    <a:lnTo>
                      <a:pt x="19" y="266"/>
                    </a:lnTo>
                    <a:lnTo>
                      <a:pt x="19" y="265"/>
                    </a:lnTo>
                    <a:lnTo>
                      <a:pt x="20" y="264"/>
                    </a:lnTo>
                    <a:lnTo>
                      <a:pt x="21" y="262"/>
                    </a:lnTo>
                    <a:lnTo>
                      <a:pt x="22" y="262"/>
                    </a:lnTo>
                    <a:lnTo>
                      <a:pt x="24" y="260"/>
                    </a:lnTo>
                    <a:lnTo>
                      <a:pt x="25" y="260"/>
                    </a:lnTo>
                    <a:lnTo>
                      <a:pt x="25" y="259"/>
                    </a:lnTo>
                    <a:lnTo>
                      <a:pt x="26" y="258"/>
                    </a:lnTo>
                    <a:lnTo>
                      <a:pt x="27" y="258"/>
                    </a:lnTo>
                    <a:lnTo>
                      <a:pt x="28" y="257"/>
                    </a:lnTo>
                    <a:lnTo>
                      <a:pt x="28" y="256"/>
                    </a:lnTo>
                    <a:lnTo>
                      <a:pt x="29" y="255"/>
                    </a:lnTo>
                    <a:lnTo>
                      <a:pt x="30" y="255"/>
                    </a:lnTo>
                    <a:lnTo>
                      <a:pt x="32" y="252"/>
                    </a:lnTo>
                    <a:lnTo>
                      <a:pt x="35" y="250"/>
                    </a:lnTo>
                    <a:lnTo>
                      <a:pt x="35" y="249"/>
                    </a:lnTo>
                    <a:lnTo>
                      <a:pt x="36" y="248"/>
                    </a:lnTo>
                    <a:lnTo>
                      <a:pt x="41" y="243"/>
                    </a:lnTo>
                    <a:lnTo>
                      <a:pt x="43" y="242"/>
                    </a:lnTo>
                    <a:lnTo>
                      <a:pt x="44" y="240"/>
                    </a:lnTo>
                    <a:lnTo>
                      <a:pt x="46" y="237"/>
                    </a:lnTo>
                    <a:lnTo>
                      <a:pt x="47" y="236"/>
                    </a:lnTo>
                    <a:lnTo>
                      <a:pt x="49" y="234"/>
                    </a:lnTo>
                    <a:lnTo>
                      <a:pt x="50" y="234"/>
                    </a:lnTo>
                    <a:lnTo>
                      <a:pt x="50" y="233"/>
                    </a:lnTo>
                    <a:lnTo>
                      <a:pt x="51" y="233"/>
                    </a:lnTo>
                    <a:lnTo>
                      <a:pt x="51" y="232"/>
                    </a:lnTo>
                    <a:lnTo>
                      <a:pt x="52" y="232"/>
                    </a:lnTo>
                    <a:lnTo>
                      <a:pt x="53" y="231"/>
                    </a:lnTo>
                    <a:lnTo>
                      <a:pt x="54" y="231"/>
                    </a:lnTo>
                    <a:lnTo>
                      <a:pt x="55" y="231"/>
                    </a:lnTo>
                    <a:lnTo>
                      <a:pt x="56" y="231"/>
                    </a:lnTo>
                    <a:lnTo>
                      <a:pt x="56" y="230"/>
                    </a:lnTo>
                    <a:lnTo>
                      <a:pt x="58" y="230"/>
                    </a:lnTo>
                    <a:lnTo>
                      <a:pt x="59" y="230"/>
                    </a:lnTo>
                    <a:lnTo>
                      <a:pt x="59" y="228"/>
                    </a:lnTo>
                    <a:lnTo>
                      <a:pt x="60" y="227"/>
                    </a:lnTo>
                    <a:lnTo>
                      <a:pt x="61" y="227"/>
                    </a:lnTo>
                    <a:lnTo>
                      <a:pt x="61" y="226"/>
                    </a:lnTo>
                    <a:lnTo>
                      <a:pt x="62" y="226"/>
                    </a:lnTo>
                    <a:lnTo>
                      <a:pt x="62" y="225"/>
                    </a:lnTo>
                    <a:lnTo>
                      <a:pt x="63" y="225"/>
                    </a:lnTo>
                    <a:lnTo>
                      <a:pt x="64" y="224"/>
                    </a:lnTo>
                    <a:lnTo>
                      <a:pt x="65" y="223"/>
                    </a:lnTo>
                    <a:lnTo>
                      <a:pt x="67" y="223"/>
                    </a:lnTo>
                    <a:lnTo>
                      <a:pt x="67" y="222"/>
                    </a:lnTo>
                    <a:lnTo>
                      <a:pt x="68" y="222"/>
                    </a:lnTo>
                    <a:lnTo>
                      <a:pt x="68" y="220"/>
                    </a:lnTo>
                    <a:lnTo>
                      <a:pt x="69" y="220"/>
                    </a:lnTo>
                    <a:lnTo>
                      <a:pt x="70" y="219"/>
                    </a:lnTo>
                    <a:lnTo>
                      <a:pt x="71" y="218"/>
                    </a:lnTo>
                    <a:lnTo>
                      <a:pt x="72" y="217"/>
                    </a:lnTo>
                    <a:lnTo>
                      <a:pt x="73" y="216"/>
                    </a:lnTo>
                    <a:lnTo>
                      <a:pt x="73" y="215"/>
                    </a:lnTo>
                    <a:lnTo>
                      <a:pt x="75" y="215"/>
                    </a:lnTo>
                    <a:lnTo>
                      <a:pt x="75" y="214"/>
                    </a:lnTo>
                    <a:lnTo>
                      <a:pt x="76" y="214"/>
                    </a:lnTo>
                    <a:lnTo>
                      <a:pt x="76" y="212"/>
                    </a:lnTo>
                    <a:lnTo>
                      <a:pt x="76" y="211"/>
                    </a:lnTo>
                    <a:lnTo>
                      <a:pt x="76" y="210"/>
                    </a:lnTo>
                    <a:lnTo>
                      <a:pt x="77" y="210"/>
                    </a:lnTo>
                    <a:lnTo>
                      <a:pt x="77" y="209"/>
                    </a:lnTo>
                    <a:lnTo>
                      <a:pt x="78" y="208"/>
                    </a:lnTo>
                    <a:lnTo>
                      <a:pt x="79" y="203"/>
                    </a:lnTo>
                    <a:lnTo>
                      <a:pt x="80" y="201"/>
                    </a:lnTo>
                    <a:lnTo>
                      <a:pt x="82" y="197"/>
                    </a:lnTo>
                    <a:lnTo>
                      <a:pt x="86" y="191"/>
                    </a:lnTo>
                    <a:lnTo>
                      <a:pt x="87" y="190"/>
                    </a:lnTo>
                    <a:lnTo>
                      <a:pt x="89" y="186"/>
                    </a:lnTo>
                    <a:lnTo>
                      <a:pt x="90" y="185"/>
                    </a:lnTo>
                    <a:lnTo>
                      <a:pt x="94" y="181"/>
                    </a:lnTo>
                    <a:lnTo>
                      <a:pt x="94" y="180"/>
                    </a:lnTo>
                    <a:lnTo>
                      <a:pt x="95" y="180"/>
                    </a:lnTo>
                    <a:lnTo>
                      <a:pt x="95" y="178"/>
                    </a:lnTo>
                    <a:lnTo>
                      <a:pt x="97" y="176"/>
                    </a:lnTo>
                    <a:lnTo>
                      <a:pt x="98" y="175"/>
                    </a:lnTo>
                    <a:lnTo>
                      <a:pt x="98" y="174"/>
                    </a:lnTo>
                    <a:lnTo>
                      <a:pt x="99" y="173"/>
                    </a:lnTo>
                    <a:lnTo>
                      <a:pt x="101" y="172"/>
                    </a:lnTo>
                    <a:lnTo>
                      <a:pt x="101" y="170"/>
                    </a:lnTo>
                    <a:lnTo>
                      <a:pt x="102" y="170"/>
                    </a:lnTo>
                    <a:lnTo>
                      <a:pt x="102" y="169"/>
                    </a:lnTo>
                    <a:lnTo>
                      <a:pt x="103" y="169"/>
                    </a:lnTo>
                    <a:lnTo>
                      <a:pt x="103" y="168"/>
                    </a:lnTo>
                    <a:lnTo>
                      <a:pt x="105" y="164"/>
                    </a:lnTo>
                    <a:lnTo>
                      <a:pt x="106" y="163"/>
                    </a:lnTo>
                    <a:lnTo>
                      <a:pt x="107" y="161"/>
                    </a:lnTo>
                    <a:lnTo>
                      <a:pt x="107" y="160"/>
                    </a:lnTo>
                    <a:lnTo>
                      <a:pt x="108" y="159"/>
                    </a:lnTo>
                    <a:lnTo>
                      <a:pt x="110" y="158"/>
                    </a:lnTo>
                    <a:lnTo>
                      <a:pt x="110" y="157"/>
                    </a:lnTo>
                    <a:lnTo>
                      <a:pt x="111" y="157"/>
                    </a:lnTo>
                    <a:lnTo>
                      <a:pt x="112" y="157"/>
                    </a:lnTo>
                    <a:lnTo>
                      <a:pt x="113" y="157"/>
                    </a:lnTo>
                    <a:lnTo>
                      <a:pt x="116" y="157"/>
                    </a:lnTo>
                    <a:lnTo>
                      <a:pt x="125" y="156"/>
                    </a:lnTo>
                    <a:lnTo>
                      <a:pt x="129" y="156"/>
                    </a:lnTo>
                    <a:lnTo>
                      <a:pt x="132" y="156"/>
                    </a:lnTo>
                    <a:lnTo>
                      <a:pt x="136" y="156"/>
                    </a:lnTo>
                    <a:lnTo>
                      <a:pt x="141" y="155"/>
                    </a:lnTo>
                    <a:lnTo>
                      <a:pt x="142" y="155"/>
                    </a:lnTo>
                    <a:lnTo>
                      <a:pt x="144" y="155"/>
                    </a:lnTo>
                    <a:lnTo>
                      <a:pt x="147" y="155"/>
                    </a:lnTo>
                    <a:lnTo>
                      <a:pt x="148" y="155"/>
                    </a:lnTo>
                    <a:lnTo>
                      <a:pt x="150" y="155"/>
                    </a:lnTo>
                    <a:lnTo>
                      <a:pt x="151" y="155"/>
                    </a:lnTo>
                    <a:lnTo>
                      <a:pt x="155" y="153"/>
                    </a:lnTo>
                    <a:lnTo>
                      <a:pt x="156" y="153"/>
                    </a:lnTo>
                    <a:lnTo>
                      <a:pt x="157" y="152"/>
                    </a:lnTo>
                    <a:lnTo>
                      <a:pt x="159" y="152"/>
                    </a:lnTo>
                    <a:lnTo>
                      <a:pt x="160" y="151"/>
                    </a:lnTo>
                    <a:lnTo>
                      <a:pt x="164" y="150"/>
                    </a:lnTo>
                    <a:lnTo>
                      <a:pt x="168" y="149"/>
                    </a:lnTo>
                    <a:lnTo>
                      <a:pt x="172" y="148"/>
                    </a:lnTo>
                    <a:lnTo>
                      <a:pt x="172" y="147"/>
                    </a:lnTo>
                    <a:lnTo>
                      <a:pt x="174" y="147"/>
                    </a:lnTo>
                    <a:lnTo>
                      <a:pt x="177" y="147"/>
                    </a:lnTo>
                    <a:lnTo>
                      <a:pt x="189" y="145"/>
                    </a:lnTo>
                    <a:lnTo>
                      <a:pt x="190" y="145"/>
                    </a:lnTo>
                    <a:lnTo>
                      <a:pt x="192" y="145"/>
                    </a:lnTo>
                    <a:lnTo>
                      <a:pt x="196" y="145"/>
                    </a:lnTo>
                    <a:lnTo>
                      <a:pt x="197" y="145"/>
                    </a:lnTo>
                    <a:lnTo>
                      <a:pt x="207" y="145"/>
                    </a:lnTo>
                    <a:lnTo>
                      <a:pt x="208" y="145"/>
                    </a:lnTo>
                    <a:lnTo>
                      <a:pt x="210" y="145"/>
                    </a:lnTo>
                    <a:lnTo>
                      <a:pt x="211" y="145"/>
                    </a:lnTo>
                    <a:lnTo>
                      <a:pt x="213" y="145"/>
                    </a:lnTo>
                    <a:lnTo>
                      <a:pt x="214" y="145"/>
                    </a:lnTo>
                    <a:lnTo>
                      <a:pt x="215" y="145"/>
                    </a:lnTo>
                    <a:lnTo>
                      <a:pt x="220" y="145"/>
                    </a:lnTo>
                    <a:lnTo>
                      <a:pt x="224" y="145"/>
                    </a:lnTo>
                    <a:lnTo>
                      <a:pt x="225" y="145"/>
                    </a:lnTo>
                    <a:lnTo>
                      <a:pt x="233" y="144"/>
                    </a:lnTo>
                    <a:lnTo>
                      <a:pt x="235" y="145"/>
                    </a:lnTo>
                    <a:lnTo>
                      <a:pt x="239" y="145"/>
                    </a:lnTo>
                    <a:lnTo>
                      <a:pt x="240" y="145"/>
                    </a:lnTo>
                    <a:lnTo>
                      <a:pt x="244" y="143"/>
                    </a:lnTo>
                    <a:lnTo>
                      <a:pt x="245" y="142"/>
                    </a:lnTo>
                    <a:lnTo>
                      <a:pt x="250" y="140"/>
                    </a:lnTo>
                    <a:lnTo>
                      <a:pt x="251" y="140"/>
                    </a:lnTo>
                    <a:lnTo>
                      <a:pt x="252" y="139"/>
                    </a:lnTo>
                    <a:lnTo>
                      <a:pt x="253" y="139"/>
                    </a:lnTo>
                    <a:lnTo>
                      <a:pt x="255" y="135"/>
                    </a:lnTo>
                    <a:lnTo>
                      <a:pt x="257" y="134"/>
                    </a:lnTo>
                    <a:lnTo>
                      <a:pt x="258" y="134"/>
                    </a:lnTo>
                    <a:lnTo>
                      <a:pt x="259" y="133"/>
                    </a:lnTo>
                    <a:lnTo>
                      <a:pt x="261" y="131"/>
                    </a:lnTo>
                    <a:lnTo>
                      <a:pt x="268" y="124"/>
                    </a:lnTo>
                    <a:lnTo>
                      <a:pt x="270" y="123"/>
                    </a:lnTo>
                    <a:lnTo>
                      <a:pt x="271" y="122"/>
                    </a:lnTo>
                    <a:lnTo>
                      <a:pt x="275" y="118"/>
                    </a:lnTo>
                    <a:lnTo>
                      <a:pt x="288" y="106"/>
                    </a:lnTo>
                    <a:lnTo>
                      <a:pt x="293" y="102"/>
                    </a:lnTo>
                    <a:lnTo>
                      <a:pt x="293" y="101"/>
                    </a:lnTo>
                    <a:lnTo>
                      <a:pt x="294" y="101"/>
                    </a:lnTo>
                    <a:lnTo>
                      <a:pt x="295" y="100"/>
                    </a:lnTo>
                    <a:lnTo>
                      <a:pt x="297" y="99"/>
                    </a:lnTo>
                    <a:lnTo>
                      <a:pt x="298" y="98"/>
                    </a:lnTo>
                    <a:lnTo>
                      <a:pt x="300" y="98"/>
                    </a:lnTo>
                    <a:lnTo>
                      <a:pt x="303" y="96"/>
                    </a:lnTo>
                    <a:lnTo>
                      <a:pt x="304" y="94"/>
                    </a:lnTo>
                    <a:lnTo>
                      <a:pt x="311" y="90"/>
                    </a:lnTo>
                    <a:lnTo>
                      <a:pt x="312" y="90"/>
                    </a:lnTo>
                    <a:lnTo>
                      <a:pt x="328" y="81"/>
                    </a:lnTo>
                    <a:lnTo>
                      <a:pt x="335" y="76"/>
                    </a:lnTo>
                    <a:lnTo>
                      <a:pt x="341" y="72"/>
                    </a:lnTo>
                    <a:lnTo>
                      <a:pt x="343" y="72"/>
                    </a:lnTo>
                    <a:lnTo>
                      <a:pt x="344" y="72"/>
                    </a:lnTo>
                    <a:lnTo>
                      <a:pt x="344" y="71"/>
                    </a:lnTo>
                    <a:lnTo>
                      <a:pt x="345" y="71"/>
                    </a:lnTo>
                    <a:lnTo>
                      <a:pt x="346" y="69"/>
                    </a:lnTo>
                    <a:lnTo>
                      <a:pt x="347" y="69"/>
                    </a:lnTo>
                    <a:lnTo>
                      <a:pt x="347" y="68"/>
                    </a:lnTo>
                    <a:lnTo>
                      <a:pt x="349" y="67"/>
                    </a:lnTo>
                    <a:lnTo>
                      <a:pt x="351" y="67"/>
                    </a:lnTo>
                    <a:lnTo>
                      <a:pt x="351" y="66"/>
                    </a:lnTo>
                    <a:lnTo>
                      <a:pt x="351" y="65"/>
                    </a:lnTo>
                    <a:lnTo>
                      <a:pt x="352" y="65"/>
                    </a:lnTo>
                    <a:lnTo>
                      <a:pt x="352" y="66"/>
                    </a:lnTo>
                    <a:lnTo>
                      <a:pt x="353" y="66"/>
                    </a:lnTo>
                    <a:lnTo>
                      <a:pt x="354" y="66"/>
                    </a:lnTo>
                    <a:lnTo>
                      <a:pt x="354" y="65"/>
                    </a:lnTo>
                    <a:lnTo>
                      <a:pt x="355" y="64"/>
                    </a:lnTo>
                    <a:lnTo>
                      <a:pt x="356" y="64"/>
                    </a:lnTo>
                    <a:lnTo>
                      <a:pt x="356" y="65"/>
                    </a:lnTo>
                    <a:lnTo>
                      <a:pt x="358" y="61"/>
                    </a:lnTo>
                    <a:lnTo>
                      <a:pt x="358" y="60"/>
                    </a:lnTo>
                    <a:lnTo>
                      <a:pt x="361" y="58"/>
                    </a:lnTo>
                    <a:lnTo>
                      <a:pt x="364" y="55"/>
                    </a:lnTo>
                    <a:lnTo>
                      <a:pt x="365" y="56"/>
                    </a:lnTo>
                    <a:lnTo>
                      <a:pt x="369" y="52"/>
                    </a:lnTo>
                    <a:lnTo>
                      <a:pt x="367" y="51"/>
                    </a:lnTo>
                    <a:lnTo>
                      <a:pt x="372" y="47"/>
                    </a:lnTo>
                    <a:lnTo>
                      <a:pt x="379" y="40"/>
                    </a:lnTo>
                    <a:lnTo>
                      <a:pt x="383" y="35"/>
                    </a:lnTo>
                    <a:lnTo>
                      <a:pt x="388" y="31"/>
                    </a:lnTo>
                    <a:lnTo>
                      <a:pt x="391" y="26"/>
                    </a:lnTo>
                    <a:lnTo>
                      <a:pt x="399" y="22"/>
                    </a:lnTo>
                    <a:lnTo>
                      <a:pt x="403" y="19"/>
                    </a:lnTo>
                    <a:lnTo>
                      <a:pt x="413" y="14"/>
                    </a:lnTo>
                    <a:lnTo>
                      <a:pt x="413" y="13"/>
                    </a:lnTo>
                    <a:lnTo>
                      <a:pt x="414" y="13"/>
                    </a:lnTo>
                    <a:lnTo>
                      <a:pt x="420" y="9"/>
                    </a:lnTo>
                    <a:lnTo>
                      <a:pt x="422" y="9"/>
                    </a:lnTo>
                    <a:lnTo>
                      <a:pt x="423" y="8"/>
                    </a:lnTo>
                    <a:lnTo>
                      <a:pt x="426" y="6"/>
                    </a:lnTo>
                    <a:lnTo>
                      <a:pt x="427" y="6"/>
                    </a:lnTo>
                    <a:lnTo>
                      <a:pt x="429" y="5"/>
                    </a:lnTo>
                    <a:lnTo>
                      <a:pt x="433" y="1"/>
                    </a:lnTo>
                    <a:lnTo>
                      <a:pt x="434" y="1"/>
                    </a:lnTo>
                    <a:lnTo>
                      <a:pt x="453" y="0"/>
                    </a:lnTo>
                    <a:lnTo>
                      <a:pt x="456" y="0"/>
                    </a:lnTo>
                    <a:lnTo>
                      <a:pt x="474" y="1"/>
                    </a:lnTo>
                    <a:lnTo>
                      <a:pt x="479" y="1"/>
                    </a:lnTo>
                    <a:lnTo>
                      <a:pt x="509" y="1"/>
                    </a:lnTo>
                    <a:lnTo>
                      <a:pt x="509" y="5"/>
                    </a:lnTo>
                    <a:lnTo>
                      <a:pt x="509" y="18"/>
                    </a:lnTo>
                    <a:lnTo>
                      <a:pt x="518" y="18"/>
                    </a:lnTo>
                    <a:lnTo>
                      <a:pt x="526" y="18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47" name="Freeform 471">
                <a:extLst>
                  <a:ext uri="{FF2B5EF4-FFF2-40B4-BE49-F238E27FC236}">
                    <a16:creationId xmlns:a16="http://schemas.microsoft.com/office/drawing/2014/main" id="{C9D1FDC0-5B98-F27A-BB7D-20990D2629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9413" y="3073400"/>
                <a:ext cx="1511300" cy="1008063"/>
              </a:xfrm>
              <a:custGeom>
                <a:avLst/>
                <a:gdLst>
                  <a:gd name="T0" fmla="*/ 451 w 952"/>
                  <a:gd name="T1" fmla="*/ 60 h 635"/>
                  <a:gd name="T2" fmla="*/ 467 w 952"/>
                  <a:gd name="T3" fmla="*/ 75 h 635"/>
                  <a:gd name="T4" fmla="*/ 488 w 952"/>
                  <a:gd name="T5" fmla="*/ 94 h 635"/>
                  <a:gd name="T6" fmla="*/ 531 w 952"/>
                  <a:gd name="T7" fmla="*/ 67 h 635"/>
                  <a:gd name="T8" fmla="*/ 570 w 952"/>
                  <a:gd name="T9" fmla="*/ 32 h 635"/>
                  <a:gd name="T10" fmla="*/ 612 w 952"/>
                  <a:gd name="T11" fmla="*/ 15 h 635"/>
                  <a:gd name="T12" fmla="*/ 638 w 952"/>
                  <a:gd name="T13" fmla="*/ 37 h 635"/>
                  <a:gd name="T14" fmla="*/ 650 w 952"/>
                  <a:gd name="T15" fmla="*/ 87 h 635"/>
                  <a:gd name="T16" fmla="*/ 672 w 952"/>
                  <a:gd name="T17" fmla="*/ 136 h 635"/>
                  <a:gd name="T18" fmla="*/ 693 w 952"/>
                  <a:gd name="T19" fmla="*/ 184 h 635"/>
                  <a:gd name="T20" fmla="*/ 724 w 952"/>
                  <a:gd name="T21" fmla="*/ 183 h 635"/>
                  <a:gd name="T22" fmla="*/ 754 w 952"/>
                  <a:gd name="T23" fmla="*/ 175 h 635"/>
                  <a:gd name="T24" fmla="*/ 784 w 952"/>
                  <a:gd name="T25" fmla="*/ 166 h 635"/>
                  <a:gd name="T26" fmla="*/ 814 w 952"/>
                  <a:gd name="T27" fmla="*/ 159 h 635"/>
                  <a:gd name="T28" fmla="*/ 843 w 952"/>
                  <a:gd name="T29" fmla="*/ 152 h 635"/>
                  <a:gd name="T30" fmla="*/ 882 w 952"/>
                  <a:gd name="T31" fmla="*/ 146 h 635"/>
                  <a:gd name="T32" fmla="*/ 913 w 952"/>
                  <a:gd name="T33" fmla="*/ 172 h 635"/>
                  <a:gd name="T34" fmla="*/ 935 w 952"/>
                  <a:gd name="T35" fmla="*/ 191 h 635"/>
                  <a:gd name="T36" fmla="*/ 946 w 952"/>
                  <a:gd name="T37" fmla="*/ 217 h 635"/>
                  <a:gd name="T38" fmla="*/ 929 w 952"/>
                  <a:gd name="T39" fmla="*/ 255 h 635"/>
                  <a:gd name="T40" fmla="*/ 912 w 952"/>
                  <a:gd name="T41" fmla="*/ 280 h 635"/>
                  <a:gd name="T42" fmla="*/ 880 w 952"/>
                  <a:gd name="T43" fmla="*/ 326 h 635"/>
                  <a:gd name="T44" fmla="*/ 860 w 952"/>
                  <a:gd name="T45" fmla="*/ 351 h 635"/>
                  <a:gd name="T46" fmla="*/ 827 w 952"/>
                  <a:gd name="T47" fmla="*/ 381 h 635"/>
                  <a:gd name="T48" fmla="*/ 803 w 952"/>
                  <a:gd name="T49" fmla="*/ 408 h 635"/>
                  <a:gd name="T50" fmla="*/ 803 w 952"/>
                  <a:gd name="T51" fmla="*/ 451 h 635"/>
                  <a:gd name="T52" fmla="*/ 802 w 952"/>
                  <a:gd name="T53" fmla="*/ 519 h 635"/>
                  <a:gd name="T54" fmla="*/ 801 w 952"/>
                  <a:gd name="T55" fmla="*/ 559 h 635"/>
                  <a:gd name="T56" fmla="*/ 813 w 952"/>
                  <a:gd name="T57" fmla="*/ 583 h 635"/>
                  <a:gd name="T58" fmla="*/ 749 w 952"/>
                  <a:gd name="T59" fmla="*/ 586 h 635"/>
                  <a:gd name="T60" fmla="*/ 700 w 952"/>
                  <a:gd name="T61" fmla="*/ 585 h 635"/>
                  <a:gd name="T62" fmla="*/ 656 w 952"/>
                  <a:gd name="T63" fmla="*/ 567 h 635"/>
                  <a:gd name="T64" fmla="*/ 580 w 952"/>
                  <a:gd name="T65" fmla="*/ 567 h 635"/>
                  <a:gd name="T66" fmla="*/ 532 w 952"/>
                  <a:gd name="T67" fmla="*/ 584 h 635"/>
                  <a:gd name="T68" fmla="*/ 442 w 952"/>
                  <a:gd name="T69" fmla="*/ 584 h 635"/>
                  <a:gd name="T70" fmla="*/ 414 w 952"/>
                  <a:gd name="T71" fmla="*/ 607 h 635"/>
                  <a:gd name="T72" fmla="*/ 381 w 952"/>
                  <a:gd name="T73" fmla="*/ 635 h 635"/>
                  <a:gd name="T74" fmla="*/ 343 w 952"/>
                  <a:gd name="T75" fmla="*/ 635 h 635"/>
                  <a:gd name="T76" fmla="*/ 301 w 952"/>
                  <a:gd name="T77" fmla="*/ 635 h 635"/>
                  <a:gd name="T78" fmla="*/ 256 w 952"/>
                  <a:gd name="T79" fmla="*/ 626 h 635"/>
                  <a:gd name="T80" fmla="*/ 232 w 952"/>
                  <a:gd name="T81" fmla="*/ 599 h 635"/>
                  <a:gd name="T82" fmla="*/ 212 w 952"/>
                  <a:gd name="T83" fmla="*/ 566 h 635"/>
                  <a:gd name="T84" fmla="*/ 179 w 952"/>
                  <a:gd name="T85" fmla="*/ 548 h 635"/>
                  <a:gd name="T86" fmla="*/ 80 w 952"/>
                  <a:gd name="T87" fmla="*/ 548 h 635"/>
                  <a:gd name="T88" fmla="*/ 34 w 952"/>
                  <a:gd name="T89" fmla="*/ 540 h 635"/>
                  <a:gd name="T90" fmla="*/ 10 w 952"/>
                  <a:gd name="T91" fmla="*/ 502 h 635"/>
                  <a:gd name="T92" fmla="*/ 8 w 952"/>
                  <a:gd name="T93" fmla="*/ 462 h 635"/>
                  <a:gd name="T94" fmla="*/ 8 w 952"/>
                  <a:gd name="T95" fmla="*/ 427 h 635"/>
                  <a:gd name="T96" fmla="*/ 8 w 952"/>
                  <a:gd name="T97" fmla="*/ 389 h 635"/>
                  <a:gd name="T98" fmla="*/ 0 w 952"/>
                  <a:gd name="T99" fmla="*/ 315 h 635"/>
                  <a:gd name="T100" fmla="*/ 1 w 952"/>
                  <a:gd name="T101" fmla="*/ 261 h 635"/>
                  <a:gd name="T102" fmla="*/ 0 w 952"/>
                  <a:gd name="T103" fmla="*/ 190 h 635"/>
                  <a:gd name="T104" fmla="*/ 11 w 952"/>
                  <a:gd name="T105" fmla="*/ 124 h 635"/>
                  <a:gd name="T106" fmla="*/ 53 w 952"/>
                  <a:gd name="T107" fmla="*/ 133 h 635"/>
                  <a:gd name="T108" fmla="*/ 78 w 952"/>
                  <a:gd name="T109" fmla="*/ 137 h 635"/>
                  <a:gd name="T110" fmla="*/ 115 w 952"/>
                  <a:gd name="T111" fmla="*/ 134 h 635"/>
                  <a:gd name="T112" fmla="*/ 153 w 952"/>
                  <a:gd name="T113" fmla="*/ 136 h 635"/>
                  <a:gd name="T114" fmla="*/ 196 w 952"/>
                  <a:gd name="T115" fmla="*/ 133 h 635"/>
                  <a:gd name="T116" fmla="*/ 270 w 952"/>
                  <a:gd name="T117" fmla="*/ 129 h 635"/>
                  <a:gd name="T118" fmla="*/ 316 w 952"/>
                  <a:gd name="T119" fmla="*/ 130 h 635"/>
                  <a:gd name="T120" fmla="*/ 336 w 952"/>
                  <a:gd name="T121" fmla="*/ 109 h 635"/>
                  <a:gd name="T122" fmla="*/ 391 w 952"/>
                  <a:gd name="T123" fmla="*/ 58 h 635"/>
                  <a:gd name="T124" fmla="*/ 475 w 952"/>
                  <a:gd name="T125" fmla="*/ 2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52" h="635">
                    <a:moveTo>
                      <a:pt x="457" y="39"/>
                    </a:moveTo>
                    <a:lnTo>
                      <a:pt x="456" y="39"/>
                    </a:lnTo>
                    <a:lnTo>
                      <a:pt x="456" y="40"/>
                    </a:lnTo>
                    <a:lnTo>
                      <a:pt x="455" y="40"/>
                    </a:lnTo>
                    <a:lnTo>
                      <a:pt x="455" y="41"/>
                    </a:lnTo>
                    <a:lnTo>
                      <a:pt x="454" y="41"/>
                    </a:lnTo>
                    <a:lnTo>
                      <a:pt x="452" y="42"/>
                    </a:lnTo>
                    <a:lnTo>
                      <a:pt x="451" y="42"/>
                    </a:lnTo>
                    <a:lnTo>
                      <a:pt x="450" y="44"/>
                    </a:lnTo>
                    <a:lnTo>
                      <a:pt x="449" y="44"/>
                    </a:lnTo>
                    <a:lnTo>
                      <a:pt x="448" y="44"/>
                    </a:lnTo>
                    <a:lnTo>
                      <a:pt x="447" y="45"/>
                    </a:lnTo>
                    <a:lnTo>
                      <a:pt x="446" y="45"/>
                    </a:lnTo>
                    <a:lnTo>
                      <a:pt x="445" y="46"/>
                    </a:lnTo>
                    <a:lnTo>
                      <a:pt x="445" y="47"/>
                    </a:lnTo>
                    <a:lnTo>
                      <a:pt x="445" y="48"/>
                    </a:lnTo>
                    <a:lnTo>
                      <a:pt x="445" y="50"/>
                    </a:lnTo>
                    <a:lnTo>
                      <a:pt x="446" y="50"/>
                    </a:lnTo>
                    <a:lnTo>
                      <a:pt x="446" y="52"/>
                    </a:lnTo>
                    <a:lnTo>
                      <a:pt x="447" y="53"/>
                    </a:lnTo>
                    <a:lnTo>
                      <a:pt x="447" y="54"/>
                    </a:lnTo>
                    <a:lnTo>
                      <a:pt x="447" y="55"/>
                    </a:lnTo>
                    <a:lnTo>
                      <a:pt x="448" y="55"/>
                    </a:lnTo>
                    <a:lnTo>
                      <a:pt x="448" y="56"/>
                    </a:lnTo>
                    <a:lnTo>
                      <a:pt x="449" y="57"/>
                    </a:lnTo>
                    <a:lnTo>
                      <a:pt x="449" y="58"/>
                    </a:lnTo>
                    <a:lnTo>
                      <a:pt x="450" y="58"/>
                    </a:lnTo>
                    <a:lnTo>
                      <a:pt x="451" y="60"/>
                    </a:lnTo>
                    <a:lnTo>
                      <a:pt x="452" y="60"/>
                    </a:lnTo>
                    <a:lnTo>
                      <a:pt x="452" y="61"/>
                    </a:lnTo>
                    <a:lnTo>
                      <a:pt x="454" y="61"/>
                    </a:lnTo>
                    <a:lnTo>
                      <a:pt x="455" y="61"/>
                    </a:lnTo>
                    <a:lnTo>
                      <a:pt x="455" y="62"/>
                    </a:lnTo>
                    <a:lnTo>
                      <a:pt x="456" y="62"/>
                    </a:lnTo>
                    <a:lnTo>
                      <a:pt x="456" y="63"/>
                    </a:lnTo>
                    <a:lnTo>
                      <a:pt x="457" y="63"/>
                    </a:lnTo>
                    <a:lnTo>
                      <a:pt x="457" y="64"/>
                    </a:lnTo>
                    <a:lnTo>
                      <a:pt x="458" y="64"/>
                    </a:lnTo>
                    <a:lnTo>
                      <a:pt x="458" y="65"/>
                    </a:lnTo>
                    <a:lnTo>
                      <a:pt x="459" y="65"/>
                    </a:lnTo>
                    <a:lnTo>
                      <a:pt x="460" y="65"/>
                    </a:lnTo>
                    <a:lnTo>
                      <a:pt x="460" y="66"/>
                    </a:lnTo>
                    <a:lnTo>
                      <a:pt x="460" y="67"/>
                    </a:lnTo>
                    <a:lnTo>
                      <a:pt x="462" y="67"/>
                    </a:lnTo>
                    <a:lnTo>
                      <a:pt x="462" y="69"/>
                    </a:lnTo>
                    <a:lnTo>
                      <a:pt x="463" y="69"/>
                    </a:lnTo>
                    <a:lnTo>
                      <a:pt x="463" y="70"/>
                    </a:lnTo>
                    <a:lnTo>
                      <a:pt x="464" y="70"/>
                    </a:lnTo>
                    <a:lnTo>
                      <a:pt x="464" y="71"/>
                    </a:lnTo>
                    <a:lnTo>
                      <a:pt x="465" y="71"/>
                    </a:lnTo>
                    <a:lnTo>
                      <a:pt x="465" y="72"/>
                    </a:lnTo>
                    <a:lnTo>
                      <a:pt x="465" y="73"/>
                    </a:lnTo>
                    <a:lnTo>
                      <a:pt x="466" y="73"/>
                    </a:lnTo>
                    <a:lnTo>
                      <a:pt x="466" y="74"/>
                    </a:lnTo>
                    <a:lnTo>
                      <a:pt x="467" y="74"/>
                    </a:lnTo>
                    <a:lnTo>
                      <a:pt x="467" y="75"/>
                    </a:lnTo>
                    <a:lnTo>
                      <a:pt x="468" y="75"/>
                    </a:lnTo>
                    <a:lnTo>
                      <a:pt x="469" y="77"/>
                    </a:lnTo>
                    <a:lnTo>
                      <a:pt x="471" y="77"/>
                    </a:lnTo>
                    <a:lnTo>
                      <a:pt x="471" y="78"/>
                    </a:lnTo>
                    <a:lnTo>
                      <a:pt x="472" y="78"/>
                    </a:lnTo>
                    <a:lnTo>
                      <a:pt x="472" y="79"/>
                    </a:lnTo>
                    <a:lnTo>
                      <a:pt x="473" y="79"/>
                    </a:lnTo>
                    <a:lnTo>
                      <a:pt x="473" y="80"/>
                    </a:lnTo>
                    <a:lnTo>
                      <a:pt x="474" y="80"/>
                    </a:lnTo>
                    <a:lnTo>
                      <a:pt x="474" y="81"/>
                    </a:lnTo>
                    <a:lnTo>
                      <a:pt x="475" y="81"/>
                    </a:lnTo>
                    <a:lnTo>
                      <a:pt x="476" y="81"/>
                    </a:lnTo>
                    <a:lnTo>
                      <a:pt x="476" y="82"/>
                    </a:lnTo>
                    <a:lnTo>
                      <a:pt x="477" y="82"/>
                    </a:lnTo>
                    <a:lnTo>
                      <a:pt x="477" y="83"/>
                    </a:lnTo>
                    <a:lnTo>
                      <a:pt x="479" y="83"/>
                    </a:lnTo>
                    <a:lnTo>
                      <a:pt x="479" y="85"/>
                    </a:lnTo>
                    <a:lnTo>
                      <a:pt x="480" y="85"/>
                    </a:lnTo>
                    <a:lnTo>
                      <a:pt x="480" y="86"/>
                    </a:lnTo>
                    <a:lnTo>
                      <a:pt x="481" y="86"/>
                    </a:lnTo>
                    <a:lnTo>
                      <a:pt x="482" y="87"/>
                    </a:lnTo>
                    <a:lnTo>
                      <a:pt x="483" y="88"/>
                    </a:lnTo>
                    <a:lnTo>
                      <a:pt x="484" y="89"/>
                    </a:lnTo>
                    <a:lnTo>
                      <a:pt x="484" y="90"/>
                    </a:lnTo>
                    <a:lnTo>
                      <a:pt x="485" y="90"/>
                    </a:lnTo>
                    <a:lnTo>
                      <a:pt x="486" y="91"/>
                    </a:lnTo>
                    <a:lnTo>
                      <a:pt x="486" y="92"/>
                    </a:lnTo>
                    <a:lnTo>
                      <a:pt x="488" y="94"/>
                    </a:lnTo>
                    <a:lnTo>
                      <a:pt x="489" y="95"/>
                    </a:lnTo>
                    <a:lnTo>
                      <a:pt x="490" y="96"/>
                    </a:lnTo>
                    <a:lnTo>
                      <a:pt x="490" y="97"/>
                    </a:lnTo>
                    <a:lnTo>
                      <a:pt x="491" y="97"/>
                    </a:lnTo>
                    <a:lnTo>
                      <a:pt x="491" y="98"/>
                    </a:lnTo>
                    <a:lnTo>
                      <a:pt x="492" y="98"/>
                    </a:lnTo>
                    <a:lnTo>
                      <a:pt x="493" y="98"/>
                    </a:lnTo>
                    <a:lnTo>
                      <a:pt x="493" y="99"/>
                    </a:lnTo>
                    <a:lnTo>
                      <a:pt x="494" y="99"/>
                    </a:lnTo>
                    <a:lnTo>
                      <a:pt x="495" y="99"/>
                    </a:lnTo>
                    <a:lnTo>
                      <a:pt x="495" y="100"/>
                    </a:lnTo>
                    <a:lnTo>
                      <a:pt x="497" y="100"/>
                    </a:lnTo>
                    <a:lnTo>
                      <a:pt x="497" y="102"/>
                    </a:lnTo>
                    <a:lnTo>
                      <a:pt x="498" y="100"/>
                    </a:lnTo>
                    <a:lnTo>
                      <a:pt x="499" y="99"/>
                    </a:lnTo>
                    <a:lnTo>
                      <a:pt x="499" y="98"/>
                    </a:lnTo>
                    <a:lnTo>
                      <a:pt x="501" y="96"/>
                    </a:lnTo>
                    <a:lnTo>
                      <a:pt x="508" y="90"/>
                    </a:lnTo>
                    <a:lnTo>
                      <a:pt x="510" y="88"/>
                    </a:lnTo>
                    <a:lnTo>
                      <a:pt x="512" y="86"/>
                    </a:lnTo>
                    <a:lnTo>
                      <a:pt x="520" y="79"/>
                    </a:lnTo>
                    <a:lnTo>
                      <a:pt x="523" y="75"/>
                    </a:lnTo>
                    <a:lnTo>
                      <a:pt x="524" y="75"/>
                    </a:lnTo>
                    <a:lnTo>
                      <a:pt x="526" y="72"/>
                    </a:lnTo>
                    <a:lnTo>
                      <a:pt x="527" y="71"/>
                    </a:lnTo>
                    <a:lnTo>
                      <a:pt x="528" y="71"/>
                    </a:lnTo>
                    <a:lnTo>
                      <a:pt x="529" y="69"/>
                    </a:lnTo>
                    <a:lnTo>
                      <a:pt x="531" y="67"/>
                    </a:lnTo>
                    <a:lnTo>
                      <a:pt x="532" y="66"/>
                    </a:lnTo>
                    <a:lnTo>
                      <a:pt x="535" y="64"/>
                    </a:lnTo>
                    <a:lnTo>
                      <a:pt x="536" y="63"/>
                    </a:lnTo>
                    <a:lnTo>
                      <a:pt x="537" y="62"/>
                    </a:lnTo>
                    <a:lnTo>
                      <a:pt x="541" y="57"/>
                    </a:lnTo>
                    <a:lnTo>
                      <a:pt x="542" y="56"/>
                    </a:lnTo>
                    <a:lnTo>
                      <a:pt x="543" y="55"/>
                    </a:lnTo>
                    <a:lnTo>
                      <a:pt x="544" y="55"/>
                    </a:lnTo>
                    <a:lnTo>
                      <a:pt x="545" y="53"/>
                    </a:lnTo>
                    <a:lnTo>
                      <a:pt x="546" y="53"/>
                    </a:lnTo>
                    <a:lnTo>
                      <a:pt x="548" y="50"/>
                    </a:lnTo>
                    <a:lnTo>
                      <a:pt x="553" y="45"/>
                    </a:lnTo>
                    <a:lnTo>
                      <a:pt x="555" y="44"/>
                    </a:lnTo>
                    <a:lnTo>
                      <a:pt x="557" y="42"/>
                    </a:lnTo>
                    <a:lnTo>
                      <a:pt x="559" y="40"/>
                    </a:lnTo>
                    <a:lnTo>
                      <a:pt x="560" y="39"/>
                    </a:lnTo>
                    <a:lnTo>
                      <a:pt x="561" y="38"/>
                    </a:lnTo>
                    <a:lnTo>
                      <a:pt x="562" y="37"/>
                    </a:lnTo>
                    <a:lnTo>
                      <a:pt x="562" y="36"/>
                    </a:lnTo>
                    <a:lnTo>
                      <a:pt x="563" y="36"/>
                    </a:lnTo>
                    <a:lnTo>
                      <a:pt x="563" y="35"/>
                    </a:lnTo>
                    <a:lnTo>
                      <a:pt x="564" y="35"/>
                    </a:lnTo>
                    <a:lnTo>
                      <a:pt x="564" y="33"/>
                    </a:lnTo>
                    <a:lnTo>
                      <a:pt x="566" y="32"/>
                    </a:lnTo>
                    <a:lnTo>
                      <a:pt x="566" y="31"/>
                    </a:lnTo>
                    <a:lnTo>
                      <a:pt x="567" y="31"/>
                    </a:lnTo>
                    <a:lnTo>
                      <a:pt x="569" y="31"/>
                    </a:lnTo>
                    <a:lnTo>
                      <a:pt x="570" y="32"/>
                    </a:lnTo>
                    <a:lnTo>
                      <a:pt x="571" y="32"/>
                    </a:lnTo>
                    <a:lnTo>
                      <a:pt x="572" y="32"/>
                    </a:lnTo>
                    <a:lnTo>
                      <a:pt x="574" y="32"/>
                    </a:lnTo>
                    <a:lnTo>
                      <a:pt x="574" y="31"/>
                    </a:lnTo>
                    <a:lnTo>
                      <a:pt x="575" y="31"/>
                    </a:lnTo>
                    <a:lnTo>
                      <a:pt x="576" y="31"/>
                    </a:lnTo>
                    <a:lnTo>
                      <a:pt x="577" y="30"/>
                    </a:lnTo>
                    <a:lnTo>
                      <a:pt x="578" y="30"/>
                    </a:lnTo>
                    <a:lnTo>
                      <a:pt x="578" y="29"/>
                    </a:lnTo>
                    <a:lnTo>
                      <a:pt x="579" y="29"/>
                    </a:lnTo>
                    <a:lnTo>
                      <a:pt x="579" y="28"/>
                    </a:lnTo>
                    <a:lnTo>
                      <a:pt x="580" y="27"/>
                    </a:lnTo>
                    <a:lnTo>
                      <a:pt x="580" y="25"/>
                    </a:lnTo>
                    <a:lnTo>
                      <a:pt x="584" y="25"/>
                    </a:lnTo>
                    <a:lnTo>
                      <a:pt x="584" y="27"/>
                    </a:lnTo>
                    <a:lnTo>
                      <a:pt x="585" y="25"/>
                    </a:lnTo>
                    <a:lnTo>
                      <a:pt x="586" y="25"/>
                    </a:lnTo>
                    <a:lnTo>
                      <a:pt x="588" y="25"/>
                    </a:lnTo>
                    <a:lnTo>
                      <a:pt x="592" y="24"/>
                    </a:lnTo>
                    <a:lnTo>
                      <a:pt x="593" y="23"/>
                    </a:lnTo>
                    <a:lnTo>
                      <a:pt x="593" y="22"/>
                    </a:lnTo>
                    <a:lnTo>
                      <a:pt x="594" y="22"/>
                    </a:lnTo>
                    <a:lnTo>
                      <a:pt x="595" y="22"/>
                    </a:lnTo>
                    <a:lnTo>
                      <a:pt x="600" y="20"/>
                    </a:lnTo>
                    <a:lnTo>
                      <a:pt x="601" y="20"/>
                    </a:lnTo>
                    <a:lnTo>
                      <a:pt x="604" y="19"/>
                    </a:lnTo>
                    <a:lnTo>
                      <a:pt x="611" y="16"/>
                    </a:lnTo>
                    <a:lnTo>
                      <a:pt x="612" y="15"/>
                    </a:lnTo>
                    <a:lnTo>
                      <a:pt x="613" y="15"/>
                    </a:lnTo>
                    <a:lnTo>
                      <a:pt x="614" y="15"/>
                    </a:lnTo>
                    <a:lnTo>
                      <a:pt x="615" y="15"/>
                    </a:lnTo>
                    <a:lnTo>
                      <a:pt x="617" y="15"/>
                    </a:lnTo>
                    <a:lnTo>
                      <a:pt x="618" y="15"/>
                    </a:lnTo>
                    <a:lnTo>
                      <a:pt x="618" y="16"/>
                    </a:lnTo>
                    <a:lnTo>
                      <a:pt x="619" y="16"/>
                    </a:lnTo>
                    <a:lnTo>
                      <a:pt x="620" y="16"/>
                    </a:lnTo>
                    <a:lnTo>
                      <a:pt x="620" y="17"/>
                    </a:lnTo>
                    <a:lnTo>
                      <a:pt x="620" y="19"/>
                    </a:lnTo>
                    <a:lnTo>
                      <a:pt x="621" y="19"/>
                    </a:lnTo>
                    <a:lnTo>
                      <a:pt x="621" y="20"/>
                    </a:lnTo>
                    <a:lnTo>
                      <a:pt x="621" y="21"/>
                    </a:lnTo>
                    <a:lnTo>
                      <a:pt x="622" y="21"/>
                    </a:lnTo>
                    <a:lnTo>
                      <a:pt x="622" y="22"/>
                    </a:lnTo>
                    <a:lnTo>
                      <a:pt x="623" y="22"/>
                    </a:lnTo>
                    <a:lnTo>
                      <a:pt x="623" y="23"/>
                    </a:lnTo>
                    <a:lnTo>
                      <a:pt x="624" y="23"/>
                    </a:lnTo>
                    <a:lnTo>
                      <a:pt x="624" y="22"/>
                    </a:lnTo>
                    <a:lnTo>
                      <a:pt x="626" y="22"/>
                    </a:lnTo>
                    <a:lnTo>
                      <a:pt x="627" y="22"/>
                    </a:lnTo>
                    <a:lnTo>
                      <a:pt x="628" y="22"/>
                    </a:lnTo>
                    <a:lnTo>
                      <a:pt x="630" y="21"/>
                    </a:lnTo>
                    <a:lnTo>
                      <a:pt x="632" y="21"/>
                    </a:lnTo>
                    <a:lnTo>
                      <a:pt x="635" y="21"/>
                    </a:lnTo>
                    <a:lnTo>
                      <a:pt x="635" y="23"/>
                    </a:lnTo>
                    <a:lnTo>
                      <a:pt x="638" y="33"/>
                    </a:lnTo>
                    <a:lnTo>
                      <a:pt x="638" y="37"/>
                    </a:lnTo>
                    <a:lnTo>
                      <a:pt x="638" y="38"/>
                    </a:lnTo>
                    <a:lnTo>
                      <a:pt x="639" y="39"/>
                    </a:lnTo>
                    <a:lnTo>
                      <a:pt x="640" y="42"/>
                    </a:lnTo>
                    <a:lnTo>
                      <a:pt x="640" y="44"/>
                    </a:lnTo>
                    <a:lnTo>
                      <a:pt x="640" y="45"/>
                    </a:lnTo>
                    <a:lnTo>
                      <a:pt x="640" y="46"/>
                    </a:lnTo>
                    <a:lnTo>
                      <a:pt x="640" y="47"/>
                    </a:lnTo>
                    <a:lnTo>
                      <a:pt x="641" y="48"/>
                    </a:lnTo>
                    <a:lnTo>
                      <a:pt x="643" y="54"/>
                    </a:lnTo>
                    <a:lnTo>
                      <a:pt x="643" y="56"/>
                    </a:lnTo>
                    <a:lnTo>
                      <a:pt x="644" y="56"/>
                    </a:lnTo>
                    <a:lnTo>
                      <a:pt x="644" y="57"/>
                    </a:lnTo>
                    <a:lnTo>
                      <a:pt x="644" y="61"/>
                    </a:lnTo>
                    <a:lnTo>
                      <a:pt x="645" y="62"/>
                    </a:lnTo>
                    <a:lnTo>
                      <a:pt x="645" y="64"/>
                    </a:lnTo>
                    <a:lnTo>
                      <a:pt x="645" y="65"/>
                    </a:lnTo>
                    <a:lnTo>
                      <a:pt x="646" y="66"/>
                    </a:lnTo>
                    <a:lnTo>
                      <a:pt x="646" y="67"/>
                    </a:lnTo>
                    <a:lnTo>
                      <a:pt x="646" y="69"/>
                    </a:lnTo>
                    <a:lnTo>
                      <a:pt x="647" y="70"/>
                    </a:lnTo>
                    <a:lnTo>
                      <a:pt x="647" y="72"/>
                    </a:lnTo>
                    <a:lnTo>
                      <a:pt x="647" y="73"/>
                    </a:lnTo>
                    <a:lnTo>
                      <a:pt x="647" y="74"/>
                    </a:lnTo>
                    <a:lnTo>
                      <a:pt x="648" y="75"/>
                    </a:lnTo>
                    <a:lnTo>
                      <a:pt x="649" y="80"/>
                    </a:lnTo>
                    <a:lnTo>
                      <a:pt x="649" y="82"/>
                    </a:lnTo>
                    <a:lnTo>
                      <a:pt x="650" y="83"/>
                    </a:lnTo>
                    <a:lnTo>
                      <a:pt x="650" y="87"/>
                    </a:lnTo>
                    <a:lnTo>
                      <a:pt x="650" y="88"/>
                    </a:lnTo>
                    <a:lnTo>
                      <a:pt x="652" y="88"/>
                    </a:lnTo>
                    <a:lnTo>
                      <a:pt x="652" y="90"/>
                    </a:lnTo>
                    <a:lnTo>
                      <a:pt x="652" y="91"/>
                    </a:lnTo>
                    <a:lnTo>
                      <a:pt x="653" y="92"/>
                    </a:lnTo>
                    <a:lnTo>
                      <a:pt x="653" y="94"/>
                    </a:lnTo>
                    <a:lnTo>
                      <a:pt x="653" y="95"/>
                    </a:lnTo>
                    <a:lnTo>
                      <a:pt x="654" y="96"/>
                    </a:lnTo>
                    <a:lnTo>
                      <a:pt x="654" y="97"/>
                    </a:lnTo>
                    <a:lnTo>
                      <a:pt x="655" y="98"/>
                    </a:lnTo>
                    <a:lnTo>
                      <a:pt x="655" y="99"/>
                    </a:lnTo>
                    <a:lnTo>
                      <a:pt x="655" y="100"/>
                    </a:lnTo>
                    <a:lnTo>
                      <a:pt x="657" y="103"/>
                    </a:lnTo>
                    <a:lnTo>
                      <a:pt x="657" y="104"/>
                    </a:lnTo>
                    <a:lnTo>
                      <a:pt x="657" y="105"/>
                    </a:lnTo>
                    <a:lnTo>
                      <a:pt x="659" y="108"/>
                    </a:lnTo>
                    <a:lnTo>
                      <a:pt x="661" y="112"/>
                    </a:lnTo>
                    <a:lnTo>
                      <a:pt x="661" y="113"/>
                    </a:lnTo>
                    <a:lnTo>
                      <a:pt x="665" y="122"/>
                    </a:lnTo>
                    <a:lnTo>
                      <a:pt x="667" y="125"/>
                    </a:lnTo>
                    <a:lnTo>
                      <a:pt x="667" y="127"/>
                    </a:lnTo>
                    <a:lnTo>
                      <a:pt x="669" y="128"/>
                    </a:lnTo>
                    <a:lnTo>
                      <a:pt x="669" y="129"/>
                    </a:lnTo>
                    <a:lnTo>
                      <a:pt x="670" y="131"/>
                    </a:lnTo>
                    <a:lnTo>
                      <a:pt x="670" y="132"/>
                    </a:lnTo>
                    <a:lnTo>
                      <a:pt x="671" y="133"/>
                    </a:lnTo>
                    <a:lnTo>
                      <a:pt x="671" y="134"/>
                    </a:lnTo>
                    <a:lnTo>
                      <a:pt x="672" y="136"/>
                    </a:lnTo>
                    <a:lnTo>
                      <a:pt x="672" y="137"/>
                    </a:lnTo>
                    <a:lnTo>
                      <a:pt x="673" y="139"/>
                    </a:lnTo>
                    <a:lnTo>
                      <a:pt x="674" y="140"/>
                    </a:lnTo>
                    <a:lnTo>
                      <a:pt x="674" y="142"/>
                    </a:lnTo>
                    <a:lnTo>
                      <a:pt x="675" y="145"/>
                    </a:lnTo>
                    <a:lnTo>
                      <a:pt x="676" y="147"/>
                    </a:lnTo>
                    <a:lnTo>
                      <a:pt x="678" y="148"/>
                    </a:lnTo>
                    <a:lnTo>
                      <a:pt x="679" y="150"/>
                    </a:lnTo>
                    <a:lnTo>
                      <a:pt x="679" y="152"/>
                    </a:lnTo>
                    <a:lnTo>
                      <a:pt x="680" y="153"/>
                    </a:lnTo>
                    <a:lnTo>
                      <a:pt x="680" y="155"/>
                    </a:lnTo>
                    <a:lnTo>
                      <a:pt x="681" y="156"/>
                    </a:lnTo>
                    <a:lnTo>
                      <a:pt x="681" y="157"/>
                    </a:lnTo>
                    <a:lnTo>
                      <a:pt x="682" y="159"/>
                    </a:lnTo>
                    <a:lnTo>
                      <a:pt x="683" y="163"/>
                    </a:lnTo>
                    <a:lnTo>
                      <a:pt x="684" y="163"/>
                    </a:lnTo>
                    <a:lnTo>
                      <a:pt x="684" y="164"/>
                    </a:lnTo>
                    <a:lnTo>
                      <a:pt x="685" y="166"/>
                    </a:lnTo>
                    <a:lnTo>
                      <a:pt x="687" y="169"/>
                    </a:lnTo>
                    <a:lnTo>
                      <a:pt x="688" y="171"/>
                    </a:lnTo>
                    <a:lnTo>
                      <a:pt x="688" y="172"/>
                    </a:lnTo>
                    <a:lnTo>
                      <a:pt x="689" y="173"/>
                    </a:lnTo>
                    <a:lnTo>
                      <a:pt x="689" y="174"/>
                    </a:lnTo>
                    <a:lnTo>
                      <a:pt x="689" y="175"/>
                    </a:lnTo>
                    <a:lnTo>
                      <a:pt x="691" y="178"/>
                    </a:lnTo>
                    <a:lnTo>
                      <a:pt x="692" y="181"/>
                    </a:lnTo>
                    <a:lnTo>
                      <a:pt x="692" y="182"/>
                    </a:lnTo>
                    <a:lnTo>
                      <a:pt x="693" y="184"/>
                    </a:lnTo>
                    <a:lnTo>
                      <a:pt x="695" y="186"/>
                    </a:lnTo>
                    <a:lnTo>
                      <a:pt x="695" y="187"/>
                    </a:lnTo>
                    <a:lnTo>
                      <a:pt x="696" y="188"/>
                    </a:lnTo>
                    <a:lnTo>
                      <a:pt x="697" y="188"/>
                    </a:lnTo>
                    <a:lnTo>
                      <a:pt x="698" y="188"/>
                    </a:lnTo>
                    <a:lnTo>
                      <a:pt x="698" y="187"/>
                    </a:lnTo>
                    <a:lnTo>
                      <a:pt x="699" y="187"/>
                    </a:lnTo>
                    <a:lnTo>
                      <a:pt x="700" y="187"/>
                    </a:lnTo>
                    <a:lnTo>
                      <a:pt x="700" y="186"/>
                    </a:lnTo>
                    <a:lnTo>
                      <a:pt x="701" y="186"/>
                    </a:lnTo>
                    <a:lnTo>
                      <a:pt x="702" y="184"/>
                    </a:lnTo>
                    <a:lnTo>
                      <a:pt x="704" y="184"/>
                    </a:lnTo>
                    <a:lnTo>
                      <a:pt x="704" y="183"/>
                    </a:lnTo>
                    <a:lnTo>
                      <a:pt x="705" y="183"/>
                    </a:lnTo>
                    <a:lnTo>
                      <a:pt x="705" y="182"/>
                    </a:lnTo>
                    <a:lnTo>
                      <a:pt x="706" y="182"/>
                    </a:lnTo>
                    <a:lnTo>
                      <a:pt x="707" y="182"/>
                    </a:lnTo>
                    <a:lnTo>
                      <a:pt x="708" y="182"/>
                    </a:lnTo>
                    <a:lnTo>
                      <a:pt x="709" y="182"/>
                    </a:lnTo>
                    <a:lnTo>
                      <a:pt x="710" y="182"/>
                    </a:lnTo>
                    <a:lnTo>
                      <a:pt x="713" y="182"/>
                    </a:lnTo>
                    <a:lnTo>
                      <a:pt x="714" y="182"/>
                    </a:lnTo>
                    <a:lnTo>
                      <a:pt x="716" y="183"/>
                    </a:lnTo>
                    <a:lnTo>
                      <a:pt x="718" y="183"/>
                    </a:lnTo>
                    <a:lnTo>
                      <a:pt x="721" y="183"/>
                    </a:lnTo>
                    <a:lnTo>
                      <a:pt x="722" y="183"/>
                    </a:lnTo>
                    <a:lnTo>
                      <a:pt x="723" y="183"/>
                    </a:lnTo>
                    <a:lnTo>
                      <a:pt x="724" y="183"/>
                    </a:lnTo>
                    <a:lnTo>
                      <a:pt x="725" y="183"/>
                    </a:lnTo>
                    <a:lnTo>
                      <a:pt x="726" y="183"/>
                    </a:lnTo>
                    <a:lnTo>
                      <a:pt x="727" y="183"/>
                    </a:lnTo>
                    <a:lnTo>
                      <a:pt x="728" y="182"/>
                    </a:lnTo>
                    <a:lnTo>
                      <a:pt x="730" y="182"/>
                    </a:lnTo>
                    <a:lnTo>
                      <a:pt x="731" y="182"/>
                    </a:lnTo>
                    <a:lnTo>
                      <a:pt x="732" y="182"/>
                    </a:lnTo>
                    <a:lnTo>
                      <a:pt x="733" y="182"/>
                    </a:lnTo>
                    <a:lnTo>
                      <a:pt x="734" y="182"/>
                    </a:lnTo>
                    <a:lnTo>
                      <a:pt x="735" y="182"/>
                    </a:lnTo>
                    <a:lnTo>
                      <a:pt x="736" y="182"/>
                    </a:lnTo>
                    <a:lnTo>
                      <a:pt x="738" y="182"/>
                    </a:lnTo>
                    <a:lnTo>
                      <a:pt x="739" y="182"/>
                    </a:lnTo>
                    <a:lnTo>
                      <a:pt x="740" y="182"/>
                    </a:lnTo>
                    <a:lnTo>
                      <a:pt x="741" y="182"/>
                    </a:lnTo>
                    <a:lnTo>
                      <a:pt x="742" y="181"/>
                    </a:lnTo>
                    <a:lnTo>
                      <a:pt x="743" y="180"/>
                    </a:lnTo>
                    <a:lnTo>
                      <a:pt x="744" y="180"/>
                    </a:lnTo>
                    <a:lnTo>
                      <a:pt x="745" y="179"/>
                    </a:lnTo>
                    <a:lnTo>
                      <a:pt x="747" y="179"/>
                    </a:lnTo>
                    <a:lnTo>
                      <a:pt x="748" y="179"/>
                    </a:lnTo>
                    <a:lnTo>
                      <a:pt x="748" y="178"/>
                    </a:lnTo>
                    <a:lnTo>
                      <a:pt x="749" y="178"/>
                    </a:lnTo>
                    <a:lnTo>
                      <a:pt x="750" y="178"/>
                    </a:lnTo>
                    <a:lnTo>
                      <a:pt x="751" y="176"/>
                    </a:lnTo>
                    <a:lnTo>
                      <a:pt x="752" y="176"/>
                    </a:lnTo>
                    <a:lnTo>
                      <a:pt x="753" y="175"/>
                    </a:lnTo>
                    <a:lnTo>
                      <a:pt x="754" y="175"/>
                    </a:lnTo>
                    <a:lnTo>
                      <a:pt x="756" y="175"/>
                    </a:lnTo>
                    <a:lnTo>
                      <a:pt x="756" y="174"/>
                    </a:lnTo>
                    <a:lnTo>
                      <a:pt x="757" y="174"/>
                    </a:lnTo>
                    <a:lnTo>
                      <a:pt x="758" y="174"/>
                    </a:lnTo>
                    <a:lnTo>
                      <a:pt x="758" y="173"/>
                    </a:lnTo>
                    <a:lnTo>
                      <a:pt x="759" y="173"/>
                    </a:lnTo>
                    <a:lnTo>
                      <a:pt x="760" y="173"/>
                    </a:lnTo>
                    <a:lnTo>
                      <a:pt x="761" y="172"/>
                    </a:lnTo>
                    <a:lnTo>
                      <a:pt x="762" y="172"/>
                    </a:lnTo>
                    <a:lnTo>
                      <a:pt x="764" y="171"/>
                    </a:lnTo>
                    <a:lnTo>
                      <a:pt x="765" y="171"/>
                    </a:lnTo>
                    <a:lnTo>
                      <a:pt x="766" y="170"/>
                    </a:lnTo>
                    <a:lnTo>
                      <a:pt x="767" y="170"/>
                    </a:lnTo>
                    <a:lnTo>
                      <a:pt x="768" y="170"/>
                    </a:lnTo>
                    <a:lnTo>
                      <a:pt x="769" y="170"/>
                    </a:lnTo>
                    <a:lnTo>
                      <a:pt x="769" y="169"/>
                    </a:lnTo>
                    <a:lnTo>
                      <a:pt x="770" y="169"/>
                    </a:lnTo>
                    <a:lnTo>
                      <a:pt x="771" y="169"/>
                    </a:lnTo>
                    <a:lnTo>
                      <a:pt x="773" y="169"/>
                    </a:lnTo>
                    <a:lnTo>
                      <a:pt x="775" y="167"/>
                    </a:lnTo>
                    <a:lnTo>
                      <a:pt x="776" y="167"/>
                    </a:lnTo>
                    <a:lnTo>
                      <a:pt x="777" y="167"/>
                    </a:lnTo>
                    <a:lnTo>
                      <a:pt x="779" y="167"/>
                    </a:lnTo>
                    <a:lnTo>
                      <a:pt x="781" y="167"/>
                    </a:lnTo>
                    <a:lnTo>
                      <a:pt x="781" y="166"/>
                    </a:lnTo>
                    <a:lnTo>
                      <a:pt x="782" y="166"/>
                    </a:lnTo>
                    <a:lnTo>
                      <a:pt x="783" y="166"/>
                    </a:lnTo>
                    <a:lnTo>
                      <a:pt x="784" y="166"/>
                    </a:lnTo>
                    <a:lnTo>
                      <a:pt x="785" y="166"/>
                    </a:lnTo>
                    <a:lnTo>
                      <a:pt x="786" y="165"/>
                    </a:lnTo>
                    <a:lnTo>
                      <a:pt x="787" y="165"/>
                    </a:lnTo>
                    <a:lnTo>
                      <a:pt x="788" y="165"/>
                    </a:lnTo>
                    <a:lnTo>
                      <a:pt x="790" y="165"/>
                    </a:lnTo>
                    <a:lnTo>
                      <a:pt x="791" y="165"/>
                    </a:lnTo>
                    <a:lnTo>
                      <a:pt x="792" y="165"/>
                    </a:lnTo>
                    <a:lnTo>
                      <a:pt x="792" y="164"/>
                    </a:lnTo>
                    <a:lnTo>
                      <a:pt x="793" y="164"/>
                    </a:lnTo>
                    <a:lnTo>
                      <a:pt x="794" y="164"/>
                    </a:lnTo>
                    <a:lnTo>
                      <a:pt x="795" y="164"/>
                    </a:lnTo>
                    <a:lnTo>
                      <a:pt x="796" y="164"/>
                    </a:lnTo>
                    <a:lnTo>
                      <a:pt x="797" y="164"/>
                    </a:lnTo>
                    <a:lnTo>
                      <a:pt x="797" y="163"/>
                    </a:lnTo>
                    <a:lnTo>
                      <a:pt x="799" y="163"/>
                    </a:lnTo>
                    <a:lnTo>
                      <a:pt x="800" y="163"/>
                    </a:lnTo>
                    <a:lnTo>
                      <a:pt x="801" y="163"/>
                    </a:lnTo>
                    <a:lnTo>
                      <a:pt x="802" y="163"/>
                    </a:lnTo>
                    <a:lnTo>
                      <a:pt x="803" y="162"/>
                    </a:lnTo>
                    <a:lnTo>
                      <a:pt x="804" y="162"/>
                    </a:lnTo>
                    <a:lnTo>
                      <a:pt x="805" y="162"/>
                    </a:lnTo>
                    <a:lnTo>
                      <a:pt x="808" y="162"/>
                    </a:lnTo>
                    <a:lnTo>
                      <a:pt x="809" y="162"/>
                    </a:lnTo>
                    <a:lnTo>
                      <a:pt x="810" y="161"/>
                    </a:lnTo>
                    <a:lnTo>
                      <a:pt x="811" y="161"/>
                    </a:lnTo>
                    <a:lnTo>
                      <a:pt x="812" y="161"/>
                    </a:lnTo>
                    <a:lnTo>
                      <a:pt x="813" y="159"/>
                    </a:lnTo>
                    <a:lnTo>
                      <a:pt x="814" y="159"/>
                    </a:lnTo>
                    <a:lnTo>
                      <a:pt x="816" y="159"/>
                    </a:lnTo>
                    <a:lnTo>
                      <a:pt x="816" y="158"/>
                    </a:lnTo>
                    <a:lnTo>
                      <a:pt x="817" y="158"/>
                    </a:lnTo>
                    <a:lnTo>
                      <a:pt x="818" y="157"/>
                    </a:lnTo>
                    <a:lnTo>
                      <a:pt x="820" y="156"/>
                    </a:lnTo>
                    <a:lnTo>
                      <a:pt x="821" y="156"/>
                    </a:lnTo>
                    <a:lnTo>
                      <a:pt x="821" y="155"/>
                    </a:lnTo>
                    <a:lnTo>
                      <a:pt x="822" y="155"/>
                    </a:lnTo>
                    <a:lnTo>
                      <a:pt x="823" y="155"/>
                    </a:lnTo>
                    <a:lnTo>
                      <a:pt x="823" y="154"/>
                    </a:lnTo>
                    <a:lnTo>
                      <a:pt x="825" y="154"/>
                    </a:lnTo>
                    <a:lnTo>
                      <a:pt x="826" y="153"/>
                    </a:lnTo>
                    <a:lnTo>
                      <a:pt x="827" y="153"/>
                    </a:lnTo>
                    <a:lnTo>
                      <a:pt x="828" y="152"/>
                    </a:lnTo>
                    <a:lnTo>
                      <a:pt x="829" y="152"/>
                    </a:lnTo>
                    <a:lnTo>
                      <a:pt x="829" y="150"/>
                    </a:lnTo>
                    <a:lnTo>
                      <a:pt x="830" y="150"/>
                    </a:lnTo>
                    <a:lnTo>
                      <a:pt x="831" y="150"/>
                    </a:lnTo>
                    <a:lnTo>
                      <a:pt x="833" y="150"/>
                    </a:lnTo>
                    <a:lnTo>
                      <a:pt x="834" y="150"/>
                    </a:lnTo>
                    <a:lnTo>
                      <a:pt x="835" y="150"/>
                    </a:lnTo>
                    <a:lnTo>
                      <a:pt x="836" y="150"/>
                    </a:lnTo>
                    <a:lnTo>
                      <a:pt x="837" y="150"/>
                    </a:lnTo>
                    <a:lnTo>
                      <a:pt x="838" y="150"/>
                    </a:lnTo>
                    <a:lnTo>
                      <a:pt x="839" y="150"/>
                    </a:lnTo>
                    <a:lnTo>
                      <a:pt x="840" y="152"/>
                    </a:lnTo>
                    <a:lnTo>
                      <a:pt x="842" y="152"/>
                    </a:lnTo>
                    <a:lnTo>
                      <a:pt x="843" y="152"/>
                    </a:lnTo>
                    <a:lnTo>
                      <a:pt x="844" y="152"/>
                    </a:lnTo>
                    <a:lnTo>
                      <a:pt x="845" y="153"/>
                    </a:lnTo>
                    <a:lnTo>
                      <a:pt x="847" y="153"/>
                    </a:lnTo>
                    <a:lnTo>
                      <a:pt x="848" y="153"/>
                    </a:lnTo>
                    <a:lnTo>
                      <a:pt x="850" y="153"/>
                    </a:lnTo>
                    <a:lnTo>
                      <a:pt x="851" y="153"/>
                    </a:lnTo>
                    <a:lnTo>
                      <a:pt x="851" y="154"/>
                    </a:lnTo>
                    <a:lnTo>
                      <a:pt x="852" y="154"/>
                    </a:lnTo>
                    <a:lnTo>
                      <a:pt x="853" y="154"/>
                    </a:lnTo>
                    <a:lnTo>
                      <a:pt x="854" y="154"/>
                    </a:lnTo>
                    <a:lnTo>
                      <a:pt x="855" y="154"/>
                    </a:lnTo>
                    <a:lnTo>
                      <a:pt x="856" y="154"/>
                    </a:lnTo>
                    <a:lnTo>
                      <a:pt x="857" y="154"/>
                    </a:lnTo>
                    <a:lnTo>
                      <a:pt x="860" y="155"/>
                    </a:lnTo>
                    <a:lnTo>
                      <a:pt x="861" y="155"/>
                    </a:lnTo>
                    <a:lnTo>
                      <a:pt x="862" y="154"/>
                    </a:lnTo>
                    <a:lnTo>
                      <a:pt x="863" y="153"/>
                    </a:lnTo>
                    <a:lnTo>
                      <a:pt x="865" y="152"/>
                    </a:lnTo>
                    <a:lnTo>
                      <a:pt x="866" y="152"/>
                    </a:lnTo>
                    <a:lnTo>
                      <a:pt x="868" y="150"/>
                    </a:lnTo>
                    <a:lnTo>
                      <a:pt x="869" y="150"/>
                    </a:lnTo>
                    <a:lnTo>
                      <a:pt x="870" y="149"/>
                    </a:lnTo>
                    <a:lnTo>
                      <a:pt x="871" y="148"/>
                    </a:lnTo>
                    <a:lnTo>
                      <a:pt x="877" y="147"/>
                    </a:lnTo>
                    <a:lnTo>
                      <a:pt x="878" y="147"/>
                    </a:lnTo>
                    <a:lnTo>
                      <a:pt x="880" y="146"/>
                    </a:lnTo>
                    <a:lnTo>
                      <a:pt x="881" y="146"/>
                    </a:lnTo>
                    <a:lnTo>
                      <a:pt x="882" y="146"/>
                    </a:lnTo>
                    <a:lnTo>
                      <a:pt x="882" y="147"/>
                    </a:lnTo>
                    <a:lnTo>
                      <a:pt x="883" y="148"/>
                    </a:lnTo>
                    <a:lnTo>
                      <a:pt x="885" y="148"/>
                    </a:lnTo>
                    <a:lnTo>
                      <a:pt x="886" y="149"/>
                    </a:lnTo>
                    <a:lnTo>
                      <a:pt x="887" y="150"/>
                    </a:lnTo>
                    <a:lnTo>
                      <a:pt x="889" y="152"/>
                    </a:lnTo>
                    <a:lnTo>
                      <a:pt x="889" y="153"/>
                    </a:lnTo>
                    <a:lnTo>
                      <a:pt x="890" y="153"/>
                    </a:lnTo>
                    <a:lnTo>
                      <a:pt x="891" y="154"/>
                    </a:lnTo>
                    <a:lnTo>
                      <a:pt x="892" y="155"/>
                    </a:lnTo>
                    <a:lnTo>
                      <a:pt x="895" y="157"/>
                    </a:lnTo>
                    <a:lnTo>
                      <a:pt x="896" y="157"/>
                    </a:lnTo>
                    <a:lnTo>
                      <a:pt x="896" y="158"/>
                    </a:lnTo>
                    <a:lnTo>
                      <a:pt x="898" y="159"/>
                    </a:lnTo>
                    <a:lnTo>
                      <a:pt x="899" y="161"/>
                    </a:lnTo>
                    <a:lnTo>
                      <a:pt x="900" y="162"/>
                    </a:lnTo>
                    <a:lnTo>
                      <a:pt x="902" y="162"/>
                    </a:lnTo>
                    <a:lnTo>
                      <a:pt x="903" y="163"/>
                    </a:lnTo>
                    <a:lnTo>
                      <a:pt x="904" y="164"/>
                    </a:lnTo>
                    <a:lnTo>
                      <a:pt x="906" y="165"/>
                    </a:lnTo>
                    <a:lnTo>
                      <a:pt x="906" y="166"/>
                    </a:lnTo>
                    <a:lnTo>
                      <a:pt x="907" y="167"/>
                    </a:lnTo>
                    <a:lnTo>
                      <a:pt x="908" y="167"/>
                    </a:lnTo>
                    <a:lnTo>
                      <a:pt x="909" y="169"/>
                    </a:lnTo>
                    <a:lnTo>
                      <a:pt x="911" y="170"/>
                    </a:lnTo>
                    <a:lnTo>
                      <a:pt x="912" y="171"/>
                    </a:lnTo>
                    <a:lnTo>
                      <a:pt x="913" y="171"/>
                    </a:lnTo>
                    <a:lnTo>
                      <a:pt x="913" y="172"/>
                    </a:lnTo>
                    <a:lnTo>
                      <a:pt x="914" y="172"/>
                    </a:lnTo>
                    <a:lnTo>
                      <a:pt x="914" y="173"/>
                    </a:lnTo>
                    <a:lnTo>
                      <a:pt x="915" y="173"/>
                    </a:lnTo>
                    <a:lnTo>
                      <a:pt x="916" y="174"/>
                    </a:lnTo>
                    <a:lnTo>
                      <a:pt x="917" y="175"/>
                    </a:lnTo>
                    <a:lnTo>
                      <a:pt x="919" y="176"/>
                    </a:lnTo>
                    <a:lnTo>
                      <a:pt x="920" y="176"/>
                    </a:lnTo>
                    <a:lnTo>
                      <a:pt x="920" y="178"/>
                    </a:lnTo>
                    <a:lnTo>
                      <a:pt x="921" y="178"/>
                    </a:lnTo>
                    <a:lnTo>
                      <a:pt x="922" y="179"/>
                    </a:lnTo>
                    <a:lnTo>
                      <a:pt x="923" y="180"/>
                    </a:lnTo>
                    <a:lnTo>
                      <a:pt x="924" y="181"/>
                    </a:lnTo>
                    <a:lnTo>
                      <a:pt x="925" y="181"/>
                    </a:lnTo>
                    <a:lnTo>
                      <a:pt x="925" y="182"/>
                    </a:lnTo>
                    <a:lnTo>
                      <a:pt x="925" y="183"/>
                    </a:lnTo>
                    <a:lnTo>
                      <a:pt x="925" y="184"/>
                    </a:lnTo>
                    <a:lnTo>
                      <a:pt x="926" y="186"/>
                    </a:lnTo>
                    <a:lnTo>
                      <a:pt x="926" y="187"/>
                    </a:lnTo>
                    <a:lnTo>
                      <a:pt x="928" y="187"/>
                    </a:lnTo>
                    <a:lnTo>
                      <a:pt x="928" y="188"/>
                    </a:lnTo>
                    <a:lnTo>
                      <a:pt x="929" y="189"/>
                    </a:lnTo>
                    <a:lnTo>
                      <a:pt x="930" y="190"/>
                    </a:lnTo>
                    <a:lnTo>
                      <a:pt x="931" y="190"/>
                    </a:lnTo>
                    <a:lnTo>
                      <a:pt x="932" y="190"/>
                    </a:lnTo>
                    <a:lnTo>
                      <a:pt x="932" y="191"/>
                    </a:lnTo>
                    <a:lnTo>
                      <a:pt x="933" y="191"/>
                    </a:lnTo>
                    <a:lnTo>
                      <a:pt x="934" y="191"/>
                    </a:lnTo>
                    <a:lnTo>
                      <a:pt x="935" y="191"/>
                    </a:lnTo>
                    <a:lnTo>
                      <a:pt x="937" y="191"/>
                    </a:lnTo>
                    <a:lnTo>
                      <a:pt x="938" y="191"/>
                    </a:lnTo>
                    <a:lnTo>
                      <a:pt x="938" y="192"/>
                    </a:lnTo>
                    <a:lnTo>
                      <a:pt x="939" y="192"/>
                    </a:lnTo>
                    <a:lnTo>
                      <a:pt x="940" y="192"/>
                    </a:lnTo>
                    <a:lnTo>
                      <a:pt x="940" y="194"/>
                    </a:lnTo>
                    <a:lnTo>
                      <a:pt x="941" y="194"/>
                    </a:lnTo>
                    <a:lnTo>
                      <a:pt x="942" y="194"/>
                    </a:lnTo>
                    <a:lnTo>
                      <a:pt x="943" y="195"/>
                    </a:lnTo>
                    <a:lnTo>
                      <a:pt x="947" y="196"/>
                    </a:lnTo>
                    <a:lnTo>
                      <a:pt x="948" y="197"/>
                    </a:lnTo>
                    <a:lnTo>
                      <a:pt x="949" y="197"/>
                    </a:lnTo>
                    <a:lnTo>
                      <a:pt x="950" y="198"/>
                    </a:lnTo>
                    <a:lnTo>
                      <a:pt x="952" y="198"/>
                    </a:lnTo>
                    <a:lnTo>
                      <a:pt x="951" y="200"/>
                    </a:lnTo>
                    <a:lnTo>
                      <a:pt x="951" y="201"/>
                    </a:lnTo>
                    <a:lnTo>
                      <a:pt x="950" y="203"/>
                    </a:lnTo>
                    <a:lnTo>
                      <a:pt x="950" y="205"/>
                    </a:lnTo>
                    <a:lnTo>
                      <a:pt x="949" y="206"/>
                    </a:lnTo>
                    <a:lnTo>
                      <a:pt x="949" y="207"/>
                    </a:lnTo>
                    <a:lnTo>
                      <a:pt x="948" y="209"/>
                    </a:lnTo>
                    <a:lnTo>
                      <a:pt x="948" y="211"/>
                    </a:lnTo>
                    <a:lnTo>
                      <a:pt x="948" y="212"/>
                    </a:lnTo>
                    <a:lnTo>
                      <a:pt x="947" y="214"/>
                    </a:lnTo>
                    <a:lnTo>
                      <a:pt x="947" y="215"/>
                    </a:lnTo>
                    <a:lnTo>
                      <a:pt x="946" y="215"/>
                    </a:lnTo>
                    <a:lnTo>
                      <a:pt x="946" y="216"/>
                    </a:lnTo>
                    <a:lnTo>
                      <a:pt x="946" y="217"/>
                    </a:lnTo>
                    <a:lnTo>
                      <a:pt x="945" y="220"/>
                    </a:lnTo>
                    <a:lnTo>
                      <a:pt x="945" y="221"/>
                    </a:lnTo>
                    <a:lnTo>
                      <a:pt x="945" y="222"/>
                    </a:lnTo>
                    <a:lnTo>
                      <a:pt x="943" y="222"/>
                    </a:lnTo>
                    <a:lnTo>
                      <a:pt x="943" y="223"/>
                    </a:lnTo>
                    <a:lnTo>
                      <a:pt x="942" y="224"/>
                    </a:lnTo>
                    <a:lnTo>
                      <a:pt x="941" y="225"/>
                    </a:lnTo>
                    <a:lnTo>
                      <a:pt x="941" y="226"/>
                    </a:lnTo>
                    <a:lnTo>
                      <a:pt x="940" y="226"/>
                    </a:lnTo>
                    <a:lnTo>
                      <a:pt x="939" y="229"/>
                    </a:lnTo>
                    <a:lnTo>
                      <a:pt x="939" y="230"/>
                    </a:lnTo>
                    <a:lnTo>
                      <a:pt x="938" y="231"/>
                    </a:lnTo>
                    <a:lnTo>
                      <a:pt x="938" y="232"/>
                    </a:lnTo>
                    <a:lnTo>
                      <a:pt x="937" y="233"/>
                    </a:lnTo>
                    <a:lnTo>
                      <a:pt x="937" y="234"/>
                    </a:lnTo>
                    <a:lnTo>
                      <a:pt x="935" y="236"/>
                    </a:lnTo>
                    <a:lnTo>
                      <a:pt x="935" y="237"/>
                    </a:lnTo>
                    <a:lnTo>
                      <a:pt x="934" y="238"/>
                    </a:lnTo>
                    <a:lnTo>
                      <a:pt x="934" y="239"/>
                    </a:lnTo>
                    <a:lnTo>
                      <a:pt x="933" y="240"/>
                    </a:lnTo>
                    <a:lnTo>
                      <a:pt x="933" y="241"/>
                    </a:lnTo>
                    <a:lnTo>
                      <a:pt x="931" y="246"/>
                    </a:lnTo>
                    <a:lnTo>
                      <a:pt x="931" y="247"/>
                    </a:lnTo>
                    <a:lnTo>
                      <a:pt x="931" y="248"/>
                    </a:lnTo>
                    <a:lnTo>
                      <a:pt x="930" y="249"/>
                    </a:lnTo>
                    <a:lnTo>
                      <a:pt x="930" y="251"/>
                    </a:lnTo>
                    <a:lnTo>
                      <a:pt x="929" y="254"/>
                    </a:lnTo>
                    <a:lnTo>
                      <a:pt x="929" y="255"/>
                    </a:lnTo>
                    <a:lnTo>
                      <a:pt x="929" y="256"/>
                    </a:lnTo>
                    <a:lnTo>
                      <a:pt x="928" y="256"/>
                    </a:lnTo>
                    <a:lnTo>
                      <a:pt x="925" y="261"/>
                    </a:lnTo>
                    <a:lnTo>
                      <a:pt x="925" y="262"/>
                    </a:lnTo>
                    <a:lnTo>
                      <a:pt x="924" y="263"/>
                    </a:lnTo>
                    <a:lnTo>
                      <a:pt x="924" y="264"/>
                    </a:lnTo>
                    <a:lnTo>
                      <a:pt x="923" y="264"/>
                    </a:lnTo>
                    <a:lnTo>
                      <a:pt x="923" y="265"/>
                    </a:lnTo>
                    <a:lnTo>
                      <a:pt x="923" y="266"/>
                    </a:lnTo>
                    <a:lnTo>
                      <a:pt x="922" y="267"/>
                    </a:lnTo>
                    <a:lnTo>
                      <a:pt x="922" y="268"/>
                    </a:lnTo>
                    <a:lnTo>
                      <a:pt x="922" y="270"/>
                    </a:lnTo>
                    <a:lnTo>
                      <a:pt x="921" y="270"/>
                    </a:lnTo>
                    <a:lnTo>
                      <a:pt x="921" y="271"/>
                    </a:lnTo>
                    <a:lnTo>
                      <a:pt x="920" y="271"/>
                    </a:lnTo>
                    <a:lnTo>
                      <a:pt x="920" y="272"/>
                    </a:lnTo>
                    <a:lnTo>
                      <a:pt x="920" y="273"/>
                    </a:lnTo>
                    <a:lnTo>
                      <a:pt x="919" y="274"/>
                    </a:lnTo>
                    <a:lnTo>
                      <a:pt x="919" y="275"/>
                    </a:lnTo>
                    <a:lnTo>
                      <a:pt x="917" y="275"/>
                    </a:lnTo>
                    <a:lnTo>
                      <a:pt x="917" y="276"/>
                    </a:lnTo>
                    <a:lnTo>
                      <a:pt x="916" y="278"/>
                    </a:lnTo>
                    <a:lnTo>
                      <a:pt x="915" y="278"/>
                    </a:lnTo>
                    <a:lnTo>
                      <a:pt x="915" y="279"/>
                    </a:lnTo>
                    <a:lnTo>
                      <a:pt x="914" y="279"/>
                    </a:lnTo>
                    <a:lnTo>
                      <a:pt x="913" y="279"/>
                    </a:lnTo>
                    <a:lnTo>
                      <a:pt x="913" y="280"/>
                    </a:lnTo>
                    <a:lnTo>
                      <a:pt x="912" y="280"/>
                    </a:lnTo>
                    <a:lnTo>
                      <a:pt x="911" y="280"/>
                    </a:lnTo>
                    <a:lnTo>
                      <a:pt x="911" y="281"/>
                    </a:lnTo>
                    <a:lnTo>
                      <a:pt x="909" y="282"/>
                    </a:lnTo>
                    <a:lnTo>
                      <a:pt x="908" y="283"/>
                    </a:lnTo>
                    <a:lnTo>
                      <a:pt x="908" y="284"/>
                    </a:lnTo>
                    <a:lnTo>
                      <a:pt x="907" y="286"/>
                    </a:lnTo>
                    <a:lnTo>
                      <a:pt x="906" y="287"/>
                    </a:lnTo>
                    <a:lnTo>
                      <a:pt x="904" y="291"/>
                    </a:lnTo>
                    <a:lnTo>
                      <a:pt x="904" y="292"/>
                    </a:lnTo>
                    <a:lnTo>
                      <a:pt x="903" y="292"/>
                    </a:lnTo>
                    <a:lnTo>
                      <a:pt x="903" y="293"/>
                    </a:lnTo>
                    <a:lnTo>
                      <a:pt x="902" y="293"/>
                    </a:lnTo>
                    <a:lnTo>
                      <a:pt x="902" y="295"/>
                    </a:lnTo>
                    <a:lnTo>
                      <a:pt x="900" y="296"/>
                    </a:lnTo>
                    <a:lnTo>
                      <a:pt x="899" y="297"/>
                    </a:lnTo>
                    <a:lnTo>
                      <a:pt x="899" y="298"/>
                    </a:lnTo>
                    <a:lnTo>
                      <a:pt x="898" y="299"/>
                    </a:lnTo>
                    <a:lnTo>
                      <a:pt x="896" y="301"/>
                    </a:lnTo>
                    <a:lnTo>
                      <a:pt x="896" y="303"/>
                    </a:lnTo>
                    <a:lnTo>
                      <a:pt x="895" y="303"/>
                    </a:lnTo>
                    <a:lnTo>
                      <a:pt x="895" y="304"/>
                    </a:lnTo>
                    <a:lnTo>
                      <a:pt x="891" y="308"/>
                    </a:lnTo>
                    <a:lnTo>
                      <a:pt x="890" y="309"/>
                    </a:lnTo>
                    <a:lnTo>
                      <a:pt x="888" y="313"/>
                    </a:lnTo>
                    <a:lnTo>
                      <a:pt x="887" y="314"/>
                    </a:lnTo>
                    <a:lnTo>
                      <a:pt x="883" y="320"/>
                    </a:lnTo>
                    <a:lnTo>
                      <a:pt x="881" y="324"/>
                    </a:lnTo>
                    <a:lnTo>
                      <a:pt x="880" y="326"/>
                    </a:lnTo>
                    <a:lnTo>
                      <a:pt x="879" y="331"/>
                    </a:lnTo>
                    <a:lnTo>
                      <a:pt x="878" y="332"/>
                    </a:lnTo>
                    <a:lnTo>
                      <a:pt x="878" y="333"/>
                    </a:lnTo>
                    <a:lnTo>
                      <a:pt x="877" y="333"/>
                    </a:lnTo>
                    <a:lnTo>
                      <a:pt x="877" y="334"/>
                    </a:lnTo>
                    <a:lnTo>
                      <a:pt x="877" y="335"/>
                    </a:lnTo>
                    <a:lnTo>
                      <a:pt x="877" y="337"/>
                    </a:lnTo>
                    <a:lnTo>
                      <a:pt x="876" y="337"/>
                    </a:lnTo>
                    <a:lnTo>
                      <a:pt x="876" y="338"/>
                    </a:lnTo>
                    <a:lnTo>
                      <a:pt x="874" y="338"/>
                    </a:lnTo>
                    <a:lnTo>
                      <a:pt x="874" y="339"/>
                    </a:lnTo>
                    <a:lnTo>
                      <a:pt x="873" y="340"/>
                    </a:lnTo>
                    <a:lnTo>
                      <a:pt x="872" y="341"/>
                    </a:lnTo>
                    <a:lnTo>
                      <a:pt x="871" y="342"/>
                    </a:lnTo>
                    <a:lnTo>
                      <a:pt x="870" y="343"/>
                    </a:lnTo>
                    <a:lnTo>
                      <a:pt x="869" y="343"/>
                    </a:lnTo>
                    <a:lnTo>
                      <a:pt x="869" y="345"/>
                    </a:lnTo>
                    <a:lnTo>
                      <a:pt x="868" y="345"/>
                    </a:lnTo>
                    <a:lnTo>
                      <a:pt x="868" y="346"/>
                    </a:lnTo>
                    <a:lnTo>
                      <a:pt x="866" y="346"/>
                    </a:lnTo>
                    <a:lnTo>
                      <a:pt x="865" y="347"/>
                    </a:lnTo>
                    <a:lnTo>
                      <a:pt x="864" y="348"/>
                    </a:lnTo>
                    <a:lnTo>
                      <a:pt x="863" y="348"/>
                    </a:lnTo>
                    <a:lnTo>
                      <a:pt x="863" y="349"/>
                    </a:lnTo>
                    <a:lnTo>
                      <a:pt x="862" y="349"/>
                    </a:lnTo>
                    <a:lnTo>
                      <a:pt x="862" y="350"/>
                    </a:lnTo>
                    <a:lnTo>
                      <a:pt x="861" y="350"/>
                    </a:lnTo>
                    <a:lnTo>
                      <a:pt x="860" y="351"/>
                    </a:lnTo>
                    <a:lnTo>
                      <a:pt x="860" y="353"/>
                    </a:lnTo>
                    <a:lnTo>
                      <a:pt x="859" y="353"/>
                    </a:lnTo>
                    <a:lnTo>
                      <a:pt x="857" y="353"/>
                    </a:lnTo>
                    <a:lnTo>
                      <a:pt x="857" y="354"/>
                    </a:lnTo>
                    <a:lnTo>
                      <a:pt x="856" y="354"/>
                    </a:lnTo>
                    <a:lnTo>
                      <a:pt x="855" y="354"/>
                    </a:lnTo>
                    <a:lnTo>
                      <a:pt x="854" y="354"/>
                    </a:lnTo>
                    <a:lnTo>
                      <a:pt x="853" y="355"/>
                    </a:lnTo>
                    <a:lnTo>
                      <a:pt x="852" y="355"/>
                    </a:lnTo>
                    <a:lnTo>
                      <a:pt x="852" y="356"/>
                    </a:lnTo>
                    <a:lnTo>
                      <a:pt x="851" y="356"/>
                    </a:lnTo>
                    <a:lnTo>
                      <a:pt x="851" y="357"/>
                    </a:lnTo>
                    <a:lnTo>
                      <a:pt x="850" y="357"/>
                    </a:lnTo>
                    <a:lnTo>
                      <a:pt x="848" y="359"/>
                    </a:lnTo>
                    <a:lnTo>
                      <a:pt x="847" y="360"/>
                    </a:lnTo>
                    <a:lnTo>
                      <a:pt x="845" y="363"/>
                    </a:lnTo>
                    <a:lnTo>
                      <a:pt x="844" y="365"/>
                    </a:lnTo>
                    <a:lnTo>
                      <a:pt x="842" y="366"/>
                    </a:lnTo>
                    <a:lnTo>
                      <a:pt x="837" y="371"/>
                    </a:lnTo>
                    <a:lnTo>
                      <a:pt x="836" y="372"/>
                    </a:lnTo>
                    <a:lnTo>
                      <a:pt x="836" y="373"/>
                    </a:lnTo>
                    <a:lnTo>
                      <a:pt x="833" y="375"/>
                    </a:lnTo>
                    <a:lnTo>
                      <a:pt x="831" y="378"/>
                    </a:lnTo>
                    <a:lnTo>
                      <a:pt x="830" y="378"/>
                    </a:lnTo>
                    <a:lnTo>
                      <a:pt x="829" y="379"/>
                    </a:lnTo>
                    <a:lnTo>
                      <a:pt x="829" y="380"/>
                    </a:lnTo>
                    <a:lnTo>
                      <a:pt x="828" y="381"/>
                    </a:lnTo>
                    <a:lnTo>
                      <a:pt x="827" y="381"/>
                    </a:lnTo>
                    <a:lnTo>
                      <a:pt x="826" y="382"/>
                    </a:lnTo>
                    <a:lnTo>
                      <a:pt x="826" y="383"/>
                    </a:lnTo>
                    <a:lnTo>
                      <a:pt x="825" y="383"/>
                    </a:lnTo>
                    <a:lnTo>
                      <a:pt x="823" y="385"/>
                    </a:lnTo>
                    <a:lnTo>
                      <a:pt x="822" y="385"/>
                    </a:lnTo>
                    <a:lnTo>
                      <a:pt x="821" y="387"/>
                    </a:lnTo>
                    <a:lnTo>
                      <a:pt x="820" y="388"/>
                    </a:lnTo>
                    <a:lnTo>
                      <a:pt x="820" y="389"/>
                    </a:lnTo>
                    <a:lnTo>
                      <a:pt x="819" y="389"/>
                    </a:lnTo>
                    <a:lnTo>
                      <a:pt x="819" y="390"/>
                    </a:lnTo>
                    <a:lnTo>
                      <a:pt x="819" y="391"/>
                    </a:lnTo>
                    <a:lnTo>
                      <a:pt x="818" y="391"/>
                    </a:lnTo>
                    <a:lnTo>
                      <a:pt x="817" y="392"/>
                    </a:lnTo>
                    <a:lnTo>
                      <a:pt x="816" y="392"/>
                    </a:lnTo>
                    <a:lnTo>
                      <a:pt x="816" y="393"/>
                    </a:lnTo>
                    <a:lnTo>
                      <a:pt x="814" y="395"/>
                    </a:lnTo>
                    <a:lnTo>
                      <a:pt x="812" y="396"/>
                    </a:lnTo>
                    <a:lnTo>
                      <a:pt x="812" y="397"/>
                    </a:lnTo>
                    <a:lnTo>
                      <a:pt x="811" y="397"/>
                    </a:lnTo>
                    <a:lnTo>
                      <a:pt x="811" y="398"/>
                    </a:lnTo>
                    <a:lnTo>
                      <a:pt x="810" y="398"/>
                    </a:lnTo>
                    <a:lnTo>
                      <a:pt x="808" y="401"/>
                    </a:lnTo>
                    <a:lnTo>
                      <a:pt x="807" y="401"/>
                    </a:lnTo>
                    <a:lnTo>
                      <a:pt x="805" y="403"/>
                    </a:lnTo>
                    <a:lnTo>
                      <a:pt x="804" y="404"/>
                    </a:lnTo>
                    <a:lnTo>
                      <a:pt x="803" y="405"/>
                    </a:lnTo>
                    <a:lnTo>
                      <a:pt x="803" y="406"/>
                    </a:lnTo>
                    <a:lnTo>
                      <a:pt x="803" y="408"/>
                    </a:lnTo>
                    <a:lnTo>
                      <a:pt x="803" y="409"/>
                    </a:lnTo>
                    <a:lnTo>
                      <a:pt x="803" y="410"/>
                    </a:lnTo>
                    <a:lnTo>
                      <a:pt x="803" y="412"/>
                    </a:lnTo>
                    <a:lnTo>
                      <a:pt x="803" y="414"/>
                    </a:lnTo>
                    <a:lnTo>
                      <a:pt x="803" y="416"/>
                    </a:lnTo>
                    <a:lnTo>
                      <a:pt x="803" y="418"/>
                    </a:lnTo>
                    <a:lnTo>
                      <a:pt x="803" y="420"/>
                    </a:lnTo>
                    <a:lnTo>
                      <a:pt x="803" y="421"/>
                    </a:lnTo>
                    <a:lnTo>
                      <a:pt x="803" y="422"/>
                    </a:lnTo>
                    <a:lnTo>
                      <a:pt x="803" y="423"/>
                    </a:lnTo>
                    <a:lnTo>
                      <a:pt x="803" y="426"/>
                    </a:lnTo>
                    <a:lnTo>
                      <a:pt x="803" y="427"/>
                    </a:lnTo>
                    <a:lnTo>
                      <a:pt x="803" y="429"/>
                    </a:lnTo>
                    <a:lnTo>
                      <a:pt x="803" y="430"/>
                    </a:lnTo>
                    <a:lnTo>
                      <a:pt x="803" y="431"/>
                    </a:lnTo>
                    <a:lnTo>
                      <a:pt x="803" y="432"/>
                    </a:lnTo>
                    <a:lnTo>
                      <a:pt x="803" y="433"/>
                    </a:lnTo>
                    <a:lnTo>
                      <a:pt x="803" y="434"/>
                    </a:lnTo>
                    <a:lnTo>
                      <a:pt x="803" y="435"/>
                    </a:lnTo>
                    <a:lnTo>
                      <a:pt x="803" y="438"/>
                    </a:lnTo>
                    <a:lnTo>
                      <a:pt x="803" y="440"/>
                    </a:lnTo>
                    <a:lnTo>
                      <a:pt x="803" y="441"/>
                    </a:lnTo>
                    <a:lnTo>
                      <a:pt x="803" y="445"/>
                    </a:lnTo>
                    <a:lnTo>
                      <a:pt x="803" y="446"/>
                    </a:lnTo>
                    <a:lnTo>
                      <a:pt x="803" y="448"/>
                    </a:lnTo>
                    <a:lnTo>
                      <a:pt x="803" y="449"/>
                    </a:lnTo>
                    <a:lnTo>
                      <a:pt x="803" y="450"/>
                    </a:lnTo>
                    <a:lnTo>
                      <a:pt x="803" y="451"/>
                    </a:lnTo>
                    <a:lnTo>
                      <a:pt x="803" y="456"/>
                    </a:lnTo>
                    <a:lnTo>
                      <a:pt x="803" y="457"/>
                    </a:lnTo>
                    <a:lnTo>
                      <a:pt x="803" y="459"/>
                    </a:lnTo>
                    <a:lnTo>
                      <a:pt x="803" y="465"/>
                    </a:lnTo>
                    <a:lnTo>
                      <a:pt x="803" y="466"/>
                    </a:lnTo>
                    <a:lnTo>
                      <a:pt x="803" y="468"/>
                    </a:lnTo>
                    <a:lnTo>
                      <a:pt x="803" y="473"/>
                    </a:lnTo>
                    <a:lnTo>
                      <a:pt x="803" y="474"/>
                    </a:lnTo>
                    <a:lnTo>
                      <a:pt x="803" y="475"/>
                    </a:lnTo>
                    <a:lnTo>
                      <a:pt x="803" y="477"/>
                    </a:lnTo>
                    <a:lnTo>
                      <a:pt x="803" y="482"/>
                    </a:lnTo>
                    <a:lnTo>
                      <a:pt x="803" y="484"/>
                    </a:lnTo>
                    <a:lnTo>
                      <a:pt x="803" y="485"/>
                    </a:lnTo>
                    <a:lnTo>
                      <a:pt x="803" y="487"/>
                    </a:lnTo>
                    <a:lnTo>
                      <a:pt x="803" y="489"/>
                    </a:lnTo>
                    <a:lnTo>
                      <a:pt x="803" y="490"/>
                    </a:lnTo>
                    <a:lnTo>
                      <a:pt x="803" y="491"/>
                    </a:lnTo>
                    <a:lnTo>
                      <a:pt x="803" y="492"/>
                    </a:lnTo>
                    <a:lnTo>
                      <a:pt x="803" y="493"/>
                    </a:lnTo>
                    <a:lnTo>
                      <a:pt x="803" y="497"/>
                    </a:lnTo>
                    <a:lnTo>
                      <a:pt x="803" y="500"/>
                    </a:lnTo>
                    <a:lnTo>
                      <a:pt x="803" y="501"/>
                    </a:lnTo>
                    <a:lnTo>
                      <a:pt x="803" y="506"/>
                    </a:lnTo>
                    <a:lnTo>
                      <a:pt x="803" y="507"/>
                    </a:lnTo>
                    <a:lnTo>
                      <a:pt x="803" y="509"/>
                    </a:lnTo>
                    <a:lnTo>
                      <a:pt x="803" y="510"/>
                    </a:lnTo>
                    <a:lnTo>
                      <a:pt x="802" y="513"/>
                    </a:lnTo>
                    <a:lnTo>
                      <a:pt x="802" y="519"/>
                    </a:lnTo>
                    <a:lnTo>
                      <a:pt x="802" y="521"/>
                    </a:lnTo>
                    <a:lnTo>
                      <a:pt x="802" y="523"/>
                    </a:lnTo>
                    <a:lnTo>
                      <a:pt x="802" y="524"/>
                    </a:lnTo>
                    <a:lnTo>
                      <a:pt x="802" y="526"/>
                    </a:lnTo>
                    <a:lnTo>
                      <a:pt x="802" y="527"/>
                    </a:lnTo>
                    <a:lnTo>
                      <a:pt x="802" y="530"/>
                    </a:lnTo>
                    <a:lnTo>
                      <a:pt x="802" y="533"/>
                    </a:lnTo>
                    <a:lnTo>
                      <a:pt x="802" y="534"/>
                    </a:lnTo>
                    <a:lnTo>
                      <a:pt x="802" y="535"/>
                    </a:lnTo>
                    <a:lnTo>
                      <a:pt x="802" y="537"/>
                    </a:lnTo>
                    <a:lnTo>
                      <a:pt x="802" y="539"/>
                    </a:lnTo>
                    <a:lnTo>
                      <a:pt x="802" y="541"/>
                    </a:lnTo>
                    <a:lnTo>
                      <a:pt x="802" y="543"/>
                    </a:lnTo>
                    <a:lnTo>
                      <a:pt x="802" y="546"/>
                    </a:lnTo>
                    <a:lnTo>
                      <a:pt x="802" y="547"/>
                    </a:lnTo>
                    <a:lnTo>
                      <a:pt x="802" y="548"/>
                    </a:lnTo>
                    <a:lnTo>
                      <a:pt x="801" y="549"/>
                    </a:lnTo>
                    <a:lnTo>
                      <a:pt x="801" y="550"/>
                    </a:lnTo>
                    <a:lnTo>
                      <a:pt x="802" y="550"/>
                    </a:lnTo>
                    <a:lnTo>
                      <a:pt x="802" y="551"/>
                    </a:lnTo>
                    <a:lnTo>
                      <a:pt x="802" y="552"/>
                    </a:lnTo>
                    <a:lnTo>
                      <a:pt x="802" y="554"/>
                    </a:lnTo>
                    <a:lnTo>
                      <a:pt x="802" y="555"/>
                    </a:lnTo>
                    <a:lnTo>
                      <a:pt x="802" y="556"/>
                    </a:lnTo>
                    <a:lnTo>
                      <a:pt x="802" y="557"/>
                    </a:lnTo>
                    <a:lnTo>
                      <a:pt x="802" y="558"/>
                    </a:lnTo>
                    <a:lnTo>
                      <a:pt x="801" y="558"/>
                    </a:lnTo>
                    <a:lnTo>
                      <a:pt x="801" y="559"/>
                    </a:lnTo>
                    <a:lnTo>
                      <a:pt x="801" y="560"/>
                    </a:lnTo>
                    <a:lnTo>
                      <a:pt x="801" y="562"/>
                    </a:lnTo>
                    <a:lnTo>
                      <a:pt x="802" y="562"/>
                    </a:lnTo>
                    <a:lnTo>
                      <a:pt x="802" y="563"/>
                    </a:lnTo>
                    <a:lnTo>
                      <a:pt x="802" y="564"/>
                    </a:lnTo>
                    <a:lnTo>
                      <a:pt x="802" y="565"/>
                    </a:lnTo>
                    <a:lnTo>
                      <a:pt x="802" y="566"/>
                    </a:lnTo>
                    <a:lnTo>
                      <a:pt x="802" y="567"/>
                    </a:lnTo>
                    <a:lnTo>
                      <a:pt x="802" y="568"/>
                    </a:lnTo>
                    <a:lnTo>
                      <a:pt x="802" y="569"/>
                    </a:lnTo>
                    <a:lnTo>
                      <a:pt x="802" y="571"/>
                    </a:lnTo>
                    <a:lnTo>
                      <a:pt x="803" y="571"/>
                    </a:lnTo>
                    <a:lnTo>
                      <a:pt x="803" y="572"/>
                    </a:lnTo>
                    <a:lnTo>
                      <a:pt x="804" y="573"/>
                    </a:lnTo>
                    <a:lnTo>
                      <a:pt x="805" y="574"/>
                    </a:lnTo>
                    <a:lnTo>
                      <a:pt x="805" y="575"/>
                    </a:lnTo>
                    <a:lnTo>
                      <a:pt x="805" y="576"/>
                    </a:lnTo>
                    <a:lnTo>
                      <a:pt x="805" y="577"/>
                    </a:lnTo>
                    <a:lnTo>
                      <a:pt x="807" y="577"/>
                    </a:lnTo>
                    <a:lnTo>
                      <a:pt x="807" y="579"/>
                    </a:lnTo>
                    <a:lnTo>
                      <a:pt x="808" y="579"/>
                    </a:lnTo>
                    <a:lnTo>
                      <a:pt x="808" y="580"/>
                    </a:lnTo>
                    <a:lnTo>
                      <a:pt x="809" y="581"/>
                    </a:lnTo>
                    <a:lnTo>
                      <a:pt x="810" y="581"/>
                    </a:lnTo>
                    <a:lnTo>
                      <a:pt x="810" y="582"/>
                    </a:lnTo>
                    <a:lnTo>
                      <a:pt x="811" y="582"/>
                    </a:lnTo>
                    <a:lnTo>
                      <a:pt x="812" y="583"/>
                    </a:lnTo>
                    <a:lnTo>
                      <a:pt x="813" y="583"/>
                    </a:lnTo>
                    <a:lnTo>
                      <a:pt x="813" y="584"/>
                    </a:lnTo>
                    <a:lnTo>
                      <a:pt x="813" y="585"/>
                    </a:lnTo>
                    <a:lnTo>
                      <a:pt x="814" y="586"/>
                    </a:lnTo>
                    <a:lnTo>
                      <a:pt x="813" y="586"/>
                    </a:lnTo>
                    <a:lnTo>
                      <a:pt x="812" y="586"/>
                    </a:lnTo>
                    <a:lnTo>
                      <a:pt x="805" y="586"/>
                    </a:lnTo>
                    <a:lnTo>
                      <a:pt x="804" y="586"/>
                    </a:lnTo>
                    <a:lnTo>
                      <a:pt x="802" y="586"/>
                    </a:lnTo>
                    <a:lnTo>
                      <a:pt x="795" y="586"/>
                    </a:lnTo>
                    <a:lnTo>
                      <a:pt x="791" y="586"/>
                    </a:lnTo>
                    <a:lnTo>
                      <a:pt x="787" y="586"/>
                    </a:lnTo>
                    <a:lnTo>
                      <a:pt x="786" y="586"/>
                    </a:lnTo>
                    <a:lnTo>
                      <a:pt x="785" y="586"/>
                    </a:lnTo>
                    <a:lnTo>
                      <a:pt x="781" y="586"/>
                    </a:lnTo>
                    <a:lnTo>
                      <a:pt x="779" y="586"/>
                    </a:lnTo>
                    <a:lnTo>
                      <a:pt x="777" y="586"/>
                    </a:lnTo>
                    <a:lnTo>
                      <a:pt x="776" y="586"/>
                    </a:lnTo>
                    <a:lnTo>
                      <a:pt x="774" y="586"/>
                    </a:lnTo>
                    <a:lnTo>
                      <a:pt x="773" y="586"/>
                    </a:lnTo>
                    <a:lnTo>
                      <a:pt x="771" y="586"/>
                    </a:lnTo>
                    <a:lnTo>
                      <a:pt x="770" y="586"/>
                    </a:lnTo>
                    <a:lnTo>
                      <a:pt x="768" y="586"/>
                    </a:lnTo>
                    <a:lnTo>
                      <a:pt x="757" y="586"/>
                    </a:lnTo>
                    <a:lnTo>
                      <a:pt x="753" y="586"/>
                    </a:lnTo>
                    <a:lnTo>
                      <a:pt x="752" y="586"/>
                    </a:lnTo>
                    <a:lnTo>
                      <a:pt x="751" y="586"/>
                    </a:lnTo>
                    <a:lnTo>
                      <a:pt x="750" y="586"/>
                    </a:lnTo>
                    <a:lnTo>
                      <a:pt x="749" y="586"/>
                    </a:lnTo>
                    <a:lnTo>
                      <a:pt x="748" y="585"/>
                    </a:lnTo>
                    <a:lnTo>
                      <a:pt x="747" y="585"/>
                    </a:lnTo>
                    <a:lnTo>
                      <a:pt x="744" y="585"/>
                    </a:lnTo>
                    <a:lnTo>
                      <a:pt x="743" y="585"/>
                    </a:lnTo>
                    <a:lnTo>
                      <a:pt x="741" y="585"/>
                    </a:lnTo>
                    <a:lnTo>
                      <a:pt x="740" y="585"/>
                    </a:lnTo>
                    <a:lnTo>
                      <a:pt x="739" y="585"/>
                    </a:lnTo>
                    <a:lnTo>
                      <a:pt x="738" y="585"/>
                    </a:lnTo>
                    <a:lnTo>
                      <a:pt x="734" y="585"/>
                    </a:lnTo>
                    <a:lnTo>
                      <a:pt x="733" y="585"/>
                    </a:lnTo>
                    <a:lnTo>
                      <a:pt x="727" y="585"/>
                    </a:lnTo>
                    <a:lnTo>
                      <a:pt x="726" y="585"/>
                    </a:lnTo>
                    <a:lnTo>
                      <a:pt x="723" y="584"/>
                    </a:lnTo>
                    <a:lnTo>
                      <a:pt x="722" y="584"/>
                    </a:lnTo>
                    <a:lnTo>
                      <a:pt x="721" y="584"/>
                    </a:lnTo>
                    <a:lnTo>
                      <a:pt x="719" y="584"/>
                    </a:lnTo>
                    <a:lnTo>
                      <a:pt x="718" y="584"/>
                    </a:lnTo>
                    <a:lnTo>
                      <a:pt x="717" y="584"/>
                    </a:lnTo>
                    <a:lnTo>
                      <a:pt x="716" y="584"/>
                    </a:lnTo>
                    <a:lnTo>
                      <a:pt x="715" y="584"/>
                    </a:lnTo>
                    <a:lnTo>
                      <a:pt x="708" y="584"/>
                    </a:lnTo>
                    <a:lnTo>
                      <a:pt x="707" y="585"/>
                    </a:lnTo>
                    <a:lnTo>
                      <a:pt x="706" y="585"/>
                    </a:lnTo>
                    <a:lnTo>
                      <a:pt x="705" y="585"/>
                    </a:lnTo>
                    <a:lnTo>
                      <a:pt x="704" y="585"/>
                    </a:lnTo>
                    <a:lnTo>
                      <a:pt x="702" y="585"/>
                    </a:lnTo>
                    <a:lnTo>
                      <a:pt x="701" y="585"/>
                    </a:lnTo>
                    <a:lnTo>
                      <a:pt x="700" y="585"/>
                    </a:lnTo>
                    <a:lnTo>
                      <a:pt x="700" y="584"/>
                    </a:lnTo>
                    <a:lnTo>
                      <a:pt x="701" y="581"/>
                    </a:lnTo>
                    <a:lnTo>
                      <a:pt x="701" y="580"/>
                    </a:lnTo>
                    <a:lnTo>
                      <a:pt x="701" y="576"/>
                    </a:lnTo>
                    <a:lnTo>
                      <a:pt x="701" y="573"/>
                    </a:lnTo>
                    <a:lnTo>
                      <a:pt x="701" y="568"/>
                    </a:lnTo>
                    <a:lnTo>
                      <a:pt x="700" y="568"/>
                    </a:lnTo>
                    <a:lnTo>
                      <a:pt x="698" y="568"/>
                    </a:lnTo>
                    <a:lnTo>
                      <a:pt x="697" y="568"/>
                    </a:lnTo>
                    <a:lnTo>
                      <a:pt x="696" y="568"/>
                    </a:lnTo>
                    <a:lnTo>
                      <a:pt x="695" y="568"/>
                    </a:lnTo>
                    <a:lnTo>
                      <a:pt x="693" y="568"/>
                    </a:lnTo>
                    <a:lnTo>
                      <a:pt x="691" y="568"/>
                    </a:lnTo>
                    <a:lnTo>
                      <a:pt x="690" y="568"/>
                    </a:lnTo>
                    <a:lnTo>
                      <a:pt x="685" y="568"/>
                    </a:lnTo>
                    <a:lnTo>
                      <a:pt x="684" y="568"/>
                    </a:lnTo>
                    <a:lnTo>
                      <a:pt x="683" y="568"/>
                    </a:lnTo>
                    <a:lnTo>
                      <a:pt x="682" y="568"/>
                    </a:lnTo>
                    <a:lnTo>
                      <a:pt x="680" y="568"/>
                    </a:lnTo>
                    <a:lnTo>
                      <a:pt x="679" y="568"/>
                    </a:lnTo>
                    <a:lnTo>
                      <a:pt x="678" y="568"/>
                    </a:lnTo>
                    <a:lnTo>
                      <a:pt x="672" y="568"/>
                    </a:lnTo>
                    <a:lnTo>
                      <a:pt x="671" y="568"/>
                    </a:lnTo>
                    <a:lnTo>
                      <a:pt x="670" y="568"/>
                    </a:lnTo>
                    <a:lnTo>
                      <a:pt x="667" y="568"/>
                    </a:lnTo>
                    <a:lnTo>
                      <a:pt x="661" y="567"/>
                    </a:lnTo>
                    <a:lnTo>
                      <a:pt x="659" y="567"/>
                    </a:lnTo>
                    <a:lnTo>
                      <a:pt x="656" y="567"/>
                    </a:lnTo>
                    <a:lnTo>
                      <a:pt x="654" y="567"/>
                    </a:lnTo>
                    <a:lnTo>
                      <a:pt x="653" y="567"/>
                    </a:lnTo>
                    <a:lnTo>
                      <a:pt x="649" y="567"/>
                    </a:lnTo>
                    <a:lnTo>
                      <a:pt x="640" y="567"/>
                    </a:lnTo>
                    <a:lnTo>
                      <a:pt x="637" y="567"/>
                    </a:lnTo>
                    <a:lnTo>
                      <a:pt x="636" y="567"/>
                    </a:lnTo>
                    <a:lnTo>
                      <a:pt x="635" y="567"/>
                    </a:lnTo>
                    <a:lnTo>
                      <a:pt x="632" y="567"/>
                    </a:lnTo>
                    <a:lnTo>
                      <a:pt x="631" y="567"/>
                    </a:lnTo>
                    <a:lnTo>
                      <a:pt x="630" y="567"/>
                    </a:lnTo>
                    <a:lnTo>
                      <a:pt x="629" y="567"/>
                    </a:lnTo>
                    <a:lnTo>
                      <a:pt x="628" y="567"/>
                    </a:lnTo>
                    <a:lnTo>
                      <a:pt x="627" y="567"/>
                    </a:lnTo>
                    <a:lnTo>
                      <a:pt x="623" y="567"/>
                    </a:lnTo>
                    <a:lnTo>
                      <a:pt x="622" y="567"/>
                    </a:lnTo>
                    <a:lnTo>
                      <a:pt x="619" y="567"/>
                    </a:lnTo>
                    <a:lnTo>
                      <a:pt x="618" y="567"/>
                    </a:lnTo>
                    <a:lnTo>
                      <a:pt x="614" y="567"/>
                    </a:lnTo>
                    <a:lnTo>
                      <a:pt x="609" y="567"/>
                    </a:lnTo>
                    <a:lnTo>
                      <a:pt x="605" y="567"/>
                    </a:lnTo>
                    <a:lnTo>
                      <a:pt x="602" y="567"/>
                    </a:lnTo>
                    <a:lnTo>
                      <a:pt x="601" y="567"/>
                    </a:lnTo>
                    <a:lnTo>
                      <a:pt x="600" y="567"/>
                    </a:lnTo>
                    <a:lnTo>
                      <a:pt x="596" y="567"/>
                    </a:lnTo>
                    <a:lnTo>
                      <a:pt x="586" y="567"/>
                    </a:lnTo>
                    <a:lnTo>
                      <a:pt x="585" y="567"/>
                    </a:lnTo>
                    <a:lnTo>
                      <a:pt x="581" y="567"/>
                    </a:lnTo>
                    <a:lnTo>
                      <a:pt x="580" y="567"/>
                    </a:lnTo>
                    <a:lnTo>
                      <a:pt x="576" y="567"/>
                    </a:lnTo>
                    <a:lnTo>
                      <a:pt x="575" y="567"/>
                    </a:lnTo>
                    <a:lnTo>
                      <a:pt x="572" y="567"/>
                    </a:lnTo>
                    <a:lnTo>
                      <a:pt x="567" y="567"/>
                    </a:lnTo>
                    <a:lnTo>
                      <a:pt x="564" y="567"/>
                    </a:lnTo>
                    <a:lnTo>
                      <a:pt x="563" y="567"/>
                    </a:lnTo>
                    <a:lnTo>
                      <a:pt x="562" y="567"/>
                    </a:lnTo>
                    <a:lnTo>
                      <a:pt x="559" y="567"/>
                    </a:lnTo>
                    <a:lnTo>
                      <a:pt x="559" y="568"/>
                    </a:lnTo>
                    <a:lnTo>
                      <a:pt x="559" y="571"/>
                    </a:lnTo>
                    <a:lnTo>
                      <a:pt x="559" y="572"/>
                    </a:lnTo>
                    <a:lnTo>
                      <a:pt x="559" y="574"/>
                    </a:lnTo>
                    <a:lnTo>
                      <a:pt x="559" y="580"/>
                    </a:lnTo>
                    <a:lnTo>
                      <a:pt x="559" y="582"/>
                    </a:lnTo>
                    <a:lnTo>
                      <a:pt x="559" y="583"/>
                    </a:lnTo>
                    <a:lnTo>
                      <a:pt x="559" y="584"/>
                    </a:lnTo>
                    <a:lnTo>
                      <a:pt x="559" y="585"/>
                    </a:lnTo>
                    <a:lnTo>
                      <a:pt x="558" y="585"/>
                    </a:lnTo>
                    <a:lnTo>
                      <a:pt x="557" y="585"/>
                    </a:lnTo>
                    <a:lnTo>
                      <a:pt x="552" y="585"/>
                    </a:lnTo>
                    <a:lnTo>
                      <a:pt x="551" y="585"/>
                    </a:lnTo>
                    <a:lnTo>
                      <a:pt x="549" y="585"/>
                    </a:lnTo>
                    <a:lnTo>
                      <a:pt x="543" y="584"/>
                    </a:lnTo>
                    <a:lnTo>
                      <a:pt x="541" y="584"/>
                    </a:lnTo>
                    <a:lnTo>
                      <a:pt x="538" y="584"/>
                    </a:lnTo>
                    <a:lnTo>
                      <a:pt x="537" y="584"/>
                    </a:lnTo>
                    <a:lnTo>
                      <a:pt x="536" y="584"/>
                    </a:lnTo>
                    <a:lnTo>
                      <a:pt x="532" y="584"/>
                    </a:lnTo>
                    <a:lnTo>
                      <a:pt x="531" y="584"/>
                    </a:lnTo>
                    <a:lnTo>
                      <a:pt x="527" y="584"/>
                    </a:lnTo>
                    <a:lnTo>
                      <a:pt x="526" y="584"/>
                    </a:lnTo>
                    <a:lnTo>
                      <a:pt x="524" y="584"/>
                    </a:lnTo>
                    <a:lnTo>
                      <a:pt x="519" y="584"/>
                    </a:lnTo>
                    <a:lnTo>
                      <a:pt x="516" y="584"/>
                    </a:lnTo>
                    <a:lnTo>
                      <a:pt x="515" y="584"/>
                    </a:lnTo>
                    <a:lnTo>
                      <a:pt x="509" y="584"/>
                    </a:lnTo>
                    <a:lnTo>
                      <a:pt x="502" y="584"/>
                    </a:lnTo>
                    <a:lnTo>
                      <a:pt x="500" y="584"/>
                    </a:lnTo>
                    <a:lnTo>
                      <a:pt x="495" y="584"/>
                    </a:lnTo>
                    <a:lnTo>
                      <a:pt x="494" y="584"/>
                    </a:lnTo>
                    <a:lnTo>
                      <a:pt x="493" y="584"/>
                    </a:lnTo>
                    <a:lnTo>
                      <a:pt x="490" y="584"/>
                    </a:lnTo>
                    <a:lnTo>
                      <a:pt x="489" y="584"/>
                    </a:lnTo>
                    <a:lnTo>
                      <a:pt x="485" y="584"/>
                    </a:lnTo>
                    <a:lnTo>
                      <a:pt x="483" y="584"/>
                    </a:lnTo>
                    <a:lnTo>
                      <a:pt x="477" y="584"/>
                    </a:lnTo>
                    <a:lnTo>
                      <a:pt x="476" y="584"/>
                    </a:lnTo>
                    <a:lnTo>
                      <a:pt x="471" y="584"/>
                    </a:lnTo>
                    <a:lnTo>
                      <a:pt x="464" y="584"/>
                    </a:lnTo>
                    <a:lnTo>
                      <a:pt x="462" y="584"/>
                    </a:lnTo>
                    <a:lnTo>
                      <a:pt x="460" y="584"/>
                    </a:lnTo>
                    <a:lnTo>
                      <a:pt x="454" y="584"/>
                    </a:lnTo>
                    <a:lnTo>
                      <a:pt x="450" y="584"/>
                    </a:lnTo>
                    <a:lnTo>
                      <a:pt x="447" y="584"/>
                    </a:lnTo>
                    <a:lnTo>
                      <a:pt x="445" y="584"/>
                    </a:lnTo>
                    <a:lnTo>
                      <a:pt x="442" y="584"/>
                    </a:lnTo>
                    <a:lnTo>
                      <a:pt x="438" y="584"/>
                    </a:lnTo>
                    <a:lnTo>
                      <a:pt x="434" y="584"/>
                    </a:lnTo>
                    <a:lnTo>
                      <a:pt x="433" y="584"/>
                    </a:lnTo>
                    <a:lnTo>
                      <a:pt x="432" y="584"/>
                    </a:lnTo>
                    <a:lnTo>
                      <a:pt x="430" y="584"/>
                    </a:lnTo>
                    <a:lnTo>
                      <a:pt x="429" y="584"/>
                    </a:lnTo>
                    <a:lnTo>
                      <a:pt x="425" y="584"/>
                    </a:lnTo>
                    <a:lnTo>
                      <a:pt x="424" y="584"/>
                    </a:lnTo>
                    <a:lnTo>
                      <a:pt x="423" y="584"/>
                    </a:lnTo>
                    <a:lnTo>
                      <a:pt x="422" y="586"/>
                    </a:lnTo>
                    <a:lnTo>
                      <a:pt x="422" y="588"/>
                    </a:lnTo>
                    <a:lnTo>
                      <a:pt x="422" y="593"/>
                    </a:lnTo>
                    <a:lnTo>
                      <a:pt x="422" y="596"/>
                    </a:lnTo>
                    <a:lnTo>
                      <a:pt x="422" y="597"/>
                    </a:lnTo>
                    <a:lnTo>
                      <a:pt x="422" y="599"/>
                    </a:lnTo>
                    <a:lnTo>
                      <a:pt x="422" y="600"/>
                    </a:lnTo>
                    <a:lnTo>
                      <a:pt x="421" y="600"/>
                    </a:lnTo>
                    <a:lnTo>
                      <a:pt x="420" y="600"/>
                    </a:lnTo>
                    <a:lnTo>
                      <a:pt x="419" y="600"/>
                    </a:lnTo>
                    <a:lnTo>
                      <a:pt x="417" y="600"/>
                    </a:lnTo>
                    <a:lnTo>
                      <a:pt x="416" y="600"/>
                    </a:lnTo>
                    <a:lnTo>
                      <a:pt x="414" y="600"/>
                    </a:lnTo>
                    <a:lnTo>
                      <a:pt x="414" y="601"/>
                    </a:lnTo>
                    <a:lnTo>
                      <a:pt x="414" y="602"/>
                    </a:lnTo>
                    <a:lnTo>
                      <a:pt x="414" y="604"/>
                    </a:lnTo>
                    <a:lnTo>
                      <a:pt x="414" y="605"/>
                    </a:lnTo>
                    <a:lnTo>
                      <a:pt x="414" y="606"/>
                    </a:lnTo>
                    <a:lnTo>
                      <a:pt x="414" y="607"/>
                    </a:lnTo>
                    <a:lnTo>
                      <a:pt x="414" y="608"/>
                    </a:lnTo>
                    <a:lnTo>
                      <a:pt x="414" y="609"/>
                    </a:lnTo>
                    <a:lnTo>
                      <a:pt x="414" y="610"/>
                    </a:lnTo>
                    <a:lnTo>
                      <a:pt x="414" y="617"/>
                    </a:lnTo>
                    <a:lnTo>
                      <a:pt x="413" y="617"/>
                    </a:lnTo>
                    <a:lnTo>
                      <a:pt x="412" y="617"/>
                    </a:lnTo>
                    <a:lnTo>
                      <a:pt x="411" y="617"/>
                    </a:lnTo>
                    <a:lnTo>
                      <a:pt x="408" y="617"/>
                    </a:lnTo>
                    <a:lnTo>
                      <a:pt x="407" y="617"/>
                    </a:lnTo>
                    <a:lnTo>
                      <a:pt x="406" y="617"/>
                    </a:lnTo>
                    <a:lnTo>
                      <a:pt x="405" y="617"/>
                    </a:lnTo>
                    <a:lnTo>
                      <a:pt x="405" y="619"/>
                    </a:lnTo>
                    <a:lnTo>
                      <a:pt x="405" y="624"/>
                    </a:lnTo>
                    <a:lnTo>
                      <a:pt x="405" y="627"/>
                    </a:lnTo>
                    <a:lnTo>
                      <a:pt x="405" y="630"/>
                    </a:lnTo>
                    <a:lnTo>
                      <a:pt x="405" y="631"/>
                    </a:lnTo>
                    <a:lnTo>
                      <a:pt x="405" y="634"/>
                    </a:lnTo>
                    <a:lnTo>
                      <a:pt x="405" y="635"/>
                    </a:lnTo>
                    <a:lnTo>
                      <a:pt x="404" y="635"/>
                    </a:lnTo>
                    <a:lnTo>
                      <a:pt x="402" y="635"/>
                    </a:lnTo>
                    <a:lnTo>
                      <a:pt x="398" y="635"/>
                    </a:lnTo>
                    <a:lnTo>
                      <a:pt x="391" y="635"/>
                    </a:lnTo>
                    <a:lnTo>
                      <a:pt x="388" y="635"/>
                    </a:lnTo>
                    <a:lnTo>
                      <a:pt x="387" y="635"/>
                    </a:lnTo>
                    <a:lnTo>
                      <a:pt x="386" y="635"/>
                    </a:lnTo>
                    <a:lnTo>
                      <a:pt x="383" y="635"/>
                    </a:lnTo>
                    <a:lnTo>
                      <a:pt x="382" y="635"/>
                    </a:lnTo>
                    <a:lnTo>
                      <a:pt x="381" y="635"/>
                    </a:lnTo>
                    <a:lnTo>
                      <a:pt x="380" y="635"/>
                    </a:lnTo>
                    <a:lnTo>
                      <a:pt x="379" y="635"/>
                    </a:lnTo>
                    <a:lnTo>
                      <a:pt x="378" y="635"/>
                    </a:lnTo>
                    <a:lnTo>
                      <a:pt x="377" y="635"/>
                    </a:lnTo>
                    <a:lnTo>
                      <a:pt x="376" y="635"/>
                    </a:lnTo>
                    <a:lnTo>
                      <a:pt x="374" y="635"/>
                    </a:lnTo>
                    <a:lnTo>
                      <a:pt x="373" y="635"/>
                    </a:lnTo>
                    <a:lnTo>
                      <a:pt x="372" y="635"/>
                    </a:lnTo>
                    <a:lnTo>
                      <a:pt x="371" y="635"/>
                    </a:lnTo>
                    <a:lnTo>
                      <a:pt x="370" y="635"/>
                    </a:lnTo>
                    <a:lnTo>
                      <a:pt x="369" y="635"/>
                    </a:lnTo>
                    <a:lnTo>
                      <a:pt x="368" y="635"/>
                    </a:lnTo>
                    <a:lnTo>
                      <a:pt x="362" y="635"/>
                    </a:lnTo>
                    <a:lnTo>
                      <a:pt x="361" y="635"/>
                    </a:lnTo>
                    <a:lnTo>
                      <a:pt x="360" y="635"/>
                    </a:lnTo>
                    <a:lnTo>
                      <a:pt x="357" y="635"/>
                    </a:lnTo>
                    <a:lnTo>
                      <a:pt x="356" y="635"/>
                    </a:lnTo>
                    <a:lnTo>
                      <a:pt x="355" y="635"/>
                    </a:lnTo>
                    <a:lnTo>
                      <a:pt x="353" y="635"/>
                    </a:lnTo>
                    <a:lnTo>
                      <a:pt x="352" y="635"/>
                    </a:lnTo>
                    <a:lnTo>
                      <a:pt x="351" y="635"/>
                    </a:lnTo>
                    <a:lnTo>
                      <a:pt x="350" y="635"/>
                    </a:lnTo>
                    <a:lnTo>
                      <a:pt x="348" y="635"/>
                    </a:lnTo>
                    <a:lnTo>
                      <a:pt x="347" y="635"/>
                    </a:lnTo>
                    <a:lnTo>
                      <a:pt x="346" y="635"/>
                    </a:lnTo>
                    <a:lnTo>
                      <a:pt x="345" y="635"/>
                    </a:lnTo>
                    <a:lnTo>
                      <a:pt x="344" y="635"/>
                    </a:lnTo>
                    <a:lnTo>
                      <a:pt x="343" y="635"/>
                    </a:lnTo>
                    <a:lnTo>
                      <a:pt x="342" y="635"/>
                    </a:lnTo>
                    <a:lnTo>
                      <a:pt x="341" y="635"/>
                    </a:lnTo>
                    <a:lnTo>
                      <a:pt x="339" y="635"/>
                    </a:lnTo>
                    <a:lnTo>
                      <a:pt x="338" y="635"/>
                    </a:lnTo>
                    <a:lnTo>
                      <a:pt x="336" y="635"/>
                    </a:lnTo>
                    <a:lnTo>
                      <a:pt x="334" y="635"/>
                    </a:lnTo>
                    <a:lnTo>
                      <a:pt x="331" y="635"/>
                    </a:lnTo>
                    <a:lnTo>
                      <a:pt x="330" y="635"/>
                    </a:lnTo>
                    <a:lnTo>
                      <a:pt x="329" y="635"/>
                    </a:lnTo>
                    <a:lnTo>
                      <a:pt x="328" y="635"/>
                    </a:lnTo>
                    <a:lnTo>
                      <a:pt x="327" y="635"/>
                    </a:lnTo>
                    <a:lnTo>
                      <a:pt x="326" y="635"/>
                    </a:lnTo>
                    <a:lnTo>
                      <a:pt x="325" y="635"/>
                    </a:lnTo>
                    <a:lnTo>
                      <a:pt x="324" y="635"/>
                    </a:lnTo>
                    <a:lnTo>
                      <a:pt x="322" y="635"/>
                    </a:lnTo>
                    <a:lnTo>
                      <a:pt x="321" y="635"/>
                    </a:lnTo>
                    <a:lnTo>
                      <a:pt x="320" y="635"/>
                    </a:lnTo>
                    <a:lnTo>
                      <a:pt x="319" y="635"/>
                    </a:lnTo>
                    <a:lnTo>
                      <a:pt x="318" y="635"/>
                    </a:lnTo>
                    <a:lnTo>
                      <a:pt x="316" y="635"/>
                    </a:lnTo>
                    <a:lnTo>
                      <a:pt x="314" y="635"/>
                    </a:lnTo>
                    <a:lnTo>
                      <a:pt x="313" y="635"/>
                    </a:lnTo>
                    <a:lnTo>
                      <a:pt x="312" y="635"/>
                    </a:lnTo>
                    <a:lnTo>
                      <a:pt x="311" y="635"/>
                    </a:lnTo>
                    <a:lnTo>
                      <a:pt x="305" y="635"/>
                    </a:lnTo>
                    <a:lnTo>
                      <a:pt x="304" y="635"/>
                    </a:lnTo>
                    <a:lnTo>
                      <a:pt x="302" y="635"/>
                    </a:lnTo>
                    <a:lnTo>
                      <a:pt x="301" y="635"/>
                    </a:lnTo>
                    <a:lnTo>
                      <a:pt x="299" y="635"/>
                    </a:lnTo>
                    <a:lnTo>
                      <a:pt x="295" y="635"/>
                    </a:lnTo>
                    <a:lnTo>
                      <a:pt x="290" y="635"/>
                    </a:lnTo>
                    <a:lnTo>
                      <a:pt x="287" y="635"/>
                    </a:lnTo>
                    <a:lnTo>
                      <a:pt x="286" y="635"/>
                    </a:lnTo>
                    <a:lnTo>
                      <a:pt x="285" y="635"/>
                    </a:lnTo>
                    <a:lnTo>
                      <a:pt x="284" y="635"/>
                    </a:lnTo>
                    <a:lnTo>
                      <a:pt x="283" y="635"/>
                    </a:lnTo>
                    <a:lnTo>
                      <a:pt x="282" y="635"/>
                    </a:lnTo>
                    <a:lnTo>
                      <a:pt x="278" y="635"/>
                    </a:lnTo>
                    <a:lnTo>
                      <a:pt x="277" y="635"/>
                    </a:lnTo>
                    <a:lnTo>
                      <a:pt x="276" y="635"/>
                    </a:lnTo>
                    <a:lnTo>
                      <a:pt x="275" y="635"/>
                    </a:lnTo>
                    <a:lnTo>
                      <a:pt x="274" y="635"/>
                    </a:lnTo>
                    <a:lnTo>
                      <a:pt x="273" y="635"/>
                    </a:lnTo>
                    <a:lnTo>
                      <a:pt x="270" y="635"/>
                    </a:lnTo>
                    <a:lnTo>
                      <a:pt x="269" y="635"/>
                    </a:lnTo>
                    <a:lnTo>
                      <a:pt x="267" y="635"/>
                    </a:lnTo>
                    <a:lnTo>
                      <a:pt x="267" y="634"/>
                    </a:lnTo>
                    <a:lnTo>
                      <a:pt x="267" y="633"/>
                    </a:lnTo>
                    <a:lnTo>
                      <a:pt x="267" y="631"/>
                    </a:lnTo>
                    <a:lnTo>
                      <a:pt x="267" y="627"/>
                    </a:lnTo>
                    <a:lnTo>
                      <a:pt x="267" y="626"/>
                    </a:lnTo>
                    <a:lnTo>
                      <a:pt x="266" y="626"/>
                    </a:lnTo>
                    <a:lnTo>
                      <a:pt x="264" y="626"/>
                    </a:lnTo>
                    <a:lnTo>
                      <a:pt x="261" y="626"/>
                    </a:lnTo>
                    <a:lnTo>
                      <a:pt x="260" y="626"/>
                    </a:lnTo>
                    <a:lnTo>
                      <a:pt x="256" y="626"/>
                    </a:lnTo>
                    <a:lnTo>
                      <a:pt x="255" y="626"/>
                    </a:lnTo>
                    <a:lnTo>
                      <a:pt x="253" y="626"/>
                    </a:lnTo>
                    <a:lnTo>
                      <a:pt x="249" y="626"/>
                    </a:lnTo>
                    <a:lnTo>
                      <a:pt x="249" y="625"/>
                    </a:lnTo>
                    <a:lnTo>
                      <a:pt x="249" y="624"/>
                    </a:lnTo>
                    <a:lnTo>
                      <a:pt x="250" y="623"/>
                    </a:lnTo>
                    <a:lnTo>
                      <a:pt x="250" y="622"/>
                    </a:lnTo>
                    <a:lnTo>
                      <a:pt x="250" y="619"/>
                    </a:lnTo>
                    <a:lnTo>
                      <a:pt x="250" y="618"/>
                    </a:lnTo>
                    <a:lnTo>
                      <a:pt x="250" y="617"/>
                    </a:lnTo>
                    <a:lnTo>
                      <a:pt x="249" y="617"/>
                    </a:lnTo>
                    <a:lnTo>
                      <a:pt x="245" y="617"/>
                    </a:lnTo>
                    <a:lnTo>
                      <a:pt x="243" y="617"/>
                    </a:lnTo>
                    <a:lnTo>
                      <a:pt x="242" y="617"/>
                    </a:lnTo>
                    <a:lnTo>
                      <a:pt x="241" y="617"/>
                    </a:lnTo>
                    <a:lnTo>
                      <a:pt x="241" y="616"/>
                    </a:lnTo>
                    <a:lnTo>
                      <a:pt x="241" y="615"/>
                    </a:lnTo>
                    <a:lnTo>
                      <a:pt x="241" y="614"/>
                    </a:lnTo>
                    <a:lnTo>
                      <a:pt x="241" y="613"/>
                    </a:lnTo>
                    <a:lnTo>
                      <a:pt x="241" y="611"/>
                    </a:lnTo>
                    <a:lnTo>
                      <a:pt x="241" y="609"/>
                    </a:lnTo>
                    <a:lnTo>
                      <a:pt x="241" y="608"/>
                    </a:lnTo>
                    <a:lnTo>
                      <a:pt x="241" y="607"/>
                    </a:lnTo>
                    <a:lnTo>
                      <a:pt x="241" y="604"/>
                    </a:lnTo>
                    <a:lnTo>
                      <a:pt x="240" y="600"/>
                    </a:lnTo>
                    <a:lnTo>
                      <a:pt x="235" y="600"/>
                    </a:lnTo>
                    <a:lnTo>
                      <a:pt x="232" y="600"/>
                    </a:lnTo>
                    <a:lnTo>
                      <a:pt x="232" y="599"/>
                    </a:lnTo>
                    <a:lnTo>
                      <a:pt x="232" y="594"/>
                    </a:lnTo>
                    <a:lnTo>
                      <a:pt x="232" y="592"/>
                    </a:lnTo>
                    <a:lnTo>
                      <a:pt x="232" y="591"/>
                    </a:lnTo>
                    <a:lnTo>
                      <a:pt x="232" y="589"/>
                    </a:lnTo>
                    <a:lnTo>
                      <a:pt x="232" y="588"/>
                    </a:lnTo>
                    <a:lnTo>
                      <a:pt x="232" y="586"/>
                    </a:lnTo>
                    <a:lnTo>
                      <a:pt x="232" y="584"/>
                    </a:lnTo>
                    <a:lnTo>
                      <a:pt x="232" y="583"/>
                    </a:lnTo>
                    <a:lnTo>
                      <a:pt x="231" y="583"/>
                    </a:lnTo>
                    <a:lnTo>
                      <a:pt x="229" y="583"/>
                    </a:lnTo>
                    <a:lnTo>
                      <a:pt x="227" y="583"/>
                    </a:lnTo>
                    <a:lnTo>
                      <a:pt x="226" y="583"/>
                    </a:lnTo>
                    <a:lnTo>
                      <a:pt x="225" y="583"/>
                    </a:lnTo>
                    <a:lnTo>
                      <a:pt x="218" y="583"/>
                    </a:lnTo>
                    <a:lnTo>
                      <a:pt x="217" y="583"/>
                    </a:lnTo>
                    <a:lnTo>
                      <a:pt x="215" y="583"/>
                    </a:lnTo>
                    <a:lnTo>
                      <a:pt x="215" y="582"/>
                    </a:lnTo>
                    <a:lnTo>
                      <a:pt x="215" y="580"/>
                    </a:lnTo>
                    <a:lnTo>
                      <a:pt x="215" y="577"/>
                    </a:lnTo>
                    <a:lnTo>
                      <a:pt x="215" y="576"/>
                    </a:lnTo>
                    <a:lnTo>
                      <a:pt x="215" y="575"/>
                    </a:lnTo>
                    <a:lnTo>
                      <a:pt x="215" y="574"/>
                    </a:lnTo>
                    <a:lnTo>
                      <a:pt x="215" y="572"/>
                    </a:lnTo>
                    <a:lnTo>
                      <a:pt x="215" y="568"/>
                    </a:lnTo>
                    <a:lnTo>
                      <a:pt x="215" y="566"/>
                    </a:lnTo>
                    <a:lnTo>
                      <a:pt x="214" y="566"/>
                    </a:lnTo>
                    <a:lnTo>
                      <a:pt x="213" y="566"/>
                    </a:lnTo>
                    <a:lnTo>
                      <a:pt x="212" y="566"/>
                    </a:lnTo>
                    <a:lnTo>
                      <a:pt x="210" y="566"/>
                    </a:lnTo>
                    <a:lnTo>
                      <a:pt x="209" y="566"/>
                    </a:lnTo>
                    <a:lnTo>
                      <a:pt x="207" y="566"/>
                    </a:lnTo>
                    <a:lnTo>
                      <a:pt x="206" y="566"/>
                    </a:lnTo>
                    <a:lnTo>
                      <a:pt x="205" y="566"/>
                    </a:lnTo>
                    <a:lnTo>
                      <a:pt x="201" y="566"/>
                    </a:lnTo>
                    <a:lnTo>
                      <a:pt x="200" y="566"/>
                    </a:lnTo>
                    <a:lnTo>
                      <a:pt x="198" y="566"/>
                    </a:lnTo>
                    <a:lnTo>
                      <a:pt x="196" y="566"/>
                    </a:lnTo>
                    <a:lnTo>
                      <a:pt x="195" y="566"/>
                    </a:lnTo>
                    <a:lnTo>
                      <a:pt x="193" y="566"/>
                    </a:lnTo>
                    <a:lnTo>
                      <a:pt x="189" y="566"/>
                    </a:lnTo>
                    <a:lnTo>
                      <a:pt x="188" y="566"/>
                    </a:lnTo>
                    <a:lnTo>
                      <a:pt x="187" y="566"/>
                    </a:lnTo>
                    <a:lnTo>
                      <a:pt x="184" y="566"/>
                    </a:lnTo>
                    <a:lnTo>
                      <a:pt x="181" y="566"/>
                    </a:lnTo>
                    <a:lnTo>
                      <a:pt x="181" y="565"/>
                    </a:lnTo>
                    <a:lnTo>
                      <a:pt x="181" y="564"/>
                    </a:lnTo>
                    <a:lnTo>
                      <a:pt x="181" y="562"/>
                    </a:lnTo>
                    <a:lnTo>
                      <a:pt x="181" y="560"/>
                    </a:lnTo>
                    <a:lnTo>
                      <a:pt x="181" y="558"/>
                    </a:lnTo>
                    <a:lnTo>
                      <a:pt x="181" y="557"/>
                    </a:lnTo>
                    <a:lnTo>
                      <a:pt x="181" y="556"/>
                    </a:lnTo>
                    <a:lnTo>
                      <a:pt x="181" y="554"/>
                    </a:lnTo>
                    <a:lnTo>
                      <a:pt x="181" y="549"/>
                    </a:lnTo>
                    <a:lnTo>
                      <a:pt x="181" y="548"/>
                    </a:lnTo>
                    <a:lnTo>
                      <a:pt x="180" y="548"/>
                    </a:lnTo>
                    <a:lnTo>
                      <a:pt x="179" y="548"/>
                    </a:lnTo>
                    <a:lnTo>
                      <a:pt x="173" y="549"/>
                    </a:lnTo>
                    <a:lnTo>
                      <a:pt x="172" y="549"/>
                    </a:lnTo>
                    <a:lnTo>
                      <a:pt x="171" y="549"/>
                    </a:lnTo>
                    <a:lnTo>
                      <a:pt x="167" y="549"/>
                    </a:lnTo>
                    <a:lnTo>
                      <a:pt x="166" y="549"/>
                    </a:lnTo>
                    <a:lnTo>
                      <a:pt x="165" y="549"/>
                    </a:lnTo>
                    <a:lnTo>
                      <a:pt x="162" y="548"/>
                    </a:lnTo>
                    <a:lnTo>
                      <a:pt x="161" y="548"/>
                    </a:lnTo>
                    <a:lnTo>
                      <a:pt x="160" y="548"/>
                    </a:lnTo>
                    <a:lnTo>
                      <a:pt x="156" y="548"/>
                    </a:lnTo>
                    <a:lnTo>
                      <a:pt x="155" y="548"/>
                    </a:lnTo>
                    <a:lnTo>
                      <a:pt x="152" y="548"/>
                    </a:lnTo>
                    <a:lnTo>
                      <a:pt x="145" y="548"/>
                    </a:lnTo>
                    <a:lnTo>
                      <a:pt x="143" y="548"/>
                    </a:lnTo>
                    <a:lnTo>
                      <a:pt x="138" y="548"/>
                    </a:lnTo>
                    <a:lnTo>
                      <a:pt x="137" y="548"/>
                    </a:lnTo>
                    <a:lnTo>
                      <a:pt x="126" y="548"/>
                    </a:lnTo>
                    <a:lnTo>
                      <a:pt x="121" y="548"/>
                    </a:lnTo>
                    <a:lnTo>
                      <a:pt x="120" y="548"/>
                    </a:lnTo>
                    <a:lnTo>
                      <a:pt x="113" y="548"/>
                    </a:lnTo>
                    <a:lnTo>
                      <a:pt x="111" y="548"/>
                    </a:lnTo>
                    <a:lnTo>
                      <a:pt x="109" y="548"/>
                    </a:lnTo>
                    <a:lnTo>
                      <a:pt x="101" y="548"/>
                    </a:lnTo>
                    <a:lnTo>
                      <a:pt x="97" y="548"/>
                    </a:lnTo>
                    <a:lnTo>
                      <a:pt x="84" y="548"/>
                    </a:lnTo>
                    <a:lnTo>
                      <a:pt x="83" y="548"/>
                    </a:lnTo>
                    <a:lnTo>
                      <a:pt x="81" y="548"/>
                    </a:lnTo>
                    <a:lnTo>
                      <a:pt x="80" y="548"/>
                    </a:lnTo>
                    <a:lnTo>
                      <a:pt x="79" y="548"/>
                    </a:lnTo>
                    <a:lnTo>
                      <a:pt x="78" y="548"/>
                    </a:lnTo>
                    <a:lnTo>
                      <a:pt x="76" y="548"/>
                    </a:lnTo>
                    <a:lnTo>
                      <a:pt x="74" y="549"/>
                    </a:lnTo>
                    <a:lnTo>
                      <a:pt x="72" y="549"/>
                    </a:lnTo>
                    <a:lnTo>
                      <a:pt x="70" y="549"/>
                    </a:lnTo>
                    <a:lnTo>
                      <a:pt x="69" y="549"/>
                    </a:lnTo>
                    <a:lnTo>
                      <a:pt x="66" y="549"/>
                    </a:lnTo>
                    <a:lnTo>
                      <a:pt x="63" y="548"/>
                    </a:lnTo>
                    <a:lnTo>
                      <a:pt x="62" y="548"/>
                    </a:lnTo>
                    <a:lnTo>
                      <a:pt x="61" y="548"/>
                    </a:lnTo>
                    <a:lnTo>
                      <a:pt x="60" y="548"/>
                    </a:lnTo>
                    <a:lnTo>
                      <a:pt x="59" y="548"/>
                    </a:lnTo>
                    <a:lnTo>
                      <a:pt x="58" y="548"/>
                    </a:lnTo>
                    <a:lnTo>
                      <a:pt x="57" y="548"/>
                    </a:lnTo>
                    <a:lnTo>
                      <a:pt x="55" y="548"/>
                    </a:lnTo>
                    <a:lnTo>
                      <a:pt x="54" y="549"/>
                    </a:lnTo>
                    <a:lnTo>
                      <a:pt x="53" y="549"/>
                    </a:lnTo>
                    <a:lnTo>
                      <a:pt x="50" y="549"/>
                    </a:lnTo>
                    <a:lnTo>
                      <a:pt x="43" y="549"/>
                    </a:lnTo>
                    <a:lnTo>
                      <a:pt x="43" y="544"/>
                    </a:lnTo>
                    <a:lnTo>
                      <a:pt x="43" y="540"/>
                    </a:lnTo>
                    <a:lnTo>
                      <a:pt x="42" y="540"/>
                    </a:lnTo>
                    <a:lnTo>
                      <a:pt x="41" y="540"/>
                    </a:lnTo>
                    <a:lnTo>
                      <a:pt x="39" y="540"/>
                    </a:lnTo>
                    <a:lnTo>
                      <a:pt x="37" y="540"/>
                    </a:lnTo>
                    <a:lnTo>
                      <a:pt x="35" y="540"/>
                    </a:lnTo>
                    <a:lnTo>
                      <a:pt x="34" y="540"/>
                    </a:lnTo>
                    <a:lnTo>
                      <a:pt x="32" y="540"/>
                    </a:lnTo>
                    <a:lnTo>
                      <a:pt x="31" y="540"/>
                    </a:lnTo>
                    <a:lnTo>
                      <a:pt x="28" y="540"/>
                    </a:lnTo>
                    <a:lnTo>
                      <a:pt x="25" y="540"/>
                    </a:lnTo>
                    <a:lnTo>
                      <a:pt x="25" y="534"/>
                    </a:lnTo>
                    <a:lnTo>
                      <a:pt x="25" y="532"/>
                    </a:lnTo>
                    <a:lnTo>
                      <a:pt x="25" y="531"/>
                    </a:lnTo>
                    <a:lnTo>
                      <a:pt x="24" y="531"/>
                    </a:lnTo>
                    <a:lnTo>
                      <a:pt x="22" y="531"/>
                    </a:lnTo>
                    <a:lnTo>
                      <a:pt x="20" y="531"/>
                    </a:lnTo>
                    <a:lnTo>
                      <a:pt x="19" y="531"/>
                    </a:lnTo>
                    <a:lnTo>
                      <a:pt x="14" y="532"/>
                    </a:lnTo>
                    <a:lnTo>
                      <a:pt x="12" y="532"/>
                    </a:lnTo>
                    <a:lnTo>
                      <a:pt x="12" y="531"/>
                    </a:lnTo>
                    <a:lnTo>
                      <a:pt x="11" y="525"/>
                    </a:lnTo>
                    <a:lnTo>
                      <a:pt x="11" y="524"/>
                    </a:lnTo>
                    <a:lnTo>
                      <a:pt x="11" y="521"/>
                    </a:lnTo>
                    <a:lnTo>
                      <a:pt x="11" y="516"/>
                    </a:lnTo>
                    <a:lnTo>
                      <a:pt x="11" y="515"/>
                    </a:lnTo>
                    <a:lnTo>
                      <a:pt x="11" y="513"/>
                    </a:lnTo>
                    <a:lnTo>
                      <a:pt x="11" y="512"/>
                    </a:lnTo>
                    <a:lnTo>
                      <a:pt x="10" y="509"/>
                    </a:lnTo>
                    <a:lnTo>
                      <a:pt x="10" y="508"/>
                    </a:lnTo>
                    <a:lnTo>
                      <a:pt x="10" y="507"/>
                    </a:lnTo>
                    <a:lnTo>
                      <a:pt x="10" y="506"/>
                    </a:lnTo>
                    <a:lnTo>
                      <a:pt x="10" y="505"/>
                    </a:lnTo>
                    <a:lnTo>
                      <a:pt x="10" y="504"/>
                    </a:lnTo>
                    <a:lnTo>
                      <a:pt x="10" y="502"/>
                    </a:lnTo>
                    <a:lnTo>
                      <a:pt x="10" y="501"/>
                    </a:lnTo>
                    <a:lnTo>
                      <a:pt x="10" y="500"/>
                    </a:lnTo>
                    <a:lnTo>
                      <a:pt x="10" y="499"/>
                    </a:lnTo>
                    <a:lnTo>
                      <a:pt x="10" y="498"/>
                    </a:lnTo>
                    <a:lnTo>
                      <a:pt x="10" y="497"/>
                    </a:lnTo>
                    <a:lnTo>
                      <a:pt x="10" y="496"/>
                    </a:lnTo>
                    <a:lnTo>
                      <a:pt x="10" y="495"/>
                    </a:lnTo>
                    <a:lnTo>
                      <a:pt x="10" y="493"/>
                    </a:lnTo>
                    <a:lnTo>
                      <a:pt x="9" y="490"/>
                    </a:lnTo>
                    <a:lnTo>
                      <a:pt x="9" y="488"/>
                    </a:lnTo>
                    <a:lnTo>
                      <a:pt x="9" y="484"/>
                    </a:lnTo>
                    <a:lnTo>
                      <a:pt x="9" y="482"/>
                    </a:lnTo>
                    <a:lnTo>
                      <a:pt x="9" y="481"/>
                    </a:lnTo>
                    <a:lnTo>
                      <a:pt x="9" y="479"/>
                    </a:lnTo>
                    <a:lnTo>
                      <a:pt x="9" y="476"/>
                    </a:lnTo>
                    <a:lnTo>
                      <a:pt x="8" y="475"/>
                    </a:lnTo>
                    <a:lnTo>
                      <a:pt x="8" y="474"/>
                    </a:lnTo>
                    <a:lnTo>
                      <a:pt x="8" y="473"/>
                    </a:lnTo>
                    <a:lnTo>
                      <a:pt x="8" y="472"/>
                    </a:lnTo>
                    <a:lnTo>
                      <a:pt x="8" y="471"/>
                    </a:lnTo>
                    <a:lnTo>
                      <a:pt x="8" y="470"/>
                    </a:lnTo>
                    <a:lnTo>
                      <a:pt x="8" y="468"/>
                    </a:lnTo>
                    <a:lnTo>
                      <a:pt x="8" y="467"/>
                    </a:lnTo>
                    <a:lnTo>
                      <a:pt x="8" y="466"/>
                    </a:lnTo>
                    <a:lnTo>
                      <a:pt x="8" y="465"/>
                    </a:lnTo>
                    <a:lnTo>
                      <a:pt x="8" y="464"/>
                    </a:lnTo>
                    <a:lnTo>
                      <a:pt x="8" y="463"/>
                    </a:lnTo>
                    <a:lnTo>
                      <a:pt x="8" y="462"/>
                    </a:lnTo>
                    <a:lnTo>
                      <a:pt x="8" y="460"/>
                    </a:lnTo>
                    <a:lnTo>
                      <a:pt x="8" y="459"/>
                    </a:lnTo>
                    <a:lnTo>
                      <a:pt x="8" y="458"/>
                    </a:lnTo>
                    <a:lnTo>
                      <a:pt x="8" y="457"/>
                    </a:lnTo>
                    <a:lnTo>
                      <a:pt x="8" y="456"/>
                    </a:lnTo>
                    <a:lnTo>
                      <a:pt x="8" y="455"/>
                    </a:lnTo>
                    <a:lnTo>
                      <a:pt x="8" y="454"/>
                    </a:lnTo>
                    <a:lnTo>
                      <a:pt x="8" y="452"/>
                    </a:lnTo>
                    <a:lnTo>
                      <a:pt x="8" y="451"/>
                    </a:lnTo>
                    <a:lnTo>
                      <a:pt x="8" y="450"/>
                    </a:lnTo>
                    <a:lnTo>
                      <a:pt x="8" y="449"/>
                    </a:lnTo>
                    <a:lnTo>
                      <a:pt x="8" y="447"/>
                    </a:lnTo>
                    <a:lnTo>
                      <a:pt x="8" y="446"/>
                    </a:lnTo>
                    <a:lnTo>
                      <a:pt x="8" y="445"/>
                    </a:lnTo>
                    <a:lnTo>
                      <a:pt x="8" y="443"/>
                    </a:lnTo>
                    <a:lnTo>
                      <a:pt x="8" y="442"/>
                    </a:lnTo>
                    <a:lnTo>
                      <a:pt x="8" y="441"/>
                    </a:lnTo>
                    <a:lnTo>
                      <a:pt x="8" y="440"/>
                    </a:lnTo>
                    <a:lnTo>
                      <a:pt x="8" y="439"/>
                    </a:lnTo>
                    <a:lnTo>
                      <a:pt x="8" y="438"/>
                    </a:lnTo>
                    <a:lnTo>
                      <a:pt x="8" y="437"/>
                    </a:lnTo>
                    <a:lnTo>
                      <a:pt x="8" y="435"/>
                    </a:lnTo>
                    <a:lnTo>
                      <a:pt x="8" y="434"/>
                    </a:lnTo>
                    <a:lnTo>
                      <a:pt x="8" y="433"/>
                    </a:lnTo>
                    <a:lnTo>
                      <a:pt x="8" y="432"/>
                    </a:lnTo>
                    <a:lnTo>
                      <a:pt x="8" y="431"/>
                    </a:lnTo>
                    <a:lnTo>
                      <a:pt x="8" y="429"/>
                    </a:lnTo>
                    <a:lnTo>
                      <a:pt x="8" y="427"/>
                    </a:lnTo>
                    <a:lnTo>
                      <a:pt x="8" y="426"/>
                    </a:lnTo>
                    <a:lnTo>
                      <a:pt x="8" y="425"/>
                    </a:lnTo>
                    <a:lnTo>
                      <a:pt x="8" y="424"/>
                    </a:lnTo>
                    <a:lnTo>
                      <a:pt x="8" y="423"/>
                    </a:lnTo>
                    <a:lnTo>
                      <a:pt x="8" y="422"/>
                    </a:lnTo>
                    <a:lnTo>
                      <a:pt x="8" y="421"/>
                    </a:lnTo>
                    <a:lnTo>
                      <a:pt x="8" y="420"/>
                    </a:lnTo>
                    <a:lnTo>
                      <a:pt x="8" y="418"/>
                    </a:lnTo>
                    <a:lnTo>
                      <a:pt x="8" y="417"/>
                    </a:lnTo>
                    <a:lnTo>
                      <a:pt x="8" y="415"/>
                    </a:lnTo>
                    <a:lnTo>
                      <a:pt x="8" y="414"/>
                    </a:lnTo>
                    <a:lnTo>
                      <a:pt x="8" y="413"/>
                    </a:lnTo>
                    <a:lnTo>
                      <a:pt x="8" y="412"/>
                    </a:lnTo>
                    <a:lnTo>
                      <a:pt x="8" y="410"/>
                    </a:lnTo>
                    <a:lnTo>
                      <a:pt x="8" y="409"/>
                    </a:lnTo>
                    <a:lnTo>
                      <a:pt x="8" y="408"/>
                    </a:lnTo>
                    <a:lnTo>
                      <a:pt x="8" y="407"/>
                    </a:lnTo>
                    <a:lnTo>
                      <a:pt x="8" y="406"/>
                    </a:lnTo>
                    <a:lnTo>
                      <a:pt x="8" y="405"/>
                    </a:lnTo>
                    <a:lnTo>
                      <a:pt x="8" y="404"/>
                    </a:lnTo>
                    <a:lnTo>
                      <a:pt x="8" y="403"/>
                    </a:lnTo>
                    <a:lnTo>
                      <a:pt x="8" y="401"/>
                    </a:lnTo>
                    <a:lnTo>
                      <a:pt x="8" y="400"/>
                    </a:lnTo>
                    <a:lnTo>
                      <a:pt x="8" y="398"/>
                    </a:lnTo>
                    <a:lnTo>
                      <a:pt x="8" y="393"/>
                    </a:lnTo>
                    <a:lnTo>
                      <a:pt x="7" y="392"/>
                    </a:lnTo>
                    <a:lnTo>
                      <a:pt x="7" y="391"/>
                    </a:lnTo>
                    <a:lnTo>
                      <a:pt x="8" y="389"/>
                    </a:lnTo>
                    <a:lnTo>
                      <a:pt x="8" y="388"/>
                    </a:lnTo>
                    <a:lnTo>
                      <a:pt x="7" y="388"/>
                    </a:lnTo>
                    <a:lnTo>
                      <a:pt x="7" y="387"/>
                    </a:lnTo>
                    <a:lnTo>
                      <a:pt x="7" y="385"/>
                    </a:lnTo>
                    <a:lnTo>
                      <a:pt x="7" y="384"/>
                    </a:lnTo>
                    <a:lnTo>
                      <a:pt x="8" y="384"/>
                    </a:lnTo>
                    <a:lnTo>
                      <a:pt x="8" y="383"/>
                    </a:lnTo>
                    <a:lnTo>
                      <a:pt x="7" y="383"/>
                    </a:lnTo>
                    <a:lnTo>
                      <a:pt x="7" y="382"/>
                    </a:lnTo>
                    <a:lnTo>
                      <a:pt x="7" y="381"/>
                    </a:lnTo>
                    <a:lnTo>
                      <a:pt x="7" y="380"/>
                    </a:lnTo>
                    <a:lnTo>
                      <a:pt x="7" y="379"/>
                    </a:lnTo>
                    <a:lnTo>
                      <a:pt x="7" y="378"/>
                    </a:lnTo>
                    <a:lnTo>
                      <a:pt x="7" y="375"/>
                    </a:lnTo>
                    <a:lnTo>
                      <a:pt x="7" y="374"/>
                    </a:lnTo>
                    <a:lnTo>
                      <a:pt x="7" y="373"/>
                    </a:lnTo>
                    <a:lnTo>
                      <a:pt x="7" y="363"/>
                    </a:lnTo>
                    <a:lnTo>
                      <a:pt x="7" y="356"/>
                    </a:lnTo>
                    <a:lnTo>
                      <a:pt x="7" y="347"/>
                    </a:lnTo>
                    <a:lnTo>
                      <a:pt x="7" y="342"/>
                    </a:lnTo>
                    <a:lnTo>
                      <a:pt x="7" y="337"/>
                    </a:lnTo>
                    <a:lnTo>
                      <a:pt x="6" y="337"/>
                    </a:lnTo>
                    <a:lnTo>
                      <a:pt x="2" y="337"/>
                    </a:lnTo>
                    <a:lnTo>
                      <a:pt x="0" y="337"/>
                    </a:lnTo>
                    <a:lnTo>
                      <a:pt x="0" y="324"/>
                    </a:lnTo>
                    <a:lnTo>
                      <a:pt x="0" y="322"/>
                    </a:lnTo>
                    <a:lnTo>
                      <a:pt x="0" y="320"/>
                    </a:lnTo>
                    <a:lnTo>
                      <a:pt x="0" y="315"/>
                    </a:lnTo>
                    <a:lnTo>
                      <a:pt x="0" y="311"/>
                    </a:lnTo>
                    <a:lnTo>
                      <a:pt x="0" y="306"/>
                    </a:lnTo>
                    <a:lnTo>
                      <a:pt x="0" y="304"/>
                    </a:lnTo>
                    <a:lnTo>
                      <a:pt x="0" y="303"/>
                    </a:lnTo>
                    <a:lnTo>
                      <a:pt x="0" y="301"/>
                    </a:lnTo>
                    <a:lnTo>
                      <a:pt x="0" y="300"/>
                    </a:lnTo>
                    <a:lnTo>
                      <a:pt x="0" y="299"/>
                    </a:lnTo>
                    <a:lnTo>
                      <a:pt x="0" y="298"/>
                    </a:lnTo>
                    <a:lnTo>
                      <a:pt x="0" y="297"/>
                    </a:lnTo>
                    <a:lnTo>
                      <a:pt x="0" y="295"/>
                    </a:lnTo>
                    <a:lnTo>
                      <a:pt x="0" y="292"/>
                    </a:lnTo>
                    <a:lnTo>
                      <a:pt x="0" y="289"/>
                    </a:lnTo>
                    <a:lnTo>
                      <a:pt x="0" y="288"/>
                    </a:lnTo>
                    <a:lnTo>
                      <a:pt x="1" y="284"/>
                    </a:lnTo>
                    <a:lnTo>
                      <a:pt x="1" y="283"/>
                    </a:lnTo>
                    <a:lnTo>
                      <a:pt x="1" y="282"/>
                    </a:lnTo>
                    <a:lnTo>
                      <a:pt x="1" y="281"/>
                    </a:lnTo>
                    <a:lnTo>
                      <a:pt x="1" y="280"/>
                    </a:lnTo>
                    <a:lnTo>
                      <a:pt x="1" y="276"/>
                    </a:lnTo>
                    <a:lnTo>
                      <a:pt x="1" y="275"/>
                    </a:lnTo>
                    <a:lnTo>
                      <a:pt x="1" y="274"/>
                    </a:lnTo>
                    <a:lnTo>
                      <a:pt x="1" y="270"/>
                    </a:lnTo>
                    <a:lnTo>
                      <a:pt x="1" y="268"/>
                    </a:lnTo>
                    <a:lnTo>
                      <a:pt x="1" y="267"/>
                    </a:lnTo>
                    <a:lnTo>
                      <a:pt x="1" y="266"/>
                    </a:lnTo>
                    <a:lnTo>
                      <a:pt x="1" y="263"/>
                    </a:lnTo>
                    <a:lnTo>
                      <a:pt x="1" y="262"/>
                    </a:lnTo>
                    <a:lnTo>
                      <a:pt x="1" y="261"/>
                    </a:lnTo>
                    <a:lnTo>
                      <a:pt x="1" y="259"/>
                    </a:lnTo>
                    <a:lnTo>
                      <a:pt x="1" y="258"/>
                    </a:lnTo>
                    <a:lnTo>
                      <a:pt x="1" y="257"/>
                    </a:lnTo>
                    <a:lnTo>
                      <a:pt x="1" y="256"/>
                    </a:lnTo>
                    <a:lnTo>
                      <a:pt x="1" y="255"/>
                    </a:lnTo>
                    <a:lnTo>
                      <a:pt x="1" y="254"/>
                    </a:lnTo>
                    <a:lnTo>
                      <a:pt x="1" y="253"/>
                    </a:lnTo>
                    <a:lnTo>
                      <a:pt x="1" y="248"/>
                    </a:lnTo>
                    <a:lnTo>
                      <a:pt x="1" y="246"/>
                    </a:lnTo>
                    <a:lnTo>
                      <a:pt x="1" y="245"/>
                    </a:lnTo>
                    <a:lnTo>
                      <a:pt x="1" y="239"/>
                    </a:lnTo>
                    <a:lnTo>
                      <a:pt x="1" y="234"/>
                    </a:lnTo>
                    <a:lnTo>
                      <a:pt x="1" y="233"/>
                    </a:lnTo>
                    <a:lnTo>
                      <a:pt x="1" y="231"/>
                    </a:lnTo>
                    <a:lnTo>
                      <a:pt x="1" y="216"/>
                    </a:lnTo>
                    <a:lnTo>
                      <a:pt x="1" y="213"/>
                    </a:lnTo>
                    <a:lnTo>
                      <a:pt x="0" y="209"/>
                    </a:lnTo>
                    <a:lnTo>
                      <a:pt x="0" y="207"/>
                    </a:lnTo>
                    <a:lnTo>
                      <a:pt x="0" y="206"/>
                    </a:lnTo>
                    <a:lnTo>
                      <a:pt x="1" y="206"/>
                    </a:lnTo>
                    <a:lnTo>
                      <a:pt x="0" y="205"/>
                    </a:lnTo>
                    <a:lnTo>
                      <a:pt x="0" y="204"/>
                    </a:lnTo>
                    <a:lnTo>
                      <a:pt x="0" y="201"/>
                    </a:lnTo>
                    <a:lnTo>
                      <a:pt x="0" y="196"/>
                    </a:lnTo>
                    <a:lnTo>
                      <a:pt x="0" y="195"/>
                    </a:lnTo>
                    <a:lnTo>
                      <a:pt x="0" y="194"/>
                    </a:lnTo>
                    <a:lnTo>
                      <a:pt x="0" y="191"/>
                    </a:lnTo>
                    <a:lnTo>
                      <a:pt x="0" y="190"/>
                    </a:lnTo>
                    <a:lnTo>
                      <a:pt x="0" y="188"/>
                    </a:lnTo>
                    <a:lnTo>
                      <a:pt x="0" y="187"/>
                    </a:lnTo>
                    <a:lnTo>
                      <a:pt x="0" y="186"/>
                    </a:lnTo>
                    <a:lnTo>
                      <a:pt x="0" y="184"/>
                    </a:lnTo>
                    <a:lnTo>
                      <a:pt x="0" y="182"/>
                    </a:lnTo>
                    <a:lnTo>
                      <a:pt x="0" y="181"/>
                    </a:lnTo>
                    <a:lnTo>
                      <a:pt x="0" y="180"/>
                    </a:lnTo>
                    <a:lnTo>
                      <a:pt x="0" y="178"/>
                    </a:lnTo>
                    <a:lnTo>
                      <a:pt x="0" y="159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1"/>
                    </a:lnTo>
                    <a:lnTo>
                      <a:pt x="0" y="140"/>
                    </a:lnTo>
                    <a:lnTo>
                      <a:pt x="0" y="139"/>
                    </a:lnTo>
                    <a:lnTo>
                      <a:pt x="0" y="138"/>
                    </a:lnTo>
                    <a:lnTo>
                      <a:pt x="0" y="137"/>
                    </a:lnTo>
                    <a:lnTo>
                      <a:pt x="0" y="136"/>
                    </a:lnTo>
                    <a:lnTo>
                      <a:pt x="0" y="134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5"/>
                    </a:lnTo>
                    <a:lnTo>
                      <a:pt x="0" y="124"/>
                    </a:lnTo>
                    <a:lnTo>
                      <a:pt x="0" y="123"/>
                    </a:lnTo>
                    <a:lnTo>
                      <a:pt x="1" y="124"/>
                    </a:lnTo>
                    <a:lnTo>
                      <a:pt x="5" y="123"/>
                    </a:lnTo>
                    <a:lnTo>
                      <a:pt x="7" y="123"/>
                    </a:lnTo>
                    <a:lnTo>
                      <a:pt x="9" y="124"/>
                    </a:lnTo>
                    <a:lnTo>
                      <a:pt x="11" y="124"/>
                    </a:lnTo>
                    <a:lnTo>
                      <a:pt x="14" y="124"/>
                    </a:lnTo>
                    <a:lnTo>
                      <a:pt x="15" y="124"/>
                    </a:lnTo>
                    <a:lnTo>
                      <a:pt x="16" y="124"/>
                    </a:lnTo>
                    <a:lnTo>
                      <a:pt x="17" y="124"/>
                    </a:lnTo>
                    <a:lnTo>
                      <a:pt x="18" y="124"/>
                    </a:lnTo>
                    <a:lnTo>
                      <a:pt x="19" y="123"/>
                    </a:lnTo>
                    <a:lnTo>
                      <a:pt x="22" y="123"/>
                    </a:lnTo>
                    <a:lnTo>
                      <a:pt x="24" y="123"/>
                    </a:lnTo>
                    <a:lnTo>
                      <a:pt x="25" y="123"/>
                    </a:lnTo>
                    <a:lnTo>
                      <a:pt x="27" y="123"/>
                    </a:lnTo>
                    <a:lnTo>
                      <a:pt x="33" y="123"/>
                    </a:lnTo>
                    <a:lnTo>
                      <a:pt x="35" y="123"/>
                    </a:lnTo>
                    <a:lnTo>
                      <a:pt x="36" y="123"/>
                    </a:lnTo>
                    <a:lnTo>
                      <a:pt x="42" y="123"/>
                    </a:lnTo>
                    <a:lnTo>
                      <a:pt x="43" y="123"/>
                    </a:lnTo>
                    <a:lnTo>
                      <a:pt x="44" y="123"/>
                    </a:lnTo>
                    <a:lnTo>
                      <a:pt x="45" y="123"/>
                    </a:lnTo>
                    <a:lnTo>
                      <a:pt x="46" y="123"/>
                    </a:lnTo>
                    <a:lnTo>
                      <a:pt x="50" y="123"/>
                    </a:lnTo>
                    <a:lnTo>
                      <a:pt x="51" y="123"/>
                    </a:lnTo>
                    <a:lnTo>
                      <a:pt x="51" y="124"/>
                    </a:lnTo>
                    <a:lnTo>
                      <a:pt x="52" y="124"/>
                    </a:lnTo>
                    <a:lnTo>
                      <a:pt x="53" y="124"/>
                    </a:lnTo>
                    <a:lnTo>
                      <a:pt x="53" y="125"/>
                    </a:lnTo>
                    <a:lnTo>
                      <a:pt x="53" y="127"/>
                    </a:lnTo>
                    <a:lnTo>
                      <a:pt x="53" y="131"/>
                    </a:lnTo>
                    <a:lnTo>
                      <a:pt x="53" y="132"/>
                    </a:lnTo>
                    <a:lnTo>
                      <a:pt x="53" y="133"/>
                    </a:lnTo>
                    <a:lnTo>
                      <a:pt x="53" y="136"/>
                    </a:lnTo>
                    <a:lnTo>
                      <a:pt x="53" y="137"/>
                    </a:lnTo>
                    <a:lnTo>
                      <a:pt x="53" y="138"/>
                    </a:lnTo>
                    <a:lnTo>
                      <a:pt x="53" y="140"/>
                    </a:lnTo>
                    <a:lnTo>
                      <a:pt x="53" y="141"/>
                    </a:lnTo>
                    <a:lnTo>
                      <a:pt x="54" y="141"/>
                    </a:lnTo>
                    <a:lnTo>
                      <a:pt x="57" y="141"/>
                    </a:lnTo>
                    <a:lnTo>
                      <a:pt x="58" y="141"/>
                    </a:lnTo>
                    <a:lnTo>
                      <a:pt x="59" y="141"/>
                    </a:lnTo>
                    <a:lnTo>
                      <a:pt x="61" y="141"/>
                    </a:lnTo>
                    <a:lnTo>
                      <a:pt x="62" y="141"/>
                    </a:lnTo>
                    <a:lnTo>
                      <a:pt x="65" y="141"/>
                    </a:lnTo>
                    <a:lnTo>
                      <a:pt x="66" y="141"/>
                    </a:lnTo>
                    <a:lnTo>
                      <a:pt x="67" y="141"/>
                    </a:lnTo>
                    <a:lnTo>
                      <a:pt x="68" y="141"/>
                    </a:lnTo>
                    <a:lnTo>
                      <a:pt x="69" y="141"/>
                    </a:lnTo>
                    <a:lnTo>
                      <a:pt x="70" y="141"/>
                    </a:lnTo>
                    <a:lnTo>
                      <a:pt x="71" y="140"/>
                    </a:lnTo>
                    <a:lnTo>
                      <a:pt x="72" y="140"/>
                    </a:lnTo>
                    <a:lnTo>
                      <a:pt x="74" y="140"/>
                    </a:lnTo>
                    <a:lnTo>
                      <a:pt x="74" y="139"/>
                    </a:lnTo>
                    <a:lnTo>
                      <a:pt x="75" y="140"/>
                    </a:lnTo>
                    <a:lnTo>
                      <a:pt x="75" y="139"/>
                    </a:lnTo>
                    <a:lnTo>
                      <a:pt x="76" y="139"/>
                    </a:lnTo>
                    <a:lnTo>
                      <a:pt x="76" y="138"/>
                    </a:lnTo>
                    <a:lnTo>
                      <a:pt x="77" y="138"/>
                    </a:lnTo>
                    <a:lnTo>
                      <a:pt x="77" y="137"/>
                    </a:lnTo>
                    <a:lnTo>
                      <a:pt x="78" y="137"/>
                    </a:lnTo>
                    <a:lnTo>
                      <a:pt x="79" y="137"/>
                    </a:lnTo>
                    <a:lnTo>
                      <a:pt x="80" y="137"/>
                    </a:lnTo>
                    <a:lnTo>
                      <a:pt x="81" y="137"/>
                    </a:lnTo>
                    <a:lnTo>
                      <a:pt x="83" y="137"/>
                    </a:lnTo>
                    <a:lnTo>
                      <a:pt x="84" y="137"/>
                    </a:lnTo>
                    <a:lnTo>
                      <a:pt x="85" y="137"/>
                    </a:lnTo>
                    <a:lnTo>
                      <a:pt x="86" y="137"/>
                    </a:lnTo>
                    <a:lnTo>
                      <a:pt x="87" y="137"/>
                    </a:lnTo>
                    <a:lnTo>
                      <a:pt x="88" y="137"/>
                    </a:lnTo>
                    <a:lnTo>
                      <a:pt x="89" y="137"/>
                    </a:lnTo>
                    <a:lnTo>
                      <a:pt x="91" y="137"/>
                    </a:lnTo>
                    <a:lnTo>
                      <a:pt x="92" y="137"/>
                    </a:lnTo>
                    <a:lnTo>
                      <a:pt x="94" y="136"/>
                    </a:lnTo>
                    <a:lnTo>
                      <a:pt x="96" y="136"/>
                    </a:lnTo>
                    <a:lnTo>
                      <a:pt x="97" y="136"/>
                    </a:lnTo>
                    <a:lnTo>
                      <a:pt x="98" y="136"/>
                    </a:lnTo>
                    <a:lnTo>
                      <a:pt x="100" y="136"/>
                    </a:lnTo>
                    <a:lnTo>
                      <a:pt x="101" y="136"/>
                    </a:lnTo>
                    <a:lnTo>
                      <a:pt x="102" y="136"/>
                    </a:lnTo>
                    <a:lnTo>
                      <a:pt x="103" y="136"/>
                    </a:lnTo>
                    <a:lnTo>
                      <a:pt x="104" y="134"/>
                    </a:lnTo>
                    <a:lnTo>
                      <a:pt x="105" y="134"/>
                    </a:lnTo>
                    <a:lnTo>
                      <a:pt x="106" y="134"/>
                    </a:lnTo>
                    <a:lnTo>
                      <a:pt x="111" y="134"/>
                    </a:lnTo>
                    <a:lnTo>
                      <a:pt x="112" y="134"/>
                    </a:lnTo>
                    <a:lnTo>
                      <a:pt x="113" y="134"/>
                    </a:lnTo>
                    <a:lnTo>
                      <a:pt x="114" y="134"/>
                    </a:lnTo>
                    <a:lnTo>
                      <a:pt x="115" y="134"/>
                    </a:lnTo>
                    <a:lnTo>
                      <a:pt x="117" y="133"/>
                    </a:lnTo>
                    <a:lnTo>
                      <a:pt x="118" y="133"/>
                    </a:lnTo>
                    <a:lnTo>
                      <a:pt x="119" y="133"/>
                    </a:lnTo>
                    <a:lnTo>
                      <a:pt x="120" y="133"/>
                    </a:lnTo>
                    <a:lnTo>
                      <a:pt x="122" y="133"/>
                    </a:lnTo>
                    <a:lnTo>
                      <a:pt x="123" y="133"/>
                    </a:lnTo>
                    <a:lnTo>
                      <a:pt x="124" y="133"/>
                    </a:lnTo>
                    <a:lnTo>
                      <a:pt x="126" y="133"/>
                    </a:lnTo>
                    <a:lnTo>
                      <a:pt x="127" y="133"/>
                    </a:lnTo>
                    <a:lnTo>
                      <a:pt x="128" y="133"/>
                    </a:lnTo>
                    <a:lnTo>
                      <a:pt x="129" y="133"/>
                    </a:lnTo>
                    <a:lnTo>
                      <a:pt x="130" y="133"/>
                    </a:lnTo>
                    <a:lnTo>
                      <a:pt x="130" y="134"/>
                    </a:lnTo>
                    <a:lnTo>
                      <a:pt x="132" y="134"/>
                    </a:lnTo>
                    <a:lnTo>
                      <a:pt x="134" y="134"/>
                    </a:lnTo>
                    <a:lnTo>
                      <a:pt x="134" y="136"/>
                    </a:lnTo>
                    <a:lnTo>
                      <a:pt x="135" y="136"/>
                    </a:lnTo>
                    <a:lnTo>
                      <a:pt x="136" y="136"/>
                    </a:lnTo>
                    <a:lnTo>
                      <a:pt x="137" y="137"/>
                    </a:lnTo>
                    <a:lnTo>
                      <a:pt x="139" y="137"/>
                    </a:lnTo>
                    <a:lnTo>
                      <a:pt x="140" y="137"/>
                    </a:lnTo>
                    <a:lnTo>
                      <a:pt x="141" y="137"/>
                    </a:lnTo>
                    <a:lnTo>
                      <a:pt x="144" y="137"/>
                    </a:lnTo>
                    <a:lnTo>
                      <a:pt x="145" y="136"/>
                    </a:lnTo>
                    <a:lnTo>
                      <a:pt x="146" y="136"/>
                    </a:lnTo>
                    <a:lnTo>
                      <a:pt x="147" y="136"/>
                    </a:lnTo>
                    <a:lnTo>
                      <a:pt x="150" y="136"/>
                    </a:lnTo>
                    <a:lnTo>
                      <a:pt x="153" y="136"/>
                    </a:lnTo>
                    <a:lnTo>
                      <a:pt x="155" y="136"/>
                    </a:lnTo>
                    <a:lnTo>
                      <a:pt x="157" y="136"/>
                    </a:lnTo>
                    <a:lnTo>
                      <a:pt x="158" y="136"/>
                    </a:lnTo>
                    <a:lnTo>
                      <a:pt x="160" y="136"/>
                    </a:lnTo>
                    <a:lnTo>
                      <a:pt x="162" y="136"/>
                    </a:lnTo>
                    <a:lnTo>
                      <a:pt x="163" y="136"/>
                    </a:lnTo>
                    <a:lnTo>
                      <a:pt x="164" y="134"/>
                    </a:lnTo>
                    <a:lnTo>
                      <a:pt x="165" y="134"/>
                    </a:lnTo>
                    <a:lnTo>
                      <a:pt x="167" y="134"/>
                    </a:lnTo>
                    <a:lnTo>
                      <a:pt x="169" y="134"/>
                    </a:lnTo>
                    <a:lnTo>
                      <a:pt x="171" y="134"/>
                    </a:lnTo>
                    <a:lnTo>
                      <a:pt x="172" y="134"/>
                    </a:lnTo>
                    <a:lnTo>
                      <a:pt x="173" y="134"/>
                    </a:lnTo>
                    <a:lnTo>
                      <a:pt x="174" y="134"/>
                    </a:lnTo>
                    <a:lnTo>
                      <a:pt x="175" y="134"/>
                    </a:lnTo>
                    <a:lnTo>
                      <a:pt x="177" y="134"/>
                    </a:lnTo>
                    <a:lnTo>
                      <a:pt x="178" y="134"/>
                    </a:lnTo>
                    <a:lnTo>
                      <a:pt x="180" y="134"/>
                    </a:lnTo>
                    <a:lnTo>
                      <a:pt x="181" y="134"/>
                    </a:lnTo>
                    <a:lnTo>
                      <a:pt x="182" y="134"/>
                    </a:lnTo>
                    <a:lnTo>
                      <a:pt x="183" y="134"/>
                    </a:lnTo>
                    <a:lnTo>
                      <a:pt x="184" y="133"/>
                    </a:lnTo>
                    <a:lnTo>
                      <a:pt x="186" y="133"/>
                    </a:lnTo>
                    <a:lnTo>
                      <a:pt x="189" y="133"/>
                    </a:lnTo>
                    <a:lnTo>
                      <a:pt x="190" y="133"/>
                    </a:lnTo>
                    <a:lnTo>
                      <a:pt x="193" y="133"/>
                    </a:lnTo>
                    <a:lnTo>
                      <a:pt x="195" y="133"/>
                    </a:lnTo>
                    <a:lnTo>
                      <a:pt x="196" y="133"/>
                    </a:lnTo>
                    <a:lnTo>
                      <a:pt x="199" y="133"/>
                    </a:lnTo>
                    <a:lnTo>
                      <a:pt x="200" y="133"/>
                    </a:lnTo>
                    <a:lnTo>
                      <a:pt x="203" y="133"/>
                    </a:lnTo>
                    <a:lnTo>
                      <a:pt x="204" y="133"/>
                    </a:lnTo>
                    <a:lnTo>
                      <a:pt x="205" y="132"/>
                    </a:lnTo>
                    <a:lnTo>
                      <a:pt x="209" y="132"/>
                    </a:lnTo>
                    <a:lnTo>
                      <a:pt x="212" y="132"/>
                    </a:lnTo>
                    <a:lnTo>
                      <a:pt x="214" y="132"/>
                    </a:lnTo>
                    <a:lnTo>
                      <a:pt x="219" y="132"/>
                    </a:lnTo>
                    <a:lnTo>
                      <a:pt x="222" y="132"/>
                    </a:lnTo>
                    <a:lnTo>
                      <a:pt x="225" y="131"/>
                    </a:lnTo>
                    <a:lnTo>
                      <a:pt x="234" y="131"/>
                    </a:lnTo>
                    <a:lnTo>
                      <a:pt x="238" y="131"/>
                    </a:lnTo>
                    <a:lnTo>
                      <a:pt x="239" y="131"/>
                    </a:lnTo>
                    <a:lnTo>
                      <a:pt x="242" y="131"/>
                    </a:lnTo>
                    <a:lnTo>
                      <a:pt x="247" y="130"/>
                    </a:lnTo>
                    <a:lnTo>
                      <a:pt x="252" y="130"/>
                    </a:lnTo>
                    <a:lnTo>
                      <a:pt x="255" y="130"/>
                    </a:lnTo>
                    <a:lnTo>
                      <a:pt x="256" y="130"/>
                    </a:lnTo>
                    <a:lnTo>
                      <a:pt x="258" y="130"/>
                    </a:lnTo>
                    <a:lnTo>
                      <a:pt x="259" y="130"/>
                    </a:lnTo>
                    <a:lnTo>
                      <a:pt x="261" y="130"/>
                    </a:lnTo>
                    <a:lnTo>
                      <a:pt x="264" y="130"/>
                    </a:lnTo>
                    <a:lnTo>
                      <a:pt x="265" y="129"/>
                    </a:lnTo>
                    <a:lnTo>
                      <a:pt x="266" y="129"/>
                    </a:lnTo>
                    <a:lnTo>
                      <a:pt x="267" y="129"/>
                    </a:lnTo>
                    <a:lnTo>
                      <a:pt x="269" y="129"/>
                    </a:lnTo>
                    <a:lnTo>
                      <a:pt x="270" y="129"/>
                    </a:lnTo>
                    <a:lnTo>
                      <a:pt x="272" y="129"/>
                    </a:lnTo>
                    <a:lnTo>
                      <a:pt x="274" y="129"/>
                    </a:lnTo>
                    <a:lnTo>
                      <a:pt x="275" y="129"/>
                    </a:lnTo>
                    <a:lnTo>
                      <a:pt x="277" y="129"/>
                    </a:lnTo>
                    <a:lnTo>
                      <a:pt x="279" y="129"/>
                    </a:lnTo>
                    <a:lnTo>
                      <a:pt x="282" y="129"/>
                    </a:lnTo>
                    <a:lnTo>
                      <a:pt x="283" y="129"/>
                    </a:lnTo>
                    <a:lnTo>
                      <a:pt x="292" y="128"/>
                    </a:lnTo>
                    <a:lnTo>
                      <a:pt x="295" y="127"/>
                    </a:lnTo>
                    <a:lnTo>
                      <a:pt x="296" y="127"/>
                    </a:lnTo>
                    <a:lnTo>
                      <a:pt x="298" y="127"/>
                    </a:lnTo>
                    <a:lnTo>
                      <a:pt x="299" y="127"/>
                    </a:lnTo>
                    <a:lnTo>
                      <a:pt x="300" y="127"/>
                    </a:lnTo>
                    <a:lnTo>
                      <a:pt x="301" y="127"/>
                    </a:lnTo>
                    <a:lnTo>
                      <a:pt x="302" y="127"/>
                    </a:lnTo>
                    <a:lnTo>
                      <a:pt x="303" y="127"/>
                    </a:lnTo>
                    <a:lnTo>
                      <a:pt x="304" y="127"/>
                    </a:lnTo>
                    <a:lnTo>
                      <a:pt x="305" y="127"/>
                    </a:lnTo>
                    <a:lnTo>
                      <a:pt x="307" y="127"/>
                    </a:lnTo>
                    <a:lnTo>
                      <a:pt x="308" y="127"/>
                    </a:lnTo>
                    <a:lnTo>
                      <a:pt x="309" y="127"/>
                    </a:lnTo>
                    <a:lnTo>
                      <a:pt x="310" y="127"/>
                    </a:lnTo>
                    <a:lnTo>
                      <a:pt x="311" y="127"/>
                    </a:lnTo>
                    <a:lnTo>
                      <a:pt x="312" y="127"/>
                    </a:lnTo>
                    <a:lnTo>
                      <a:pt x="312" y="128"/>
                    </a:lnTo>
                    <a:lnTo>
                      <a:pt x="313" y="128"/>
                    </a:lnTo>
                    <a:lnTo>
                      <a:pt x="314" y="130"/>
                    </a:lnTo>
                    <a:lnTo>
                      <a:pt x="316" y="130"/>
                    </a:lnTo>
                    <a:lnTo>
                      <a:pt x="317" y="131"/>
                    </a:lnTo>
                    <a:lnTo>
                      <a:pt x="319" y="132"/>
                    </a:lnTo>
                    <a:lnTo>
                      <a:pt x="320" y="133"/>
                    </a:lnTo>
                    <a:lnTo>
                      <a:pt x="320" y="134"/>
                    </a:lnTo>
                    <a:lnTo>
                      <a:pt x="321" y="134"/>
                    </a:lnTo>
                    <a:lnTo>
                      <a:pt x="322" y="134"/>
                    </a:lnTo>
                    <a:lnTo>
                      <a:pt x="322" y="133"/>
                    </a:lnTo>
                    <a:lnTo>
                      <a:pt x="324" y="132"/>
                    </a:lnTo>
                    <a:lnTo>
                      <a:pt x="325" y="131"/>
                    </a:lnTo>
                    <a:lnTo>
                      <a:pt x="325" y="130"/>
                    </a:lnTo>
                    <a:lnTo>
                      <a:pt x="326" y="129"/>
                    </a:lnTo>
                    <a:lnTo>
                      <a:pt x="326" y="128"/>
                    </a:lnTo>
                    <a:lnTo>
                      <a:pt x="326" y="125"/>
                    </a:lnTo>
                    <a:lnTo>
                      <a:pt x="326" y="124"/>
                    </a:lnTo>
                    <a:lnTo>
                      <a:pt x="326" y="123"/>
                    </a:lnTo>
                    <a:lnTo>
                      <a:pt x="327" y="122"/>
                    </a:lnTo>
                    <a:lnTo>
                      <a:pt x="327" y="121"/>
                    </a:lnTo>
                    <a:lnTo>
                      <a:pt x="328" y="120"/>
                    </a:lnTo>
                    <a:lnTo>
                      <a:pt x="328" y="119"/>
                    </a:lnTo>
                    <a:lnTo>
                      <a:pt x="329" y="117"/>
                    </a:lnTo>
                    <a:lnTo>
                      <a:pt x="330" y="116"/>
                    </a:lnTo>
                    <a:lnTo>
                      <a:pt x="330" y="115"/>
                    </a:lnTo>
                    <a:lnTo>
                      <a:pt x="331" y="114"/>
                    </a:lnTo>
                    <a:lnTo>
                      <a:pt x="333" y="113"/>
                    </a:lnTo>
                    <a:lnTo>
                      <a:pt x="333" y="112"/>
                    </a:lnTo>
                    <a:lnTo>
                      <a:pt x="334" y="112"/>
                    </a:lnTo>
                    <a:lnTo>
                      <a:pt x="335" y="111"/>
                    </a:lnTo>
                    <a:lnTo>
                      <a:pt x="336" y="109"/>
                    </a:lnTo>
                    <a:lnTo>
                      <a:pt x="337" y="108"/>
                    </a:lnTo>
                    <a:lnTo>
                      <a:pt x="338" y="107"/>
                    </a:lnTo>
                    <a:lnTo>
                      <a:pt x="338" y="106"/>
                    </a:lnTo>
                    <a:lnTo>
                      <a:pt x="339" y="106"/>
                    </a:lnTo>
                    <a:lnTo>
                      <a:pt x="341" y="105"/>
                    </a:lnTo>
                    <a:lnTo>
                      <a:pt x="342" y="103"/>
                    </a:lnTo>
                    <a:lnTo>
                      <a:pt x="345" y="99"/>
                    </a:lnTo>
                    <a:lnTo>
                      <a:pt x="345" y="98"/>
                    </a:lnTo>
                    <a:lnTo>
                      <a:pt x="346" y="97"/>
                    </a:lnTo>
                    <a:lnTo>
                      <a:pt x="347" y="95"/>
                    </a:lnTo>
                    <a:lnTo>
                      <a:pt x="350" y="92"/>
                    </a:lnTo>
                    <a:lnTo>
                      <a:pt x="351" y="91"/>
                    </a:lnTo>
                    <a:lnTo>
                      <a:pt x="352" y="90"/>
                    </a:lnTo>
                    <a:lnTo>
                      <a:pt x="355" y="88"/>
                    </a:lnTo>
                    <a:lnTo>
                      <a:pt x="360" y="83"/>
                    </a:lnTo>
                    <a:lnTo>
                      <a:pt x="365" y="78"/>
                    </a:lnTo>
                    <a:lnTo>
                      <a:pt x="370" y="74"/>
                    </a:lnTo>
                    <a:lnTo>
                      <a:pt x="371" y="73"/>
                    </a:lnTo>
                    <a:lnTo>
                      <a:pt x="373" y="72"/>
                    </a:lnTo>
                    <a:lnTo>
                      <a:pt x="374" y="71"/>
                    </a:lnTo>
                    <a:lnTo>
                      <a:pt x="376" y="70"/>
                    </a:lnTo>
                    <a:lnTo>
                      <a:pt x="380" y="66"/>
                    </a:lnTo>
                    <a:lnTo>
                      <a:pt x="383" y="65"/>
                    </a:lnTo>
                    <a:lnTo>
                      <a:pt x="385" y="65"/>
                    </a:lnTo>
                    <a:lnTo>
                      <a:pt x="386" y="64"/>
                    </a:lnTo>
                    <a:lnTo>
                      <a:pt x="386" y="63"/>
                    </a:lnTo>
                    <a:lnTo>
                      <a:pt x="387" y="62"/>
                    </a:lnTo>
                    <a:lnTo>
                      <a:pt x="391" y="58"/>
                    </a:lnTo>
                    <a:lnTo>
                      <a:pt x="396" y="52"/>
                    </a:lnTo>
                    <a:lnTo>
                      <a:pt x="404" y="46"/>
                    </a:lnTo>
                    <a:lnTo>
                      <a:pt x="410" y="42"/>
                    </a:lnTo>
                    <a:lnTo>
                      <a:pt x="413" y="41"/>
                    </a:lnTo>
                    <a:lnTo>
                      <a:pt x="414" y="41"/>
                    </a:lnTo>
                    <a:lnTo>
                      <a:pt x="415" y="41"/>
                    </a:lnTo>
                    <a:lnTo>
                      <a:pt x="417" y="41"/>
                    </a:lnTo>
                    <a:lnTo>
                      <a:pt x="420" y="42"/>
                    </a:lnTo>
                    <a:lnTo>
                      <a:pt x="422" y="44"/>
                    </a:lnTo>
                    <a:lnTo>
                      <a:pt x="423" y="44"/>
                    </a:lnTo>
                    <a:lnTo>
                      <a:pt x="424" y="44"/>
                    </a:lnTo>
                    <a:lnTo>
                      <a:pt x="425" y="45"/>
                    </a:lnTo>
                    <a:lnTo>
                      <a:pt x="430" y="45"/>
                    </a:lnTo>
                    <a:lnTo>
                      <a:pt x="436" y="42"/>
                    </a:lnTo>
                    <a:lnTo>
                      <a:pt x="437" y="41"/>
                    </a:lnTo>
                    <a:lnTo>
                      <a:pt x="440" y="39"/>
                    </a:lnTo>
                    <a:lnTo>
                      <a:pt x="459" y="24"/>
                    </a:lnTo>
                    <a:lnTo>
                      <a:pt x="465" y="17"/>
                    </a:lnTo>
                    <a:lnTo>
                      <a:pt x="466" y="15"/>
                    </a:lnTo>
                    <a:lnTo>
                      <a:pt x="467" y="13"/>
                    </a:lnTo>
                    <a:lnTo>
                      <a:pt x="469" y="10"/>
                    </a:lnTo>
                    <a:lnTo>
                      <a:pt x="469" y="8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3" y="2"/>
                    </a:lnTo>
                    <a:lnTo>
                      <a:pt x="474" y="2"/>
                    </a:lnTo>
                    <a:lnTo>
                      <a:pt x="475" y="2"/>
                    </a:lnTo>
                    <a:lnTo>
                      <a:pt x="476" y="2"/>
                    </a:lnTo>
                    <a:lnTo>
                      <a:pt x="477" y="3"/>
                    </a:lnTo>
                    <a:lnTo>
                      <a:pt x="479" y="4"/>
                    </a:lnTo>
                    <a:lnTo>
                      <a:pt x="481" y="6"/>
                    </a:lnTo>
                    <a:lnTo>
                      <a:pt x="482" y="6"/>
                    </a:lnTo>
                    <a:lnTo>
                      <a:pt x="483" y="7"/>
                    </a:lnTo>
                    <a:lnTo>
                      <a:pt x="481" y="8"/>
                    </a:lnTo>
                    <a:lnTo>
                      <a:pt x="481" y="10"/>
                    </a:lnTo>
                    <a:lnTo>
                      <a:pt x="480" y="10"/>
                    </a:lnTo>
                    <a:lnTo>
                      <a:pt x="480" y="11"/>
                    </a:lnTo>
                    <a:lnTo>
                      <a:pt x="479" y="11"/>
                    </a:lnTo>
                    <a:lnTo>
                      <a:pt x="479" y="12"/>
                    </a:lnTo>
                    <a:lnTo>
                      <a:pt x="479" y="13"/>
                    </a:lnTo>
                    <a:lnTo>
                      <a:pt x="475" y="17"/>
                    </a:lnTo>
                    <a:lnTo>
                      <a:pt x="475" y="20"/>
                    </a:lnTo>
                    <a:lnTo>
                      <a:pt x="474" y="20"/>
                    </a:lnTo>
                    <a:lnTo>
                      <a:pt x="474" y="21"/>
                    </a:lnTo>
                    <a:lnTo>
                      <a:pt x="473" y="21"/>
                    </a:lnTo>
                    <a:lnTo>
                      <a:pt x="472" y="23"/>
                    </a:lnTo>
                    <a:lnTo>
                      <a:pt x="471" y="24"/>
                    </a:lnTo>
                    <a:lnTo>
                      <a:pt x="468" y="27"/>
                    </a:lnTo>
                    <a:lnTo>
                      <a:pt x="463" y="32"/>
                    </a:lnTo>
                    <a:lnTo>
                      <a:pt x="460" y="35"/>
                    </a:lnTo>
                    <a:lnTo>
                      <a:pt x="459" y="36"/>
                    </a:lnTo>
                    <a:lnTo>
                      <a:pt x="459" y="37"/>
                    </a:lnTo>
                    <a:lnTo>
                      <a:pt x="458" y="37"/>
                    </a:lnTo>
                    <a:lnTo>
                      <a:pt x="457" y="39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50" name="Freeform 474">
                <a:extLst>
                  <a:ext uri="{FF2B5EF4-FFF2-40B4-BE49-F238E27FC236}">
                    <a16:creationId xmlns:a16="http://schemas.microsoft.com/office/drawing/2014/main" id="{6ED5B05B-D7C9-AF1B-CADD-0BD82A902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1263" y="4500563"/>
                <a:ext cx="330200" cy="166688"/>
              </a:xfrm>
              <a:custGeom>
                <a:avLst/>
                <a:gdLst>
                  <a:gd name="T0" fmla="*/ 208 w 208"/>
                  <a:gd name="T1" fmla="*/ 88 h 105"/>
                  <a:gd name="T2" fmla="*/ 207 w 208"/>
                  <a:gd name="T3" fmla="*/ 104 h 105"/>
                  <a:gd name="T4" fmla="*/ 193 w 208"/>
                  <a:gd name="T5" fmla="*/ 104 h 105"/>
                  <a:gd name="T6" fmla="*/ 181 w 208"/>
                  <a:gd name="T7" fmla="*/ 104 h 105"/>
                  <a:gd name="T8" fmla="*/ 171 w 208"/>
                  <a:gd name="T9" fmla="*/ 104 h 105"/>
                  <a:gd name="T10" fmla="*/ 161 w 208"/>
                  <a:gd name="T11" fmla="*/ 104 h 105"/>
                  <a:gd name="T12" fmla="*/ 149 w 208"/>
                  <a:gd name="T13" fmla="*/ 104 h 105"/>
                  <a:gd name="T14" fmla="*/ 139 w 208"/>
                  <a:gd name="T15" fmla="*/ 105 h 105"/>
                  <a:gd name="T16" fmla="*/ 121 w 208"/>
                  <a:gd name="T17" fmla="*/ 105 h 105"/>
                  <a:gd name="T18" fmla="*/ 114 w 208"/>
                  <a:gd name="T19" fmla="*/ 104 h 105"/>
                  <a:gd name="T20" fmla="*/ 105 w 208"/>
                  <a:gd name="T21" fmla="*/ 104 h 105"/>
                  <a:gd name="T22" fmla="*/ 96 w 208"/>
                  <a:gd name="T23" fmla="*/ 105 h 105"/>
                  <a:gd name="T24" fmla="*/ 82 w 208"/>
                  <a:gd name="T25" fmla="*/ 105 h 105"/>
                  <a:gd name="T26" fmla="*/ 74 w 208"/>
                  <a:gd name="T27" fmla="*/ 105 h 105"/>
                  <a:gd name="T28" fmla="*/ 71 w 208"/>
                  <a:gd name="T29" fmla="*/ 100 h 105"/>
                  <a:gd name="T30" fmla="*/ 66 w 208"/>
                  <a:gd name="T31" fmla="*/ 95 h 105"/>
                  <a:gd name="T32" fmla="*/ 53 w 208"/>
                  <a:gd name="T33" fmla="*/ 92 h 105"/>
                  <a:gd name="T34" fmla="*/ 45 w 208"/>
                  <a:gd name="T35" fmla="*/ 92 h 105"/>
                  <a:gd name="T36" fmla="*/ 40 w 208"/>
                  <a:gd name="T37" fmla="*/ 88 h 105"/>
                  <a:gd name="T38" fmla="*/ 31 w 208"/>
                  <a:gd name="T39" fmla="*/ 82 h 105"/>
                  <a:gd name="T40" fmla="*/ 24 w 208"/>
                  <a:gd name="T41" fmla="*/ 80 h 105"/>
                  <a:gd name="T42" fmla="*/ 16 w 208"/>
                  <a:gd name="T43" fmla="*/ 77 h 105"/>
                  <a:gd name="T44" fmla="*/ 9 w 208"/>
                  <a:gd name="T45" fmla="*/ 75 h 105"/>
                  <a:gd name="T46" fmla="*/ 2 w 208"/>
                  <a:gd name="T47" fmla="*/ 71 h 105"/>
                  <a:gd name="T48" fmla="*/ 1 w 208"/>
                  <a:gd name="T49" fmla="*/ 66 h 105"/>
                  <a:gd name="T50" fmla="*/ 0 w 208"/>
                  <a:gd name="T51" fmla="*/ 59 h 105"/>
                  <a:gd name="T52" fmla="*/ 4 w 208"/>
                  <a:gd name="T53" fmla="*/ 52 h 105"/>
                  <a:gd name="T54" fmla="*/ 13 w 208"/>
                  <a:gd name="T55" fmla="*/ 52 h 105"/>
                  <a:gd name="T56" fmla="*/ 21 w 208"/>
                  <a:gd name="T57" fmla="*/ 53 h 105"/>
                  <a:gd name="T58" fmla="*/ 26 w 208"/>
                  <a:gd name="T59" fmla="*/ 58 h 105"/>
                  <a:gd name="T60" fmla="*/ 31 w 208"/>
                  <a:gd name="T61" fmla="*/ 60 h 105"/>
                  <a:gd name="T62" fmla="*/ 36 w 208"/>
                  <a:gd name="T63" fmla="*/ 62 h 105"/>
                  <a:gd name="T64" fmla="*/ 39 w 208"/>
                  <a:gd name="T65" fmla="*/ 60 h 105"/>
                  <a:gd name="T66" fmla="*/ 42 w 208"/>
                  <a:gd name="T67" fmla="*/ 57 h 105"/>
                  <a:gd name="T68" fmla="*/ 45 w 208"/>
                  <a:gd name="T69" fmla="*/ 53 h 105"/>
                  <a:gd name="T70" fmla="*/ 76 w 208"/>
                  <a:gd name="T71" fmla="*/ 52 h 105"/>
                  <a:gd name="T72" fmla="*/ 87 w 208"/>
                  <a:gd name="T73" fmla="*/ 37 h 105"/>
                  <a:gd name="T74" fmla="*/ 93 w 208"/>
                  <a:gd name="T75" fmla="*/ 32 h 105"/>
                  <a:gd name="T76" fmla="*/ 97 w 208"/>
                  <a:gd name="T77" fmla="*/ 28 h 105"/>
                  <a:gd name="T78" fmla="*/ 100 w 208"/>
                  <a:gd name="T79" fmla="*/ 25 h 105"/>
                  <a:gd name="T80" fmla="*/ 96 w 208"/>
                  <a:gd name="T81" fmla="*/ 20 h 105"/>
                  <a:gd name="T82" fmla="*/ 90 w 208"/>
                  <a:gd name="T83" fmla="*/ 16 h 105"/>
                  <a:gd name="T84" fmla="*/ 96 w 208"/>
                  <a:gd name="T85" fmla="*/ 11 h 105"/>
                  <a:gd name="T86" fmla="*/ 99 w 208"/>
                  <a:gd name="T87" fmla="*/ 3 h 105"/>
                  <a:gd name="T88" fmla="*/ 104 w 208"/>
                  <a:gd name="T89" fmla="*/ 3 h 105"/>
                  <a:gd name="T90" fmla="*/ 113 w 208"/>
                  <a:gd name="T91" fmla="*/ 17 h 105"/>
                  <a:gd name="T92" fmla="*/ 133 w 208"/>
                  <a:gd name="T93" fmla="*/ 17 h 105"/>
                  <a:gd name="T94" fmla="*/ 139 w 208"/>
                  <a:gd name="T95" fmla="*/ 27 h 105"/>
                  <a:gd name="T96" fmla="*/ 142 w 208"/>
                  <a:gd name="T97" fmla="*/ 35 h 105"/>
                  <a:gd name="T98" fmla="*/ 156 w 208"/>
                  <a:gd name="T99" fmla="*/ 34 h 105"/>
                  <a:gd name="T100" fmla="*/ 169 w 208"/>
                  <a:gd name="T101" fmla="*/ 42 h 105"/>
                  <a:gd name="T102" fmla="*/ 182 w 208"/>
                  <a:gd name="T103" fmla="*/ 42 h 105"/>
                  <a:gd name="T104" fmla="*/ 184 w 208"/>
                  <a:gd name="T105" fmla="*/ 51 h 105"/>
                  <a:gd name="T106" fmla="*/ 194 w 208"/>
                  <a:gd name="T107" fmla="*/ 51 h 105"/>
                  <a:gd name="T108" fmla="*/ 208 w 208"/>
                  <a:gd name="T109" fmla="*/ 52 h 105"/>
                  <a:gd name="T110" fmla="*/ 208 w 208"/>
                  <a:gd name="T111" fmla="*/ 62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8" h="105">
                    <a:moveTo>
                      <a:pt x="208" y="69"/>
                    </a:moveTo>
                    <a:lnTo>
                      <a:pt x="208" y="73"/>
                    </a:lnTo>
                    <a:lnTo>
                      <a:pt x="208" y="78"/>
                    </a:lnTo>
                    <a:lnTo>
                      <a:pt x="208" y="80"/>
                    </a:lnTo>
                    <a:lnTo>
                      <a:pt x="208" y="83"/>
                    </a:lnTo>
                    <a:lnTo>
                      <a:pt x="208" y="84"/>
                    </a:lnTo>
                    <a:lnTo>
                      <a:pt x="208" y="88"/>
                    </a:lnTo>
                    <a:lnTo>
                      <a:pt x="208" y="90"/>
                    </a:lnTo>
                    <a:lnTo>
                      <a:pt x="208" y="91"/>
                    </a:lnTo>
                    <a:lnTo>
                      <a:pt x="208" y="94"/>
                    </a:lnTo>
                    <a:lnTo>
                      <a:pt x="208" y="101"/>
                    </a:lnTo>
                    <a:lnTo>
                      <a:pt x="208" y="102"/>
                    </a:lnTo>
                    <a:lnTo>
                      <a:pt x="208" y="104"/>
                    </a:lnTo>
                    <a:lnTo>
                      <a:pt x="207" y="104"/>
                    </a:lnTo>
                    <a:lnTo>
                      <a:pt x="204" y="104"/>
                    </a:lnTo>
                    <a:lnTo>
                      <a:pt x="203" y="104"/>
                    </a:lnTo>
                    <a:lnTo>
                      <a:pt x="201" y="104"/>
                    </a:lnTo>
                    <a:lnTo>
                      <a:pt x="200" y="104"/>
                    </a:lnTo>
                    <a:lnTo>
                      <a:pt x="199" y="104"/>
                    </a:lnTo>
                    <a:lnTo>
                      <a:pt x="198" y="104"/>
                    </a:lnTo>
                    <a:lnTo>
                      <a:pt x="193" y="104"/>
                    </a:lnTo>
                    <a:lnTo>
                      <a:pt x="191" y="104"/>
                    </a:lnTo>
                    <a:lnTo>
                      <a:pt x="189" y="104"/>
                    </a:lnTo>
                    <a:lnTo>
                      <a:pt x="188" y="104"/>
                    </a:lnTo>
                    <a:lnTo>
                      <a:pt x="186" y="104"/>
                    </a:lnTo>
                    <a:lnTo>
                      <a:pt x="184" y="104"/>
                    </a:lnTo>
                    <a:lnTo>
                      <a:pt x="183" y="104"/>
                    </a:lnTo>
                    <a:lnTo>
                      <a:pt x="181" y="104"/>
                    </a:lnTo>
                    <a:lnTo>
                      <a:pt x="180" y="104"/>
                    </a:lnTo>
                    <a:lnTo>
                      <a:pt x="178" y="104"/>
                    </a:lnTo>
                    <a:lnTo>
                      <a:pt x="177" y="104"/>
                    </a:lnTo>
                    <a:lnTo>
                      <a:pt x="176" y="104"/>
                    </a:lnTo>
                    <a:lnTo>
                      <a:pt x="175" y="104"/>
                    </a:lnTo>
                    <a:lnTo>
                      <a:pt x="174" y="104"/>
                    </a:lnTo>
                    <a:lnTo>
                      <a:pt x="171" y="104"/>
                    </a:lnTo>
                    <a:lnTo>
                      <a:pt x="169" y="104"/>
                    </a:lnTo>
                    <a:lnTo>
                      <a:pt x="168" y="104"/>
                    </a:lnTo>
                    <a:lnTo>
                      <a:pt x="167" y="104"/>
                    </a:lnTo>
                    <a:lnTo>
                      <a:pt x="166" y="104"/>
                    </a:lnTo>
                    <a:lnTo>
                      <a:pt x="165" y="104"/>
                    </a:lnTo>
                    <a:lnTo>
                      <a:pt x="164" y="104"/>
                    </a:lnTo>
                    <a:lnTo>
                      <a:pt x="161" y="104"/>
                    </a:lnTo>
                    <a:lnTo>
                      <a:pt x="160" y="104"/>
                    </a:lnTo>
                    <a:lnTo>
                      <a:pt x="157" y="104"/>
                    </a:lnTo>
                    <a:lnTo>
                      <a:pt x="156" y="104"/>
                    </a:lnTo>
                    <a:lnTo>
                      <a:pt x="152" y="104"/>
                    </a:lnTo>
                    <a:lnTo>
                      <a:pt x="151" y="104"/>
                    </a:lnTo>
                    <a:lnTo>
                      <a:pt x="150" y="104"/>
                    </a:lnTo>
                    <a:lnTo>
                      <a:pt x="149" y="104"/>
                    </a:lnTo>
                    <a:lnTo>
                      <a:pt x="148" y="104"/>
                    </a:lnTo>
                    <a:lnTo>
                      <a:pt x="147" y="104"/>
                    </a:lnTo>
                    <a:lnTo>
                      <a:pt x="146" y="104"/>
                    </a:lnTo>
                    <a:lnTo>
                      <a:pt x="145" y="104"/>
                    </a:lnTo>
                    <a:lnTo>
                      <a:pt x="145" y="105"/>
                    </a:lnTo>
                    <a:lnTo>
                      <a:pt x="143" y="105"/>
                    </a:lnTo>
                    <a:lnTo>
                      <a:pt x="139" y="105"/>
                    </a:lnTo>
                    <a:lnTo>
                      <a:pt x="137" y="105"/>
                    </a:lnTo>
                    <a:lnTo>
                      <a:pt x="130" y="105"/>
                    </a:lnTo>
                    <a:lnTo>
                      <a:pt x="125" y="105"/>
                    </a:lnTo>
                    <a:lnTo>
                      <a:pt x="124" y="105"/>
                    </a:lnTo>
                    <a:lnTo>
                      <a:pt x="123" y="105"/>
                    </a:lnTo>
                    <a:lnTo>
                      <a:pt x="122" y="105"/>
                    </a:lnTo>
                    <a:lnTo>
                      <a:pt x="121" y="105"/>
                    </a:lnTo>
                    <a:lnTo>
                      <a:pt x="120" y="105"/>
                    </a:lnTo>
                    <a:lnTo>
                      <a:pt x="119" y="105"/>
                    </a:lnTo>
                    <a:lnTo>
                      <a:pt x="117" y="105"/>
                    </a:lnTo>
                    <a:lnTo>
                      <a:pt x="117" y="104"/>
                    </a:lnTo>
                    <a:lnTo>
                      <a:pt x="116" y="104"/>
                    </a:lnTo>
                    <a:lnTo>
                      <a:pt x="115" y="104"/>
                    </a:lnTo>
                    <a:lnTo>
                      <a:pt x="114" y="104"/>
                    </a:lnTo>
                    <a:lnTo>
                      <a:pt x="113" y="104"/>
                    </a:lnTo>
                    <a:lnTo>
                      <a:pt x="112" y="104"/>
                    </a:lnTo>
                    <a:lnTo>
                      <a:pt x="111" y="104"/>
                    </a:lnTo>
                    <a:lnTo>
                      <a:pt x="108" y="104"/>
                    </a:lnTo>
                    <a:lnTo>
                      <a:pt x="107" y="104"/>
                    </a:lnTo>
                    <a:lnTo>
                      <a:pt x="106" y="104"/>
                    </a:lnTo>
                    <a:lnTo>
                      <a:pt x="105" y="104"/>
                    </a:lnTo>
                    <a:lnTo>
                      <a:pt x="104" y="104"/>
                    </a:lnTo>
                    <a:lnTo>
                      <a:pt x="103" y="104"/>
                    </a:lnTo>
                    <a:lnTo>
                      <a:pt x="102" y="104"/>
                    </a:lnTo>
                    <a:lnTo>
                      <a:pt x="100" y="104"/>
                    </a:lnTo>
                    <a:lnTo>
                      <a:pt x="99" y="104"/>
                    </a:lnTo>
                    <a:lnTo>
                      <a:pt x="98" y="104"/>
                    </a:lnTo>
                    <a:lnTo>
                      <a:pt x="96" y="105"/>
                    </a:lnTo>
                    <a:lnTo>
                      <a:pt x="95" y="105"/>
                    </a:lnTo>
                    <a:lnTo>
                      <a:pt x="91" y="105"/>
                    </a:lnTo>
                    <a:lnTo>
                      <a:pt x="90" y="105"/>
                    </a:lnTo>
                    <a:lnTo>
                      <a:pt x="87" y="105"/>
                    </a:lnTo>
                    <a:lnTo>
                      <a:pt x="86" y="105"/>
                    </a:lnTo>
                    <a:lnTo>
                      <a:pt x="85" y="105"/>
                    </a:lnTo>
                    <a:lnTo>
                      <a:pt x="82" y="105"/>
                    </a:lnTo>
                    <a:lnTo>
                      <a:pt x="81" y="105"/>
                    </a:lnTo>
                    <a:lnTo>
                      <a:pt x="80" y="105"/>
                    </a:lnTo>
                    <a:lnTo>
                      <a:pt x="79" y="105"/>
                    </a:lnTo>
                    <a:lnTo>
                      <a:pt x="78" y="105"/>
                    </a:lnTo>
                    <a:lnTo>
                      <a:pt x="77" y="105"/>
                    </a:lnTo>
                    <a:lnTo>
                      <a:pt x="76" y="105"/>
                    </a:lnTo>
                    <a:lnTo>
                      <a:pt x="74" y="105"/>
                    </a:lnTo>
                    <a:lnTo>
                      <a:pt x="73" y="105"/>
                    </a:lnTo>
                    <a:lnTo>
                      <a:pt x="73" y="103"/>
                    </a:lnTo>
                    <a:lnTo>
                      <a:pt x="72" y="103"/>
                    </a:lnTo>
                    <a:lnTo>
                      <a:pt x="72" y="102"/>
                    </a:lnTo>
                    <a:lnTo>
                      <a:pt x="72" y="101"/>
                    </a:lnTo>
                    <a:lnTo>
                      <a:pt x="71" y="101"/>
                    </a:lnTo>
                    <a:lnTo>
                      <a:pt x="71" y="100"/>
                    </a:lnTo>
                    <a:lnTo>
                      <a:pt x="71" y="99"/>
                    </a:lnTo>
                    <a:lnTo>
                      <a:pt x="70" y="99"/>
                    </a:lnTo>
                    <a:lnTo>
                      <a:pt x="70" y="97"/>
                    </a:lnTo>
                    <a:lnTo>
                      <a:pt x="69" y="97"/>
                    </a:lnTo>
                    <a:lnTo>
                      <a:pt x="68" y="96"/>
                    </a:lnTo>
                    <a:lnTo>
                      <a:pt x="66" y="96"/>
                    </a:lnTo>
                    <a:lnTo>
                      <a:pt x="66" y="95"/>
                    </a:lnTo>
                    <a:lnTo>
                      <a:pt x="65" y="95"/>
                    </a:lnTo>
                    <a:lnTo>
                      <a:pt x="64" y="95"/>
                    </a:lnTo>
                    <a:lnTo>
                      <a:pt x="63" y="95"/>
                    </a:lnTo>
                    <a:lnTo>
                      <a:pt x="62" y="94"/>
                    </a:lnTo>
                    <a:lnTo>
                      <a:pt x="60" y="94"/>
                    </a:lnTo>
                    <a:lnTo>
                      <a:pt x="54" y="93"/>
                    </a:lnTo>
                    <a:lnTo>
                      <a:pt x="53" y="92"/>
                    </a:lnTo>
                    <a:lnTo>
                      <a:pt x="52" y="92"/>
                    </a:lnTo>
                    <a:lnTo>
                      <a:pt x="51" y="92"/>
                    </a:lnTo>
                    <a:lnTo>
                      <a:pt x="50" y="92"/>
                    </a:lnTo>
                    <a:lnTo>
                      <a:pt x="48" y="92"/>
                    </a:lnTo>
                    <a:lnTo>
                      <a:pt x="47" y="92"/>
                    </a:lnTo>
                    <a:lnTo>
                      <a:pt x="46" y="92"/>
                    </a:lnTo>
                    <a:lnTo>
                      <a:pt x="45" y="92"/>
                    </a:lnTo>
                    <a:lnTo>
                      <a:pt x="45" y="91"/>
                    </a:lnTo>
                    <a:lnTo>
                      <a:pt x="44" y="91"/>
                    </a:lnTo>
                    <a:lnTo>
                      <a:pt x="43" y="91"/>
                    </a:lnTo>
                    <a:lnTo>
                      <a:pt x="43" y="90"/>
                    </a:lnTo>
                    <a:lnTo>
                      <a:pt x="42" y="90"/>
                    </a:lnTo>
                    <a:lnTo>
                      <a:pt x="42" y="88"/>
                    </a:lnTo>
                    <a:lnTo>
                      <a:pt x="40" y="88"/>
                    </a:lnTo>
                    <a:lnTo>
                      <a:pt x="39" y="87"/>
                    </a:lnTo>
                    <a:lnTo>
                      <a:pt x="36" y="85"/>
                    </a:lnTo>
                    <a:lnTo>
                      <a:pt x="35" y="84"/>
                    </a:lnTo>
                    <a:lnTo>
                      <a:pt x="34" y="84"/>
                    </a:lnTo>
                    <a:lnTo>
                      <a:pt x="34" y="83"/>
                    </a:lnTo>
                    <a:lnTo>
                      <a:pt x="33" y="83"/>
                    </a:lnTo>
                    <a:lnTo>
                      <a:pt x="31" y="82"/>
                    </a:lnTo>
                    <a:lnTo>
                      <a:pt x="30" y="82"/>
                    </a:lnTo>
                    <a:lnTo>
                      <a:pt x="28" y="82"/>
                    </a:lnTo>
                    <a:lnTo>
                      <a:pt x="28" y="80"/>
                    </a:lnTo>
                    <a:lnTo>
                      <a:pt x="27" y="80"/>
                    </a:lnTo>
                    <a:lnTo>
                      <a:pt x="26" y="80"/>
                    </a:lnTo>
                    <a:lnTo>
                      <a:pt x="25" y="80"/>
                    </a:lnTo>
                    <a:lnTo>
                      <a:pt x="24" y="80"/>
                    </a:lnTo>
                    <a:lnTo>
                      <a:pt x="24" y="79"/>
                    </a:lnTo>
                    <a:lnTo>
                      <a:pt x="22" y="79"/>
                    </a:lnTo>
                    <a:lnTo>
                      <a:pt x="20" y="78"/>
                    </a:lnTo>
                    <a:lnTo>
                      <a:pt x="19" y="78"/>
                    </a:lnTo>
                    <a:lnTo>
                      <a:pt x="18" y="77"/>
                    </a:lnTo>
                    <a:lnTo>
                      <a:pt x="17" y="77"/>
                    </a:lnTo>
                    <a:lnTo>
                      <a:pt x="16" y="77"/>
                    </a:lnTo>
                    <a:lnTo>
                      <a:pt x="14" y="77"/>
                    </a:lnTo>
                    <a:lnTo>
                      <a:pt x="13" y="77"/>
                    </a:lnTo>
                    <a:lnTo>
                      <a:pt x="12" y="77"/>
                    </a:lnTo>
                    <a:lnTo>
                      <a:pt x="12" y="76"/>
                    </a:lnTo>
                    <a:lnTo>
                      <a:pt x="11" y="76"/>
                    </a:lnTo>
                    <a:lnTo>
                      <a:pt x="10" y="75"/>
                    </a:lnTo>
                    <a:lnTo>
                      <a:pt x="9" y="75"/>
                    </a:lnTo>
                    <a:lnTo>
                      <a:pt x="8" y="74"/>
                    </a:lnTo>
                    <a:lnTo>
                      <a:pt x="7" y="74"/>
                    </a:lnTo>
                    <a:lnTo>
                      <a:pt x="5" y="73"/>
                    </a:lnTo>
                    <a:lnTo>
                      <a:pt x="4" y="73"/>
                    </a:lnTo>
                    <a:lnTo>
                      <a:pt x="3" y="73"/>
                    </a:lnTo>
                    <a:lnTo>
                      <a:pt x="3" y="71"/>
                    </a:lnTo>
                    <a:lnTo>
                      <a:pt x="2" y="71"/>
                    </a:lnTo>
                    <a:lnTo>
                      <a:pt x="1" y="70"/>
                    </a:lnTo>
                    <a:lnTo>
                      <a:pt x="1" y="69"/>
                    </a:lnTo>
                    <a:lnTo>
                      <a:pt x="1" y="68"/>
                    </a:lnTo>
                    <a:lnTo>
                      <a:pt x="0" y="68"/>
                    </a:lnTo>
                    <a:lnTo>
                      <a:pt x="1" y="68"/>
                    </a:lnTo>
                    <a:lnTo>
                      <a:pt x="1" y="67"/>
                    </a:lnTo>
                    <a:lnTo>
                      <a:pt x="1" y="66"/>
                    </a:lnTo>
                    <a:lnTo>
                      <a:pt x="1" y="65"/>
                    </a:lnTo>
                    <a:lnTo>
                      <a:pt x="1" y="63"/>
                    </a:lnTo>
                    <a:lnTo>
                      <a:pt x="1" y="62"/>
                    </a:lnTo>
                    <a:lnTo>
                      <a:pt x="0" y="62"/>
                    </a:lnTo>
                    <a:lnTo>
                      <a:pt x="1" y="61"/>
                    </a:lnTo>
                    <a:lnTo>
                      <a:pt x="0" y="61"/>
                    </a:lnTo>
                    <a:lnTo>
                      <a:pt x="0" y="59"/>
                    </a:lnTo>
                    <a:lnTo>
                      <a:pt x="1" y="58"/>
                    </a:lnTo>
                    <a:lnTo>
                      <a:pt x="0" y="57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0" y="52"/>
                    </a:lnTo>
                    <a:lnTo>
                      <a:pt x="2" y="52"/>
                    </a:lnTo>
                    <a:lnTo>
                      <a:pt x="4" y="52"/>
                    </a:lnTo>
                    <a:lnTo>
                      <a:pt x="5" y="52"/>
                    </a:lnTo>
                    <a:lnTo>
                      <a:pt x="8" y="52"/>
                    </a:lnTo>
                    <a:lnTo>
                      <a:pt x="9" y="52"/>
                    </a:lnTo>
                    <a:lnTo>
                      <a:pt x="10" y="52"/>
                    </a:lnTo>
                    <a:lnTo>
                      <a:pt x="11" y="52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18" y="52"/>
                    </a:lnTo>
                    <a:lnTo>
                      <a:pt x="19" y="52"/>
                    </a:lnTo>
                    <a:lnTo>
                      <a:pt x="20" y="52"/>
                    </a:lnTo>
                    <a:lnTo>
                      <a:pt x="21" y="52"/>
                    </a:lnTo>
                    <a:lnTo>
                      <a:pt x="21" y="53"/>
                    </a:lnTo>
                    <a:lnTo>
                      <a:pt x="22" y="53"/>
                    </a:lnTo>
                    <a:lnTo>
                      <a:pt x="22" y="54"/>
                    </a:lnTo>
                    <a:lnTo>
                      <a:pt x="24" y="55"/>
                    </a:lnTo>
                    <a:lnTo>
                      <a:pt x="24" y="57"/>
                    </a:lnTo>
                    <a:lnTo>
                      <a:pt x="25" y="57"/>
                    </a:lnTo>
                    <a:lnTo>
                      <a:pt x="25" y="58"/>
                    </a:lnTo>
                    <a:lnTo>
                      <a:pt x="26" y="58"/>
                    </a:lnTo>
                    <a:lnTo>
                      <a:pt x="26" y="59"/>
                    </a:lnTo>
                    <a:lnTo>
                      <a:pt x="27" y="59"/>
                    </a:lnTo>
                    <a:lnTo>
                      <a:pt x="27" y="60"/>
                    </a:lnTo>
                    <a:lnTo>
                      <a:pt x="28" y="60"/>
                    </a:lnTo>
                    <a:lnTo>
                      <a:pt x="29" y="60"/>
                    </a:lnTo>
                    <a:lnTo>
                      <a:pt x="30" y="60"/>
                    </a:lnTo>
                    <a:lnTo>
                      <a:pt x="31" y="60"/>
                    </a:lnTo>
                    <a:lnTo>
                      <a:pt x="31" y="61"/>
                    </a:lnTo>
                    <a:lnTo>
                      <a:pt x="33" y="62"/>
                    </a:lnTo>
                    <a:lnTo>
                      <a:pt x="33" y="61"/>
                    </a:lnTo>
                    <a:lnTo>
                      <a:pt x="34" y="61"/>
                    </a:lnTo>
                    <a:lnTo>
                      <a:pt x="34" y="62"/>
                    </a:lnTo>
                    <a:lnTo>
                      <a:pt x="35" y="62"/>
                    </a:lnTo>
                    <a:lnTo>
                      <a:pt x="36" y="62"/>
                    </a:lnTo>
                    <a:lnTo>
                      <a:pt x="37" y="62"/>
                    </a:lnTo>
                    <a:lnTo>
                      <a:pt x="38" y="62"/>
                    </a:lnTo>
                    <a:lnTo>
                      <a:pt x="39" y="62"/>
                    </a:lnTo>
                    <a:lnTo>
                      <a:pt x="39" y="61"/>
                    </a:lnTo>
                    <a:lnTo>
                      <a:pt x="40" y="61"/>
                    </a:lnTo>
                    <a:lnTo>
                      <a:pt x="40" y="60"/>
                    </a:lnTo>
                    <a:lnTo>
                      <a:pt x="39" y="60"/>
                    </a:lnTo>
                    <a:lnTo>
                      <a:pt x="39" y="59"/>
                    </a:lnTo>
                    <a:lnTo>
                      <a:pt x="39" y="58"/>
                    </a:lnTo>
                    <a:lnTo>
                      <a:pt x="39" y="57"/>
                    </a:lnTo>
                    <a:lnTo>
                      <a:pt x="40" y="57"/>
                    </a:lnTo>
                    <a:lnTo>
                      <a:pt x="39" y="57"/>
                    </a:lnTo>
                    <a:lnTo>
                      <a:pt x="40" y="57"/>
                    </a:lnTo>
                    <a:lnTo>
                      <a:pt x="42" y="57"/>
                    </a:lnTo>
                    <a:lnTo>
                      <a:pt x="42" y="55"/>
                    </a:lnTo>
                    <a:lnTo>
                      <a:pt x="42" y="57"/>
                    </a:lnTo>
                    <a:lnTo>
                      <a:pt x="43" y="55"/>
                    </a:lnTo>
                    <a:lnTo>
                      <a:pt x="44" y="55"/>
                    </a:lnTo>
                    <a:lnTo>
                      <a:pt x="44" y="54"/>
                    </a:lnTo>
                    <a:lnTo>
                      <a:pt x="44" y="53"/>
                    </a:lnTo>
                    <a:lnTo>
                      <a:pt x="45" y="53"/>
                    </a:lnTo>
                    <a:lnTo>
                      <a:pt x="45" y="52"/>
                    </a:lnTo>
                    <a:lnTo>
                      <a:pt x="53" y="52"/>
                    </a:lnTo>
                    <a:lnTo>
                      <a:pt x="61" y="52"/>
                    </a:lnTo>
                    <a:lnTo>
                      <a:pt x="63" y="52"/>
                    </a:lnTo>
                    <a:lnTo>
                      <a:pt x="70" y="52"/>
                    </a:lnTo>
                    <a:lnTo>
                      <a:pt x="73" y="52"/>
                    </a:lnTo>
                    <a:lnTo>
                      <a:pt x="76" y="52"/>
                    </a:lnTo>
                    <a:lnTo>
                      <a:pt x="78" y="52"/>
                    </a:lnTo>
                    <a:lnTo>
                      <a:pt x="78" y="51"/>
                    </a:lnTo>
                    <a:lnTo>
                      <a:pt x="78" y="44"/>
                    </a:lnTo>
                    <a:lnTo>
                      <a:pt x="85" y="43"/>
                    </a:lnTo>
                    <a:lnTo>
                      <a:pt x="86" y="43"/>
                    </a:lnTo>
                    <a:lnTo>
                      <a:pt x="87" y="43"/>
                    </a:lnTo>
                    <a:lnTo>
                      <a:pt x="87" y="37"/>
                    </a:lnTo>
                    <a:lnTo>
                      <a:pt x="87" y="35"/>
                    </a:lnTo>
                    <a:lnTo>
                      <a:pt x="87" y="34"/>
                    </a:lnTo>
                    <a:lnTo>
                      <a:pt x="88" y="34"/>
                    </a:lnTo>
                    <a:lnTo>
                      <a:pt x="89" y="33"/>
                    </a:lnTo>
                    <a:lnTo>
                      <a:pt x="91" y="33"/>
                    </a:lnTo>
                    <a:lnTo>
                      <a:pt x="93" y="33"/>
                    </a:lnTo>
                    <a:lnTo>
                      <a:pt x="93" y="32"/>
                    </a:lnTo>
                    <a:lnTo>
                      <a:pt x="94" y="32"/>
                    </a:lnTo>
                    <a:lnTo>
                      <a:pt x="94" y="30"/>
                    </a:lnTo>
                    <a:lnTo>
                      <a:pt x="94" y="29"/>
                    </a:lnTo>
                    <a:lnTo>
                      <a:pt x="95" y="29"/>
                    </a:lnTo>
                    <a:lnTo>
                      <a:pt x="95" y="28"/>
                    </a:lnTo>
                    <a:lnTo>
                      <a:pt x="96" y="28"/>
                    </a:lnTo>
                    <a:lnTo>
                      <a:pt x="97" y="28"/>
                    </a:lnTo>
                    <a:lnTo>
                      <a:pt x="98" y="28"/>
                    </a:lnTo>
                    <a:lnTo>
                      <a:pt x="99" y="28"/>
                    </a:lnTo>
                    <a:lnTo>
                      <a:pt x="100" y="28"/>
                    </a:lnTo>
                    <a:lnTo>
                      <a:pt x="102" y="28"/>
                    </a:lnTo>
                    <a:lnTo>
                      <a:pt x="102" y="27"/>
                    </a:lnTo>
                    <a:lnTo>
                      <a:pt x="100" y="26"/>
                    </a:lnTo>
                    <a:lnTo>
                      <a:pt x="100" y="25"/>
                    </a:lnTo>
                    <a:lnTo>
                      <a:pt x="99" y="25"/>
                    </a:lnTo>
                    <a:lnTo>
                      <a:pt x="99" y="23"/>
                    </a:lnTo>
                    <a:lnTo>
                      <a:pt x="98" y="23"/>
                    </a:lnTo>
                    <a:lnTo>
                      <a:pt x="98" y="21"/>
                    </a:lnTo>
                    <a:lnTo>
                      <a:pt x="97" y="21"/>
                    </a:lnTo>
                    <a:lnTo>
                      <a:pt x="97" y="20"/>
                    </a:lnTo>
                    <a:lnTo>
                      <a:pt x="96" y="20"/>
                    </a:lnTo>
                    <a:lnTo>
                      <a:pt x="95" y="19"/>
                    </a:lnTo>
                    <a:lnTo>
                      <a:pt x="93" y="18"/>
                    </a:lnTo>
                    <a:lnTo>
                      <a:pt x="91" y="18"/>
                    </a:lnTo>
                    <a:lnTo>
                      <a:pt x="91" y="17"/>
                    </a:lnTo>
                    <a:lnTo>
                      <a:pt x="90" y="17"/>
                    </a:lnTo>
                    <a:lnTo>
                      <a:pt x="89" y="16"/>
                    </a:lnTo>
                    <a:lnTo>
                      <a:pt x="90" y="16"/>
                    </a:lnTo>
                    <a:lnTo>
                      <a:pt x="90" y="15"/>
                    </a:lnTo>
                    <a:lnTo>
                      <a:pt x="91" y="15"/>
                    </a:lnTo>
                    <a:lnTo>
                      <a:pt x="91" y="13"/>
                    </a:lnTo>
                    <a:lnTo>
                      <a:pt x="93" y="13"/>
                    </a:lnTo>
                    <a:lnTo>
                      <a:pt x="94" y="12"/>
                    </a:lnTo>
                    <a:lnTo>
                      <a:pt x="95" y="11"/>
                    </a:lnTo>
                    <a:lnTo>
                      <a:pt x="96" y="11"/>
                    </a:lnTo>
                    <a:lnTo>
                      <a:pt x="96" y="10"/>
                    </a:lnTo>
                    <a:lnTo>
                      <a:pt x="96" y="9"/>
                    </a:lnTo>
                    <a:lnTo>
                      <a:pt x="96" y="8"/>
                    </a:lnTo>
                    <a:lnTo>
                      <a:pt x="96" y="7"/>
                    </a:lnTo>
                    <a:lnTo>
                      <a:pt x="97" y="6"/>
                    </a:lnTo>
                    <a:lnTo>
                      <a:pt x="98" y="4"/>
                    </a:lnTo>
                    <a:lnTo>
                      <a:pt x="99" y="3"/>
                    </a:lnTo>
                    <a:lnTo>
                      <a:pt x="100" y="3"/>
                    </a:lnTo>
                    <a:lnTo>
                      <a:pt x="100" y="2"/>
                    </a:lnTo>
                    <a:lnTo>
                      <a:pt x="102" y="1"/>
                    </a:lnTo>
                    <a:lnTo>
                      <a:pt x="102" y="0"/>
                    </a:lnTo>
                    <a:lnTo>
                      <a:pt x="103" y="0"/>
                    </a:lnTo>
                    <a:lnTo>
                      <a:pt x="104" y="0"/>
                    </a:lnTo>
                    <a:lnTo>
                      <a:pt x="104" y="3"/>
                    </a:lnTo>
                    <a:lnTo>
                      <a:pt x="104" y="4"/>
                    </a:lnTo>
                    <a:lnTo>
                      <a:pt x="104" y="7"/>
                    </a:lnTo>
                    <a:lnTo>
                      <a:pt x="104" y="13"/>
                    </a:lnTo>
                    <a:lnTo>
                      <a:pt x="104" y="17"/>
                    </a:lnTo>
                    <a:lnTo>
                      <a:pt x="105" y="17"/>
                    </a:lnTo>
                    <a:lnTo>
                      <a:pt x="109" y="17"/>
                    </a:lnTo>
                    <a:lnTo>
                      <a:pt x="113" y="17"/>
                    </a:lnTo>
                    <a:lnTo>
                      <a:pt x="117" y="17"/>
                    </a:lnTo>
                    <a:lnTo>
                      <a:pt x="121" y="17"/>
                    </a:lnTo>
                    <a:lnTo>
                      <a:pt x="125" y="17"/>
                    </a:lnTo>
                    <a:lnTo>
                      <a:pt x="126" y="17"/>
                    </a:lnTo>
                    <a:lnTo>
                      <a:pt x="129" y="17"/>
                    </a:lnTo>
                    <a:lnTo>
                      <a:pt x="130" y="17"/>
                    </a:lnTo>
                    <a:lnTo>
                      <a:pt x="133" y="17"/>
                    </a:lnTo>
                    <a:lnTo>
                      <a:pt x="134" y="17"/>
                    </a:lnTo>
                    <a:lnTo>
                      <a:pt x="137" y="17"/>
                    </a:lnTo>
                    <a:lnTo>
                      <a:pt x="137" y="18"/>
                    </a:lnTo>
                    <a:lnTo>
                      <a:pt x="139" y="18"/>
                    </a:lnTo>
                    <a:lnTo>
                      <a:pt x="139" y="23"/>
                    </a:lnTo>
                    <a:lnTo>
                      <a:pt x="139" y="26"/>
                    </a:lnTo>
                    <a:lnTo>
                      <a:pt x="139" y="27"/>
                    </a:lnTo>
                    <a:lnTo>
                      <a:pt x="139" y="29"/>
                    </a:lnTo>
                    <a:lnTo>
                      <a:pt x="139" y="30"/>
                    </a:lnTo>
                    <a:lnTo>
                      <a:pt x="139" y="34"/>
                    </a:lnTo>
                    <a:lnTo>
                      <a:pt x="139" y="35"/>
                    </a:lnTo>
                    <a:lnTo>
                      <a:pt x="140" y="35"/>
                    </a:lnTo>
                    <a:lnTo>
                      <a:pt x="141" y="35"/>
                    </a:lnTo>
                    <a:lnTo>
                      <a:pt x="142" y="35"/>
                    </a:lnTo>
                    <a:lnTo>
                      <a:pt x="143" y="35"/>
                    </a:lnTo>
                    <a:lnTo>
                      <a:pt x="145" y="35"/>
                    </a:lnTo>
                    <a:lnTo>
                      <a:pt x="146" y="35"/>
                    </a:lnTo>
                    <a:lnTo>
                      <a:pt x="147" y="34"/>
                    </a:lnTo>
                    <a:lnTo>
                      <a:pt x="148" y="34"/>
                    </a:lnTo>
                    <a:lnTo>
                      <a:pt x="151" y="34"/>
                    </a:lnTo>
                    <a:lnTo>
                      <a:pt x="156" y="34"/>
                    </a:lnTo>
                    <a:lnTo>
                      <a:pt x="156" y="43"/>
                    </a:lnTo>
                    <a:lnTo>
                      <a:pt x="159" y="43"/>
                    </a:lnTo>
                    <a:lnTo>
                      <a:pt x="161" y="42"/>
                    </a:lnTo>
                    <a:lnTo>
                      <a:pt x="165" y="42"/>
                    </a:lnTo>
                    <a:lnTo>
                      <a:pt x="166" y="42"/>
                    </a:lnTo>
                    <a:lnTo>
                      <a:pt x="168" y="42"/>
                    </a:lnTo>
                    <a:lnTo>
                      <a:pt x="169" y="42"/>
                    </a:lnTo>
                    <a:lnTo>
                      <a:pt x="172" y="42"/>
                    </a:lnTo>
                    <a:lnTo>
                      <a:pt x="173" y="42"/>
                    </a:lnTo>
                    <a:lnTo>
                      <a:pt x="174" y="42"/>
                    </a:lnTo>
                    <a:lnTo>
                      <a:pt x="177" y="42"/>
                    </a:lnTo>
                    <a:lnTo>
                      <a:pt x="178" y="42"/>
                    </a:lnTo>
                    <a:lnTo>
                      <a:pt x="180" y="42"/>
                    </a:lnTo>
                    <a:lnTo>
                      <a:pt x="182" y="42"/>
                    </a:lnTo>
                    <a:lnTo>
                      <a:pt x="182" y="43"/>
                    </a:lnTo>
                    <a:lnTo>
                      <a:pt x="182" y="46"/>
                    </a:lnTo>
                    <a:lnTo>
                      <a:pt x="182" y="48"/>
                    </a:lnTo>
                    <a:lnTo>
                      <a:pt x="182" y="49"/>
                    </a:lnTo>
                    <a:lnTo>
                      <a:pt x="182" y="51"/>
                    </a:lnTo>
                    <a:lnTo>
                      <a:pt x="183" y="51"/>
                    </a:lnTo>
                    <a:lnTo>
                      <a:pt x="184" y="51"/>
                    </a:lnTo>
                    <a:lnTo>
                      <a:pt x="185" y="51"/>
                    </a:lnTo>
                    <a:lnTo>
                      <a:pt x="188" y="51"/>
                    </a:lnTo>
                    <a:lnTo>
                      <a:pt x="189" y="51"/>
                    </a:lnTo>
                    <a:lnTo>
                      <a:pt x="190" y="51"/>
                    </a:lnTo>
                    <a:lnTo>
                      <a:pt x="191" y="51"/>
                    </a:lnTo>
                    <a:lnTo>
                      <a:pt x="192" y="51"/>
                    </a:lnTo>
                    <a:lnTo>
                      <a:pt x="194" y="51"/>
                    </a:lnTo>
                    <a:lnTo>
                      <a:pt x="195" y="51"/>
                    </a:lnTo>
                    <a:lnTo>
                      <a:pt x="197" y="51"/>
                    </a:lnTo>
                    <a:lnTo>
                      <a:pt x="199" y="51"/>
                    </a:lnTo>
                    <a:lnTo>
                      <a:pt x="200" y="51"/>
                    </a:lnTo>
                    <a:lnTo>
                      <a:pt x="206" y="51"/>
                    </a:lnTo>
                    <a:lnTo>
                      <a:pt x="208" y="51"/>
                    </a:lnTo>
                    <a:lnTo>
                      <a:pt x="208" y="52"/>
                    </a:lnTo>
                    <a:lnTo>
                      <a:pt x="208" y="53"/>
                    </a:lnTo>
                    <a:lnTo>
                      <a:pt x="208" y="57"/>
                    </a:lnTo>
                    <a:lnTo>
                      <a:pt x="208" y="58"/>
                    </a:lnTo>
                    <a:lnTo>
                      <a:pt x="208" y="59"/>
                    </a:lnTo>
                    <a:lnTo>
                      <a:pt x="208" y="60"/>
                    </a:lnTo>
                    <a:lnTo>
                      <a:pt x="208" y="61"/>
                    </a:lnTo>
                    <a:lnTo>
                      <a:pt x="208" y="62"/>
                    </a:lnTo>
                    <a:lnTo>
                      <a:pt x="208" y="66"/>
                    </a:lnTo>
                    <a:lnTo>
                      <a:pt x="208" y="67"/>
                    </a:lnTo>
                    <a:lnTo>
                      <a:pt x="208" y="68"/>
                    </a:lnTo>
                    <a:lnTo>
                      <a:pt x="208" y="69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</p:grpSp>
        <p:sp>
          <p:nvSpPr>
            <p:cNvPr id="568" name="Rectangle 492">
              <a:extLst>
                <a:ext uri="{FF2B5EF4-FFF2-40B4-BE49-F238E27FC236}">
                  <a16:creationId xmlns:a16="http://schemas.microsoft.com/office/drawing/2014/main" id="{48C7E518-26EE-C989-7A13-ADDEEC420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6288" y="3670300"/>
              <a:ext cx="2413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Needles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0" name="Rectangle 494">
              <a:extLst>
                <a:ext uri="{FF2B5EF4-FFF2-40B4-BE49-F238E27FC236}">
                  <a16:creationId xmlns:a16="http://schemas.microsoft.com/office/drawing/2014/main" id="{E8B48B65-2E51-C289-4544-A139C7F50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5113" y="2346325"/>
              <a:ext cx="6540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Newberry Springs-Baker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0" name="Rectangle 497">
              <a:extLst>
                <a:ext uri="{FF2B5EF4-FFF2-40B4-BE49-F238E27FC236}">
                  <a16:creationId xmlns:a16="http://schemas.microsoft.com/office/drawing/2014/main" id="{BD88CFB2-654A-80C1-5A95-5BFF966485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5363" y="2708275"/>
              <a:ext cx="2413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Barstow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5" name="Rectangle 502">
              <a:extLst>
                <a:ext uri="{FF2B5EF4-FFF2-40B4-BE49-F238E27FC236}">
                  <a16:creationId xmlns:a16="http://schemas.microsoft.com/office/drawing/2014/main" id="{9EBC53B6-8038-2463-583A-2EA4C23CB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5088" y="4040188"/>
              <a:ext cx="8318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Twentynine Palms-Yucca Valley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7" name="Rectangle 504">
              <a:extLst>
                <a:ext uri="{FF2B5EF4-FFF2-40B4-BE49-F238E27FC236}">
                  <a16:creationId xmlns:a16="http://schemas.microsoft.com/office/drawing/2014/main" id="{5068E5AB-D31E-4302-DCB4-C2D876F0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1688" y="1666875"/>
              <a:ext cx="3810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Searles Valley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8" name="Rectangle 505">
              <a:extLst>
                <a:ext uri="{FF2B5EF4-FFF2-40B4-BE49-F238E27FC236}">
                  <a16:creationId xmlns:a16="http://schemas.microsoft.com/office/drawing/2014/main" id="{9E0E3C33-A1A7-302D-1C65-9C6B2E4B4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8038" y="3535363"/>
              <a:ext cx="5334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Victorville-Hesperia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9" name="Rectangle 506">
              <a:extLst>
                <a:ext uri="{FF2B5EF4-FFF2-40B4-BE49-F238E27FC236}">
                  <a16:creationId xmlns:a16="http://schemas.microsoft.com/office/drawing/2014/main" id="{821FE941-C712-5A3E-3903-83D36C0BA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325" y="4246563"/>
              <a:ext cx="2444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Big Bear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8" name="Rectangle 515">
              <a:extLst>
                <a:ext uri="{FF2B5EF4-FFF2-40B4-BE49-F238E27FC236}">
                  <a16:creationId xmlns:a16="http://schemas.microsoft.com/office/drawing/2014/main" id="{3F877FA9-A93C-55CE-8133-0CC5D8745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388" y="4521201"/>
              <a:ext cx="2286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Ontario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" name="Rectangle 517">
              <a:extLst>
                <a:ext uri="{FF2B5EF4-FFF2-40B4-BE49-F238E27FC236}">
                  <a16:creationId xmlns:a16="http://schemas.microsoft.com/office/drawing/2014/main" id="{4ACD4EFC-0FE4-A088-3737-F2D9EB55B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3900" y="4432300"/>
              <a:ext cx="4254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San Bernardino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6" name="Rectangle 523">
              <a:extLst>
                <a:ext uri="{FF2B5EF4-FFF2-40B4-BE49-F238E27FC236}">
                  <a16:creationId xmlns:a16="http://schemas.microsoft.com/office/drawing/2014/main" id="{F1EA0F73-E5EB-8E0C-D1D8-C5CC43E61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0425" y="4122738"/>
              <a:ext cx="4508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Lake Arrowhead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8" name="Rectangle 535">
              <a:extLst>
                <a:ext uri="{FF2B5EF4-FFF2-40B4-BE49-F238E27FC236}">
                  <a16:creationId xmlns:a16="http://schemas.microsoft.com/office/drawing/2014/main" id="{2ECA796E-61CF-F337-1532-094A8B58E1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9088" y="4083050"/>
              <a:ext cx="40163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Mount Baldy-Wrightwood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1" name="Rectangle 538">
              <a:extLst>
                <a:ext uri="{FF2B5EF4-FFF2-40B4-BE49-F238E27FC236}">
                  <a16:creationId xmlns:a16="http://schemas.microsoft.com/office/drawing/2014/main" id="{5391DD7F-1736-3F6A-72CF-768684B84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9532" y="4583907"/>
              <a:ext cx="2317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Yucaipa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" name="Oval 25">
            <a:extLst>
              <a:ext uri="{FF2B5EF4-FFF2-40B4-BE49-F238E27FC236}">
                <a16:creationId xmlns:a16="http://schemas.microsoft.com/office/drawing/2014/main" id="{A532038A-7DEF-9DD7-BC2D-B08DDDA2FD8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65937" y="432551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7" name="肘形连接符 164">
            <a:extLst>
              <a:ext uri="{FF2B5EF4-FFF2-40B4-BE49-F238E27FC236}">
                <a16:creationId xmlns:a16="http://schemas.microsoft.com/office/drawing/2014/main" id="{0E84B8C2-F2E4-DA70-029D-C21E847EB5E6}"/>
              </a:ext>
            </a:extLst>
          </p:cNvPr>
          <p:cNvCxnSpPr>
            <a:cxnSpLocks/>
            <a:stCxn id="8" idx="3"/>
            <a:endCxn id="5" idx="0"/>
          </p:cNvCxnSpPr>
          <p:nvPr/>
        </p:nvCxnSpPr>
        <p:spPr>
          <a:xfrm>
            <a:off x="2662431" y="3477148"/>
            <a:ext cx="745714" cy="84836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8" name="圆角矩形 45">
            <a:extLst>
              <a:ext uri="{FF2B5EF4-FFF2-40B4-BE49-F238E27FC236}">
                <a16:creationId xmlns:a16="http://schemas.microsoft.com/office/drawing/2014/main" id="{9923A8E0-5657-C7B5-BCE3-C45DA9ABF512}"/>
              </a:ext>
            </a:extLst>
          </p:cNvPr>
          <p:cNvSpPr/>
          <p:nvPr/>
        </p:nvSpPr>
        <p:spPr>
          <a:xfrm>
            <a:off x="1331141" y="331316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Bernardino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06856AFF-C5BA-BAB5-351F-AE6859A7E1D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13605" y="467877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BE2A113F-B757-B209-D5BE-2998CBB2283B}"/>
              </a:ext>
            </a:extLst>
          </p:cNvPr>
          <p:cNvCxnSpPr>
            <a:cxnSpLocks/>
            <a:stCxn id="15" idx="3"/>
            <a:endCxn id="12" idx="0"/>
          </p:cNvCxnSpPr>
          <p:nvPr/>
        </p:nvCxnSpPr>
        <p:spPr>
          <a:xfrm>
            <a:off x="2486219" y="3998913"/>
            <a:ext cx="369594" cy="67986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5" name="圆角矩形 45">
            <a:extLst>
              <a:ext uri="{FF2B5EF4-FFF2-40B4-BE49-F238E27FC236}">
                <a16:creationId xmlns:a16="http://schemas.microsoft.com/office/drawing/2014/main" id="{D43F6AE7-1555-E345-895F-FDC58CE6A40A}"/>
              </a:ext>
            </a:extLst>
          </p:cNvPr>
          <p:cNvSpPr/>
          <p:nvPr/>
        </p:nvSpPr>
        <p:spPr>
          <a:xfrm>
            <a:off x="1154929" y="383493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Ontario</a:t>
            </a:r>
          </a:p>
        </p:txBody>
      </p:sp>
    </p:spTree>
    <p:extLst>
      <p:ext uri="{BB962C8B-B14F-4D97-AF65-F5344CB8AC3E}">
        <p14:creationId xmlns:p14="http://schemas.microsoft.com/office/powerpoint/2010/main" val="342555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4943</TotalTime>
  <Words>270</Words>
  <Application>Microsoft Office PowerPoint</Application>
  <PresentationFormat>On-screen Show (16:9)</PresentationFormat>
  <Paragraphs>53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Gill Sans</vt:lpstr>
      <vt:lpstr>宋体</vt:lpstr>
      <vt:lpstr>Arial</vt:lpstr>
      <vt:lpstr>Calibri</vt:lpstr>
      <vt:lpstr>Wingdings</vt:lpstr>
      <vt:lpstr>Office 主题​​</vt:lpstr>
      <vt:lpstr>Riverside County: The Inland Empire Surge</vt:lpstr>
      <vt:lpstr>Riverside County Subdivision</vt:lpstr>
      <vt:lpstr>San Bernardino County:  The Global Logistics Engine</vt:lpstr>
      <vt:lpstr>San Bernardino County Subdivision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130</cp:revision>
  <dcterms:created xsi:type="dcterms:W3CDTF">2016-05-15T02:42:52Z</dcterms:created>
  <dcterms:modified xsi:type="dcterms:W3CDTF">2026-02-23T13:01:45Z</dcterms:modified>
</cp:coreProperties>
</file>