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740" r:id="rId2"/>
    <p:sldId id="746" r:id="rId3"/>
    <p:sldId id="748" r:id="rId4"/>
    <p:sldId id="747" r:id="rId5"/>
    <p:sldId id="277" r:id="rId6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1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B90F"/>
    <a:srgbClr val="4BACC6"/>
    <a:srgbClr val="D99694"/>
    <a:srgbClr val="F79646"/>
    <a:srgbClr val="C3B996"/>
    <a:srgbClr val="D9D9D9"/>
    <a:srgbClr val="FFFFFF"/>
    <a:srgbClr val="9BBB59"/>
    <a:srgbClr val="8064A2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6" autoAdjust="0"/>
    <p:restoredTop sz="94185" autoAdjust="0"/>
  </p:normalViewPr>
  <p:slideViewPr>
    <p:cSldViewPr>
      <p:cViewPr varScale="1">
        <p:scale>
          <a:sx n="127" d="100"/>
          <a:sy n="127" d="100"/>
        </p:scale>
        <p:origin x="372" y="72"/>
      </p:cViewPr>
      <p:guideLst>
        <p:guide orient="horz" pos="180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2026/2/23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C0B2-C3E2-BB41-145A-5F13346B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03A90-F86B-EEF9-920A-FB7A1F8A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Maricopa County (AZ): The Silicon Desert</a:t>
            </a:r>
          </a:p>
        </p:txBody>
      </p:sp>
      <p:sp>
        <p:nvSpPr>
          <p:cNvPr id="2642" name="Freeform 326">
            <a:extLst>
              <a:ext uri="{FF2B5EF4-FFF2-40B4-BE49-F238E27FC236}">
                <a16:creationId xmlns:a16="http://schemas.microsoft.com/office/drawing/2014/main" id="{12BE2129-1CC7-AF8E-4BB1-0CDC69BC6965}"/>
              </a:ext>
            </a:extLst>
          </p:cNvPr>
          <p:cNvSpPr>
            <a:spLocks/>
          </p:cNvSpPr>
          <p:nvPr/>
        </p:nvSpPr>
        <p:spPr bwMode="auto">
          <a:xfrm>
            <a:off x="971600" y="943376"/>
            <a:ext cx="4820979" cy="3891804"/>
          </a:xfrm>
          <a:custGeom>
            <a:avLst/>
            <a:gdLst>
              <a:gd name="T0" fmla="*/ 680 w 3414"/>
              <a:gd name="T1" fmla="*/ 87 h 2756"/>
              <a:gd name="T2" fmla="*/ 804 w 3414"/>
              <a:gd name="T3" fmla="*/ 87 h 2756"/>
              <a:gd name="T4" fmla="*/ 909 w 3414"/>
              <a:gd name="T5" fmla="*/ 95 h 2756"/>
              <a:gd name="T6" fmla="*/ 1136 w 3414"/>
              <a:gd name="T7" fmla="*/ 164 h 2756"/>
              <a:gd name="T8" fmla="*/ 1376 w 3414"/>
              <a:gd name="T9" fmla="*/ 237 h 2756"/>
              <a:gd name="T10" fmla="*/ 1575 w 3414"/>
              <a:gd name="T11" fmla="*/ 281 h 2756"/>
              <a:gd name="T12" fmla="*/ 1639 w 3414"/>
              <a:gd name="T13" fmla="*/ 215 h 2756"/>
              <a:gd name="T14" fmla="*/ 1657 w 3414"/>
              <a:gd name="T15" fmla="*/ 156 h 2756"/>
              <a:gd name="T16" fmla="*/ 1698 w 3414"/>
              <a:gd name="T17" fmla="*/ 122 h 2756"/>
              <a:gd name="T18" fmla="*/ 1716 w 3414"/>
              <a:gd name="T19" fmla="*/ 73 h 2756"/>
              <a:gd name="T20" fmla="*/ 1747 w 3414"/>
              <a:gd name="T21" fmla="*/ 55 h 2756"/>
              <a:gd name="T22" fmla="*/ 1749 w 3414"/>
              <a:gd name="T23" fmla="*/ 8 h 2756"/>
              <a:gd name="T24" fmla="*/ 1931 w 3414"/>
              <a:gd name="T25" fmla="*/ 25 h 2756"/>
              <a:gd name="T26" fmla="*/ 2393 w 3414"/>
              <a:gd name="T27" fmla="*/ 86 h 2756"/>
              <a:gd name="T28" fmla="*/ 2754 w 3414"/>
              <a:gd name="T29" fmla="*/ 83 h 2756"/>
              <a:gd name="T30" fmla="*/ 2819 w 3414"/>
              <a:gd name="T31" fmla="*/ 95 h 2756"/>
              <a:gd name="T32" fmla="*/ 2811 w 3414"/>
              <a:gd name="T33" fmla="*/ 134 h 2756"/>
              <a:gd name="T34" fmla="*/ 2801 w 3414"/>
              <a:gd name="T35" fmla="*/ 179 h 2756"/>
              <a:gd name="T36" fmla="*/ 2802 w 3414"/>
              <a:gd name="T37" fmla="*/ 223 h 2756"/>
              <a:gd name="T38" fmla="*/ 2844 w 3414"/>
              <a:gd name="T39" fmla="*/ 222 h 2756"/>
              <a:gd name="T40" fmla="*/ 2864 w 3414"/>
              <a:gd name="T41" fmla="*/ 259 h 2756"/>
              <a:gd name="T42" fmla="*/ 2871 w 3414"/>
              <a:gd name="T43" fmla="*/ 303 h 2756"/>
              <a:gd name="T44" fmla="*/ 2893 w 3414"/>
              <a:gd name="T45" fmla="*/ 344 h 2756"/>
              <a:gd name="T46" fmla="*/ 2911 w 3414"/>
              <a:gd name="T47" fmla="*/ 396 h 2756"/>
              <a:gd name="T48" fmla="*/ 2896 w 3414"/>
              <a:gd name="T49" fmla="*/ 440 h 2756"/>
              <a:gd name="T50" fmla="*/ 2895 w 3414"/>
              <a:gd name="T51" fmla="*/ 487 h 2756"/>
              <a:gd name="T52" fmla="*/ 2905 w 3414"/>
              <a:gd name="T53" fmla="*/ 539 h 2756"/>
              <a:gd name="T54" fmla="*/ 2948 w 3414"/>
              <a:gd name="T55" fmla="*/ 566 h 2756"/>
              <a:gd name="T56" fmla="*/ 2971 w 3414"/>
              <a:gd name="T57" fmla="*/ 607 h 2756"/>
              <a:gd name="T58" fmla="*/ 2999 w 3414"/>
              <a:gd name="T59" fmla="*/ 656 h 2756"/>
              <a:gd name="T60" fmla="*/ 3041 w 3414"/>
              <a:gd name="T61" fmla="*/ 699 h 2756"/>
              <a:gd name="T62" fmla="*/ 3071 w 3414"/>
              <a:gd name="T63" fmla="*/ 745 h 2756"/>
              <a:gd name="T64" fmla="*/ 3117 w 3414"/>
              <a:gd name="T65" fmla="*/ 771 h 2756"/>
              <a:gd name="T66" fmla="*/ 3153 w 3414"/>
              <a:gd name="T67" fmla="*/ 781 h 2756"/>
              <a:gd name="T68" fmla="*/ 3195 w 3414"/>
              <a:gd name="T69" fmla="*/ 711 h 2756"/>
              <a:gd name="T70" fmla="*/ 3240 w 3414"/>
              <a:gd name="T71" fmla="*/ 671 h 2756"/>
              <a:gd name="T72" fmla="*/ 3311 w 3414"/>
              <a:gd name="T73" fmla="*/ 814 h 2756"/>
              <a:gd name="T74" fmla="*/ 3414 w 3414"/>
              <a:gd name="T75" fmla="*/ 1045 h 2756"/>
              <a:gd name="T76" fmla="*/ 2747 w 3414"/>
              <a:gd name="T77" fmla="*/ 1046 h 2756"/>
              <a:gd name="T78" fmla="*/ 2610 w 3414"/>
              <a:gd name="T79" fmla="*/ 1056 h 2756"/>
              <a:gd name="T80" fmla="*/ 2610 w 3414"/>
              <a:gd name="T81" fmla="*/ 1134 h 2756"/>
              <a:gd name="T82" fmla="*/ 2605 w 3414"/>
              <a:gd name="T83" fmla="*/ 1241 h 2756"/>
              <a:gd name="T84" fmla="*/ 2607 w 3414"/>
              <a:gd name="T85" fmla="*/ 1341 h 2756"/>
              <a:gd name="T86" fmla="*/ 2607 w 3414"/>
              <a:gd name="T87" fmla="*/ 1450 h 2756"/>
              <a:gd name="T88" fmla="*/ 2524 w 3414"/>
              <a:gd name="T89" fmla="*/ 1512 h 2756"/>
              <a:gd name="T90" fmla="*/ 2441 w 3414"/>
              <a:gd name="T91" fmla="*/ 1512 h 2756"/>
              <a:gd name="T92" fmla="*/ 2311 w 3414"/>
              <a:gd name="T93" fmla="*/ 1512 h 2756"/>
              <a:gd name="T94" fmla="*/ 2213 w 3414"/>
              <a:gd name="T95" fmla="*/ 1514 h 2756"/>
              <a:gd name="T96" fmla="*/ 1855 w 3414"/>
              <a:gd name="T97" fmla="*/ 1508 h 2756"/>
              <a:gd name="T98" fmla="*/ 1830 w 3414"/>
              <a:gd name="T99" fmla="*/ 1468 h 2756"/>
              <a:gd name="T100" fmla="*/ 1786 w 3414"/>
              <a:gd name="T101" fmla="*/ 1450 h 2756"/>
              <a:gd name="T102" fmla="*/ 1735 w 3414"/>
              <a:gd name="T103" fmla="*/ 1415 h 2756"/>
              <a:gd name="T104" fmla="*/ 1694 w 3414"/>
              <a:gd name="T105" fmla="*/ 1375 h 2756"/>
              <a:gd name="T106" fmla="*/ 1686 w 3414"/>
              <a:gd name="T107" fmla="*/ 1403 h 2756"/>
              <a:gd name="T108" fmla="*/ 1685 w 3414"/>
              <a:gd name="T109" fmla="*/ 1878 h 2756"/>
              <a:gd name="T110" fmla="*/ 1683 w 3414"/>
              <a:gd name="T111" fmla="*/ 2290 h 2756"/>
              <a:gd name="T112" fmla="*/ 1592 w 3414"/>
              <a:gd name="T113" fmla="*/ 2754 h 2756"/>
              <a:gd name="T114" fmla="*/ 1186 w 3414"/>
              <a:gd name="T115" fmla="*/ 2754 h 2756"/>
              <a:gd name="T116" fmla="*/ 613 w 3414"/>
              <a:gd name="T117" fmla="*/ 2756 h 2756"/>
              <a:gd name="T118" fmla="*/ 2 w 3414"/>
              <a:gd name="T119" fmla="*/ 2716 h 2756"/>
              <a:gd name="T120" fmla="*/ 2 w 3414"/>
              <a:gd name="T121" fmla="*/ 1877 h 2756"/>
              <a:gd name="T122" fmla="*/ 1 w 3414"/>
              <a:gd name="T123" fmla="*/ 1376 h 2756"/>
              <a:gd name="T124" fmla="*/ 0 w 3414"/>
              <a:gd name="T125" fmla="*/ 547 h 27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414" h="2756">
                <a:moveTo>
                  <a:pt x="2" y="86"/>
                </a:moveTo>
                <a:lnTo>
                  <a:pt x="14" y="86"/>
                </a:lnTo>
                <a:lnTo>
                  <a:pt x="40" y="86"/>
                </a:lnTo>
                <a:lnTo>
                  <a:pt x="51" y="86"/>
                </a:lnTo>
                <a:lnTo>
                  <a:pt x="66" y="86"/>
                </a:lnTo>
                <a:lnTo>
                  <a:pt x="78" y="86"/>
                </a:lnTo>
                <a:lnTo>
                  <a:pt x="80" y="86"/>
                </a:lnTo>
                <a:lnTo>
                  <a:pt x="108" y="86"/>
                </a:lnTo>
                <a:lnTo>
                  <a:pt x="126" y="86"/>
                </a:lnTo>
                <a:lnTo>
                  <a:pt x="132" y="86"/>
                </a:lnTo>
                <a:lnTo>
                  <a:pt x="154" y="86"/>
                </a:lnTo>
                <a:lnTo>
                  <a:pt x="158" y="86"/>
                </a:lnTo>
                <a:lnTo>
                  <a:pt x="185" y="86"/>
                </a:lnTo>
                <a:lnTo>
                  <a:pt x="197" y="86"/>
                </a:lnTo>
                <a:lnTo>
                  <a:pt x="209" y="86"/>
                </a:lnTo>
                <a:lnTo>
                  <a:pt x="215" y="86"/>
                </a:lnTo>
                <a:lnTo>
                  <a:pt x="223" y="86"/>
                </a:lnTo>
                <a:lnTo>
                  <a:pt x="237" y="86"/>
                </a:lnTo>
                <a:lnTo>
                  <a:pt x="287" y="86"/>
                </a:lnTo>
                <a:lnTo>
                  <a:pt x="289" y="86"/>
                </a:lnTo>
                <a:lnTo>
                  <a:pt x="311" y="86"/>
                </a:lnTo>
                <a:lnTo>
                  <a:pt x="313" y="86"/>
                </a:lnTo>
                <a:lnTo>
                  <a:pt x="317" y="86"/>
                </a:lnTo>
                <a:lnTo>
                  <a:pt x="318" y="86"/>
                </a:lnTo>
                <a:lnTo>
                  <a:pt x="319" y="86"/>
                </a:lnTo>
                <a:lnTo>
                  <a:pt x="320" y="86"/>
                </a:lnTo>
                <a:lnTo>
                  <a:pt x="339" y="86"/>
                </a:lnTo>
                <a:lnTo>
                  <a:pt x="358" y="86"/>
                </a:lnTo>
                <a:lnTo>
                  <a:pt x="366" y="86"/>
                </a:lnTo>
                <a:lnTo>
                  <a:pt x="389" y="86"/>
                </a:lnTo>
                <a:lnTo>
                  <a:pt x="427" y="86"/>
                </a:lnTo>
                <a:lnTo>
                  <a:pt x="428" y="86"/>
                </a:lnTo>
                <a:lnTo>
                  <a:pt x="431" y="86"/>
                </a:lnTo>
                <a:lnTo>
                  <a:pt x="442" y="86"/>
                </a:lnTo>
                <a:lnTo>
                  <a:pt x="444" y="86"/>
                </a:lnTo>
                <a:lnTo>
                  <a:pt x="472" y="86"/>
                </a:lnTo>
                <a:lnTo>
                  <a:pt x="474" y="86"/>
                </a:lnTo>
                <a:lnTo>
                  <a:pt x="507" y="87"/>
                </a:lnTo>
                <a:lnTo>
                  <a:pt x="513" y="87"/>
                </a:lnTo>
                <a:lnTo>
                  <a:pt x="528" y="87"/>
                </a:lnTo>
                <a:lnTo>
                  <a:pt x="539" y="87"/>
                </a:lnTo>
                <a:lnTo>
                  <a:pt x="576" y="87"/>
                </a:lnTo>
                <a:lnTo>
                  <a:pt x="587" y="87"/>
                </a:lnTo>
                <a:lnTo>
                  <a:pt x="602" y="87"/>
                </a:lnTo>
                <a:lnTo>
                  <a:pt x="617" y="87"/>
                </a:lnTo>
                <a:lnTo>
                  <a:pt x="619" y="87"/>
                </a:lnTo>
                <a:lnTo>
                  <a:pt x="620" y="87"/>
                </a:lnTo>
                <a:lnTo>
                  <a:pt x="621" y="87"/>
                </a:lnTo>
                <a:lnTo>
                  <a:pt x="622" y="87"/>
                </a:lnTo>
                <a:lnTo>
                  <a:pt x="623" y="87"/>
                </a:lnTo>
                <a:lnTo>
                  <a:pt x="635" y="87"/>
                </a:lnTo>
                <a:lnTo>
                  <a:pt x="636" y="87"/>
                </a:lnTo>
                <a:lnTo>
                  <a:pt x="639" y="87"/>
                </a:lnTo>
                <a:lnTo>
                  <a:pt x="664" y="87"/>
                </a:lnTo>
                <a:lnTo>
                  <a:pt x="665" y="87"/>
                </a:lnTo>
                <a:lnTo>
                  <a:pt x="666" y="87"/>
                </a:lnTo>
                <a:lnTo>
                  <a:pt x="680" y="87"/>
                </a:lnTo>
                <a:lnTo>
                  <a:pt x="682" y="87"/>
                </a:lnTo>
                <a:lnTo>
                  <a:pt x="687" y="87"/>
                </a:lnTo>
                <a:lnTo>
                  <a:pt x="689" y="87"/>
                </a:lnTo>
                <a:lnTo>
                  <a:pt x="694" y="87"/>
                </a:lnTo>
                <a:lnTo>
                  <a:pt x="697" y="87"/>
                </a:lnTo>
                <a:lnTo>
                  <a:pt x="698" y="87"/>
                </a:lnTo>
                <a:lnTo>
                  <a:pt x="699" y="87"/>
                </a:lnTo>
                <a:lnTo>
                  <a:pt x="706" y="87"/>
                </a:lnTo>
                <a:lnTo>
                  <a:pt x="720" y="87"/>
                </a:lnTo>
                <a:lnTo>
                  <a:pt x="722" y="87"/>
                </a:lnTo>
                <a:lnTo>
                  <a:pt x="723" y="87"/>
                </a:lnTo>
                <a:lnTo>
                  <a:pt x="726" y="87"/>
                </a:lnTo>
                <a:lnTo>
                  <a:pt x="728" y="87"/>
                </a:lnTo>
                <a:lnTo>
                  <a:pt x="729" y="87"/>
                </a:lnTo>
                <a:lnTo>
                  <a:pt x="730" y="87"/>
                </a:lnTo>
                <a:lnTo>
                  <a:pt x="731" y="87"/>
                </a:lnTo>
                <a:lnTo>
                  <a:pt x="732" y="87"/>
                </a:lnTo>
                <a:lnTo>
                  <a:pt x="734" y="87"/>
                </a:lnTo>
                <a:lnTo>
                  <a:pt x="738" y="87"/>
                </a:lnTo>
                <a:lnTo>
                  <a:pt x="741" y="87"/>
                </a:lnTo>
                <a:lnTo>
                  <a:pt x="743" y="87"/>
                </a:lnTo>
                <a:lnTo>
                  <a:pt x="744" y="87"/>
                </a:lnTo>
                <a:lnTo>
                  <a:pt x="746" y="87"/>
                </a:lnTo>
                <a:lnTo>
                  <a:pt x="747" y="87"/>
                </a:lnTo>
                <a:lnTo>
                  <a:pt x="748" y="87"/>
                </a:lnTo>
                <a:lnTo>
                  <a:pt x="750" y="87"/>
                </a:lnTo>
                <a:lnTo>
                  <a:pt x="756" y="87"/>
                </a:lnTo>
                <a:lnTo>
                  <a:pt x="759" y="87"/>
                </a:lnTo>
                <a:lnTo>
                  <a:pt x="760" y="87"/>
                </a:lnTo>
                <a:lnTo>
                  <a:pt x="761" y="87"/>
                </a:lnTo>
                <a:lnTo>
                  <a:pt x="763" y="87"/>
                </a:lnTo>
                <a:lnTo>
                  <a:pt x="764" y="87"/>
                </a:lnTo>
                <a:lnTo>
                  <a:pt x="766" y="87"/>
                </a:lnTo>
                <a:lnTo>
                  <a:pt x="767" y="87"/>
                </a:lnTo>
                <a:lnTo>
                  <a:pt x="768" y="87"/>
                </a:lnTo>
                <a:lnTo>
                  <a:pt x="769" y="87"/>
                </a:lnTo>
                <a:lnTo>
                  <a:pt x="770" y="87"/>
                </a:lnTo>
                <a:lnTo>
                  <a:pt x="772" y="87"/>
                </a:lnTo>
                <a:lnTo>
                  <a:pt x="775" y="87"/>
                </a:lnTo>
                <a:lnTo>
                  <a:pt x="777" y="87"/>
                </a:lnTo>
                <a:lnTo>
                  <a:pt x="780" y="87"/>
                </a:lnTo>
                <a:lnTo>
                  <a:pt x="782" y="87"/>
                </a:lnTo>
                <a:lnTo>
                  <a:pt x="783" y="87"/>
                </a:lnTo>
                <a:lnTo>
                  <a:pt x="784" y="87"/>
                </a:lnTo>
                <a:lnTo>
                  <a:pt x="785" y="87"/>
                </a:lnTo>
                <a:lnTo>
                  <a:pt x="786" y="87"/>
                </a:lnTo>
                <a:lnTo>
                  <a:pt x="787" y="87"/>
                </a:lnTo>
                <a:lnTo>
                  <a:pt x="789" y="87"/>
                </a:lnTo>
                <a:lnTo>
                  <a:pt x="792" y="87"/>
                </a:lnTo>
                <a:lnTo>
                  <a:pt x="793" y="87"/>
                </a:lnTo>
                <a:lnTo>
                  <a:pt x="794" y="87"/>
                </a:lnTo>
                <a:lnTo>
                  <a:pt x="798" y="87"/>
                </a:lnTo>
                <a:lnTo>
                  <a:pt x="799" y="87"/>
                </a:lnTo>
                <a:lnTo>
                  <a:pt x="800" y="87"/>
                </a:lnTo>
                <a:lnTo>
                  <a:pt x="801" y="87"/>
                </a:lnTo>
                <a:lnTo>
                  <a:pt x="802" y="87"/>
                </a:lnTo>
                <a:lnTo>
                  <a:pt x="804" y="87"/>
                </a:lnTo>
                <a:lnTo>
                  <a:pt x="806" y="87"/>
                </a:lnTo>
                <a:lnTo>
                  <a:pt x="808" y="87"/>
                </a:lnTo>
                <a:lnTo>
                  <a:pt x="809" y="87"/>
                </a:lnTo>
                <a:lnTo>
                  <a:pt x="810" y="87"/>
                </a:lnTo>
                <a:lnTo>
                  <a:pt x="811" y="87"/>
                </a:lnTo>
                <a:lnTo>
                  <a:pt x="812" y="87"/>
                </a:lnTo>
                <a:lnTo>
                  <a:pt x="815" y="87"/>
                </a:lnTo>
                <a:lnTo>
                  <a:pt x="816" y="87"/>
                </a:lnTo>
                <a:lnTo>
                  <a:pt x="818" y="87"/>
                </a:lnTo>
                <a:lnTo>
                  <a:pt x="819" y="87"/>
                </a:lnTo>
                <a:lnTo>
                  <a:pt x="820" y="87"/>
                </a:lnTo>
                <a:lnTo>
                  <a:pt x="821" y="87"/>
                </a:lnTo>
                <a:lnTo>
                  <a:pt x="827" y="87"/>
                </a:lnTo>
                <a:lnTo>
                  <a:pt x="828" y="87"/>
                </a:lnTo>
                <a:lnTo>
                  <a:pt x="829" y="87"/>
                </a:lnTo>
                <a:lnTo>
                  <a:pt x="832" y="87"/>
                </a:lnTo>
                <a:lnTo>
                  <a:pt x="833" y="87"/>
                </a:lnTo>
                <a:lnTo>
                  <a:pt x="834" y="87"/>
                </a:lnTo>
                <a:lnTo>
                  <a:pt x="835" y="87"/>
                </a:lnTo>
                <a:lnTo>
                  <a:pt x="836" y="87"/>
                </a:lnTo>
                <a:lnTo>
                  <a:pt x="838" y="87"/>
                </a:lnTo>
                <a:lnTo>
                  <a:pt x="839" y="87"/>
                </a:lnTo>
                <a:lnTo>
                  <a:pt x="841" y="87"/>
                </a:lnTo>
                <a:lnTo>
                  <a:pt x="842" y="87"/>
                </a:lnTo>
                <a:lnTo>
                  <a:pt x="843" y="87"/>
                </a:lnTo>
                <a:lnTo>
                  <a:pt x="844" y="87"/>
                </a:lnTo>
                <a:lnTo>
                  <a:pt x="846" y="87"/>
                </a:lnTo>
                <a:lnTo>
                  <a:pt x="847" y="87"/>
                </a:lnTo>
                <a:lnTo>
                  <a:pt x="849" y="87"/>
                </a:lnTo>
                <a:lnTo>
                  <a:pt x="850" y="87"/>
                </a:lnTo>
                <a:lnTo>
                  <a:pt x="852" y="87"/>
                </a:lnTo>
                <a:lnTo>
                  <a:pt x="854" y="87"/>
                </a:lnTo>
                <a:lnTo>
                  <a:pt x="856" y="87"/>
                </a:lnTo>
                <a:lnTo>
                  <a:pt x="863" y="87"/>
                </a:lnTo>
                <a:lnTo>
                  <a:pt x="864" y="87"/>
                </a:lnTo>
                <a:lnTo>
                  <a:pt x="870" y="87"/>
                </a:lnTo>
                <a:lnTo>
                  <a:pt x="876" y="87"/>
                </a:lnTo>
                <a:lnTo>
                  <a:pt x="877" y="87"/>
                </a:lnTo>
                <a:lnTo>
                  <a:pt x="878" y="87"/>
                </a:lnTo>
                <a:lnTo>
                  <a:pt x="879" y="87"/>
                </a:lnTo>
                <a:lnTo>
                  <a:pt x="880" y="87"/>
                </a:lnTo>
                <a:lnTo>
                  <a:pt x="881" y="87"/>
                </a:lnTo>
                <a:lnTo>
                  <a:pt x="882" y="87"/>
                </a:lnTo>
                <a:lnTo>
                  <a:pt x="885" y="88"/>
                </a:lnTo>
                <a:lnTo>
                  <a:pt x="888" y="89"/>
                </a:lnTo>
                <a:lnTo>
                  <a:pt x="892" y="91"/>
                </a:lnTo>
                <a:lnTo>
                  <a:pt x="894" y="91"/>
                </a:lnTo>
                <a:lnTo>
                  <a:pt x="895" y="92"/>
                </a:lnTo>
                <a:lnTo>
                  <a:pt x="898" y="93"/>
                </a:lnTo>
                <a:lnTo>
                  <a:pt x="899" y="93"/>
                </a:lnTo>
                <a:lnTo>
                  <a:pt x="901" y="93"/>
                </a:lnTo>
                <a:lnTo>
                  <a:pt x="902" y="93"/>
                </a:lnTo>
                <a:lnTo>
                  <a:pt x="903" y="94"/>
                </a:lnTo>
                <a:lnTo>
                  <a:pt x="904" y="94"/>
                </a:lnTo>
                <a:lnTo>
                  <a:pt x="906" y="95"/>
                </a:lnTo>
                <a:lnTo>
                  <a:pt x="907" y="95"/>
                </a:lnTo>
                <a:lnTo>
                  <a:pt x="909" y="95"/>
                </a:lnTo>
                <a:lnTo>
                  <a:pt x="911" y="96"/>
                </a:lnTo>
                <a:lnTo>
                  <a:pt x="912" y="96"/>
                </a:lnTo>
                <a:lnTo>
                  <a:pt x="915" y="97"/>
                </a:lnTo>
                <a:lnTo>
                  <a:pt x="919" y="98"/>
                </a:lnTo>
                <a:lnTo>
                  <a:pt x="920" y="98"/>
                </a:lnTo>
                <a:lnTo>
                  <a:pt x="922" y="100"/>
                </a:lnTo>
                <a:lnTo>
                  <a:pt x="923" y="100"/>
                </a:lnTo>
                <a:lnTo>
                  <a:pt x="925" y="101"/>
                </a:lnTo>
                <a:lnTo>
                  <a:pt x="927" y="101"/>
                </a:lnTo>
                <a:lnTo>
                  <a:pt x="928" y="102"/>
                </a:lnTo>
                <a:lnTo>
                  <a:pt x="929" y="102"/>
                </a:lnTo>
                <a:lnTo>
                  <a:pt x="933" y="103"/>
                </a:lnTo>
                <a:lnTo>
                  <a:pt x="940" y="105"/>
                </a:lnTo>
                <a:lnTo>
                  <a:pt x="954" y="109"/>
                </a:lnTo>
                <a:lnTo>
                  <a:pt x="957" y="110"/>
                </a:lnTo>
                <a:lnTo>
                  <a:pt x="961" y="111"/>
                </a:lnTo>
                <a:lnTo>
                  <a:pt x="964" y="112"/>
                </a:lnTo>
                <a:lnTo>
                  <a:pt x="967" y="113"/>
                </a:lnTo>
                <a:lnTo>
                  <a:pt x="972" y="114"/>
                </a:lnTo>
                <a:lnTo>
                  <a:pt x="974" y="116"/>
                </a:lnTo>
                <a:lnTo>
                  <a:pt x="978" y="117"/>
                </a:lnTo>
                <a:lnTo>
                  <a:pt x="985" y="119"/>
                </a:lnTo>
                <a:lnTo>
                  <a:pt x="988" y="119"/>
                </a:lnTo>
                <a:lnTo>
                  <a:pt x="990" y="120"/>
                </a:lnTo>
                <a:lnTo>
                  <a:pt x="994" y="121"/>
                </a:lnTo>
                <a:lnTo>
                  <a:pt x="996" y="121"/>
                </a:lnTo>
                <a:lnTo>
                  <a:pt x="1002" y="123"/>
                </a:lnTo>
                <a:lnTo>
                  <a:pt x="1005" y="125"/>
                </a:lnTo>
                <a:lnTo>
                  <a:pt x="1007" y="125"/>
                </a:lnTo>
                <a:lnTo>
                  <a:pt x="1010" y="127"/>
                </a:lnTo>
                <a:lnTo>
                  <a:pt x="1013" y="127"/>
                </a:lnTo>
                <a:lnTo>
                  <a:pt x="1015" y="127"/>
                </a:lnTo>
                <a:lnTo>
                  <a:pt x="1015" y="128"/>
                </a:lnTo>
                <a:lnTo>
                  <a:pt x="1018" y="129"/>
                </a:lnTo>
                <a:lnTo>
                  <a:pt x="1026" y="131"/>
                </a:lnTo>
                <a:lnTo>
                  <a:pt x="1028" y="131"/>
                </a:lnTo>
                <a:lnTo>
                  <a:pt x="1034" y="134"/>
                </a:lnTo>
                <a:lnTo>
                  <a:pt x="1043" y="136"/>
                </a:lnTo>
                <a:lnTo>
                  <a:pt x="1050" y="138"/>
                </a:lnTo>
                <a:lnTo>
                  <a:pt x="1051" y="138"/>
                </a:lnTo>
                <a:lnTo>
                  <a:pt x="1056" y="139"/>
                </a:lnTo>
                <a:lnTo>
                  <a:pt x="1058" y="140"/>
                </a:lnTo>
                <a:lnTo>
                  <a:pt x="1062" y="142"/>
                </a:lnTo>
                <a:lnTo>
                  <a:pt x="1063" y="143"/>
                </a:lnTo>
                <a:lnTo>
                  <a:pt x="1065" y="143"/>
                </a:lnTo>
                <a:lnTo>
                  <a:pt x="1067" y="144"/>
                </a:lnTo>
                <a:lnTo>
                  <a:pt x="1077" y="146"/>
                </a:lnTo>
                <a:lnTo>
                  <a:pt x="1078" y="146"/>
                </a:lnTo>
                <a:lnTo>
                  <a:pt x="1088" y="150"/>
                </a:lnTo>
                <a:lnTo>
                  <a:pt x="1095" y="152"/>
                </a:lnTo>
                <a:lnTo>
                  <a:pt x="1097" y="153"/>
                </a:lnTo>
                <a:lnTo>
                  <a:pt x="1110" y="156"/>
                </a:lnTo>
                <a:lnTo>
                  <a:pt x="1113" y="158"/>
                </a:lnTo>
                <a:lnTo>
                  <a:pt x="1122" y="160"/>
                </a:lnTo>
                <a:lnTo>
                  <a:pt x="1125" y="161"/>
                </a:lnTo>
                <a:lnTo>
                  <a:pt x="1127" y="161"/>
                </a:lnTo>
                <a:lnTo>
                  <a:pt x="1136" y="164"/>
                </a:lnTo>
                <a:lnTo>
                  <a:pt x="1140" y="165"/>
                </a:lnTo>
                <a:lnTo>
                  <a:pt x="1142" y="165"/>
                </a:lnTo>
                <a:lnTo>
                  <a:pt x="1145" y="167"/>
                </a:lnTo>
                <a:lnTo>
                  <a:pt x="1146" y="167"/>
                </a:lnTo>
                <a:lnTo>
                  <a:pt x="1147" y="168"/>
                </a:lnTo>
                <a:lnTo>
                  <a:pt x="1155" y="170"/>
                </a:lnTo>
                <a:lnTo>
                  <a:pt x="1156" y="170"/>
                </a:lnTo>
                <a:lnTo>
                  <a:pt x="1159" y="171"/>
                </a:lnTo>
                <a:lnTo>
                  <a:pt x="1164" y="172"/>
                </a:lnTo>
                <a:lnTo>
                  <a:pt x="1177" y="177"/>
                </a:lnTo>
                <a:lnTo>
                  <a:pt x="1185" y="179"/>
                </a:lnTo>
                <a:lnTo>
                  <a:pt x="1197" y="183"/>
                </a:lnTo>
                <a:lnTo>
                  <a:pt x="1199" y="184"/>
                </a:lnTo>
                <a:lnTo>
                  <a:pt x="1200" y="184"/>
                </a:lnTo>
                <a:lnTo>
                  <a:pt x="1207" y="186"/>
                </a:lnTo>
                <a:lnTo>
                  <a:pt x="1214" y="187"/>
                </a:lnTo>
                <a:lnTo>
                  <a:pt x="1221" y="189"/>
                </a:lnTo>
                <a:lnTo>
                  <a:pt x="1222" y="190"/>
                </a:lnTo>
                <a:lnTo>
                  <a:pt x="1223" y="190"/>
                </a:lnTo>
                <a:lnTo>
                  <a:pt x="1225" y="192"/>
                </a:lnTo>
                <a:lnTo>
                  <a:pt x="1235" y="194"/>
                </a:lnTo>
                <a:lnTo>
                  <a:pt x="1238" y="195"/>
                </a:lnTo>
                <a:lnTo>
                  <a:pt x="1241" y="196"/>
                </a:lnTo>
                <a:lnTo>
                  <a:pt x="1242" y="196"/>
                </a:lnTo>
                <a:lnTo>
                  <a:pt x="1243" y="196"/>
                </a:lnTo>
                <a:lnTo>
                  <a:pt x="1246" y="197"/>
                </a:lnTo>
                <a:lnTo>
                  <a:pt x="1248" y="198"/>
                </a:lnTo>
                <a:lnTo>
                  <a:pt x="1250" y="198"/>
                </a:lnTo>
                <a:lnTo>
                  <a:pt x="1251" y="198"/>
                </a:lnTo>
                <a:lnTo>
                  <a:pt x="1267" y="204"/>
                </a:lnTo>
                <a:lnTo>
                  <a:pt x="1274" y="206"/>
                </a:lnTo>
                <a:lnTo>
                  <a:pt x="1275" y="206"/>
                </a:lnTo>
                <a:lnTo>
                  <a:pt x="1278" y="207"/>
                </a:lnTo>
                <a:lnTo>
                  <a:pt x="1280" y="207"/>
                </a:lnTo>
                <a:lnTo>
                  <a:pt x="1285" y="210"/>
                </a:lnTo>
                <a:lnTo>
                  <a:pt x="1306" y="215"/>
                </a:lnTo>
                <a:lnTo>
                  <a:pt x="1307" y="217"/>
                </a:lnTo>
                <a:lnTo>
                  <a:pt x="1312" y="218"/>
                </a:lnTo>
                <a:lnTo>
                  <a:pt x="1317" y="219"/>
                </a:lnTo>
                <a:lnTo>
                  <a:pt x="1321" y="220"/>
                </a:lnTo>
                <a:lnTo>
                  <a:pt x="1327" y="222"/>
                </a:lnTo>
                <a:lnTo>
                  <a:pt x="1335" y="225"/>
                </a:lnTo>
                <a:lnTo>
                  <a:pt x="1345" y="228"/>
                </a:lnTo>
                <a:lnTo>
                  <a:pt x="1349" y="229"/>
                </a:lnTo>
                <a:lnTo>
                  <a:pt x="1350" y="229"/>
                </a:lnTo>
                <a:lnTo>
                  <a:pt x="1355" y="231"/>
                </a:lnTo>
                <a:lnTo>
                  <a:pt x="1356" y="231"/>
                </a:lnTo>
                <a:lnTo>
                  <a:pt x="1358" y="231"/>
                </a:lnTo>
                <a:lnTo>
                  <a:pt x="1363" y="234"/>
                </a:lnTo>
                <a:lnTo>
                  <a:pt x="1366" y="235"/>
                </a:lnTo>
                <a:lnTo>
                  <a:pt x="1367" y="235"/>
                </a:lnTo>
                <a:lnTo>
                  <a:pt x="1368" y="235"/>
                </a:lnTo>
                <a:lnTo>
                  <a:pt x="1369" y="235"/>
                </a:lnTo>
                <a:lnTo>
                  <a:pt x="1372" y="236"/>
                </a:lnTo>
                <a:lnTo>
                  <a:pt x="1373" y="237"/>
                </a:lnTo>
                <a:lnTo>
                  <a:pt x="1375" y="237"/>
                </a:lnTo>
                <a:lnTo>
                  <a:pt x="1376" y="237"/>
                </a:lnTo>
                <a:lnTo>
                  <a:pt x="1381" y="239"/>
                </a:lnTo>
                <a:lnTo>
                  <a:pt x="1382" y="239"/>
                </a:lnTo>
                <a:lnTo>
                  <a:pt x="1393" y="243"/>
                </a:lnTo>
                <a:lnTo>
                  <a:pt x="1396" y="244"/>
                </a:lnTo>
                <a:lnTo>
                  <a:pt x="1398" y="244"/>
                </a:lnTo>
                <a:lnTo>
                  <a:pt x="1399" y="245"/>
                </a:lnTo>
                <a:lnTo>
                  <a:pt x="1401" y="245"/>
                </a:lnTo>
                <a:lnTo>
                  <a:pt x="1402" y="245"/>
                </a:lnTo>
                <a:lnTo>
                  <a:pt x="1411" y="248"/>
                </a:lnTo>
                <a:lnTo>
                  <a:pt x="1412" y="248"/>
                </a:lnTo>
                <a:lnTo>
                  <a:pt x="1427" y="253"/>
                </a:lnTo>
                <a:lnTo>
                  <a:pt x="1428" y="253"/>
                </a:lnTo>
                <a:lnTo>
                  <a:pt x="1439" y="256"/>
                </a:lnTo>
                <a:lnTo>
                  <a:pt x="1440" y="257"/>
                </a:lnTo>
                <a:lnTo>
                  <a:pt x="1453" y="261"/>
                </a:lnTo>
                <a:lnTo>
                  <a:pt x="1454" y="261"/>
                </a:lnTo>
                <a:lnTo>
                  <a:pt x="1462" y="263"/>
                </a:lnTo>
                <a:lnTo>
                  <a:pt x="1464" y="264"/>
                </a:lnTo>
                <a:lnTo>
                  <a:pt x="1470" y="265"/>
                </a:lnTo>
                <a:lnTo>
                  <a:pt x="1472" y="267"/>
                </a:lnTo>
                <a:lnTo>
                  <a:pt x="1473" y="267"/>
                </a:lnTo>
                <a:lnTo>
                  <a:pt x="1474" y="268"/>
                </a:lnTo>
                <a:lnTo>
                  <a:pt x="1475" y="268"/>
                </a:lnTo>
                <a:lnTo>
                  <a:pt x="1476" y="268"/>
                </a:lnTo>
                <a:lnTo>
                  <a:pt x="1478" y="269"/>
                </a:lnTo>
                <a:lnTo>
                  <a:pt x="1481" y="270"/>
                </a:lnTo>
                <a:lnTo>
                  <a:pt x="1496" y="273"/>
                </a:lnTo>
                <a:lnTo>
                  <a:pt x="1499" y="275"/>
                </a:lnTo>
                <a:lnTo>
                  <a:pt x="1500" y="276"/>
                </a:lnTo>
                <a:lnTo>
                  <a:pt x="1502" y="276"/>
                </a:lnTo>
                <a:lnTo>
                  <a:pt x="1504" y="277"/>
                </a:lnTo>
                <a:lnTo>
                  <a:pt x="1505" y="277"/>
                </a:lnTo>
                <a:lnTo>
                  <a:pt x="1510" y="278"/>
                </a:lnTo>
                <a:lnTo>
                  <a:pt x="1515" y="280"/>
                </a:lnTo>
                <a:lnTo>
                  <a:pt x="1524" y="282"/>
                </a:lnTo>
                <a:lnTo>
                  <a:pt x="1527" y="284"/>
                </a:lnTo>
                <a:lnTo>
                  <a:pt x="1528" y="284"/>
                </a:lnTo>
                <a:lnTo>
                  <a:pt x="1530" y="284"/>
                </a:lnTo>
                <a:lnTo>
                  <a:pt x="1544" y="288"/>
                </a:lnTo>
                <a:lnTo>
                  <a:pt x="1545" y="289"/>
                </a:lnTo>
                <a:lnTo>
                  <a:pt x="1553" y="292"/>
                </a:lnTo>
                <a:lnTo>
                  <a:pt x="1554" y="292"/>
                </a:lnTo>
                <a:lnTo>
                  <a:pt x="1556" y="292"/>
                </a:lnTo>
                <a:lnTo>
                  <a:pt x="1560" y="294"/>
                </a:lnTo>
                <a:lnTo>
                  <a:pt x="1561" y="294"/>
                </a:lnTo>
                <a:lnTo>
                  <a:pt x="1563" y="295"/>
                </a:lnTo>
                <a:lnTo>
                  <a:pt x="1575" y="297"/>
                </a:lnTo>
                <a:lnTo>
                  <a:pt x="1576" y="298"/>
                </a:lnTo>
                <a:lnTo>
                  <a:pt x="1575" y="297"/>
                </a:lnTo>
                <a:lnTo>
                  <a:pt x="1575" y="295"/>
                </a:lnTo>
                <a:lnTo>
                  <a:pt x="1574" y="294"/>
                </a:lnTo>
                <a:lnTo>
                  <a:pt x="1574" y="292"/>
                </a:lnTo>
                <a:lnTo>
                  <a:pt x="1574" y="290"/>
                </a:lnTo>
                <a:lnTo>
                  <a:pt x="1574" y="287"/>
                </a:lnTo>
                <a:lnTo>
                  <a:pt x="1574" y="285"/>
                </a:lnTo>
                <a:lnTo>
                  <a:pt x="1574" y="284"/>
                </a:lnTo>
                <a:lnTo>
                  <a:pt x="1575" y="281"/>
                </a:lnTo>
                <a:lnTo>
                  <a:pt x="1575" y="280"/>
                </a:lnTo>
                <a:lnTo>
                  <a:pt x="1577" y="278"/>
                </a:lnTo>
                <a:lnTo>
                  <a:pt x="1579" y="277"/>
                </a:lnTo>
                <a:lnTo>
                  <a:pt x="1580" y="277"/>
                </a:lnTo>
                <a:lnTo>
                  <a:pt x="1582" y="276"/>
                </a:lnTo>
                <a:lnTo>
                  <a:pt x="1583" y="276"/>
                </a:lnTo>
                <a:lnTo>
                  <a:pt x="1585" y="273"/>
                </a:lnTo>
                <a:lnTo>
                  <a:pt x="1586" y="273"/>
                </a:lnTo>
                <a:lnTo>
                  <a:pt x="1588" y="272"/>
                </a:lnTo>
                <a:lnTo>
                  <a:pt x="1590" y="271"/>
                </a:lnTo>
                <a:lnTo>
                  <a:pt x="1591" y="270"/>
                </a:lnTo>
                <a:lnTo>
                  <a:pt x="1593" y="268"/>
                </a:lnTo>
                <a:lnTo>
                  <a:pt x="1594" y="268"/>
                </a:lnTo>
                <a:lnTo>
                  <a:pt x="1595" y="265"/>
                </a:lnTo>
                <a:lnTo>
                  <a:pt x="1596" y="264"/>
                </a:lnTo>
                <a:lnTo>
                  <a:pt x="1597" y="262"/>
                </a:lnTo>
                <a:lnTo>
                  <a:pt x="1599" y="260"/>
                </a:lnTo>
                <a:lnTo>
                  <a:pt x="1601" y="257"/>
                </a:lnTo>
                <a:lnTo>
                  <a:pt x="1603" y="257"/>
                </a:lnTo>
                <a:lnTo>
                  <a:pt x="1604" y="256"/>
                </a:lnTo>
                <a:lnTo>
                  <a:pt x="1605" y="256"/>
                </a:lnTo>
                <a:lnTo>
                  <a:pt x="1606" y="256"/>
                </a:lnTo>
                <a:lnTo>
                  <a:pt x="1608" y="256"/>
                </a:lnTo>
                <a:lnTo>
                  <a:pt x="1610" y="257"/>
                </a:lnTo>
                <a:lnTo>
                  <a:pt x="1611" y="257"/>
                </a:lnTo>
                <a:lnTo>
                  <a:pt x="1612" y="257"/>
                </a:lnTo>
                <a:lnTo>
                  <a:pt x="1614" y="259"/>
                </a:lnTo>
                <a:lnTo>
                  <a:pt x="1616" y="259"/>
                </a:lnTo>
                <a:lnTo>
                  <a:pt x="1621" y="257"/>
                </a:lnTo>
                <a:lnTo>
                  <a:pt x="1622" y="257"/>
                </a:lnTo>
                <a:lnTo>
                  <a:pt x="1623" y="257"/>
                </a:lnTo>
                <a:lnTo>
                  <a:pt x="1625" y="257"/>
                </a:lnTo>
                <a:lnTo>
                  <a:pt x="1626" y="256"/>
                </a:lnTo>
                <a:lnTo>
                  <a:pt x="1627" y="255"/>
                </a:lnTo>
                <a:lnTo>
                  <a:pt x="1628" y="254"/>
                </a:lnTo>
                <a:lnTo>
                  <a:pt x="1628" y="253"/>
                </a:lnTo>
                <a:lnTo>
                  <a:pt x="1628" y="252"/>
                </a:lnTo>
                <a:lnTo>
                  <a:pt x="1627" y="248"/>
                </a:lnTo>
                <a:lnTo>
                  <a:pt x="1625" y="244"/>
                </a:lnTo>
                <a:lnTo>
                  <a:pt x="1623" y="243"/>
                </a:lnTo>
                <a:lnTo>
                  <a:pt x="1625" y="242"/>
                </a:lnTo>
                <a:lnTo>
                  <a:pt x="1625" y="240"/>
                </a:lnTo>
                <a:lnTo>
                  <a:pt x="1625" y="238"/>
                </a:lnTo>
                <a:lnTo>
                  <a:pt x="1628" y="238"/>
                </a:lnTo>
                <a:lnTo>
                  <a:pt x="1630" y="239"/>
                </a:lnTo>
                <a:lnTo>
                  <a:pt x="1633" y="239"/>
                </a:lnTo>
                <a:lnTo>
                  <a:pt x="1635" y="239"/>
                </a:lnTo>
                <a:lnTo>
                  <a:pt x="1636" y="238"/>
                </a:lnTo>
                <a:lnTo>
                  <a:pt x="1637" y="237"/>
                </a:lnTo>
                <a:lnTo>
                  <a:pt x="1637" y="236"/>
                </a:lnTo>
                <a:lnTo>
                  <a:pt x="1637" y="234"/>
                </a:lnTo>
                <a:lnTo>
                  <a:pt x="1637" y="230"/>
                </a:lnTo>
                <a:lnTo>
                  <a:pt x="1637" y="229"/>
                </a:lnTo>
                <a:lnTo>
                  <a:pt x="1637" y="228"/>
                </a:lnTo>
                <a:lnTo>
                  <a:pt x="1638" y="219"/>
                </a:lnTo>
                <a:lnTo>
                  <a:pt x="1639" y="217"/>
                </a:lnTo>
                <a:lnTo>
                  <a:pt x="1639" y="215"/>
                </a:lnTo>
                <a:lnTo>
                  <a:pt x="1640" y="206"/>
                </a:lnTo>
                <a:lnTo>
                  <a:pt x="1642" y="203"/>
                </a:lnTo>
                <a:lnTo>
                  <a:pt x="1642" y="202"/>
                </a:lnTo>
                <a:lnTo>
                  <a:pt x="1642" y="201"/>
                </a:lnTo>
                <a:lnTo>
                  <a:pt x="1635" y="195"/>
                </a:lnTo>
                <a:lnTo>
                  <a:pt x="1633" y="195"/>
                </a:lnTo>
                <a:lnTo>
                  <a:pt x="1631" y="195"/>
                </a:lnTo>
                <a:lnTo>
                  <a:pt x="1627" y="194"/>
                </a:lnTo>
                <a:lnTo>
                  <a:pt x="1629" y="190"/>
                </a:lnTo>
                <a:lnTo>
                  <a:pt x="1629" y="189"/>
                </a:lnTo>
                <a:lnTo>
                  <a:pt x="1629" y="188"/>
                </a:lnTo>
                <a:lnTo>
                  <a:pt x="1633" y="187"/>
                </a:lnTo>
                <a:lnTo>
                  <a:pt x="1633" y="186"/>
                </a:lnTo>
                <a:lnTo>
                  <a:pt x="1634" y="184"/>
                </a:lnTo>
                <a:lnTo>
                  <a:pt x="1636" y="181"/>
                </a:lnTo>
                <a:lnTo>
                  <a:pt x="1634" y="180"/>
                </a:lnTo>
                <a:lnTo>
                  <a:pt x="1634" y="179"/>
                </a:lnTo>
                <a:lnTo>
                  <a:pt x="1633" y="178"/>
                </a:lnTo>
                <a:lnTo>
                  <a:pt x="1630" y="177"/>
                </a:lnTo>
                <a:lnTo>
                  <a:pt x="1629" y="176"/>
                </a:lnTo>
                <a:lnTo>
                  <a:pt x="1630" y="172"/>
                </a:lnTo>
                <a:lnTo>
                  <a:pt x="1630" y="171"/>
                </a:lnTo>
                <a:lnTo>
                  <a:pt x="1630" y="170"/>
                </a:lnTo>
                <a:lnTo>
                  <a:pt x="1630" y="169"/>
                </a:lnTo>
                <a:lnTo>
                  <a:pt x="1629" y="168"/>
                </a:lnTo>
                <a:lnTo>
                  <a:pt x="1629" y="165"/>
                </a:lnTo>
                <a:lnTo>
                  <a:pt x="1629" y="164"/>
                </a:lnTo>
                <a:lnTo>
                  <a:pt x="1631" y="165"/>
                </a:lnTo>
                <a:lnTo>
                  <a:pt x="1633" y="165"/>
                </a:lnTo>
                <a:lnTo>
                  <a:pt x="1634" y="165"/>
                </a:lnTo>
                <a:lnTo>
                  <a:pt x="1636" y="165"/>
                </a:lnTo>
                <a:lnTo>
                  <a:pt x="1637" y="165"/>
                </a:lnTo>
                <a:lnTo>
                  <a:pt x="1639" y="167"/>
                </a:lnTo>
                <a:lnTo>
                  <a:pt x="1640" y="168"/>
                </a:lnTo>
                <a:lnTo>
                  <a:pt x="1642" y="168"/>
                </a:lnTo>
                <a:lnTo>
                  <a:pt x="1644" y="169"/>
                </a:lnTo>
                <a:lnTo>
                  <a:pt x="1645" y="169"/>
                </a:lnTo>
                <a:lnTo>
                  <a:pt x="1646" y="169"/>
                </a:lnTo>
                <a:lnTo>
                  <a:pt x="1646" y="168"/>
                </a:lnTo>
                <a:lnTo>
                  <a:pt x="1647" y="168"/>
                </a:lnTo>
                <a:lnTo>
                  <a:pt x="1647" y="167"/>
                </a:lnTo>
                <a:lnTo>
                  <a:pt x="1648" y="167"/>
                </a:lnTo>
                <a:lnTo>
                  <a:pt x="1649" y="165"/>
                </a:lnTo>
                <a:lnTo>
                  <a:pt x="1649" y="164"/>
                </a:lnTo>
                <a:lnTo>
                  <a:pt x="1649" y="163"/>
                </a:lnTo>
                <a:lnTo>
                  <a:pt x="1651" y="163"/>
                </a:lnTo>
                <a:lnTo>
                  <a:pt x="1651" y="162"/>
                </a:lnTo>
                <a:lnTo>
                  <a:pt x="1652" y="162"/>
                </a:lnTo>
                <a:lnTo>
                  <a:pt x="1652" y="161"/>
                </a:lnTo>
                <a:lnTo>
                  <a:pt x="1653" y="161"/>
                </a:lnTo>
                <a:lnTo>
                  <a:pt x="1653" y="160"/>
                </a:lnTo>
                <a:lnTo>
                  <a:pt x="1654" y="160"/>
                </a:lnTo>
                <a:lnTo>
                  <a:pt x="1654" y="159"/>
                </a:lnTo>
                <a:lnTo>
                  <a:pt x="1655" y="159"/>
                </a:lnTo>
                <a:lnTo>
                  <a:pt x="1655" y="158"/>
                </a:lnTo>
                <a:lnTo>
                  <a:pt x="1656" y="158"/>
                </a:lnTo>
                <a:lnTo>
                  <a:pt x="1657" y="156"/>
                </a:lnTo>
                <a:lnTo>
                  <a:pt x="1659" y="156"/>
                </a:lnTo>
                <a:lnTo>
                  <a:pt x="1660" y="155"/>
                </a:lnTo>
                <a:lnTo>
                  <a:pt x="1661" y="155"/>
                </a:lnTo>
                <a:lnTo>
                  <a:pt x="1662" y="154"/>
                </a:lnTo>
                <a:lnTo>
                  <a:pt x="1663" y="154"/>
                </a:lnTo>
                <a:lnTo>
                  <a:pt x="1664" y="154"/>
                </a:lnTo>
                <a:lnTo>
                  <a:pt x="1664" y="153"/>
                </a:lnTo>
                <a:lnTo>
                  <a:pt x="1665" y="153"/>
                </a:lnTo>
                <a:lnTo>
                  <a:pt x="1666" y="153"/>
                </a:lnTo>
                <a:lnTo>
                  <a:pt x="1666" y="152"/>
                </a:lnTo>
                <a:lnTo>
                  <a:pt x="1668" y="152"/>
                </a:lnTo>
                <a:lnTo>
                  <a:pt x="1668" y="151"/>
                </a:lnTo>
                <a:lnTo>
                  <a:pt x="1668" y="150"/>
                </a:lnTo>
                <a:lnTo>
                  <a:pt x="1668" y="148"/>
                </a:lnTo>
                <a:lnTo>
                  <a:pt x="1666" y="147"/>
                </a:lnTo>
                <a:lnTo>
                  <a:pt x="1666" y="146"/>
                </a:lnTo>
                <a:lnTo>
                  <a:pt x="1668" y="145"/>
                </a:lnTo>
                <a:lnTo>
                  <a:pt x="1669" y="145"/>
                </a:lnTo>
                <a:lnTo>
                  <a:pt x="1670" y="144"/>
                </a:lnTo>
                <a:lnTo>
                  <a:pt x="1671" y="144"/>
                </a:lnTo>
                <a:lnTo>
                  <a:pt x="1671" y="143"/>
                </a:lnTo>
                <a:lnTo>
                  <a:pt x="1672" y="143"/>
                </a:lnTo>
                <a:lnTo>
                  <a:pt x="1673" y="143"/>
                </a:lnTo>
                <a:lnTo>
                  <a:pt x="1674" y="142"/>
                </a:lnTo>
                <a:lnTo>
                  <a:pt x="1675" y="142"/>
                </a:lnTo>
                <a:lnTo>
                  <a:pt x="1677" y="142"/>
                </a:lnTo>
                <a:lnTo>
                  <a:pt x="1677" y="140"/>
                </a:lnTo>
                <a:lnTo>
                  <a:pt x="1678" y="140"/>
                </a:lnTo>
                <a:lnTo>
                  <a:pt x="1679" y="140"/>
                </a:lnTo>
                <a:lnTo>
                  <a:pt x="1680" y="140"/>
                </a:lnTo>
                <a:lnTo>
                  <a:pt x="1681" y="140"/>
                </a:lnTo>
                <a:lnTo>
                  <a:pt x="1682" y="140"/>
                </a:lnTo>
                <a:lnTo>
                  <a:pt x="1682" y="139"/>
                </a:lnTo>
                <a:lnTo>
                  <a:pt x="1683" y="139"/>
                </a:lnTo>
                <a:lnTo>
                  <a:pt x="1685" y="139"/>
                </a:lnTo>
                <a:lnTo>
                  <a:pt x="1686" y="139"/>
                </a:lnTo>
                <a:lnTo>
                  <a:pt x="1687" y="139"/>
                </a:lnTo>
                <a:lnTo>
                  <a:pt x="1687" y="138"/>
                </a:lnTo>
                <a:lnTo>
                  <a:pt x="1688" y="138"/>
                </a:lnTo>
                <a:lnTo>
                  <a:pt x="1688" y="137"/>
                </a:lnTo>
                <a:lnTo>
                  <a:pt x="1689" y="137"/>
                </a:lnTo>
                <a:lnTo>
                  <a:pt x="1690" y="136"/>
                </a:lnTo>
                <a:lnTo>
                  <a:pt x="1691" y="136"/>
                </a:lnTo>
                <a:lnTo>
                  <a:pt x="1691" y="135"/>
                </a:lnTo>
                <a:lnTo>
                  <a:pt x="1692" y="135"/>
                </a:lnTo>
                <a:lnTo>
                  <a:pt x="1692" y="134"/>
                </a:lnTo>
                <a:lnTo>
                  <a:pt x="1694" y="134"/>
                </a:lnTo>
                <a:lnTo>
                  <a:pt x="1694" y="133"/>
                </a:lnTo>
                <a:lnTo>
                  <a:pt x="1695" y="133"/>
                </a:lnTo>
                <a:lnTo>
                  <a:pt x="1696" y="129"/>
                </a:lnTo>
                <a:lnTo>
                  <a:pt x="1697" y="129"/>
                </a:lnTo>
                <a:lnTo>
                  <a:pt x="1697" y="128"/>
                </a:lnTo>
                <a:lnTo>
                  <a:pt x="1697" y="127"/>
                </a:lnTo>
                <a:lnTo>
                  <a:pt x="1697" y="126"/>
                </a:lnTo>
                <a:lnTo>
                  <a:pt x="1698" y="125"/>
                </a:lnTo>
                <a:lnTo>
                  <a:pt x="1698" y="123"/>
                </a:lnTo>
                <a:lnTo>
                  <a:pt x="1698" y="122"/>
                </a:lnTo>
                <a:lnTo>
                  <a:pt x="1698" y="121"/>
                </a:lnTo>
                <a:lnTo>
                  <a:pt x="1698" y="119"/>
                </a:lnTo>
                <a:lnTo>
                  <a:pt x="1698" y="118"/>
                </a:lnTo>
                <a:lnTo>
                  <a:pt x="1698" y="117"/>
                </a:lnTo>
                <a:lnTo>
                  <a:pt x="1698" y="116"/>
                </a:lnTo>
                <a:lnTo>
                  <a:pt x="1698" y="114"/>
                </a:lnTo>
                <a:lnTo>
                  <a:pt x="1698" y="113"/>
                </a:lnTo>
                <a:lnTo>
                  <a:pt x="1698" y="112"/>
                </a:lnTo>
                <a:lnTo>
                  <a:pt x="1698" y="111"/>
                </a:lnTo>
                <a:lnTo>
                  <a:pt x="1698" y="109"/>
                </a:lnTo>
                <a:lnTo>
                  <a:pt x="1698" y="108"/>
                </a:lnTo>
                <a:lnTo>
                  <a:pt x="1698" y="106"/>
                </a:lnTo>
                <a:lnTo>
                  <a:pt x="1698" y="105"/>
                </a:lnTo>
                <a:lnTo>
                  <a:pt x="1698" y="104"/>
                </a:lnTo>
                <a:lnTo>
                  <a:pt x="1699" y="103"/>
                </a:lnTo>
                <a:lnTo>
                  <a:pt x="1699" y="102"/>
                </a:lnTo>
                <a:lnTo>
                  <a:pt x="1699" y="101"/>
                </a:lnTo>
                <a:lnTo>
                  <a:pt x="1700" y="100"/>
                </a:lnTo>
                <a:lnTo>
                  <a:pt x="1700" y="98"/>
                </a:lnTo>
                <a:lnTo>
                  <a:pt x="1702" y="98"/>
                </a:lnTo>
                <a:lnTo>
                  <a:pt x="1702" y="97"/>
                </a:lnTo>
                <a:lnTo>
                  <a:pt x="1703" y="97"/>
                </a:lnTo>
                <a:lnTo>
                  <a:pt x="1703" y="96"/>
                </a:lnTo>
                <a:lnTo>
                  <a:pt x="1704" y="96"/>
                </a:lnTo>
                <a:lnTo>
                  <a:pt x="1704" y="95"/>
                </a:lnTo>
                <a:lnTo>
                  <a:pt x="1705" y="94"/>
                </a:lnTo>
                <a:lnTo>
                  <a:pt x="1706" y="94"/>
                </a:lnTo>
                <a:lnTo>
                  <a:pt x="1706" y="93"/>
                </a:lnTo>
                <a:lnTo>
                  <a:pt x="1707" y="93"/>
                </a:lnTo>
                <a:lnTo>
                  <a:pt x="1708" y="93"/>
                </a:lnTo>
                <a:lnTo>
                  <a:pt x="1708" y="92"/>
                </a:lnTo>
                <a:lnTo>
                  <a:pt x="1709" y="92"/>
                </a:lnTo>
                <a:lnTo>
                  <a:pt x="1709" y="91"/>
                </a:lnTo>
                <a:lnTo>
                  <a:pt x="1711" y="91"/>
                </a:lnTo>
                <a:lnTo>
                  <a:pt x="1711" y="89"/>
                </a:lnTo>
                <a:lnTo>
                  <a:pt x="1711" y="88"/>
                </a:lnTo>
                <a:lnTo>
                  <a:pt x="1711" y="87"/>
                </a:lnTo>
                <a:lnTo>
                  <a:pt x="1711" y="86"/>
                </a:lnTo>
                <a:lnTo>
                  <a:pt x="1712" y="85"/>
                </a:lnTo>
                <a:lnTo>
                  <a:pt x="1713" y="85"/>
                </a:lnTo>
                <a:lnTo>
                  <a:pt x="1713" y="84"/>
                </a:lnTo>
                <a:lnTo>
                  <a:pt x="1714" y="84"/>
                </a:lnTo>
                <a:lnTo>
                  <a:pt x="1714" y="83"/>
                </a:lnTo>
                <a:lnTo>
                  <a:pt x="1715" y="83"/>
                </a:lnTo>
                <a:lnTo>
                  <a:pt x="1716" y="83"/>
                </a:lnTo>
                <a:lnTo>
                  <a:pt x="1716" y="81"/>
                </a:lnTo>
                <a:lnTo>
                  <a:pt x="1717" y="81"/>
                </a:lnTo>
                <a:lnTo>
                  <a:pt x="1717" y="80"/>
                </a:lnTo>
                <a:lnTo>
                  <a:pt x="1717" y="79"/>
                </a:lnTo>
                <a:lnTo>
                  <a:pt x="1718" y="79"/>
                </a:lnTo>
                <a:lnTo>
                  <a:pt x="1718" y="78"/>
                </a:lnTo>
                <a:lnTo>
                  <a:pt x="1718" y="77"/>
                </a:lnTo>
                <a:lnTo>
                  <a:pt x="1718" y="76"/>
                </a:lnTo>
                <a:lnTo>
                  <a:pt x="1717" y="76"/>
                </a:lnTo>
                <a:lnTo>
                  <a:pt x="1717" y="75"/>
                </a:lnTo>
                <a:lnTo>
                  <a:pt x="1716" y="75"/>
                </a:lnTo>
                <a:lnTo>
                  <a:pt x="1716" y="73"/>
                </a:lnTo>
                <a:lnTo>
                  <a:pt x="1716" y="72"/>
                </a:lnTo>
                <a:lnTo>
                  <a:pt x="1715" y="72"/>
                </a:lnTo>
                <a:lnTo>
                  <a:pt x="1715" y="71"/>
                </a:lnTo>
                <a:lnTo>
                  <a:pt x="1714" y="71"/>
                </a:lnTo>
                <a:lnTo>
                  <a:pt x="1714" y="70"/>
                </a:lnTo>
                <a:lnTo>
                  <a:pt x="1714" y="69"/>
                </a:lnTo>
                <a:lnTo>
                  <a:pt x="1714" y="68"/>
                </a:lnTo>
                <a:lnTo>
                  <a:pt x="1714" y="67"/>
                </a:lnTo>
                <a:lnTo>
                  <a:pt x="1714" y="66"/>
                </a:lnTo>
                <a:lnTo>
                  <a:pt x="1714" y="64"/>
                </a:lnTo>
                <a:lnTo>
                  <a:pt x="1715" y="63"/>
                </a:lnTo>
                <a:lnTo>
                  <a:pt x="1716" y="62"/>
                </a:lnTo>
                <a:lnTo>
                  <a:pt x="1717" y="62"/>
                </a:lnTo>
                <a:lnTo>
                  <a:pt x="1718" y="62"/>
                </a:lnTo>
                <a:lnTo>
                  <a:pt x="1720" y="62"/>
                </a:lnTo>
                <a:lnTo>
                  <a:pt x="1720" y="61"/>
                </a:lnTo>
                <a:lnTo>
                  <a:pt x="1721" y="61"/>
                </a:lnTo>
                <a:lnTo>
                  <a:pt x="1722" y="61"/>
                </a:lnTo>
                <a:lnTo>
                  <a:pt x="1723" y="61"/>
                </a:lnTo>
                <a:lnTo>
                  <a:pt x="1724" y="61"/>
                </a:lnTo>
                <a:lnTo>
                  <a:pt x="1724" y="60"/>
                </a:lnTo>
                <a:lnTo>
                  <a:pt x="1725" y="60"/>
                </a:lnTo>
                <a:lnTo>
                  <a:pt x="1725" y="59"/>
                </a:lnTo>
                <a:lnTo>
                  <a:pt x="1726" y="58"/>
                </a:lnTo>
                <a:lnTo>
                  <a:pt x="1726" y="56"/>
                </a:lnTo>
                <a:lnTo>
                  <a:pt x="1728" y="56"/>
                </a:lnTo>
                <a:lnTo>
                  <a:pt x="1728" y="55"/>
                </a:lnTo>
                <a:lnTo>
                  <a:pt x="1729" y="55"/>
                </a:lnTo>
                <a:lnTo>
                  <a:pt x="1730" y="54"/>
                </a:lnTo>
                <a:lnTo>
                  <a:pt x="1731" y="54"/>
                </a:lnTo>
                <a:lnTo>
                  <a:pt x="1732" y="54"/>
                </a:lnTo>
                <a:lnTo>
                  <a:pt x="1732" y="55"/>
                </a:lnTo>
                <a:lnTo>
                  <a:pt x="1733" y="55"/>
                </a:lnTo>
                <a:lnTo>
                  <a:pt x="1734" y="56"/>
                </a:lnTo>
                <a:lnTo>
                  <a:pt x="1734" y="58"/>
                </a:lnTo>
                <a:lnTo>
                  <a:pt x="1735" y="59"/>
                </a:lnTo>
                <a:lnTo>
                  <a:pt x="1737" y="59"/>
                </a:lnTo>
                <a:lnTo>
                  <a:pt x="1737" y="60"/>
                </a:lnTo>
                <a:lnTo>
                  <a:pt x="1737" y="61"/>
                </a:lnTo>
                <a:lnTo>
                  <a:pt x="1738" y="62"/>
                </a:lnTo>
                <a:lnTo>
                  <a:pt x="1738" y="63"/>
                </a:lnTo>
                <a:lnTo>
                  <a:pt x="1739" y="63"/>
                </a:lnTo>
                <a:lnTo>
                  <a:pt x="1739" y="64"/>
                </a:lnTo>
                <a:lnTo>
                  <a:pt x="1740" y="64"/>
                </a:lnTo>
                <a:lnTo>
                  <a:pt x="1740" y="63"/>
                </a:lnTo>
                <a:lnTo>
                  <a:pt x="1741" y="63"/>
                </a:lnTo>
                <a:lnTo>
                  <a:pt x="1742" y="63"/>
                </a:lnTo>
                <a:lnTo>
                  <a:pt x="1742" y="62"/>
                </a:lnTo>
                <a:lnTo>
                  <a:pt x="1742" y="61"/>
                </a:lnTo>
                <a:lnTo>
                  <a:pt x="1743" y="60"/>
                </a:lnTo>
                <a:lnTo>
                  <a:pt x="1743" y="59"/>
                </a:lnTo>
                <a:lnTo>
                  <a:pt x="1744" y="59"/>
                </a:lnTo>
                <a:lnTo>
                  <a:pt x="1744" y="58"/>
                </a:lnTo>
                <a:lnTo>
                  <a:pt x="1744" y="56"/>
                </a:lnTo>
                <a:lnTo>
                  <a:pt x="1746" y="56"/>
                </a:lnTo>
                <a:lnTo>
                  <a:pt x="1746" y="55"/>
                </a:lnTo>
                <a:lnTo>
                  <a:pt x="1747" y="55"/>
                </a:lnTo>
                <a:lnTo>
                  <a:pt x="1747" y="54"/>
                </a:lnTo>
                <a:lnTo>
                  <a:pt x="1747" y="53"/>
                </a:lnTo>
                <a:lnTo>
                  <a:pt x="1747" y="52"/>
                </a:lnTo>
                <a:lnTo>
                  <a:pt x="1746" y="52"/>
                </a:lnTo>
                <a:lnTo>
                  <a:pt x="1746" y="51"/>
                </a:lnTo>
                <a:lnTo>
                  <a:pt x="1744" y="51"/>
                </a:lnTo>
                <a:lnTo>
                  <a:pt x="1744" y="50"/>
                </a:lnTo>
                <a:lnTo>
                  <a:pt x="1744" y="48"/>
                </a:lnTo>
                <a:lnTo>
                  <a:pt x="1744" y="47"/>
                </a:lnTo>
                <a:lnTo>
                  <a:pt x="1743" y="46"/>
                </a:lnTo>
                <a:lnTo>
                  <a:pt x="1743" y="45"/>
                </a:lnTo>
                <a:lnTo>
                  <a:pt x="1743" y="44"/>
                </a:lnTo>
                <a:lnTo>
                  <a:pt x="1742" y="43"/>
                </a:lnTo>
                <a:lnTo>
                  <a:pt x="1742" y="42"/>
                </a:lnTo>
                <a:lnTo>
                  <a:pt x="1742" y="41"/>
                </a:lnTo>
                <a:lnTo>
                  <a:pt x="1742" y="39"/>
                </a:lnTo>
                <a:lnTo>
                  <a:pt x="1741" y="38"/>
                </a:lnTo>
                <a:lnTo>
                  <a:pt x="1741" y="37"/>
                </a:lnTo>
                <a:lnTo>
                  <a:pt x="1741" y="36"/>
                </a:lnTo>
                <a:lnTo>
                  <a:pt x="1741" y="35"/>
                </a:lnTo>
                <a:lnTo>
                  <a:pt x="1741" y="34"/>
                </a:lnTo>
                <a:lnTo>
                  <a:pt x="1741" y="33"/>
                </a:lnTo>
                <a:lnTo>
                  <a:pt x="1741" y="31"/>
                </a:lnTo>
                <a:lnTo>
                  <a:pt x="1741" y="30"/>
                </a:lnTo>
                <a:lnTo>
                  <a:pt x="1740" y="30"/>
                </a:lnTo>
                <a:lnTo>
                  <a:pt x="1740" y="29"/>
                </a:lnTo>
                <a:lnTo>
                  <a:pt x="1740" y="28"/>
                </a:lnTo>
                <a:lnTo>
                  <a:pt x="1740" y="27"/>
                </a:lnTo>
                <a:lnTo>
                  <a:pt x="1740" y="26"/>
                </a:lnTo>
                <a:lnTo>
                  <a:pt x="1741" y="25"/>
                </a:lnTo>
                <a:lnTo>
                  <a:pt x="1741" y="24"/>
                </a:lnTo>
                <a:lnTo>
                  <a:pt x="1741" y="22"/>
                </a:lnTo>
                <a:lnTo>
                  <a:pt x="1741" y="21"/>
                </a:lnTo>
                <a:lnTo>
                  <a:pt x="1741" y="20"/>
                </a:lnTo>
                <a:lnTo>
                  <a:pt x="1742" y="20"/>
                </a:lnTo>
                <a:lnTo>
                  <a:pt x="1742" y="19"/>
                </a:lnTo>
                <a:lnTo>
                  <a:pt x="1743" y="18"/>
                </a:lnTo>
                <a:lnTo>
                  <a:pt x="1744" y="18"/>
                </a:lnTo>
                <a:lnTo>
                  <a:pt x="1746" y="17"/>
                </a:lnTo>
                <a:lnTo>
                  <a:pt x="1748" y="16"/>
                </a:lnTo>
                <a:lnTo>
                  <a:pt x="1750" y="14"/>
                </a:lnTo>
                <a:lnTo>
                  <a:pt x="1751" y="14"/>
                </a:lnTo>
                <a:lnTo>
                  <a:pt x="1754" y="14"/>
                </a:lnTo>
                <a:lnTo>
                  <a:pt x="1756" y="14"/>
                </a:lnTo>
                <a:lnTo>
                  <a:pt x="1757" y="14"/>
                </a:lnTo>
                <a:lnTo>
                  <a:pt x="1757" y="13"/>
                </a:lnTo>
                <a:lnTo>
                  <a:pt x="1758" y="13"/>
                </a:lnTo>
                <a:lnTo>
                  <a:pt x="1757" y="11"/>
                </a:lnTo>
                <a:lnTo>
                  <a:pt x="1756" y="11"/>
                </a:lnTo>
                <a:lnTo>
                  <a:pt x="1756" y="10"/>
                </a:lnTo>
                <a:lnTo>
                  <a:pt x="1755" y="10"/>
                </a:lnTo>
                <a:lnTo>
                  <a:pt x="1754" y="9"/>
                </a:lnTo>
                <a:lnTo>
                  <a:pt x="1752" y="9"/>
                </a:lnTo>
                <a:lnTo>
                  <a:pt x="1752" y="8"/>
                </a:lnTo>
                <a:lnTo>
                  <a:pt x="1751" y="8"/>
                </a:lnTo>
                <a:lnTo>
                  <a:pt x="1750" y="8"/>
                </a:lnTo>
                <a:lnTo>
                  <a:pt x="1749" y="8"/>
                </a:lnTo>
                <a:lnTo>
                  <a:pt x="1749" y="9"/>
                </a:lnTo>
                <a:lnTo>
                  <a:pt x="1748" y="9"/>
                </a:lnTo>
                <a:lnTo>
                  <a:pt x="1748" y="10"/>
                </a:lnTo>
                <a:lnTo>
                  <a:pt x="1747" y="10"/>
                </a:lnTo>
                <a:lnTo>
                  <a:pt x="1746" y="10"/>
                </a:lnTo>
                <a:lnTo>
                  <a:pt x="1746" y="9"/>
                </a:lnTo>
                <a:lnTo>
                  <a:pt x="1746" y="8"/>
                </a:lnTo>
                <a:lnTo>
                  <a:pt x="1746" y="6"/>
                </a:lnTo>
                <a:lnTo>
                  <a:pt x="1744" y="5"/>
                </a:lnTo>
                <a:lnTo>
                  <a:pt x="1744" y="4"/>
                </a:lnTo>
                <a:lnTo>
                  <a:pt x="1744" y="3"/>
                </a:lnTo>
                <a:lnTo>
                  <a:pt x="1744" y="2"/>
                </a:lnTo>
                <a:lnTo>
                  <a:pt x="1743" y="2"/>
                </a:lnTo>
                <a:lnTo>
                  <a:pt x="1743" y="1"/>
                </a:lnTo>
                <a:lnTo>
                  <a:pt x="1742" y="1"/>
                </a:lnTo>
                <a:lnTo>
                  <a:pt x="1742" y="0"/>
                </a:lnTo>
                <a:lnTo>
                  <a:pt x="1741" y="0"/>
                </a:lnTo>
                <a:lnTo>
                  <a:pt x="1742" y="0"/>
                </a:lnTo>
                <a:lnTo>
                  <a:pt x="1743" y="0"/>
                </a:lnTo>
                <a:lnTo>
                  <a:pt x="1744" y="0"/>
                </a:lnTo>
                <a:lnTo>
                  <a:pt x="1749" y="1"/>
                </a:lnTo>
                <a:lnTo>
                  <a:pt x="1750" y="1"/>
                </a:lnTo>
                <a:lnTo>
                  <a:pt x="1755" y="2"/>
                </a:lnTo>
                <a:lnTo>
                  <a:pt x="1756" y="2"/>
                </a:lnTo>
                <a:lnTo>
                  <a:pt x="1760" y="2"/>
                </a:lnTo>
                <a:lnTo>
                  <a:pt x="1761" y="2"/>
                </a:lnTo>
                <a:lnTo>
                  <a:pt x="1764" y="3"/>
                </a:lnTo>
                <a:lnTo>
                  <a:pt x="1765" y="3"/>
                </a:lnTo>
                <a:lnTo>
                  <a:pt x="1767" y="3"/>
                </a:lnTo>
                <a:lnTo>
                  <a:pt x="1769" y="3"/>
                </a:lnTo>
                <a:lnTo>
                  <a:pt x="1777" y="4"/>
                </a:lnTo>
                <a:lnTo>
                  <a:pt x="1799" y="8"/>
                </a:lnTo>
                <a:lnTo>
                  <a:pt x="1807" y="9"/>
                </a:lnTo>
                <a:lnTo>
                  <a:pt x="1808" y="9"/>
                </a:lnTo>
                <a:lnTo>
                  <a:pt x="1811" y="9"/>
                </a:lnTo>
                <a:lnTo>
                  <a:pt x="1812" y="9"/>
                </a:lnTo>
                <a:lnTo>
                  <a:pt x="1816" y="10"/>
                </a:lnTo>
                <a:lnTo>
                  <a:pt x="1817" y="10"/>
                </a:lnTo>
                <a:lnTo>
                  <a:pt x="1819" y="10"/>
                </a:lnTo>
                <a:lnTo>
                  <a:pt x="1821" y="10"/>
                </a:lnTo>
                <a:lnTo>
                  <a:pt x="1837" y="12"/>
                </a:lnTo>
                <a:lnTo>
                  <a:pt x="1838" y="12"/>
                </a:lnTo>
                <a:lnTo>
                  <a:pt x="1853" y="14"/>
                </a:lnTo>
                <a:lnTo>
                  <a:pt x="1858" y="16"/>
                </a:lnTo>
                <a:lnTo>
                  <a:pt x="1859" y="16"/>
                </a:lnTo>
                <a:lnTo>
                  <a:pt x="1860" y="16"/>
                </a:lnTo>
                <a:lnTo>
                  <a:pt x="1861" y="16"/>
                </a:lnTo>
                <a:lnTo>
                  <a:pt x="1862" y="16"/>
                </a:lnTo>
                <a:lnTo>
                  <a:pt x="1863" y="16"/>
                </a:lnTo>
                <a:lnTo>
                  <a:pt x="1888" y="19"/>
                </a:lnTo>
                <a:lnTo>
                  <a:pt x="1889" y="19"/>
                </a:lnTo>
                <a:lnTo>
                  <a:pt x="1899" y="20"/>
                </a:lnTo>
                <a:lnTo>
                  <a:pt x="1901" y="20"/>
                </a:lnTo>
                <a:lnTo>
                  <a:pt x="1904" y="21"/>
                </a:lnTo>
                <a:lnTo>
                  <a:pt x="1915" y="22"/>
                </a:lnTo>
                <a:lnTo>
                  <a:pt x="1916" y="22"/>
                </a:lnTo>
                <a:lnTo>
                  <a:pt x="1931" y="25"/>
                </a:lnTo>
                <a:lnTo>
                  <a:pt x="1932" y="25"/>
                </a:lnTo>
                <a:lnTo>
                  <a:pt x="1940" y="26"/>
                </a:lnTo>
                <a:lnTo>
                  <a:pt x="1946" y="27"/>
                </a:lnTo>
                <a:lnTo>
                  <a:pt x="1963" y="29"/>
                </a:lnTo>
                <a:lnTo>
                  <a:pt x="1967" y="29"/>
                </a:lnTo>
                <a:lnTo>
                  <a:pt x="1972" y="30"/>
                </a:lnTo>
                <a:lnTo>
                  <a:pt x="1978" y="30"/>
                </a:lnTo>
                <a:lnTo>
                  <a:pt x="1981" y="31"/>
                </a:lnTo>
                <a:lnTo>
                  <a:pt x="1985" y="31"/>
                </a:lnTo>
                <a:lnTo>
                  <a:pt x="1988" y="33"/>
                </a:lnTo>
                <a:lnTo>
                  <a:pt x="1992" y="33"/>
                </a:lnTo>
                <a:lnTo>
                  <a:pt x="1996" y="34"/>
                </a:lnTo>
                <a:lnTo>
                  <a:pt x="1998" y="34"/>
                </a:lnTo>
                <a:lnTo>
                  <a:pt x="2047" y="39"/>
                </a:lnTo>
                <a:lnTo>
                  <a:pt x="2056" y="41"/>
                </a:lnTo>
                <a:lnTo>
                  <a:pt x="2061" y="42"/>
                </a:lnTo>
                <a:lnTo>
                  <a:pt x="2078" y="44"/>
                </a:lnTo>
                <a:lnTo>
                  <a:pt x="2084" y="45"/>
                </a:lnTo>
                <a:lnTo>
                  <a:pt x="2085" y="45"/>
                </a:lnTo>
                <a:lnTo>
                  <a:pt x="2095" y="46"/>
                </a:lnTo>
                <a:lnTo>
                  <a:pt x="2096" y="46"/>
                </a:lnTo>
                <a:lnTo>
                  <a:pt x="2097" y="46"/>
                </a:lnTo>
                <a:lnTo>
                  <a:pt x="2099" y="47"/>
                </a:lnTo>
                <a:lnTo>
                  <a:pt x="2112" y="48"/>
                </a:lnTo>
                <a:lnTo>
                  <a:pt x="2113" y="48"/>
                </a:lnTo>
                <a:lnTo>
                  <a:pt x="2122" y="50"/>
                </a:lnTo>
                <a:lnTo>
                  <a:pt x="2130" y="51"/>
                </a:lnTo>
                <a:lnTo>
                  <a:pt x="2143" y="53"/>
                </a:lnTo>
                <a:lnTo>
                  <a:pt x="2148" y="54"/>
                </a:lnTo>
                <a:lnTo>
                  <a:pt x="2149" y="54"/>
                </a:lnTo>
                <a:lnTo>
                  <a:pt x="2171" y="56"/>
                </a:lnTo>
                <a:lnTo>
                  <a:pt x="2173" y="56"/>
                </a:lnTo>
                <a:lnTo>
                  <a:pt x="2179" y="58"/>
                </a:lnTo>
                <a:lnTo>
                  <a:pt x="2187" y="59"/>
                </a:lnTo>
                <a:lnTo>
                  <a:pt x="2188" y="59"/>
                </a:lnTo>
                <a:lnTo>
                  <a:pt x="2191" y="59"/>
                </a:lnTo>
                <a:lnTo>
                  <a:pt x="2191" y="60"/>
                </a:lnTo>
                <a:lnTo>
                  <a:pt x="2208" y="62"/>
                </a:lnTo>
                <a:lnTo>
                  <a:pt x="2229" y="64"/>
                </a:lnTo>
                <a:lnTo>
                  <a:pt x="2267" y="69"/>
                </a:lnTo>
                <a:lnTo>
                  <a:pt x="2275" y="70"/>
                </a:lnTo>
                <a:lnTo>
                  <a:pt x="2284" y="71"/>
                </a:lnTo>
                <a:lnTo>
                  <a:pt x="2302" y="75"/>
                </a:lnTo>
                <a:lnTo>
                  <a:pt x="2303" y="75"/>
                </a:lnTo>
                <a:lnTo>
                  <a:pt x="2306" y="75"/>
                </a:lnTo>
                <a:lnTo>
                  <a:pt x="2307" y="75"/>
                </a:lnTo>
                <a:lnTo>
                  <a:pt x="2337" y="79"/>
                </a:lnTo>
                <a:lnTo>
                  <a:pt x="2358" y="81"/>
                </a:lnTo>
                <a:lnTo>
                  <a:pt x="2373" y="84"/>
                </a:lnTo>
                <a:lnTo>
                  <a:pt x="2378" y="84"/>
                </a:lnTo>
                <a:lnTo>
                  <a:pt x="2378" y="85"/>
                </a:lnTo>
                <a:lnTo>
                  <a:pt x="2380" y="85"/>
                </a:lnTo>
                <a:lnTo>
                  <a:pt x="2383" y="85"/>
                </a:lnTo>
                <a:lnTo>
                  <a:pt x="2384" y="85"/>
                </a:lnTo>
                <a:lnTo>
                  <a:pt x="2387" y="86"/>
                </a:lnTo>
                <a:lnTo>
                  <a:pt x="2392" y="86"/>
                </a:lnTo>
                <a:lnTo>
                  <a:pt x="2393" y="86"/>
                </a:lnTo>
                <a:lnTo>
                  <a:pt x="2394" y="86"/>
                </a:lnTo>
                <a:lnTo>
                  <a:pt x="2405" y="86"/>
                </a:lnTo>
                <a:lnTo>
                  <a:pt x="2410" y="86"/>
                </a:lnTo>
                <a:lnTo>
                  <a:pt x="2415" y="86"/>
                </a:lnTo>
                <a:lnTo>
                  <a:pt x="2416" y="86"/>
                </a:lnTo>
                <a:lnTo>
                  <a:pt x="2422" y="86"/>
                </a:lnTo>
                <a:lnTo>
                  <a:pt x="2423" y="86"/>
                </a:lnTo>
                <a:lnTo>
                  <a:pt x="2426" y="86"/>
                </a:lnTo>
                <a:lnTo>
                  <a:pt x="2431" y="86"/>
                </a:lnTo>
                <a:lnTo>
                  <a:pt x="2433" y="86"/>
                </a:lnTo>
                <a:lnTo>
                  <a:pt x="2436" y="86"/>
                </a:lnTo>
                <a:lnTo>
                  <a:pt x="2439" y="86"/>
                </a:lnTo>
                <a:lnTo>
                  <a:pt x="2457" y="86"/>
                </a:lnTo>
                <a:lnTo>
                  <a:pt x="2467" y="86"/>
                </a:lnTo>
                <a:lnTo>
                  <a:pt x="2468" y="86"/>
                </a:lnTo>
                <a:lnTo>
                  <a:pt x="2483" y="86"/>
                </a:lnTo>
                <a:lnTo>
                  <a:pt x="2498" y="86"/>
                </a:lnTo>
                <a:lnTo>
                  <a:pt x="2501" y="86"/>
                </a:lnTo>
                <a:lnTo>
                  <a:pt x="2508" y="86"/>
                </a:lnTo>
                <a:lnTo>
                  <a:pt x="2509" y="86"/>
                </a:lnTo>
                <a:lnTo>
                  <a:pt x="2522" y="86"/>
                </a:lnTo>
                <a:lnTo>
                  <a:pt x="2532" y="86"/>
                </a:lnTo>
                <a:lnTo>
                  <a:pt x="2534" y="86"/>
                </a:lnTo>
                <a:lnTo>
                  <a:pt x="2540" y="86"/>
                </a:lnTo>
                <a:lnTo>
                  <a:pt x="2543" y="86"/>
                </a:lnTo>
                <a:lnTo>
                  <a:pt x="2551" y="86"/>
                </a:lnTo>
                <a:lnTo>
                  <a:pt x="2560" y="86"/>
                </a:lnTo>
                <a:lnTo>
                  <a:pt x="2561" y="86"/>
                </a:lnTo>
                <a:lnTo>
                  <a:pt x="2567" y="86"/>
                </a:lnTo>
                <a:lnTo>
                  <a:pt x="2573" y="86"/>
                </a:lnTo>
                <a:lnTo>
                  <a:pt x="2587" y="86"/>
                </a:lnTo>
                <a:lnTo>
                  <a:pt x="2613" y="86"/>
                </a:lnTo>
                <a:lnTo>
                  <a:pt x="2628" y="86"/>
                </a:lnTo>
                <a:lnTo>
                  <a:pt x="2633" y="86"/>
                </a:lnTo>
                <a:lnTo>
                  <a:pt x="2637" y="86"/>
                </a:lnTo>
                <a:lnTo>
                  <a:pt x="2644" y="86"/>
                </a:lnTo>
                <a:lnTo>
                  <a:pt x="2645" y="86"/>
                </a:lnTo>
                <a:lnTo>
                  <a:pt x="2659" y="86"/>
                </a:lnTo>
                <a:lnTo>
                  <a:pt x="2668" y="86"/>
                </a:lnTo>
                <a:lnTo>
                  <a:pt x="2685" y="86"/>
                </a:lnTo>
                <a:lnTo>
                  <a:pt x="2704" y="86"/>
                </a:lnTo>
                <a:lnTo>
                  <a:pt x="2707" y="86"/>
                </a:lnTo>
                <a:lnTo>
                  <a:pt x="2711" y="86"/>
                </a:lnTo>
                <a:lnTo>
                  <a:pt x="2721" y="86"/>
                </a:lnTo>
                <a:lnTo>
                  <a:pt x="2726" y="86"/>
                </a:lnTo>
                <a:lnTo>
                  <a:pt x="2729" y="86"/>
                </a:lnTo>
                <a:lnTo>
                  <a:pt x="2735" y="87"/>
                </a:lnTo>
                <a:lnTo>
                  <a:pt x="2737" y="87"/>
                </a:lnTo>
                <a:lnTo>
                  <a:pt x="2738" y="87"/>
                </a:lnTo>
                <a:lnTo>
                  <a:pt x="2742" y="87"/>
                </a:lnTo>
                <a:lnTo>
                  <a:pt x="2742" y="86"/>
                </a:lnTo>
                <a:lnTo>
                  <a:pt x="2743" y="85"/>
                </a:lnTo>
                <a:lnTo>
                  <a:pt x="2746" y="84"/>
                </a:lnTo>
                <a:lnTo>
                  <a:pt x="2747" y="85"/>
                </a:lnTo>
                <a:lnTo>
                  <a:pt x="2749" y="84"/>
                </a:lnTo>
                <a:lnTo>
                  <a:pt x="2751" y="84"/>
                </a:lnTo>
                <a:lnTo>
                  <a:pt x="2754" y="83"/>
                </a:lnTo>
                <a:lnTo>
                  <a:pt x="2756" y="84"/>
                </a:lnTo>
                <a:lnTo>
                  <a:pt x="2757" y="83"/>
                </a:lnTo>
                <a:lnTo>
                  <a:pt x="2760" y="83"/>
                </a:lnTo>
                <a:lnTo>
                  <a:pt x="2763" y="83"/>
                </a:lnTo>
                <a:lnTo>
                  <a:pt x="2765" y="83"/>
                </a:lnTo>
                <a:lnTo>
                  <a:pt x="2766" y="81"/>
                </a:lnTo>
                <a:lnTo>
                  <a:pt x="2767" y="80"/>
                </a:lnTo>
                <a:lnTo>
                  <a:pt x="2768" y="79"/>
                </a:lnTo>
                <a:lnTo>
                  <a:pt x="2769" y="80"/>
                </a:lnTo>
                <a:lnTo>
                  <a:pt x="2771" y="79"/>
                </a:lnTo>
                <a:lnTo>
                  <a:pt x="2771" y="78"/>
                </a:lnTo>
                <a:lnTo>
                  <a:pt x="2772" y="78"/>
                </a:lnTo>
                <a:lnTo>
                  <a:pt x="2773" y="79"/>
                </a:lnTo>
                <a:lnTo>
                  <a:pt x="2773" y="80"/>
                </a:lnTo>
                <a:lnTo>
                  <a:pt x="2774" y="81"/>
                </a:lnTo>
                <a:lnTo>
                  <a:pt x="2775" y="79"/>
                </a:lnTo>
                <a:lnTo>
                  <a:pt x="2776" y="79"/>
                </a:lnTo>
                <a:lnTo>
                  <a:pt x="2778" y="77"/>
                </a:lnTo>
                <a:lnTo>
                  <a:pt x="2780" y="76"/>
                </a:lnTo>
                <a:lnTo>
                  <a:pt x="2781" y="76"/>
                </a:lnTo>
                <a:lnTo>
                  <a:pt x="2781" y="78"/>
                </a:lnTo>
                <a:lnTo>
                  <a:pt x="2782" y="79"/>
                </a:lnTo>
                <a:lnTo>
                  <a:pt x="2784" y="79"/>
                </a:lnTo>
                <a:lnTo>
                  <a:pt x="2785" y="79"/>
                </a:lnTo>
                <a:lnTo>
                  <a:pt x="2786" y="79"/>
                </a:lnTo>
                <a:lnTo>
                  <a:pt x="2788" y="80"/>
                </a:lnTo>
                <a:lnTo>
                  <a:pt x="2790" y="81"/>
                </a:lnTo>
                <a:lnTo>
                  <a:pt x="2792" y="83"/>
                </a:lnTo>
                <a:lnTo>
                  <a:pt x="2793" y="81"/>
                </a:lnTo>
                <a:lnTo>
                  <a:pt x="2794" y="80"/>
                </a:lnTo>
                <a:lnTo>
                  <a:pt x="2794" y="79"/>
                </a:lnTo>
                <a:lnTo>
                  <a:pt x="2797" y="79"/>
                </a:lnTo>
                <a:lnTo>
                  <a:pt x="2798" y="78"/>
                </a:lnTo>
                <a:lnTo>
                  <a:pt x="2801" y="83"/>
                </a:lnTo>
                <a:lnTo>
                  <a:pt x="2803" y="84"/>
                </a:lnTo>
                <a:lnTo>
                  <a:pt x="2804" y="85"/>
                </a:lnTo>
                <a:lnTo>
                  <a:pt x="2806" y="86"/>
                </a:lnTo>
                <a:lnTo>
                  <a:pt x="2807" y="86"/>
                </a:lnTo>
                <a:lnTo>
                  <a:pt x="2807" y="85"/>
                </a:lnTo>
                <a:lnTo>
                  <a:pt x="2809" y="85"/>
                </a:lnTo>
                <a:lnTo>
                  <a:pt x="2810" y="84"/>
                </a:lnTo>
                <a:lnTo>
                  <a:pt x="2811" y="85"/>
                </a:lnTo>
                <a:lnTo>
                  <a:pt x="2812" y="85"/>
                </a:lnTo>
                <a:lnTo>
                  <a:pt x="2812" y="86"/>
                </a:lnTo>
                <a:lnTo>
                  <a:pt x="2812" y="87"/>
                </a:lnTo>
                <a:lnTo>
                  <a:pt x="2812" y="88"/>
                </a:lnTo>
                <a:lnTo>
                  <a:pt x="2814" y="89"/>
                </a:lnTo>
                <a:lnTo>
                  <a:pt x="2815" y="89"/>
                </a:lnTo>
                <a:lnTo>
                  <a:pt x="2816" y="89"/>
                </a:lnTo>
                <a:lnTo>
                  <a:pt x="2816" y="91"/>
                </a:lnTo>
                <a:lnTo>
                  <a:pt x="2817" y="91"/>
                </a:lnTo>
                <a:lnTo>
                  <a:pt x="2817" y="92"/>
                </a:lnTo>
                <a:lnTo>
                  <a:pt x="2818" y="92"/>
                </a:lnTo>
                <a:lnTo>
                  <a:pt x="2818" y="93"/>
                </a:lnTo>
                <a:lnTo>
                  <a:pt x="2819" y="93"/>
                </a:lnTo>
                <a:lnTo>
                  <a:pt x="2819" y="94"/>
                </a:lnTo>
                <a:lnTo>
                  <a:pt x="2819" y="95"/>
                </a:lnTo>
                <a:lnTo>
                  <a:pt x="2819" y="96"/>
                </a:lnTo>
                <a:lnTo>
                  <a:pt x="2818" y="97"/>
                </a:lnTo>
                <a:lnTo>
                  <a:pt x="2818" y="98"/>
                </a:lnTo>
                <a:lnTo>
                  <a:pt x="2817" y="98"/>
                </a:lnTo>
                <a:lnTo>
                  <a:pt x="2817" y="100"/>
                </a:lnTo>
                <a:lnTo>
                  <a:pt x="2816" y="101"/>
                </a:lnTo>
                <a:lnTo>
                  <a:pt x="2816" y="102"/>
                </a:lnTo>
                <a:lnTo>
                  <a:pt x="2815" y="102"/>
                </a:lnTo>
                <a:lnTo>
                  <a:pt x="2816" y="103"/>
                </a:lnTo>
                <a:lnTo>
                  <a:pt x="2817" y="104"/>
                </a:lnTo>
                <a:lnTo>
                  <a:pt x="2818" y="105"/>
                </a:lnTo>
                <a:lnTo>
                  <a:pt x="2819" y="106"/>
                </a:lnTo>
                <a:lnTo>
                  <a:pt x="2820" y="106"/>
                </a:lnTo>
                <a:lnTo>
                  <a:pt x="2820" y="108"/>
                </a:lnTo>
                <a:lnTo>
                  <a:pt x="2821" y="108"/>
                </a:lnTo>
                <a:lnTo>
                  <a:pt x="2821" y="109"/>
                </a:lnTo>
                <a:lnTo>
                  <a:pt x="2823" y="110"/>
                </a:lnTo>
                <a:lnTo>
                  <a:pt x="2824" y="110"/>
                </a:lnTo>
                <a:lnTo>
                  <a:pt x="2824" y="111"/>
                </a:lnTo>
                <a:lnTo>
                  <a:pt x="2824" y="110"/>
                </a:lnTo>
                <a:lnTo>
                  <a:pt x="2825" y="110"/>
                </a:lnTo>
                <a:lnTo>
                  <a:pt x="2826" y="110"/>
                </a:lnTo>
                <a:lnTo>
                  <a:pt x="2827" y="110"/>
                </a:lnTo>
                <a:lnTo>
                  <a:pt x="2827" y="111"/>
                </a:lnTo>
                <a:lnTo>
                  <a:pt x="2828" y="111"/>
                </a:lnTo>
                <a:lnTo>
                  <a:pt x="2828" y="112"/>
                </a:lnTo>
                <a:lnTo>
                  <a:pt x="2829" y="112"/>
                </a:lnTo>
                <a:lnTo>
                  <a:pt x="2829" y="113"/>
                </a:lnTo>
                <a:lnTo>
                  <a:pt x="2829" y="114"/>
                </a:lnTo>
                <a:lnTo>
                  <a:pt x="2829" y="116"/>
                </a:lnTo>
                <a:lnTo>
                  <a:pt x="2829" y="117"/>
                </a:lnTo>
                <a:lnTo>
                  <a:pt x="2828" y="118"/>
                </a:lnTo>
                <a:lnTo>
                  <a:pt x="2827" y="119"/>
                </a:lnTo>
                <a:lnTo>
                  <a:pt x="2828" y="119"/>
                </a:lnTo>
                <a:lnTo>
                  <a:pt x="2828" y="120"/>
                </a:lnTo>
                <a:lnTo>
                  <a:pt x="2827" y="120"/>
                </a:lnTo>
                <a:lnTo>
                  <a:pt x="2827" y="121"/>
                </a:lnTo>
                <a:lnTo>
                  <a:pt x="2826" y="121"/>
                </a:lnTo>
                <a:lnTo>
                  <a:pt x="2825" y="121"/>
                </a:lnTo>
                <a:lnTo>
                  <a:pt x="2825" y="122"/>
                </a:lnTo>
                <a:lnTo>
                  <a:pt x="2824" y="122"/>
                </a:lnTo>
                <a:lnTo>
                  <a:pt x="2823" y="123"/>
                </a:lnTo>
                <a:lnTo>
                  <a:pt x="2823" y="125"/>
                </a:lnTo>
                <a:lnTo>
                  <a:pt x="2821" y="125"/>
                </a:lnTo>
                <a:lnTo>
                  <a:pt x="2820" y="125"/>
                </a:lnTo>
                <a:lnTo>
                  <a:pt x="2819" y="125"/>
                </a:lnTo>
                <a:lnTo>
                  <a:pt x="2818" y="126"/>
                </a:lnTo>
                <a:lnTo>
                  <a:pt x="2817" y="126"/>
                </a:lnTo>
                <a:lnTo>
                  <a:pt x="2816" y="127"/>
                </a:lnTo>
                <a:lnTo>
                  <a:pt x="2816" y="128"/>
                </a:lnTo>
                <a:lnTo>
                  <a:pt x="2815" y="129"/>
                </a:lnTo>
                <a:lnTo>
                  <a:pt x="2814" y="130"/>
                </a:lnTo>
                <a:lnTo>
                  <a:pt x="2812" y="130"/>
                </a:lnTo>
                <a:lnTo>
                  <a:pt x="2812" y="131"/>
                </a:lnTo>
                <a:lnTo>
                  <a:pt x="2812" y="133"/>
                </a:lnTo>
                <a:lnTo>
                  <a:pt x="2811" y="133"/>
                </a:lnTo>
                <a:lnTo>
                  <a:pt x="2811" y="134"/>
                </a:lnTo>
                <a:lnTo>
                  <a:pt x="2810" y="134"/>
                </a:lnTo>
                <a:lnTo>
                  <a:pt x="2809" y="134"/>
                </a:lnTo>
                <a:lnTo>
                  <a:pt x="2808" y="134"/>
                </a:lnTo>
                <a:lnTo>
                  <a:pt x="2808" y="135"/>
                </a:lnTo>
                <a:lnTo>
                  <a:pt x="2807" y="135"/>
                </a:lnTo>
                <a:lnTo>
                  <a:pt x="2807" y="136"/>
                </a:lnTo>
                <a:lnTo>
                  <a:pt x="2807" y="137"/>
                </a:lnTo>
                <a:lnTo>
                  <a:pt x="2807" y="138"/>
                </a:lnTo>
                <a:lnTo>
                  <a:pt x="2806" y="138"/>
                </a:lnTo>
                <a:lnTo>
                  <a:pt x="2806" y="139"/>
                </a:lnTo>
                <a:lnTo>
                  <a:pt x="2806" y="142"/>
                </a:lnTo>
                <a:lnTo>
                  <a:pt x="2806" y="143"/>
                </a:lnTo>
                <a:lnTo>
                  <a:pt x="2806" y="144"/>
                </a:lnTo>
                <a:lnTo>
                  <a:pt x="2804" y="145"/>
                </a:lnTo>
                <a:lnTo>
                  <a:pt x="2804" y="146"/>
                </a:lnTo>
                <a:lnTo>
                  <a:pt x="2803" y="146"/>
                </a:lnTo>
                <a:lnTo>
                  <a:pt x="2803" y="147"/>
                </a:lnTo>
                <a:lnTo>
                  <a:pt x="2802" y="147"/>
                </a:lnTo>
                <a:lnTo>
                  <a:pt x="2801" y="147"/>
                </a:lnTo>
                <a:lnTo>
                  <a:pt x="2801" y="148"/>
                </a:lnTo>
                <a:lnTo>
                  <a:pt x="2801" y="150"/>
                </a:lnTo>
                <a:lnTo>
                  <a:pt x="2801" y="151"/>
                </a:lnTo>
                <a:lnTo>
                  <a:pt x="2801" y="152"/>
                </a:lnTo>
                <a:lnTo>
                  <a:pt x="2801" y="153"/>
                </a:lnTo>
                <a:lnTo>
                  <a:pt x="2801" y="154"/>
                </a:lnTo>
                <a:lnTo>
                  <a:pt x="2800" y="154"/>
                </a:lnTo>
                <a:lnTo>
                  <a:pt x="2800" y="155"/>
                </a:lnTo>
                <a:lnTo>
                  <a:pt x="2801" y="156"/>
                </a:lnTo>
                <a:lnTo>
                  <a:pt x="2801" y="158"/>
                </a:lnTo>
                <a:lnTo>
                  <a:pt x="2802" y="158"/>
                </a:lnTo>
                <a:lnTo>
                  <a:pt x="2803" y="158"/>
                </a:lnTo>
                <a:lnTo>
                  <a:pt x="2804" y="158"/>
                </a:lnTo>
                <a:lnTo>
                  <a:pt x="2804" y="159"/>
                </a:lnTo>
                <a:lnTo>
                  <a:pt x="2806" y="159"/>
                </a:lnTo>
                <a:lnTo>
                  <a:pt x="2806" y="160"/>
                </a:lnTo>
                <a:lnTo>
                  <a:pt x="2807" y="160"/>
                </a:lnTo>
                <a:lnTo>
                  <a:pt x="2807" y="161"/>
                </a:lnTo>
                <a:lnTo>
                  <a:pt x="2807" y="162"/>
                </a:lnTo>
                <a:lnTo>
                  <a:pt x="2808" y="162"/>
                </a:lnTo>
                <a:lnTo>
                  <a:pt x="2808" y="163"/>
                </a:lnTo>
                <a:lnTo>
                  <a:pt x="2807" y="163"/>
                </a:lnTo>
                <a:lnTo>
                  <a:pt x="2807" y="164"/>
                </a:lnTo>
                <a:lnTo>
                  <a:pt x="2806" y="164"/>
                </a:lnTo>
                <a:lnTo>
                  <a:pt x="2806" y="165"/>
                </a:lnTo>
                <a:lnTo>
                  <a:pt x="2804" y="168"/>
                </a:lnTo>
                <a:lnTo>
                  <a:pt x="2803" y="168"/>
                </a:lnTo>
                <a:lnTo>
                  <a:pt x="2803" y="169"/>
                </a:lnTo>
                <a:lnTo>
                  <a:pt x="2802" y="169"/>
                </a:lnTo>
                <a:lnTo>
                  <a:pt x="2802" y="170"/>
                </a:lnTo>
                <a:lnTo>
                  <a:pt x="2802" y="171"/>
                </a:lnTo>
                <a:lnTo>
                  <a:pt x="2803" y="172"/>
                </a:lnTo>
                <a:lnTo>
                  <a:pt x="2802" y="173"/>
                </a:lnTo>
                <a:lnTo>
                  <a:pt x="2802" y="175"/>
                </a:lnTo>
                <a:lnTo>
                  <a:pt x="2801" y="176"/>
                </a:lnTo>
                <a:lnTo>
                  <a:pt x="2801" y="177"/>
                </a:lnTo>
                <a:lnTo>
                  <a:pt x="2801" y="178"/>
                </a:lnTo>
                <a:lnTo>
                  <a:pt x="2801" y="179"/>
                </a:lnTo>
                <a:lnTo>
                  <a:pt x="2802" y="179"/>
                </a:lnTo>
                <a:lnTo>
                  <a:pt x="2802" y="180"/>
                </a:lnTo>
                <a:lnTo>
                  <a:pt x="2802" y="181"/>
                </a:lnTo>
                <a:lnTo>
                  <a:pt x="2802" y="183"/>
                </a:lnTo>
                <a:lnTo>
                  <a:pt x="2802" y="184"/>
                </a:lnTo>
                <a:lnTo>
                  <a:pt x="2803" y="184"/>
                </a:lnTo>
                <a:lnTo>
                  <a:pt x="2803" y="185"/>
                </a:lnTo>
                <a:lnTo>
                  <a:pt x="2804" y="185"/>
                </a:lnTo>
                <a:lnTo>
                  <a:pt x="2804" y="186"/>
                </a:lnTo>
                <a:lnTo>
                  <a:pt x="2806" y="186"/>
                </a:lnTo>
                <a:lnTo>
                  <a:pt x="2806" y="187"/>
                </a:lnTo>
                <a:lnTo>
                  <a:pt x="2806" y="188"/>
                </a:lnTo>
                <a:lnTo>
                  <a:pt x="2806" y="189"/>
                </a:lnTo>
                <a:lnTo>
                  <a:pt x="2807" y="190"/>
                </a:lnTo>
                <a:lnTo>
                  <a:pt x="2808" y="190"/>
                </a:lnTo>
                <a:lnTo>
                  <a:pt x="2808" y="192"/>
                </a:lnTo>
                <a:lnTo>
                  <a:pt x="2809" y="192"/>
                </a:lnTo>
                <a:lnTo>
                  <a:pt x="2809" y="193"/>
                </a:lnTo>
                <a:lnTo>
                  <a:pt x="2808" y="194"/>
                </a:lnTo>
                <a:lnTo>
                  <a:pt x="2808" y="195"/>
                </a:lnTo>
                <a:lnTo>
                  <a:pt x="2808" y="196"/>
                </a:lnTo>
                <a:lnTo>
                  <a:pt x="2808" y="197"/>
                </a:lnTo>
                <a:lnTo>
                  <a:pt x="2807" y="197"/>
                </a:lnTo>
                <a:lnTo>
                  <a:pt x="2807" y="198"/>
                </a:lnTo>
                <a:lnTo>
                  <a:pt x="2808" y="200"/>
                </a:lnTo>
                <a:lnTo>
                  <a:pt x="2808" y="201"/>
                </a:lnTo>
                <a:lnTo>
                  <a:pt x="2808" y="202"/>
                </a:lnTo>
                <a:lnTo>
                  <a:pt x="2808" y="203"/>
                </a:lnTo>
                <a:lnTo>
                  <a:pt x="2809" y="203"/>
                </a:lnTo>
                <a:lnTo>
                  <a:pt x="2809" y="204"/>
                </a:lnTo>
                <a:lnTo>
                  <a:pt x="2808" y="204"/>
                </a:lnTo>
                <a:lnTo>
                  <a:pt x="2807" y="204"/>
                </a:lnTo>
                <a:lnTo>
                  <a:pt x="2806" y="204"/>
                </a:lnTo>
                <a:lnTo>
                  <a:pt x="2804" y="204"/>
                </a:lnTo>
                <a:lnTo>
                  <a:pt x="2803" y="205"/>
                </a:lnTo>
                <a:lnTo>
                  <a:pt x="2802" y="205"/>
                </a:lnTo>
                <a:lnTo>
                  <a:pt x="2801" y="205"/>
                </a:lnTo>
                <a:lnTo>
                  <a:pt x="2801" y="206"/>
                </a:lnTo>
                <a:lnTo>
                  <a:pt x="2801" y="207"/>
                </a:lnTo>
                <a:lnTo>
                  <a:pt x="2801" y="209"/>
                </a:lnTo>
                <a:lnTo>
                  <a:pt x="2802" y="209"/>
                </a:lnTo>
                <a:lnTo>
                  <a:pt x="2802" y="210"/>
                </a:lnTo>
                <a:lnTo>
                  <a:pt x="2803" y="210"/>
                </a:lnTo>
                <a:lnTo>
                  <a:pt x="2804" y="210"/>
                </a:lnTo>
                <a:lnTo>
                  <a:pt x="2804" y="211"/>
                </a:lnTo>
                <a:lnTo>
                  <a:pt x="2806" y="212"/>
                </a:lnTo>
                <a:lnTo>
                  <a:pt x="2806" y="213"/>
                </a:lnTo>
                <a:lnTo>
                  <a:pt x="2806" y="214"/>
                </a:lnTo>
                <a:lnTo>
                  <a:pt x="2804" y="215"/>
                </a:lnTo>
                <a:lnTo>
                  <a:pt x="2804" y="217"/>
                </a:lnTo>
                <a:lnTo>
                  <a:pt x="2804" y="218"/>
                </a:lnTo>
                <a:lnTo>
                  <a:pt x="2803" y="218"/>
                </a:lnTo>
                <a:lnTo>
                  <a:pt x="2803" y="219"/>
                </a:lnTo>
                <a:lnTo>
                  <a:pt x="2803" y="220"/>
                </a:lnTo>
                <a:lnTo>
                  <a:pt x="2802" y="221"/>
                </a:lnTo>
                <a:lnTo>
                  <a:pt x="2802" y="222"/>
                </a:lnTo>
                <a:lnTo>
                  <a:pt x="2802" y="223"/>
                </a:lnTo>
                <a:lnTo>
                  <a:pt x="2802" y="225"/>
                </a:lnTo>
                <a:lnTo>
                  <a:pt x="2803" y="226"/>
                </a:lnTo>
                <a:lnTo>
                  <a:pt x="2802" y="227"/>
                </a:lnTo>
                <a:lnTo>
                  <a:pt x="2802" y="228"/>
                </a:lnTo>
                <a:lnTo>
                  <a:pt x="2802" y="229"/>
                </a:lnTo>
                <a:lnTo>
                  <a:pt x="2802" y="230"/>
                </a:lnTo>
                <a:lnTo>
                  <a:pt x="2803" y="230"/>
                </a:lnTo>
                <a:lnTo>
                  <a:pt x="2803" y="231"/>
                </a:lnTo>
                <a:lnTo>
                  <a:pt x="2804" y="231"/>
                </a:lnTo>
                <a:lnTo>
                  <a:pt x="2806" y="231"/>
                </a:lnTo>
                <a:lnTo>
                  <a:pt x="2807" y="232"/>
                </a:lnTo>
                <a:lnTo>
                  <a:pt x="2808" y="232"/>
                </a:lnTo>
                <a:lnTo>
                  <a:pt x="2809" y="231"/>
                </a:lnTo>
                <a:lnTo>
                  <a:pt x="2810" y="232"/>
                </a:lnTo>
                <a:lnTo>
                  <a:pt x="2811" y="234"/>
                </a:lnTo>
                <a:lnTo>
                  <a:pt x="2812" y="234"/>
                </a:lnTo>
                <a:lnTo>
                  <a:pt x="2812" y="235"/>
                </a:lnTo>
                <a:lnTo>
                  <a:pt x="2814" y="235"/>
                </a:lnTo>
                <a:lnTo>
                  <a:pt x="2815" y="235"/>
                </a:lnTo>
                <a:lnTo>
                  <a:pt x="2815" y="236"/>
                </a:lnTo>
                <a:lnTo>
                  <a:pt x="2816" y="236"/>
                </a:lnTo>
                <a:lnTo>
                  <a:pt x="2817" y="236"/>
                </a:lnTo>
                <a:lnTo>
                  <a:pt x="2818" y="236"/>
                </a:lnTo>
                <a:lnTo>
                  <a:pt x="2818" y="237"/>
                </a:lnTo>
                <a:lnTo>
                  <a:pt x="2819" y="236"/>
                </a:lnTo>
                <a:lnTo>
                  <a:pt x="2819" y="237"/>
                </a:lnTo>
                <a:lnTo>
                  <a:pt x="2820" y="237"/>
                </a:lnTo>
                <a:lnTo>
                  <a:pt x="2821" y="237"/>
                </a:lnTo>
                <a:lnTo>
                  <a:pt x="2823" y="237"/>
                </a:lnTo>
                <a:lnTo>
                  <a:pt x="2824" y="237"/>
                </a:lnTo>
                <a:lnTo>
                  <a:pt x="2824" y="236"/>
                </a:lnTo>
                <a:lnTo>
                  <a:pt x="2825" y="235"/>
                </a:lnTo>
                <a:lnTo>
                  <a:pt x="2826" y="235"/>
                </a:lnTo>
                <a:lnTo>
                  <a:pt x="2826" y="234"/>
                </a:lnTo>
                <a:lnTo>
                  <a:pt x="2826" y="232"/>
                </a:lnTo>
                <a:lnTo>
                  <a:pt x="2827" y="232"/>
                </a:lnTo>
                <a:lnTo>
                  <a:pt x="2828" y="232"/>
                </a:lnTo>
                <a:lnTo>
                  <a:pt x="2828" y="231"/>
                </a:lnTo>
                <a:lnTo>
                  <a:pt x="2829" y="230"/>
                </a:lnTo>
                <a:lnTo>
                  <a:pt x="2830" y="229"/>
                </a:lnTo>
                <a:lnTo>
                  <a:pt x="2830" y="228"/>
                </a:lnTo>
                <a:lnTo>
                  <a:pt x="2830" y="227"/>
                </a:lnTo>
                <a:lnTo>
                  <a:pt x="2832" y="227"/>
                </a:lnTo>
                <a:lnTo>
                  <a:pt x="2832" y="226"/>
                </a:lnTo>
                <a:lnTo>
                  <a:pt x="2833" y="225"/>
                </a:lnTo>
                <a:lnTo>
                  <a:pt x="2833" y="223"/>
                </a:lnTo>
                <a:lnTo>
                  <a:pt x="2834" y="223"/>
                </a:lnTo>
                <a:lnTo>
                  <a:pt x="2835" y="222"/>
                </a:lnTo>
                <a:lnTo>
                  <a:pt x="2836" y="221"/>
                </a:lnTo>
                <a:lnTo>
                  <a:pt x="2837" y="221"/>
                </a:lnTo>
                <a:lnTo>
                  <a:pt x="2838" y="220"/>
                </a:lnTo>
                <a:lnTo>
                  <a:pt x="2840" y="220"/>
                </a:lnTo>
                <a:lnTo>
                  <a:pt x="2841" y="220"/>
                </a:lnTo>
                <a:lnTo>
                  <a:pt x="2842" y="220"/>
                </a:lnTo>
                <a:lnTo>
                  <a:pt x="2842" y="221"/>
                </a:lnTo>
                <a:lnTo>
                  <a:pt x="2843" y="221"/>
                </a:lnTo>
                <a:lnTo>
                  <a:pt x="2844" y="222"/>
                </a:lnTo>
                <a:lnTo>
                  <a:pt x="2846" y="222"/>
                </a:lnTo>
                <a:lnTo>
                  <a:pt x="2850" y="223"/>
                </a:lnTo>
                <a:lnTo>
                  <a:pt x="2852" y="226"/>
                </a:lnTo>
                <a:lnTo>
                  <a:pt x="2853" y="226"/>
                </a:lnTo>
                <a:lnTo>
                  <a:pt x="2854" y="226"/>
                </a:lnTo>
                <a:lnTo>
                  <a:pt x="2855" y="226"/>
                </a:lnTo>
                <a:lnTo>
                  <a:pt x="2857" y="226"/>
                </a:lnTo>
                <a:lnTo>
                  <a:pt x="2857" y="227"/>
                </a:lnTo>
                <a:lnTo>
                  <a:pt x="2858" y="227"/>
                </a:lnTo>
                <a:lnTo>
                  <a:pt x="2859" y="227"/>
                </a:lnTo>
                <a:lnTo>
                  <a:pt x="2860" y="227"/>
                </a:lnTo>
                <a:lnTo>
                  <a:pt x="2861" y="227"/>
                </a:lnTo>
                <a:lnTo>
                  <a:pt x="2861" y="228"/>
                </a:lnTo>
                <a:lnTo>
                  <a:pt x="2861" y="229"/>
                </a:lnTo>
                <a:lnTo>
                  <a:pt x="2862" y="229"/>
                </a:lnTo>
                <a:lnTo>
                  <a:pt x="2863" y="229"/>
                </a:lnTo>
                <a:lnTo>
                  <a:pt x="2864" y="229"/>
                </a:lnTo>
                <a:lnTo>
                  <a:pt x="2866" y="229"/>
                </a:lnTo>
                <a:lnTo>
                  <a:pt x="2867" y="229"/>
                </a:lnTo>
                <a:lnTo>
                  <a:pt x="2868" y="229"/>
                </a:lnTo>
                <a:lnTo>
                  <a:pt x="2869" y="230"/>
                </a:lnTo>
                <a:lnTo>
                  <a:pt x="2870" y="230"/>
                </a:lnTo>
                <a:lnTo>
                  <a:pt x="2870" y="231"/>
                </a:lnTo>
                <a:lnTo>
                  <a:pt x="2871" y="231"/>
                </a:lnTo>
                <a:lnTo>
                  <a:pt x="2871" y="232"/>
                </a:lnTo>
                <a:lnTo>
                  <a:pt x="2871" y="234"/>
                </a:lnTo>
                <a:lnTo>
                  <a:pt x="2871" y="235"/>
                </a:lnTo>
                <a:lnTo>
                  <a:pt x="2870" y="235"/>
                </a:lnTo>
                <a:lnTo>
                  <a:pt x="2870" y="236"/>
                </a:lnTo>
                <a:lnTo>
                  <a:pt x="2869" y="236"/>
                </a:lnTo>
                <a:lnTo>
                  <a:pt x="2869" y="237"/>
                </a:lnTo>
                <a:lnTo>
                  <a:pt x="2869" y="238"/>
                </a:lnTo>
                <a:lnTo>
                  <a:pt x="2869" y="239"/>
                </a:lnTo>
                <a:lnTo>
                  <a:pt x="2869" y="240"/>
                </a:lnTo>
                <a:lnTo>
                  <a:pt x="2869" y="242"/>
                </a:lnTo>
                <a:lnTo>
                  <a:pt x="2869" y="243"/>
                </a:lnTo>
                <a:lnTo>
                  <a:pt x="2868" y="243"/>
                </a:lnTo>
                <a:lnTo>
                  <a:pt x="2868" y="244"/>
                </a:lnTo>
                <a:lnTo>
                  <a:pt x="2867" y="244"/>
                </a:lnTo>
                <a:lnTo>
                  <a:pt x="2866" y="245"/>
                </a:lnTo>
                <a:lnTo>
                  <a:pt x="2866" y="246"/>
                </a:lnTo>
                <a:lnTo>
                  <a:pt x="2867" y="247"/>
                </a:lnTo>
                <a:lnTo>
                  <a:pt x="2867" y="248"/>
                </a:lnTo>
                <a:lnTo>
                  <a:pt x="2866" y="248"/>
                </a:lnTo>
                <a:lnTo>
                  <a:pt x="2866" y="250"/>
                </a:lnTo>
                <a:lnTo>
                  <a:pt x="2866" y="251"/>
                </a:lnTo>
                <a:lnTo>
                  <a:pt x="2866" y="252"/>
                </a:lnTo>
                <a:lnTo>
                  <a:pt x="2867" y="252"/>
                </a:lnTo>
                <a:lnTo>
                  <a:pt x="2867" y="253"/>
                </a:lnTo>
                <a:lnTo>
                  <a:pt x="2867" y="254"/>
                </a:lnTo>
                <a:lnTo>
                  <a:pt x="2868" y="254"/>
                </a:lnTo>
                <a:lnTo>
                  <a:pt x="2868" y="255"/>
                </a:lnTo>
                <a:lnTo>
                  <a:pt x="2867" y="256"/>
                </a:lnTo>
                <a:lnTo>
                  <a:pt x="2867" y="257"/>
                </a:lnTo>
                <a:lnTo>
                  <a:pt x="2866" y="257"/>
                </a:lnTo>
                <a:lnTo>
                  <a:pt x="2864" y="257"/>
                </a:lnTo>
                <a:lnTo>
                  <a:pt x="2864" y="259"/>
                </a:lnTo>
                <a:lnTo>
                  <a:pt x="2863" y="259"/>
                </a:lnTo>
                <a:lnTo>
                  <a:pt x="2862" y="260"/>
                </a:lnTo>
                <a:lnTo>
                  <a:pt x="2861" y="260"/>
                </a:lnTo>
                <a:lnTo>
                  <a:pt x="2861" y="261"/>
                </a:lnTo>
                <a:lnTo>
                  <a:pt x="2860" y="262"/>
                </a:lnTo>
                <a:lnTo>
                  <a:pt x="2860" y="263"/>
                </a:lnTo>
                <a:lnTo>
                  <a:pt x="2860" y="264"/>
                </a:lnTo>
                <a:lnTo>
                  <a:pt x="2860" y="265"/>
                </a:lnTo>
                <a:lnTo>
                  <a:pt x="2860" y="267"/>
                </a:lnTo>
                <a:lnTo>
                  <a:pt x="2859" y="268"/>
                </a:lnTo>
                <a:lnTo>
                  <a:pt x="2859" y="269"/>
                </a:lnTo>
                <a:lnTo>
                  <a:pt x="2859" y="270"/>
                </a:lnTo>
                <a:lnTo>
                  <a:pt x="2859" y="271"/>
                </a:lnTo>
                <a:lnTo>
                  <a:pt x="2859" y="272"/>
                </a:lnTo>
                <a:lnTo>
                  <a:pt x="2859" y="273"/>
                </a:lnTo>
                <a:lnTo>
                  <a:pt x="2860" y="273"/>
                </a:lnTo>
                <a:lnTo>
                  <a:pt x="2860" y="275"/>
                </a:lnTo>
                <a:lnTo>
                  <a:pt x="2861" y="276"/>
                </a:lnTo>
                <a:lnTo>
                  <a:pt x="2861" y="277"/>
                </a:lnTo>
                <a:lnTo>
                  <a:pt x="2861" y="278"/>
                </a:lnTo>
                <a:lnTo>
                  <a:pt x="2861" y="279"/>
                </a:lnTo>
                <a:lnTo>
                  <a:pt x="2861" y="280"/>
                </a:lnTo>
                <a:lnTo>
                  <a:pt x="2861" y="281"/>
                </a:lnTo>
                <a:lnTo>
                  <a:pt x="2862" y="281"/>
                </a:lnTo>
                <a:lnTo>
                  <a:pt x="2862" y="282"/>
                </a:lnTo>
                <a:lnTo>
                  <a:pt x="2861" y="284"/>
                </a:lnTo>
                <a:lnTo>
                  <a:pt x="2860" y="285"/>
                </a:lnTo>
                <a:lnTo>
                  <a:pt x="2860" y="286"/>
                </a:lnTo>
                <a:lnTo>
                  <a:pt x="2859" y="286"/>
                </a:lnTo>
                <a:lnTo>
                  <a:pt x="2859" y="287"/>
                </a:lnTo>
                <a:lnTo>
                  <a:pt x="2859" y="288"/>
                </a:lnTo>
                <a:lnTo>
                  <a:pt x="2860" y="289"/>
                </a:lnTo>
                <a:lnTo>
                  <a:pt x="2860" y="290"/>
                </a:lnTo>
                <a:lnTo>
                  <a:pt x="2860" y="292"/>
                </a:lnTo>
                <a:lnTo>
                  <a:pt x="2860" y="293"/>
                </a:lnTo>
                <a:lnTo>
                  <a:pt x="2860" y="294"/>
                </a:lnTo>
                <a:lnTo>
                  <a:pt x="2861" y="294"/>
                </a:lnTo>
                <a:lnTo>
                  <a:pt x="2861" y="295"/>
                </a:lnTo>
                <a:lnTo>
                  <a:pt x="2862" y="295"/>
                </a:lnTo>
                <a:lnTo>
                  <a:pt x="2862" y="296"/>
                </a:lnTo>
                <a:lnTo>
                  <a:pt x="2863" y="296"/>
                </a:lnTo>
                <a:lnTo>
                  <a:pt x="2864" y="296"/>
                </a:lnTo>
                <a:lnTo>
                  <a:pt x="2866" y="296"/>
                </a:lnTo>
                <a:lnTo>
                  <a:pt x="2866" y="295"/>
                </a:lnTo>
                <a:lnTo>
                  <a:pt x="2867" y="295"/>
                </a:lnTo>
                <a:lnTo>
                  <a:pt x="2867" y="296"/>
                </a:lnTo>
                <a:lnTo>
                  <a:pt x="2868" y="296"/>
                </a:lnTo>
                <a:lnTo>
                  <a:pt x="2868" y="297"/>
                </a:lnTo>
                <a:lnTo>
                  <a:pt x="2868" y="298"/>
                </a:lnTo>
                <a:lnTo>
                  <a:pt x="2869" y="298"/>
                </a:lnTo>
                <a:lnTo>
                  <a:pt x="2870" y="298"/>
                </a:lnTo>
                <a:lnTo>
                  <a:pt x="2871" y="299"/>
                </a:lnTo>
                <a:lnTo>
                  <a:pt x="2871" y="301"/>
                </a:lnTo>
                <a:lnTo>
                  <a:pt x="2870" y="301"/>
                </a:lnTo>
                <a:lnTo>
                  <a:pt x="2870" y="302"/>
                </a:lnTo>
                <a:lnTo>
                  <a:pt x="2870" y="303"/>
                </a:lnTo>
                <a:lnTo>
                  <a:pt x="2871" y="303"/>
                </a:lnTo>
                <a:lnTo>
                  <a:pt x="2872" y="304"/>
                </a:lnTo>
                <a:lnTo>
                  <a:pt x="2873" y="304"/>
                </a:lnTo>
                <a:lnTo>
                  <a:pt x="2875" y="304"/>
                </a:lnTo>
                <a:lnTo>
                  <a:pt x="2876" y="305"/>
                </a:lnTo>
                <a:lnTo>
                  <a:pt x="2877" y="305"/>
                </a:lnTo>
                <a:lnTo>
                  <a:pt x="2878" y="305"/>
                </a:lnTo>
                <a:lnTo>
                  <a:pt x="2879" y="306"/>
                </a:lnTo>
                <a:lnTo>
                  <a:pt x="2880" y="306"/>
                </a:lnTo>
                <a:lnTo>
                  <a:pt x="2881" y="306"/>
                </a:lnTo>
                <a:lnTo>
                  <a:pt x="2883" y="306"/>
                </a:lnTo>
                <a:lnTo>
                  <a:pt x="2884" y="307"/>
                </a:lnTo>
                <a:lnTo>
                  <a:pt x="2885" y="307"/>
                </a:lnTo>
                <a:lnTo>
                  <a:pt x="2885" y="309"/>
                </a:lnTo>
                <a:lnTo>
                  <a:pt x="2885" y="310"/>
                </a:lnTo>
                <a:lnTo>
                  <a:pt x="2884" y="310"/>
                </a:lnTo>
                <a:lnTo>
                  <a:pt x="2884" y="311"/>
                </a:lnTo>
                <a:lnTo>
                  <a:pt x="2883" y="311"/>
                </a:lnTo>
                <a:lnTo>
                  <a:pt x="2883" y="312"/>
                </a:lnTo>
                <a:lnTo>
                  <a:pt x="2884" y="312"/>
                </a:lnTo>
                <a:lnTo>
                  <a:pt x="2883" y="312"/>
                </a:lnTo>
                <a:lnTo>
                  <a:pt x="2883" y="313"/>
                </a:lnTo>
                <a:lnTo>
                  <a:pt x="2884" y="313"/>
                </a:lnTo>
                <a:lnTo>
                  <a:pt x="2884" y="314"/>
                </a:lnTo>
                <a:lnTo>
                  <a:pt x="2885" y="314"/>
                </a:lnTo>
                <a:lnTo>
                  <a:pt x="2885" y="315"/>
                </a:lnTo>
                <a:lnTo>
                  <a:pt x="2885" y="317"/>
                </a:lnTo>
                <a:lnTo>
                  <a:pt x="2885" y="318"/>
                </a:lnTo>
                <a:lnTo>
                  <a:pt x="2884" y="318"/>
                </a:lnTo>
                <a:lnTo>
                  <a:pt x="2885" y="319"/>
                </a:lnTo>
                <a:lnTo>
                  <a:pt x="2885" y="320"/>
                </a:lnTo>
                <a:lnTo>
                  <a:pt x="2885" y="321"/>
                </a:lnTo>
                <a:lnTo>
                  <a:pt x="2885" y="322"/>
                </a:lnTo>
                <a:lnTo>
                  <a:pt x="2885" y="323"/>
                </a:lnTo>
                <a:lnTo>
                  <a:pt x="2886" y="324"/>
                </a:lnTo>
                <a:lnTo>
                  <a:pt x="2887" y="324"/>
                </a:lnTo>
                <a:lnTo>
                  <a:pt x="2888" y="324"/>
                </a:lnTo>
                <a:lnTo>
                  <a:pt x="2889" y="326"/>
                </a:lnTo>
                <a:lnTo>
                  <a:pt x="2889" y="327"/>
                </a:lnTo>
                <a:lnTo>
                  <a:pt x="2889" y="328"/>
                </a:lnTo>
                <a:lnTo>
                  <a:pt x="2889" y="329"/>
                </a:lnTo>
                <a:lnTo>
                  <a:pt x="2890" y="330"/>
                </a:lnTo>
                <a:lnTo>
                  <a:pt x="2892" y="330"/>
                </a:lnTo>
                <a:lnTo>
                  <a:pt x="2895" y="331"/>
                </a:lnTo>
                <a:lnTo>
                  <a:pt x="2896" y="332"/>
                </a:lnTo>
                <a:lnTo>
                  <a:pt x="2897" y="334"/>
                </a:lnTo>
                <a:lnTo>
                  <a:pt x="2898" y="334"/>
                </a:lnTo>
                <a:lnTo>
                  <a:pt x="2898" y="336"/>
                </a:lnTo>
                <a:lnTo>
                  <a:pt x="2898" y="337"/>
                </a:lnTo>
                <a:lnTo>
                  <a:pt x="2898" y="338"/>
                </a:lnTo>
                <a:lnTo>
                  <a:pt x="2897" y="338"/>
                </a:lnTo>
                <a:lnTo>
                  <a:pt x="2897" y="339"/>
                </a:lnTo>
                <a:lnTo>
                  <a:pt x="2896" y="339"/>
                </a:lnTo>
                <a:lnTo>
                  <a:pt x="2896" y="340"/>
                </a:lnTo>
                <a:lnTo>
                  <a:pt x="2895" y="340"/>
                </a:lnTo>
                <a:lnTo>
                  <a:pt x="2894" y="342"/>
                </a:lnTo>
                <a:lnTo>
                  <a:pt x="2893" y="343"/>
                </a:lnTo>
                <a:lnTo>
                  <a:pt x="2893" y="344"/>
                </a:lnTo>
                <a:lnTo>
                  <a:pt x="2893" y="345"/>
                </a:lnTo>
                <a:lnTo>
                  <a:pt x="2893" y="346"/>
                </a:lnTo>
                <a:lnTo>
                  <a:pt x="2892" y="347"/>
                </a:lnTo>
                <a:lnTo>
                  <a:pt x="2890" y="348"/>
                </a:lnTo>
                <a:lnTo>
                  <a:pt x="2892" y="349"/>
                </a:lnTo>
                <a:lnTo>
                  <a:pt x="2892" y="351"/>
                </a:lnTo>
                <a:lnTo>
                  <a:pt x="2892" y="352"/>
                </a:lnTo>
                <a:lnTo>
                  <a:pt x="2890" y="352"/>
                </a:lnTo>
                <a:lnTo>
                  <a:pt x="2890" y="353"/>
                </a:lnTo>
                <a:lnTo>
                  <a:pt x="2889" y="353"/>
                </a:lnTo>
                <a:lnTo>
                  <a:pt x="2889" y="354"/>
                </a:lnTo>
                <a:lnTo>
                  <a:pt x="2889" y="355"/>
                </a:lnTo>
                <a:lnTo>
                  <a:pt x="2888" y="355"/>
                </a:lnTo>
                <a:lnTo>
                  <a:pt x="2888" y="356"/>
                </a:lnTo>
                <a:lnTo>
                  <a:pt x="2888" y="357"/>
                </a:lnTo>
                <a:lnTo>
                  <a:pt x="2888" y="360"/>
                </a:lnTo>
                <a:lnTo>
                  <a:pt x="2887" y="361"/>
                </a:lnTo>
                <a:lnTo>
                  <a:pt x="2887" y="363"/>
                </a:lnTo>
                <a:lnTo>
                  <a:pt x="2886" y="364"/>
                </a:lnTo>
                <a:lnTo>
                  <a:pt x="2886" y="365"/>
                </a:lnTo>
                <a:lnTo>
                  <a:pt x="2885" y="365"/>
                </a:lnTo>
                <a:lnTo>
                  <a:pt x="2885" y="366"/>
                </a:lnTo>
                <a:lnTo>
                  <a:pt x="2886" y="368"/>
                </a:lnTo>
                <a:lnTo>
                  <a:pt x="2886" y="369"/>
                </a:lnTo>
                <a:lnTo>
                  <a:pt x="2886" y="370"/>
                </a:lnTo>
                <a:lnTo>
                  <a:pt x="2886" y="371"/>
                </a:lnTo>
                <a:lnTo>
                  <a:pt x="2886" y="372"/>
                </a:lnTo>
                <a:lnTo>
                  <a:pt x="2886" y="373"/>
                </a:lnTo>
                <a:lnTo>
                  <a:pt x="2887" y="374"/>
                </a:lnTo>
                <a:lnTo>
                  <a:pt x="2887" y="376"/>
                </a:lnTo>
                <a:lnTo>
                  <a:pt x="2888" y="376"/>
                </a:lnTo>
                <a:lnTo>
                  <a:pt x="2890" y="377"/>
                </a:lnTo>
                <a:lnTo>
                  <a:pt x="2893" y="378"/>
                </a:lnTo>
                <a:lnTo>
                  <a:pt x="2893" y="379"/>
                </a:lnTo>
                <a:lnTo>
                  <a:pt x="2894" y="379"/>
                </a:lnTo>
                <a:lnTo>
                  <a:pt x="2893" y="379"/>
                </a:lnTo>
                <a:lnTo>
                  <a:pt x="2892" y="380"/>
                </a:lnTo>
                <a:lnTo>
                  <a:pt x="2890" y="381"/>
                </a:lnTo>
                <a:lnTo>
                  <a:pt x="2890" y="382"/>
                </a:lnTo>
                <a:lnTo>
                  <a:pt x="2892" y="382"/>
                </a:lnTo>
                <a:lnTo>
                  <a:pt x="2894" y="384"/>
                </a:lnTo>
                <a:lnTo>
                  <a:pt x="2895" y="385"/>
                </a:lnTo>
                <a:lnTo>
                  <a:pt x="2896" y="386"/>
                </a:lnTo>
                <a:lnTo>
                  <a:pt x="2897" y="386"/>
                </a:lnTo>
                <a:lnTo>
                  <a:pt x="2898" y="386"/>
                </a:lnTo>
                <a:lnTo>
                  <a:pt x="2901" y="386"/>
                </a:lnTo>
                <a:lnTo>
                  <a:pt x="2902" y="386"/>
                </a:lnTo>
                <a:lnTo>
                  <a:pt x="2903" y="386"/>
                </a:lnTo>
                <a:lnTo>
                  <a:pt x="2904" y="387"/>
                </a:lnTo>
                <a:lnTo>
                  <a:pt x="2905" y="387"/>
                </a:lnTo>
                <a:lnTo>
                  <a:pt x="2906" y="389"/>
                </a:lnTo>
                <a:lnTo>
                  <a:pt x="2907" y="389"/>
                </a:lnTo>
                <a:lnTo>
                  <a:pt x="2907" y="390"/>
                </a:lnTo>
                <a:lnTo>
                  <a:pt x="2910" y="391"/>
                </a:lnTo>
                <a:lnTo>
                  <a:pt x="2911" y="394"/>
                </a:lnTo>
                <a:lnTo>
                  <a:pt x="2911" y="395"/>
                </a:lnTo>
                <a:lnTo>
                  <a:pt x="2911" y="396"/>
                </a:lnTo>
                <a:lnTo>
                  <a:pt x="2912" y="397"/>
                </a:lnTo>
                <a:lnTo>
                  <a:pt x="2913" y="398"/>
                </a:lnTo>
                <a:lnTo>
                  <a:pt x="2915" y="399"/>
                </a:lnTo>
                <a:lnTo>
                  <a:pt x="2915" y="401"/>
                </a:lnTo>
                <a:lnTo>
                  <a:pt x="2916" y="402"/>
                </a:lnTo>
                <a:lnTo>
                  <a:pt x="2918" y="402"/>
                </a:lnTo>
                <a:lnTo>
                  <a:pt x="2919" y="402"/>
                </a:lnTo>
                <a:lnTo>
                  <a:pt x="2920" y="403"/>
                </a:lnTo>
                <a:lnTo>
                  <a:pt x="2920" y="404"/>
                </a:lnTo>
                <a:lnTo>
                  <a:pt x="2920" y="406"/>
                </a:lnTo>
                <a:lnTo>
                  <a:pt x="2921" y="406"/>
                </a:lnTo>
                <a:lnTo>
                  <a:pt x="2921" y="407"/>
                </a:lnTo>
                <a:lnTo>
                  <a:pt x="2921" y="409"/>
                </a:lnTo>
                <a:lnTo>
                  <a:pt x="2920" y="410"/>
                </a:lnTo>
                <a:lnTo>
                  <a:pt x="2921" y="411"/>
                </a:lnTo>
                <a:lnTo>
                  <a:pt x="2921" y="412"/>
                </a:lnTo>
                <a:lnTo>
                  <a:pt x="2921" y="413"/>
                </a:lnTo>
                <a:lnTo>
                  <a:pt x="2920" y="414"/>
                </a:lnTo>
                <a:lnTo>
                  <a:pt x="2918" y="415"/>
                </a:lnTo>
                <a:lnTo>
                  <a:pt x="2916" y="415"/>
                </a:lnTo>
                <a:lnTo>
                  <a:pt x="2915" y="415"/>
                </a:lnTo>
                <a:lnTo>
                  <a:pt x="2914" y="415"/>
                </a:lnTo>
                <a:lnTo>
                  <a:pt x="2913" y="415"/>
                </a:lnTo>
                <a:lnTo>
                  <a:pt x="2912" y="414"/>
                </a:lnTo>
                <a:lnTo>
                  <a:pt x="2911" y="414"/>
                </a:lnTo>
                <a:lnTo>
                  <a:pt x="2910" y="415"/>
                </a:lnTo>
                <a:lnTo>
                  <a:pt x="2909" y="416"/>
                </a:lnTo>
                <a:lnTo>
                  <a:pt x="2907" y="416"/>
                </a:lnTo>
                <a:lnTo>
                  <a:pt x="2906" y="418"/>
                </a:lnTo>
                <a:lnTo>
                  <a:pt x="2905" y="418"/>
                </a:lnTo>
                <a:lnTo>
                  <a:pt x="2904" y="416"/>
                </a:lnTo>
                <a:lnTo>
                  <a:pt x="2903" y="416"/>
                </a:lnTo>
                <a:lnTo>
                  <a:pt x="2902" y="416"/>
                </a:lnTo>
                <a:lnTo>
                  <a:pt x="2903" y="418"/>
                </a:lnTo>
                <a:lnTo>
                  <a:pt x="2903" y="419"/>
                </a:lnTo>
                <a:lnTo>
                  <a:pt x="2903" y="420"/>
                </a:lnTo>
                <a:lnTo>
                  <a:pt x="2902" y="420"/>
                </a:lnTo>
                <a:lnTo>
                  <a:pt x="2902" y="421"/>
                </a:lnTo>
                <a:lnTo>
                  <a:pt x="2902" y="422"/>
                </a:lnTo>
                <a:lnTo>
                  <a:pt x="2902" y="423"/>
                </a:lnTo>
                <a:lnTo>
                  <a:pt x="2901" y="423"/>
                </a:lnTo>
                <a:lnTo>
                  <a:pt x="2901" y="424"/>
                </a:lnTo>
                <a:lnTo>
                  <a:pt x="2901" y="426"/>
                </a:lnTo>
                <a:lnTo>
                  <a:pt x="2901" y="427"/>
                </a:lnTo>
                <a:lnTo>
                  <a:pt x="2901" y="428"/>
                </a:lnTo>
                <a:lnTo>
                  <a:pt x="2901" y="429"/>
                </a:lnTo>
                <a:lnTo>
                  <a:pt x="2900" y="430"/>
                </a:lnTo>
                <a:lnTo>
                  <a:pt x="2900" y="431"/>
                </a:lnTo>
                <a:lnTo>
                  <a:pt x="2898" y="432"/>
                </a:lnTo>
                <a:lnTo>
                  <a:pt x="2898" y="434"/>
                </a:lnTo>
                <a:lnTo>
                  <a:pt x="2898" y="435"/>
                </a:lnTo>
                <a:lnTo>
                  <a:pt x="2897" y="436"/>
                </a:lnTo>
                <a:lnTo>
                  <a:pt x="2897" y="437"/>
                </a:lnTo>
                <a:lnTo>
                  <a:pt x="2896" y="437"/>
                </a:lnTo>
                <a:lnTo>
                  <a:pt x="2896" y="438"/>
                </a:lnTo>
                <a:lnTo>
                  <a:pt x="2896" y="439"/>
                </a:lnTo>
                <a:lnTo>
                  <a:pt x="2896" y="440"/>
                </a:lnTo>
                <a:lnTo>
                  <a:pt x="2897" y="440"/>
                </a:lnTo>
                <a:lnTo>
                  <a:pt x="2898" y="441"/>
                </a:lnTo>
                <a:lnTo>
                  <a:pt x="2898" y="443"/>
                </a:lnTo>
                <a:lnTo>
                  <a:pt x="2900" y="443"/>
                </a:lnTo>
                <a:lnTo>
                  <a:pt x="2900" y="444"/>
                </a:lnTo>
                <a:lnTo>
                  <a:pt x="2901" y="445"/>
                </a:lnTo>
                <a:lnTo>
                  <a:pt x="2902" y="445"/>
                </a:lnTo>
                <a:lnTo>
                  <a:pt x="2902" y="446"/>
                </a:lnTo>
                <a:lnTo>
                  <a:pt x="2903" y="446"/>
                </a:lnTo>
                <a:lnTo>
                  <a:pt x="2903" y="447"/>
                </a:lnTo>
                <a:lnTo>
                  <a:pt x="2903" y="448"/>
                </a:lnTo>
                <a:lnTo>
                  <a:pt x="2903" y="449"/>
                </a:lnTo>
                <a:lnTo>
                  <a:pt x="2904" y="451"/>
                </a:lnTo>
                <a:lnTo>
                  <a:pt x="2905" y="451"/>
                </a:lnTo>
                <a:lnTo>
                  <a:pt x="2906" y="451"/>
                </a:lnTo>
                <a:lnTo>
                  <a:pt x="2906" y="452"/>
                </a:lnTo>
                <a:lnTo>
                  <a:pt x="2907" y="453"/>
                </a:lnTo>
                <a:lnTo>
                  <a:pt x="2909" y="454"/>
                </a:lnTo>
                <a:lnTo>
                  <a:pt x="2910" y="455"/>
                </a:lnTo>
                <a:lnTo>
                  <a:pt x="2910" y="456"/>
                </a:lnTo>
                <a:lnTo>
                  <a:pt x="2911" y="457"/>
                </a:lnTo>
                <a:lnTo>
                  <a:pt x="2911" y="458"/>
                </a:lnTo>
                <a:lnTo>
                  <a:pt x="2911" y="460"/>
                </a:lnTo>
                <a:lnTo>
                  <a:pt x="2910" y="460"/>
                </a:lnTo>
                <a:lnTo>
                  <a:pt x="2910" y="461"/>
                </a:lnTo>
                <a:lnTo>
                  <a:pt x="2910" y="462"/>
                </a:lnTo>
                <a:lnTo>
                  <a:pt x="2909" y="463"/>
                </a:lnTo>
                <a:lnTo>
                  <a:pt x="2907" y="463"/>
                </a:lnTo>
                <a:lnTo>
                  <a:pt x="2906" y="464"/>
                </a:lnTo>
                <a:lnTo>
                  <a:pt x="2906" y="465"/>
                </a:lnTo>
                <a:lnTo>
                  <a:pt x="2906" y="466"/>
                </a:lnTo>
                <a:lnTo>
                  <a:pt x="2905" y="466"/>
                </a:lnTo>
                <a:lnTo>
                  <a:pt x="2904" y="468"/>
                </a:lnTo>
                <a:lnTo>
                  <a:pt x="2904" y="469"/>
                </a:lnTo>
                <a:lnTo>
                  <a:pt x="2905" y="470"/>
                </a:lnTo>
                <a:lnTo>
                  <a:pt x="2906" y="470"/>
                </a:lnTo>
                <a:lnTo>
                  <a:pt x="2906" y="471"/>
                </a:lnTo>
                <a:lnTo>
                  <a:pt x="2906" y="472"/>
                </a:lnTo>
                <a:lnTo>
                  <a:pt x="2906" y="473"/>
                </a:lnTo>
                <a:lnTo>
                  <a:pt x="2906" y="474"/>
                </a:lnTo>
                <a:lnTo>
                  <a:pt x="2905" y="474"/>
                </a:lnTo>
                <a:lnTo>
                  <a:pt x="2904" y="476"/>
                </a:lnTo>
                <a:lnTo>
                  <a:pt x="2903" y="476"/>
                </a:lnTo>
                <a:lnTo>
                  <a:pt x="2902" y="476"/>
                </a:lnTo>
                <a:lnTo>
                  <a:pt x="2901" y="477"/>
                </a:lnTo>
                <a:lnTo>
                  <a:pt x="2901" y="478"/>
                </a:lnTo>
                <a:lnTo>
                  <a:pt x="2900" y="478"/>
                </a:lnTo>
                <a:lnTo>
                  <a:pt x="2900" y="479"/>
                </a:lnTo>
                <a:lnTo>
                  <a:pt x="2900" y="480"/>
                </a:lnTo>
                <a:lnTo>
                  <a:pt x="2898" y="480"/>
                </a:lnTo>
                <a:lnTo>
                  <a:pt x="2898" y="481"/>
                </a:lnTo>
                <a:lnTo>
                  <a:pt x="2897" y="482"/>
                </a:lnTo>
                <a:lnTo>
                  <a:pt x="2897" y="483"/>
                </a:lnTo>
                <a:lnTo>
                  <a:pt x="2896" y="485"/>
                </a:lnTo>
                <a:lnTo>
                  <a:pt x="2896" y="486"/>
                </a:lnTo>
                <a:lnTo>
                  <a:pt x="2895" y="486"/>
                </a:lnTo>
                <a:lnTo>
                  <a:pt x="2895" y="487"/>
                </a:lnTo>
                <a:lnTo>
                  <a:pt x="2895" y="488"/>
                </a:lnTo>
                <a:lnTo>
                  <a:pt x="2895" y="489"/>
                </a:lnTo>
                <a:lnTo>
                  <a:pt x="2895" y="490"/>
                </a:lnTo>
                <a:lnTo>
                  <a:pt x="2896" y="491"/>
                </a:lnTo>
                <a:lnTo>
                  <a:pt x="2897" y="493"/>
                </a:lnTo>
                <a:lnTo>
                  <a:pt x="2898" y="493"/>
                </a:lnTo>
                <a:lnTo>
                  <a:pt x="2898" y="494"/>
                </a:lnTo>
                <a:lnTo>
                  <a:pt x="2898" y="495"/>
                </a:lnTo>
                <a:lnTo>
                  <a:pt x="2897" y="496"/>
                </a:lnTo>
                <a:lnTo>
                  <a:pt x="2896" y="497"/>
                </a:lnTo>
                <a:lnTo>
                  <a:pt x="2895" y="498"/>
                </a:lnTo>
                <a:lnTo>
                  <a:pt x="2895" y="499"/>
                </a:lnTo>
                <a:lnTo>
                  <a:pt x="2895" y="501"/>
                </a:lnTo>
                <a:lnTo>
                  <a:pt x="2895" y="502"/>
                </a:lnTo>
                <a:lnTo>
                  <a:pt x="2896" y="503"/>
                </a:lnTo>
                <a:lnTo>
                  <a:pt x="2896" y="504"/>
                </a:lnTo>
                <a:lnTo>
                  <a:pt x="2896" y="505"/>
                </a:lnTo>
                <a:lnTo>
                  <a:pt x="2896" y="506"/>
                </a:lnTo>
                <a:lnTo>
                  <a:pt x="2896" y="507"/>
                </a:lnTo>
                <a:lnTo>
                  <a:pt x="2897" y="507"/>
                </a:lnTo>
                <a:lnTo>
                  <a:pt x="2897" y="508"/>
                </a:lnTo>
                <a:lnTo>
                  <a:pt x="2897" y="510"/>
                </a:lnTo>
                <a:lnTo>
                  <a:pt x="2898" y="511"/>
                </a:lnTo>
                <a:lnTo>
                  <a:pt x="2898" y="512"/>
                </a:lnTo>
                <a:lnTo>
                  <a:pt x="2898" y="513"/>
                </a:lnTo>
                <a:lnTo>
                  <a:pt x="2900" y="513"/>
                </a:lnTo>
                <a:lnTo>
                  <a:pt x="2902" y="513"/>
                </a:lnTo>
                <a:lnTo>
                  <a:pt x="2904" y="513"/>
                </a:lnTo>
                <a:lnTo>
                  <a:pt x="2905" y="515"/>
                </a:lnTo>
                <a:lnTo>
                  <a:pt x="2905" y="516"/>
                </a:lnTo>
                <a:lnTo>
                  <a:pt x="2905" y="518"/>
                </a:lnTo>
                <a:lnTo>
                  <a:pt x="2904" y="519"/>
                </a:lnTo>
                <a:lnTo>
                  <a:pt x="2905" y="519"/>
                </a:lnTo>
                <a:lnTo>
                  <a:pt x="2905" y="520"/>
                </a:lnTo>
                <a:lnTo>
                  <a:pt x="2905" y="521"/>
                </a:lnTo>
                <a:lnTo>
                  <a:pt x="2905" y="522"/>
                </a:lnTo>
                <a:lnTo>
                  <a:pt x="2904" y="523"/>
                </a:lnTo>
                <a:lnTo>
                  <a:pt x="2904" y="524"/>
                </a:lnTo>
                <a:lnTo>
                  <a:pt x="2903" y="526"/>
                </a:lnTo>
                <a:lnTo>
                  <a:pt x="2903" y="527"/>
                </a:lnTo>
                <a:lnTo>
                  <a:pt x="2903" y="528"/>
                </a:lnTo>
                <a:lnTo>
                  <a:pt x="2902" y="529"/>
                </a:lnTo>
                <a:lnTo>
                  <a:pt x="2902" y="530"/>
                </a:lnTo>
                <a:lnTo>
                  <a:pt x="2901" y="530"/>
                </a:lnTo>
                <a:lnTo>
                  <a:pt x="2900" y="530"/>
                </a:lnTo>
                <a:lnTo>
                  <a:pt x="2900" y="531"/>
                </a:lnTo>
                <a:lnTo>
                  <a:pt x="2900" y="532"/>
                </a:lnTo>
                <a:lnTo>
                  <a:pt x="2900" y="533"/>
                </a:lnTo>
                <a:lnTo>
                  <a:pt x="2898" y="533"/>
                </a:lnTo>
                <a:lnTo>
                  <a:pt x="2898" y="535"/>
                </a:lnTo>
                <a:lnTo>
                  <a:pt x="2898" y="536"/>
                </a:lnTo>
                <a:lnTo>
                  <a:pt x="2898" y="537"/>
                </a:lnTo>
                <a:lnTo>
                  <a:pt x="2900" y="537"/>
                </a:lnTo>
                <a:lnTo>
                  <a:pt x="2901" y="538"/>
                </a:lnTo>
                <a:lnTo>
                  <a:pt x="2903" y="538"/>
                </a:lnTo>
                <a:lnTo>
                  <a:pt x="2904" y="539"/>
                </a:lnTo>
                <a:lnTo>
                  <a:pt x="2905" y="539"/>
                </a:lnTo>
                <a:lnTo>
                  <a:pt x="2906" y="540"/>
                </a:lnTo>
                <a:lnTo>
                  <a:pt x="2907" y="540"/>
                </a:lnTo>
                <a:lnTo>
                  <a:pt x="2907" y="539"/>
                </a:lnTo>
                <a:lnTo>
                  <a:pt x="2909" y="539"/>
                </a:lnTo>
                <a:lnTo>
                  <a:pt x="2909" y="538"/>
                </a:lnTo>
                <a:lnTo>
                  <a:pt x="2910" y="538"/>
                </a:lnTo>
                <a:lnTo>
                  <a:pt x="2911" y="538"/>
                </a:lnTo>
                <a:lnTo>
                  <a:pt x="2912" y="538"/>
                </a:lnTo>
                <a:lnTo>
                  <a:pt x="2913" y="537"/>
                </a:lnTo>
                <a:lnTo>
                  <a:pt x="2914" y="537"/>
                </a:lnTo>
                <a:lnTo>
                  <a:pt x="2915" y="537"/>
                </a:lnTo>
                <a:lnTo>
                  <a:pt x="2916" y="537"/>
                </a:lnTo>
                <a:lnTo>
                  <a:pt x="2919" y="537"/>
                </a:lnTo>
                <a:lnTo>
                  <a:pt x="2920" y="538"/>
                </a:lnTo>
                <a:lnTo>
                  <a:pt x="2920" y="539"/>
                </a:lnTo>
                <a:lnTo>
                  <a:pt x="2919" y="540"/>
                </a:lnTo>
                <a:lnTo>
                  <a:pt x="2919" y="541"/>
                </a:lnTo>
                <a:lnTo>
                  <a:pt x="2919" y="543"/>
                </a:lnTo>
                <a:lnTo>
                  <a:pt x="2919" y="544"/>
                </a:lnTo>
                <a:lnTo>
                  <a:pt x="2920" y="545"/>
                </a:lnTo>
                <a:lnTo>
                  <a:pt x="2921" y="545"/>
                </a:lnTo>
                <a:lnTo>
                  <a:pt x="2922" y="545"/>
                </a:lnTo>
                <a:lnTo>
                  <a:pt x="2923" y="545"/>
                </a:lnTo>
                <a:lnTo>
                  <a:pt x="2926" y="546"/>
                </a:lnTo>
                <a:lnTo>
                  <a:pt x="2927" y="547"/>
                </a:lnTo>
                <a:lnTo>
                  <a:pt x="2927" y="546"/>
                </a:lnTo>
                <a:lnTo>
                  <a:pt x="2928" y="547"/>
                </a:lnTo>
                <a:lnTo>
                  <a:pt x="2929" y="549"/>
                </a:lnTo>
                <a:lnTo>
                  <a:pt x="2930" y="550"/>
                </a:lnTo>
                <a:lnTo>
                  <a:pt x="2930" y="549"/>
                </a:lnTo>
                <a:lnTo>
                  <a:pt x="2931" y="549"/>
                </a:lnTo>
                <a:lnTo>
                  <a:pt x="2932" y="550"/>
                </a:lnTo>
                <a:lnTo>
                  <a:pt x="2933" y="550"/>
                </a:lnTo>
                <a:lnTo>
                  <a:pt x="2935" y="550"/>
                </a:lnTo>
                <a:lnTo>
                  <a:pt x="2936" y="552"/>
                </a:lnTo>
                <a:lnTo>
                  <a:pt x="2937" y="552"/>
                </a:lnTo>
                <a:lnTo>
                  <a:pt x="2938" y="553"/>
                </a:lnTo>
                <a:lnTo>
                  <a:pt x="2939" y="553"/>
                </a:lnTo>
                <a:lnTo>
                  <a:pt x="2940" y="553"/>
                </a:lnTo>
                <a:lnTo>
                  <a:pt x="2941" y="554"/>
                </a:lnTo>
                <a:lnTo>
                  <a:pt x="2941" y="555"/>
                </a:lnTo>
                <a:lnTo>
                  <a:pt x="2944" y="556"/>
                </a:lnTo>
                <a:lnTo>
                  <a:pt x="2944" y="557"/>
                </a:lnTo>
                <a:lnTo>
                  <a:pt x="2945" y="557"/>
                </a:lnTo>
                <a:lnTo>
                  <a:pt x="2945" y="558"/>
                </a:lnTo>
                <a:lnTo>
                  <a:pt x="2945" y="560"/>
                </a:lnTo>
                <a:lnTo>
                  <a:pt x="2945" y="561"/>
                </a:lnTo>
                <a:lnTo>
                  <a:pt x="2945" y="562"/>
                </a:lnTo>
                <a:lnTo>
                  <a:pt x="2945" y="563"/>
                </a:lnTo>
                <a:lnTo>
                  <a:pt x="2946" y="563"/>
                </a:lnTo>
                <a:lnTo>
                  <a:pt x="2946" y="564"/>
                </a:lnTo>
                <a:lnTo>
                  <a:pt x="2946" y="565"/>
                </a:lnTo>
                <a:lnTo>
                  <a:pt x="2946" y="566"/>
                </a:lnTo>
                <a:lnTo>
                  <a:pt x="2947" y="566"/>
                </a:lnTo>
                <a:lnTo>
                  <a:pt x="2947" y="568"/>
                </a:lnTo>
                <a:lnTo>
                  <a:pt x="2948" y="568"/>
                </a:lnTo>
                <a:lnTo>
                  <a:pt x="2948" y="566"/>
                </a:lnTo>
                <a:lnTo>
                  <a:pt x="2949" y="566"/>
                </a:lnTo>
                <a:lnTo>
                  <a:pt x="2950" y="566"/>
                </a:lnTo>
                <a:lnTo>
                  <a:pt x="2950" y="565"/>
                </a:lnTo>
                <a:lnTo>
                  <a:pt x="2950" y="566"/>
                </a:lnTo>
                <a:lnTo>
                  <a:pt x="2949" y="568"/>
                </a:lnTo>
                <a:lnTo>
                  <a:pt x="2950" y="569"/>
                </a:lnTo>
                <a:lnTo>
                  <a:pt x="2952" y="569"/>
                </a:lnTo>
                <a:lnTo>
                  <a:pt x="2953" y="569"/>
                </a:lnTo>
                <a:lnTo>
                  <a:pt x="2954" y="569"/>
                </a:lnTo>
                <a:lnTo>
                  <a:pt x="2954" y="570"/>
                </a:lnTo>
                <a:lnTo>
                  <a:pt x="2955" y="571"/>
                </a:lnTo>
                <a:lnTo>
                  <a:pt x="2956" y="571"/>
                </a:lnTo>
                <a:lnTo>
                  <a:pt x="2956" y="572"/>
                </a:lnTo>
                <a:lnTo>
                  <a:pt x="2957" y="572"/>
                </a:lnTo>
                <a:lnTo>
                  <a:pt x="2958" y="573"/>
                </a:lnTo>
                <a:lnTo>
                  <a:pt x="2958" y="574"/>
                </a:lnTo>
                <a:lnTo>
                  <a:pt x="2959" y="574"/>
                </a:lnTo>
                <a:lnTo>
                  <a:pt x="2959" y="575"/>
                </a:lnTo>
                <a:lnTo>
                  <a:pt x="2959" y="577"/>
                </a:lnTo>
                <a:lnTo>
                  <a:pt x="2961" y="577"/>
                </a:lnTo>
                <a:lnTo>
                  <a:pt x="2962" y="577"/>
                </a:lnTo>
                <a:lnTo>
                  <a:pt x="2962" y="578"/>
                </a:lnTo>
                <a:lnTo>
                  <a:pt x="2962" y="579"/>
                </a:lnTo>
                <a:lnTo>
                  <a:pt x="2963" y="580"/>
                </a:lnTo>
                <a:lnTo>
                  <a:pt x="2963" y="581"/>
                </a:lnTo>
                <a:lnTo>
                  <a:pt x="2963" y="582"/>
                </a:lnTo>
                <a:lnTo>
                  <a:pt x="2964" y="582"/>
                </a:lnTo>
                <a:lnTo>
                  <a:pt x="2965" y="582"/>
                </a:lnTo>
                <a:lnTo>
                  <a:pt x="2965" y="583"/>
                </a:lnTo>
                <a:lnTo>
                  <a:pt x="2966" y="583"/>
                </a:lnTo>
                <a:lnTo>
                  <a:pt x="2967" y="583"/>
                </a:lnTo>
                <a:lnTo>
                  <a:pt x="2967" y="585"/>
                </a:lnTo>
                <a:lnTo>
                  <a:pt x="2967" y="586"/>
                </a:lnTo>
                <a:lnTo>
                  <a:pt x="2969" y="586"/>
                </a:lnTo>
                <a:lnTo>
                  <a:pt x="2969" y="587"/>
                </a:lnTo>
                <a:lnTo>
                  <a:pt x="2970" y="587"/>
                </a:lnTo>
                <a:lnTo>
                  <a:pt x="2971" y="587"/>
                </a:lnTo>
                <a:lnTo>
                  <a:pt x="2971" y="588"/>
                </a:lnTo>
                <a:lnTo>
                  <a:pt x="2972" y="588"/>
                </a:lnTo>
                <a:lnTo>
                  <a:pt x="2973" y="589"/>
                </a:lnTo>
                <a:lnTo>
                  <a:pt x="2973" y="590"/>
                </a:lnTo>
                <a:lnTo>
                  <a:pt x="2973" y="591"/>
                </a:lnTo>
                <a:lnTo>
                  <a:pt x="2972" y="591"/>
                </a:lnTo>
                <a:lnTo>
                  <a:pt x="2971" y="591"/>
                </a:lnTo>
                <a:lnTo>
                  <a:pt x="2971" y="593"/>
                </a:lnTo>
                <a:lnTo>
                  <a:pt x="2971" y="594"/>
                </a:lnTo>
                <a:lnTo>
                  <a:pt x="2971" y="595"/>
                </a:lnTo>
                <a:lnTo>
                  <a:pt x="2971" y="596"/>
                </a:lnTo>
                <a:lnTo>
                  <a:pt x="2971" y="597"/>
                </a:lnTo>
                <a:lnTo>
                  <a:pt x="2970" y="597"/>
                </a:lnTo>
                <a:lnTo>
                  <a:pt x="2970" y="598"/>
                </a:lnTo>
                <a:lnTo>
                  <a:pt x="2970" y="599"/>
                </a:lnTo>
                <a:lnTo>
                  <a:pt x="2971" y="602"/>
                </a:lnTo>
                <a:lnTo>
                  <a:pt x="2971" y="603"/>
                </a:lnTo>
                <a:lnTo>
                  <a:pt x="2971" y="604"/>
                </a:lnTo>
                <a:lnTo>
                  <a:pt x="2971" y="605"/>
                </a:lnTo>
                <a:lnTo>
                  <a:pt x="2971" y="607"/>
                </a:lnTo>
                <a:lnTo>
                  <a:pt x="2971" y="608"/>
                </a:lnTo>
                <a:lnTo>
                  <a:pt x="2972" y="608"/>
                </a:lnTo>
                <a:lnTo>
                  <a:pt x="2972" y="610"/>
                </a:lnTo>
                <a:lnTo>
                  <a:pt x="2973" y="610"/>
                </a:lnTo>
                <a:lnTo>
                  <a:pt x="2972" y="611"/>
                </a:lnTo>
                <a:lnTo>
                  <a:pt x="2972" y="612"/>
                </a:lnTo>
                <a:lnTo>
                  <a:pt x="2972" y="613"/>
                </a:lnTo>
                <a:lnTo>
                  <a:pt x="2971" y="615"/>
                </a:lnTo>
                <a:lnTo>
                  <a:pt x="2971" y="616"/>
                </a:lnTo>
                <a:lnTo>
                  <a:pt x="2971" y="617"/>
                </a:lnTo>
                <a:lnTo>
                  <a:pt x="2971" y="619"/>
                </a:lnTo>
                <a:lnTo>
                  <a:pt x="2971" y="620"/>
                </a:lnTo>
                <a:lnTo>
                  <a:pt x="2971" y="621"/>
                </a:lnTo>
                <a:lnTo>
                  <a:pt x="2972" y="622"/>
                </a:lnTo>
                <a:lnTo>
                  <a:pt x="2972" y="623"/>
                </a:lnTo>
                <a:lnTo>
                  <a:pt x="2973" y="623"/>
                </a:lnTo>
                <a:lnTo>
                  <a:pt x="2973" y="624"/>
                </a:lnTo>
                <a:lnTo>
                  <a:pt x="2974" y="624"/>
                </a:lnTo>
                <a:lnTo>
                  <a:pt x="2974" y="625"/>
                </a:lnTo>
                <a:lnTo>
                  <a:pt x="2974" y="627"/>
                </a:lnTo>
                <a:lnTo>
                  <a:pt x="2974" y="628"/>
                </a:lnTo>
                <a:lnTo>
                  <a:pt x="2975" y="629"/>
                </a:lnTo>
                <a:lnTo>
                  <a:pt x="2975" y="630"/>
                </a:lnTo>
                <a:lnTo>
                  <a:pt x="2976" y="630"/>
                </a:lnTo>
                <a:lnTo>
                  <a:pt x="2976" y="631"/>
                </a:lnTo>
                <a:lnTo>
                  <a:pt x="2976" y="632"/>
                </a:lnTo>
                <a:lnTo>
                  <a:pt x="2978" y="635"/>
                </a:lnTo>
                <a:lnTo>
                  <a:pt x="2978" y="636"/>
                </a:lnTo>
                <a:lnTo>
                  <a:pt x="2978" y="637"/>
                </a:lnTo>
                <a:lnTo>
                  <a:pt x="2978" y="638"/>
                </a:lnTo>
                <a:lnTo>
                  <a:pt x="2978" y="639"/>
                </a:lnTo>
                <a:lnTo>
                  <a:pt x="2978" y="640"/>
                </a:lnTo>
                <a:lnTo>
                  <a:pt x="2979" y="642"/>
                </a:lnTo>
                <a:lnTo>
                  <a:pt x="2980" y="644"/>
                </a:lnTo>
                <a:lnTo>
                  <a:pt x="2981" y="645"/>
                </a:lnTo>
                <a:lnTo>
                  <a:pt x="2981" y="646"/>
                </a:lnTo>
                <a:lnTo>
                  <a:pt x="2981" y="647"/>
                </a:lnTo>
                <a:lnTo>
                  <a:pt x="2982" y="647"/>
                </a:lnTo>
                <a:lnTo>
                  <a:pt x="2983" y="648"/>
                </a:lnTo>
                <a:lnTo>
                  <a:pt x="2984" y="648"/>
                </a:lnTo>
                <a:lnTo>
                  <a:pt x="2985" y="650"/>
                </a:lnTo>
                <a:lnTo>
                  <a:pt x="2987" y="650"/>
                </a:lnTo>
                <a:lnTo>
                  <a:pt x="2987" y="652"/>
                </a:lnTo>
                <a:lnTo>
                  <a:pt x="2988" y="652"/>
                </a:lnTo>
                <a:lnTo>
                  <a:pt x="2989" y="652"/>
                </a:lnTo>
                <a:lnTo>
                  <a:pt x="2989" y="653"/>
                </a:lnTo>
                <a:lnTo>
                  <a:pt x="2989" y="654"/>
                </a:lnTo>
                <a:lnTo>
                  <a:pt x="2990" y="654"/>
                </a:lnTo>
                <a:lnTo>
                  <a:pt x="2991" y="654"/>
                </a:lnTo>
                <a:lnTo>
                  <a:pt x="2992" y="654"/>
                </a:lnTo>
                <a:lnTo>
                  <a:pt x="2993" y="654"/>
                </a:lnTo>
                <a:lnTo>
                  <a:pt x="2995" y="654"/>
                </a:lnTo>
                <a:lnTo>
                  <a:pt x="2996" y="655"/>
                </a:lnTo>
                <a:lnTo>
                  <a:pt x="2997" y="655"/>
                </a:lnTo>
                <a:lnTo>
                  <a:pt x="2997" y="656"/>
                </a:lnTo>
                <a:lnTo>
                  <a:pt x="2998" y="656"/>
                </a:lnTo>
                <a:lnTo>
                  <a:pt x="2999" y="656"/>
                </a:lnTo>
                <a:lnTo>
                  <a:pt x="3000" y="656"/>
                </a:lnTo>
                <a:lnTo>
                  <a:pt x="3001" y="657"/>
                </a:lnTo>
                <a:lnTo>
                  <a:pt x="3004" y="658"/>
                </a:lnTo>
                <a:lnTo>
                  <a:pt x="3005" y="660"/>
                </a:lnTo>
                <a:lnTo>
                  <a:pt x="3006" y="660"/>
                </a:lnTo>
                <a:lnTo>
                  <a:pt x="3006" y="661"/>
                </a:lnTo>
                <a:lnTo>
                  <a:pt x="3007" y="661"/>
                </a:lnTo>
                <a:lnTo>
                  <a:pt x="3007" y="662"/>
                </a:lnTo>
                <a:lnTo>
                  <a:pt x="3007" y="663"/>
                </a:lnTo>
                <a:lnTo>
                  <a:pt x="3008" y="664"/>
                </a:lnTo>
                <a:lnTo>
                  <a:pt x="3009" y="665"/>
                </a:lnTo>
                <a:lnTo>
                  <a:pt x="3009" y="666"/>
                </a:lnTo>
                <a:lnTo>
                  <a:pt x="3010" y="669"/>
                </a:lnTo>
                <a:lnTo>
                  <a:pt x="3011" y="669"/>
                </a:lnTo>
                <a:lnTo>
                  <a:pt x="3011" y="670"/>
                </a:lnTo>
                <a:lnTo>
                  <a:pt x="3013" y="670"/>
                </a:lnTo>
                <a:lnTo>
                  <a:pt x="3013" y="671"/>
                </a:lnTo>
                <a:lnTo>
                  <a:pt x="3014" y="672"/>
                </a:lnTo>
                <a:lnTo>
                  <a:pt x="3014" y="673"/>
                </a:lnTo>
                <a:lnTo>
                  <a:pt x="3015" y="673"/>
                </a:lnTo>
                <a:lnTo>
                  <a:pt x="3016" y="673"/>
                </a:lnTo>
                <a:lnTo>
                  <a:pt x="3016" y="674"/>
                </a:lnTo>
                <a:lnTo>
                  <a:pt x="3016" y="675"/>
                </a:lnTo>
                <a:lnTo>
                  <a:pt x="3017" y="675"/>
                </a:lnTo>
                <a:lnTo>
                  <a:pt x="3017" y="677"/>
                </a:lnTo>
                <a:lnTo>
                  <a:pt x="3018" y="677"/>
                </a:lnTo>
                <a:lnTo>
                  <a:pt x="3019" y="675"/>
                </a:lnTo>
                <a:lnTo>
                  <a:pt x="3019" y="677"/>
                </a:lnTo>
                <a:lnTo>
                  <a:pt x="3022" y="678"/>
                </a:lnTo>
                <a:lnTo>
                  <a:pt x="3022" y="679"/>
                </a:lnTo>
                <a:lnTo>
                  <a:pt x="3023" y="680"/>
                </a:lnTo>
                <a:lnTo>
                  <a:pt x="3023" y="681"/>
                </a:lnTo>
                <a:lnTo>
                  <a:pt x="3024" y="682"/>
                </a:lnTo>
                <a:lnTo>
                  <a:pt x="3025" y="683"/>
                </a:lnTo>
                <a:lnTo>
                  <a:pt x="3025" y="685"/>
                </a:lnTo>
                <a:lnTo>
                  <a:pt x="3025" y="686"/>
                </a:lnTo>
                <a:lnTo>
                  <a:pt x="3026" y="686"/>
                </a:lnTo>
                <a:lnTo>
                  <a:pt x="3026" y="687"/>
                </a:lnTo>
                <a:lnTo>
                  <a:pt x="3026" y="688"/>
                </a:lnTo>
                <a:lnTo>
                  <a:pt x="3026" y="689"/>
                </a:lnTo>
                <a:lnTo>
                  <a:pt x="3027" y="689"/>
                </a:lnTo>
                <a:lnTo>
                  <a:pt x="3027" y="690"/>
                </a:lnTo>
                <a:lnTo>
                  <a:pt x="3028" y="690"/>
                </a:lnTo>
                <a:lnTo>
                  <a:pt x="3028" y="691"/>
                </a:lnTo>
                <a:lnTo>
                  <a:pt x="3030" y="691"/>
                </a:lnTo>
                <a:lnTo>
                  <a:pt x="3031" y="691"/>
                </a:lnTo>
                <a:lnTo>
                  <a:pt x="3031" y="692"/>
                </a:lnTo>
                <a:lnTo>
                  <a:pt x="3032" y="692"/>
                </a:lnTo>
                <a:lnTo>
                  <a:pt x="3032" y="694"/>
                </a:lnTo>
                <a:lnTo>
                  <a:pt x="3033" y="695"/>
                </a:lnTo>
                <a:lnTo>
                  <a:pt x="3034" y="695"/>
                </a:lnTo>
                <a:lnTo>
                  <a:pt x="3035" y="696"/>
                </a:lnTo>
                <a:lnTo>
                  <a:pt x="3036" y="697"/>
                </a:lnTo>
                <a:lnTo>
                  <a:pt x="3038" y="697"/>
                </a:lnTo>
                <a:lnTo>
                  <a:pt x="3038" y="698"/>
                </a:lnTo>
                <a:lnTo>
                  <a:pt x="3039" y="698"/>
                </a:lnTo>
                <a:lnTo>
                  <a:pt x="3041" y="699"/>
                </a:lnTo>
                <a:lnTo>
                  <a:pt x="3042" y="699"/>
                </a:lnTo>
                <a:lnTo>
                  <a:pt x="3043" y="699"/>
                </a:lnTo>
                <a:lnTo>
                  <a:pt x="3044" y="699"/>
                </a:lnTo>
                <a:lnTo>
                  <a:pt x="3045" y="699"/>
                </a:lnTo>
                <a:lnTo>
                  <a:pt x="3047" y="699"/>
                </a:lnTo>
                <a:lnTo>
                  <a:pt x="3047" y="700"/>
                </a:lnTo>
                <a:lnTo>
                  <a:pt x="3048" y="702"/>
                </a:lnTo>
                <a:lnTo>
                  <a:pt x="3048" y="703"/>
                </a:lnTo>
                <a:lnTo>
                  <a:pt x="3048" y="704"/>
                </a:lnTo>
                <a:lnTo>
                  <a:pt x="3048" y="705"/>
                </a:lnTo>
                <a:lnTo>
                  <a:pt x="3048" y="706"/>
                </a:lnTo>
                <a:lnTo>
                  <a:pt x="3048" y="707"/>
                </a:lnTo>
                <a:lnTo>
                  <a:pt x="3048" y="708"/>
                </a:lnTo>
                <a:lnTo>
                  <a:pt x="3048" y="709"/>
                </a:lnTo>
                <a:lnTo>
                  <a:pt x="3048" y="711"/>
                </a:lnTo>
                <a:lnTo>
                  <a:pt x="3047" y="711"/>
                </a:lnTo>
                <a:lnTo>
                  <a:pt x="3047" y="712"/>
                </a:lnTo>
                <a:lnTo>
                  <a:pt x="3048" y="713"/>
                </a:lnTo>
                <a:lnTo>
                  <a:pt x="3048" y="714"/>
                </a:lnTo>
                <a:lnTo>
                  <a:pt x="3049" y="714"/>
                </a:lnTo>
                <a:lnTo>
                  <a:pt x="3049" y="715"/>
                </a:lnTo>
                <a:lnTo>
                  <a:pt x="3050" y="715"/>
                </a:lnTo>
                <a:lnTo>
                  <a:pt x="3051" y="716"/>
                </a:lnTo>
                <a:lnTo>
                  <a:pt x="3052" y="716"/>
                </a:lnTo>
                <a:lnTo>
                  <a:pt x="3052" y="719"/>
                </a:lnTo>
                <a:lnTo>
                  <a:pt x="3052" y="720"/>
                </a:lnTo>
                <a:lnTo>
                  <a:pt x="3053" y="720"/>
                </a:lnTo>
                <a:lnTo>
                  <a:pt x="3053" y="721"/>
                </a:lnTo>
                <a:lnTo>
                  <a:pt x="3053" y="722"/>
                </a:lnTo>
                <a:lnTo>
                  <a:pt x="3054" y="722"/>
                </a:lnTo>
                <a:lnTo>
                  <a:pt x="3056" y="722"/>
                </a:lnTo>
                <a:lnTo>
                  <a:pt x="3057" y="722"/>
                </a:lnTo>
                <a:lnTo>
                  <a:pt x="3058" y="723"/>
                </a:lnTo>
                <a:lnTo>
                  <a:pt x="3058" y="724"/>
                </a:lnTo>
                <a:lnTo>
                  <a:pt x="3057" y="725"/>
                </a:lnTo>
                <a:lnTo>
                  <a:pt x="3058" y="727"/>
                </a:lnTo>
                <a:lnTo>
                  <a:pt x="3058" y="728"/>
                </a:lnTo>
                <a:lnTo>
                  <a:pt x="3059" y="729"/>
                </a:lnTo>
                <a:lnTo>
                  <a:pt x="3060" y="729"/>
                </a:lnTo>
                <a:lnTo>
                  <a:pt x="3060" y="730"/>
                </a:lnTo>
                <a:lnTo>
                  <a:pt x="3061" y="730"/>
                </a:lnTo>
                <a:lnTo>
                  <a:pt x="3061" y="731"/>
                </a:lnTo>
                <a:lnTo>
                  <a:pt x="3061" y="732"/>
                </a:lnTo>
                <a:lnTo>
                  <a:pt x="3062" y="733"/>
                </a:lnTo>
                <a:lnTo>
                  <a:pt x="3062" y="734"/>
                </a:lnTo>
                <a:lnTo>
                  <a:pt x="3064" y="736"/>
                </a:lnTo>
                <a:lnTo>
                  <a:pt x="3065" y="736"/>
                </a:lnTo>
                <a:lnTo>
                  <a:pt x="3066" y="736"/>
                </a:lnTo>
                <a:lnTo>
                  <a:pt x="3067" y="736"/>
                </a:lnTo>
                <a:lnTo>
                  <a:pt x="3067" y="737"/>
                </a:lnTo>
                <a:lnTo>
                  <a:pt x="3067" y="738"/>
                </a:lnTo>
                <a:lnTo>
                  <a:pt x="3067" y="739"/>
                </a:lnTo>
                <a:lnTo>
                  <a:pt x="3067" y="740"/>
                </a:lnTo>
                <a:lnTo>
                  <a:pt x="3067" y="741"/>
                </a:lnTo>
                <a:lnTo>
                  <a:pt x="3068" y="741"/>
                </a:lnTo>
                <a:lnTo>
                  <a:pt x="3070" y="745"/>
                </a:lnTo>
                <a:lnTo>
                  <a:pt x="3071" y="745"/>
                </a:lnTo>
                <a:lnTo>
                  <a:pt x="3071" y="746"/>
                </a:lnTo>
                <a:lnTo>
                  <a:pt x="3073" y="747"/>
                </a:lnTo>
                <a:lnTo>
                  <a:pt x="3073" y="748"/>
                </a:lnTo>
                <a:lnTo>
                  <a:pt x="3073" y="749"/>
                </a:lnTo>
                <a:lnTo>
                  <a:pt x="3073" y="750"/>
                </a:lnTo>
                <a:lnTo>
                  <a:pt x="3073" y="752"/>
                </a:lnTo>
                <a:lnTo>
                  <a:pt x="3073" y="753"/>
                </a:lnTo>
                <a:lnTo>
                  <a:pt x="3074" y="753"/>
                </a:lnTo>
                <a:lnTo>
                  <a:pt x="3074" y="754"/>
                </a:lnTo>
                <a:lnTo>
                  <a:pt x="3075" y="754"/>
                </a:lnTo>
                <a:lnTo>
                  <a:pt x="3075" y="755"/>
                </a:lnTo>
                <a:lnTo>
                  <a:pt x="3076" y="756"/>
                </a:lnTo>
                <a:lnTo>
                  <a:pt x="3077" y="757"/>
                </a:lnTo>
                <a:lnTo>
                  <a:pt x="3078" y="757"/>
                </a:lnTo>
                <a:lnTo>
                  <a:pt x="3079" y="758"/>
                </a:lnTo>
                <a:lnTo>
                  <a:pt x="3079" y="759"/>
                </a:lnTo>
                <a:lnTo>
                  <a:pt x="3081" y="761"/>
                </a:lnTo>
                <a:lnTo>
                  <a:pt x="3082" y="762"/>
                </a:lnTo>
                <a:lnTo>
                  <a:pt x="3083" y="762"/>
                </a:lnTo>
                <a:lnTo>
                  <a:pt x="3083" y="763"/>
                </a:lnTo>
                <a:lnTo>
                  <a:pt x="3083" y="764"/>
                </a:lnTo>
                <a:lnTo>
                  <a:pt x="3084" y="764"/>
                </a:lnTo>
                <a:lnTo>
                  <a:pt x="3085" y="765"/>
                </a:lnTo>
                <a:lnTo>
                  <a:pt x="3086" y="765"/>
                </a:lnTo>
                <a:lnTo>
                  <a:pt x="3087" y="766"/>
                </a:lnTo>
                <a:lnTo>
                  <a:pt x="3088" y="766"/>
                </a:lnTo>
                <a:lnTo>
                  <a:pt x="3088" y="767"/>
                </a:lnTo>
                <a:lnTo>
                  <a:pt x="3090" y="767"/>
                </a:lnTo>
                <a:lnTo>
                  <a:pt x="3091" y="767"/>
                </a:lnTo>
                <a:lnTo>
                  <a:pt x="3092" y="767"/>
                </a:lnTo>
                <a:lnTo>
                  <a:pt x="3093" y="767"/>
                </a:lnTo>
                <a:lnTo>
                  <a:pt x="3094" y="767"/>
                </a:lnTo>
                <a:lnTo>
                  <a:pt x="3094" y="766"/>
                </a:lnTo>
                <a:lnTo>
                  <a:pt x="3095" y="766"/>
                </a:lnTo>
                <a:lnTo>
                  <a:pt x="3097" y="765"/>
                </a:lnTo>
                <a:lnTo>
                  <a:pt x="3099" y="765"/>
                </a:lnTo>
                <a:lnTo>
                  <a:pt x="3100" y="764"/>
                </a:lnTo>
                <a:lnTo>
                  <a:pt x="3100" y="763"/>
                </a:lnTo>
                <a:lnTo>
                  <a:pt x="3101" y="762"/>
                </a:lnTo>
                <a:lnTo>
                  <a:pt x="3102" y="762"/>
                </a:lnTo>
                <a:lnTo>
                  <a:pt x="3103" y="762"/>
                </a:lnTo>
                <a:lnTo>
                  <a:pt x="3103" y="763"/>
                </a:lnTo>
                <a:lnTo>
                  <a:pt x="3104" y="764"/>
                </a:lnTo>
                <a:lnTo>
                  <a:pt x="3105" y="764"/>
                </a:lnTo>
                <a:lnTo>
                  <a:pt x="3105" y="765"/>
                </a:lnTo>
                <a:lnTo>
                  <a:pt x="3107" y="766"/>
                </a:lnTo>
                <a:lnTo>
                  <a:pt x="3107" y="767"/>
                </a:lnTo>
                <a:lnTo>
                  <a:pt x="3108" y="767"/>
                </a:lnTo>
                <a:lnTo>
                  <a:pt x="3109" y="767"/>
                </a:lnTo>
                <a:lnTo>
                  <a:pt x="3110" y="767"/>
                </a:lnTo>
                <a:lnTo>
                  <a:pt x="3111" y="767"/>
                </a:lnTo>
                <a:lnTo>
                  <a:pt x="3112" y="769"/>
                </a:lnTo>
                <a:lnTo>
                  <a:pt x="3112" y="770"/>
                </a:lnTo>
                <a:lnTo>
                  <a:pt x="3113" y="770"/>
                </a:lnTo>
                <a:lnTo>
                  <a:pt x="3114" y="770"/>
                </a:lnTo>
                <a:lnTo>
                  <a:pt x="3116" y="771"/>
                </a:lnTo>
                <a:lnTo>
                  <a:pt x="3117" y="771"/>
                </a:lnTo>
                <a:lnTo>
                  <a:pt x="3117" y="772"/>
                </a:lnTo>
                <a:lnTo>
                  <a:pt x="3118" y="772"/>
                </a:lnTo>
                <a:lnTo>
                  <a:pt x="3119" y="772"/>
                </a:lnTo>
                <a:lnTo>
                  <a:pt x="3119" y="773"/>
                </a:lnTo>
                <a:lnTo>
                  <a:pt x="3120" y="774"/>
                </a:lnTo>
                <a:lnTo>
                  <a:pt x="3120" y="775"/>
                </a:lnTo>
                <a:lnTo>
                  <a:pt x="3120" y="778"/>
                </a:lnTo>
                <a:lnTo>
                  <a:pt x="3121" y="778"/>
                </a:lnTo>
                <a:lnTo>
                  <a:pt x="3122" y="778"/>
                </a:lnTo>
                <a:lnTo>
                  <a:pt x="3123" y="778"/>
                </a:lnTo>
                <a:lnTo>
                  <a:pt x="3125" y="779"/>
                </a:lnTo>
                <a:lnTo>
                  <a:pt x="3126" y="779"/>
                </a:lnTo>
                <a:lnTo>
                  <a:pt x="3126" y="780"/>
                </a:lnTo>
                <a:lnTo>
                  <a:pt x="3127" y="781"/>
                </a:lnTo>
                <a:lnTo>
                  <a:pt x="3128" y="781"/>
                </a:lnTo>
                <a:lnTo>
                  <a:pt x="3129" y="781"/>
                </a:lnTo>
                <a:lnTo>
                  <a:pt x="3129" y="782"/>
                </a:lnTo>
                <a:lnTo>
                  <a:pt x="3130" y="782"/>
                </a:lnTo>
                <a:lnTo>
                  <a:pt x="3130" y="783"/>
                </a:lnTo>
                <a:lnTo>
                  <a:pt x="3129" y="784"/>
                </a:lnTo>
                <a:lnTo>
                  <a:pt x="3129" y="787"/>
                </a:lnTo>
                <a:lnTo>
                  <a:pt x="3129" y="788"/>
                </a:lnTo>
                <a:lnTo>
                  <a:pt x="3130" y="789"/>
                </a:lnTo>
                <a:lnTo>
                  <a:pt x="3131" y="790"/>
                </a:lnTo>
                <a:lnTo>
                  <a:pt x="3133" y="791"/>
                </a:lnTo>
                <a:lnTo>
                  <a:pt x="3133" y="792"/>
                </a:lnTo>
                <a:lnTo>
                  <a:pt x="3134" y="794"/>
                </a:lnTo>
                <a:lnTo>
                  <a:pt x="3134" y="792"/>
                </a:lnTo>
                <a:lnTo>
                  <a:pt x="3135" y="792"/>
                </a:lnTo>
                <a:lnTo>
                  <a:pt x="3136" y="794"/>
                </a:lnTo>
                <a:lnTo>
                  <a:pt x="3137" y="796"/>
                </a:lnTo>
                <a:lnTo>
                  <a:pt x="3137" y="797"/>
                </a:lnTo>
                <a:lnTo>
                  <a:pt x="3138" y="797"/>
                </a:lnTo>
                <a:lnTo>
                  <a:pt x="3139" y="797"/>
                </a:lnTo>
                <a:lnTo>
                  <a:pt x="3140" y="799"/>
                </a:lnTo>
                <a:lnTo>
                  <a:pt x="3140" y="800"/>
                </a:lnTo>
                <a:lnTo>
                  <a:pt x="3142" y="800"/>
                </a:lnTo>
                <a:lnTo>
                  <a:pt x="3143" y="800"/>
                </a:lnTo>
                <a:lnTo>
                  <a:pt x="3144" y="801"/>
                </a:lnTo>
                <a:lnTo>
                  <a:pt x="3144" y="800"/>
                </a:lnTo>
                <a:lnTo>
                  <a:pt x="3145" y="799"/>
                </a:lnTo>
                <a:lnTo>
                  <a:pt x="3146" y="797"/>
                </a:lnTo>
                <a:lnTo>
                  <a:pt x="3146" y="795"/>
                </a:lnTo>
                <a:lnTo>
                  <a:pt x="3147" y="795"/>
                </a:lnTo>
                <a:lnTo>
                  <a:pt x="3147" y="794"/>
                </a:lnTo>
                <a:lnTo>
                  <a:pt x="3148" y="794"/>
                </a:lnTo>
                <a:lnTo>
                  <a:pt x="3150" y="792"/>
                </a:lnTo>
                <a:lnTo>
                  <a:pt x="3151" y="791"/>
                </a:lnTo>
                <a:lnTo>
                  <a:pt x="3152" y="790"/>
                </a:lnTo>
                <a:lnTo>
                  <a:pt x="3152" y="789"/>
                </a:lnTo>
                <a:lnTo>
                  <a:pt x="3152" y="788"/>
                </a:lnTo>
                <a:lnTo>
                  <a:pt x="3152" y="787"/>
                </a:lnTo>
                <a:lnTo>
                  <a:pt x="3152" y="786"/>
                </a:lnTo>
                <a:lnTo>
                  <a:pt x="3152" y="784"/>
                </a:lnTo>
                <a:lnTo>
                  <a:pt x="3152" y="783"/>
                </a:lnTo>
                <a:lnTo>
                  <a:pt x="3153" y="782"/>
                </a:lnTo>
                <a:lnTo>
                  <a:pt x="3153" y="781"/>
                </a:lnTo>
                <a:lnTo>
                  <a:pt x="3154" y="780"/>
                </a:lnTo>
                <a:lnTo>
                  <a:pt x="3155" y="779"/>
                </a:lnTo>
                <a:lnTo>
                  <a:pt x="3156" y="778"/>
                </a:lnTo>
                <a:lnTo>
                  <a:pt x="3159" y="775"/>
                </a:lnTo>
                <a:lnTo>
                  <a:pt x="3160" y="774"/>
                </a:lnTo>
                <a:lnTo>
                  <a:pt x="3161" y="773"/>
                </a:lnTo>
                <a:lnTo>
                  <a:pt x="3163" y="772"/>
                </a:lnTo>
                <a:lnTo>
                  <a:pt x="3163" y="771"/>
                </a:lnTo>
                <a:lnTo>
                  <a:pt x="3164" y="770"/>
                </a:lnTo>
                <a:lnTo>
                  <a:pt x="3165" y="769"/>
                </a:lnTo>
                <a:lnTo>
                  <a:pt x="3165" y="767"/>
                </a:lnTo>
                <a:lnTo>
                  <a:pt x="3165" y="766"/>
                </a:lnTo>
                <a:lnTo>
                  <a:pt x="3165" y="765"/>
                </a:lnTo>
                <a:lnTo>
                  <a:pt x="3165" y="764"/>
                </a:lnTo>
                <a:lnTo>
                  <a:pt x="3165" y="762"/>
                </a:lnTo>
                <a:lnTo>
                  <a:pt x="3165" y="761"/>
                </a:lnTo>
                <a:lnTo>
                  <a:pt x="3165" y="759"/>
                </a:lnTo>
                <a:lnTo>
                  <a:pt x="3164" y="759"/>
                </a:lnTo>
                <a:lnTo>
                  <a:pt x="3164" y="758"/>
                </a:lnTo>
                <a:lnTo>
                  <a:pt x="3164" y="755"/>
                </a:lnTo>
                <a:lnTo>
                  <a:pt x="3164" y="754"/>
                </a:lnTo>
                <a:lnTo>
                  <a:pt x="3164" y="753"/>
                </a:lnTo>
                <a:lnTo>
                  <a:pt x="3164" y="752"/>
                </a:lnTo>
                <a:lnTo>
                  <a:pt x="3164" y="750"/>
                </a:lnTo>
                <a:lnTo>
                  <a:pt x="3163" y="750"/>
                </a:lnTo>
                <a:lnTo>
                  <a:pt x="3163" y="748"/>
                </a:lnTo>
                <a:lnTo>
                  <a:pt x="3163" y="747"/>
                </a:lnTo>
                <a:lnTo>
                  <a:pt x="3162" y="747"/>
                </a:lnTo>
                <a:lnTo>
                  <a:pt x="3162" y="746"/>
                </a:lnTo>
                <a:lnTo>
                  <a:pt x="3163" y="744"/>
                </a:lnTo>
                <a:lnTo>
                  <a:pt x="3163" y="742"/>
                </a:lnTo>
                <a:lnTo>
                  <a:pt x="3165" y="739"/>
                </a:lnTo>
                <a:lnTo>
                  <a:pt x="3169" y="738"/>
                </a:lnTo>
                <a:lnTo>
                  <a:pt x="3171" y="737"/>
                </a:lnTo>
                <a:lnTo>
                  <a:pt x="3173" y="734"/>
                </a:lnTo>
                <a:lnTo>
                  <a:pt x="3174" y="734"/>
                </a:lnTo>
                <a:lnTo>
                  <a:pt x="3176" y="733"/>
                </a:lnTo>
                <a:lnTo>
                  <a:pt x="3177" y="732"/>
                </a:lnTo>
                <a:lnTo>
                  <a:pt x="3178" y="731"/>
                </a:lnTo>
                <a:lnTo>
                  <a:pt x="3179" y="730"/>
                </a:lnTo>
                <a:lnTo>
                  <a:pt x="3180" y="729"/>
                </a:lnTo>
                <a:lnTo>
                  <a:pt x="3180" y="728"/>
                </a:lnTo>
                <a:lnTo>
                  <a:pt x="3181" y="728"/>
                </a:lnTo>
                <a:lnTo>
                  <a:pt x="3181" y="727"/>
                </a:lnTo>
                <a:lnTo>
                  <a:pt x="3182" y="725"/>
                </a:lnTo>
                <a:lnTo>
                  <a:pt x="3183" y="723"/>
                </a:lnTo>
                <a:lnTo>
                  <a:pt x="3183" y="722"/>
                </a:lnTo>
                <a:lnTo>
                  <a:pt x="3185" y="722"/>
                </a:lnTo>
                <a:lnTo>
                  <a:pt x="3186" y="721"/>
                </a:lnTo>
                <a:lnTo>
                  <a:pt x="3187" y="720"/>
                </a:lnTo>
                <a:lnTo>
                  <a:pt x="3188" y="719"/>
                </a:lnTo>
                <a:lnTo>
                  <a:pt x="3190" y="716"/>
                </a:lnTo>
                <a:lnTo>
                  <a:pt x="3191" y="715"/>
                </a:lnTo>
                <a:lnTo>
                  <a:pt x="3192" y="714"/>
                </a:lnTo>
                <a:lnTo>
                  <a:pt x="3194" y="713"/>
                </a:lnTo>
                <a:lnTo>
                  <a:pt x="3195" y="712"/>
                </a:lnTo>
                <a:lnTo>
                  <a:pt x="3195" y="711"/>
                </a:lnTo>
                <a:lnTo>
                  <a:pt x="3195" y="709"/>
                </a:lnTo>
                <a:lnTo>
                  <a:pt x="3196" y="709"/>
                </a:lnTo>
                <a:lnTo>
                  <a:pt x="3196" y="708"/>
                </a:lnTo>
                <a:lnTo>
                  <a:pt x="3197" y="708"/>
                </a:lnTo>
                <a:lnTo>
                  <a:pt x="3197" y="707"/>
                </a:lnTo>
                <a:lnTo>
                  <a:pt x="3197" y="706"/>
                </a:lnTo>
                <a:lnTo>
                  <a:pt x="3198" y="706"/>
                </a:lnTo>
                <a:lnTo>
                  <a:pt x="3198" y="705"/>
                </a:lnTo>
                <a:lnTo>
                  <a:pt x="3199" y="704"/>
                </a:lnTo>
                <a:lnTo>
                  <a:pt x="3200" y="703"/>
                </a:lnTo>
                <a:lnTo>
                  <a:pt x="3202" y="703"/>
                </a:lnTo>
                <a:lnTo>
                  <a:pt x="3204" y="700"/>
                </a:lnTo>
                <a:lnTo>
                  <a:pt x="3205" y="699"/>
                </a:lnTo>
                <a:lnTo>
                  <a:pt x="3205" y="698"/>
                </a:lnTo>
                <a:lnTo>
                  <a:pt x="3206" y="698"/>
                </a:lnTo>
                <a:lnTo>
                  <a:pt x="3207" y="698"/>
                </a:lnTo>
                <a:lnTo>
                  <a:pt x="3208" y="698"/>
                </a:lnTo>
                <a:lnTo>
                  <a:pt x="3209" y="698"/>
                </a:lnTo>
                <a:lnTo>
                  <a:pt x="3211" y="698"/>
                </a:lnTo>
                <a:lnTo>
                  <a:pt x="3212" y="698"/>
                </a:lnTo>
                <a:lnTo>
                  <a:pt x="3213" y="699"/>
                </a:lnTo>
                <a:lnTo>
                  <a:pt x="3214" y="699"/>
                </a:lnTo>
                <a:lnTo>
                  <a:pt x="3215" y="698"/>
                </a:lnTo>
                <a:lnTo>
                  <a:pt x="3216" y="698"/>
                </a:lnTo>
                <a:lnTo>
                  <a:pt x="3216" y="697"/>
                </a:lnTo>
                <a:lnTo>
                  <a:pt x="3217" y="696"/>
                </a:lnTo>
                <a:lnTo>
                  <a:pt x="3219" y="696"/>
                </a:lnTo>
                <a:lnTo>
                  <a:pt x="3219" y="695"/>
                </a:lnTo>
                <a:lnTo>
                  <a:pt x="3220" y="694"/>
                </a:lnTo>
                <a:lnTo>
                  <a:pt x="3220" y="692"/>
                </a:lnTo>
                <a:lnTo>
                  <a:pt x="3220" y="691"/>
                </a:lnTo>
                <a:lnTo>
                  <a:pt x="3221" y="690"/>
                </a:lnTo>
                <a:lnTo>
                  <a:pt x="3221" y="689"/>
                </a:lnTo>
                <a:lnTo>
                  <a:pt x="3221" y="688"/>
                </a:lnTo>
                <a:lnTo>
                  <a:pt x="3221" y="687"/>
                </a:lnTo>
                <a:lnTo>
                  <a:pt x="3221" y="686"/>
                </a:lnTo>
                <a:lnTo>
                  <a:pt x="3222" y="685"/>
                </a:lnTo>
                <a:lnTo>
                  <a:pt x="3223" y="683"/>
                </a:lnTo>
                <a:lnTo>
                  <a:pt x="3224" y="682"/>
                </a:lnTo>
                <a:lnTo>
                  <a:pt x="3225" y="682"/>
                </a:lnTo>
                <a:lnTo>
                  <a:pt x="3226" y="681"/>
                </a:lnTo>
                <a:lnTo>
                  <a:pt x="3228" y="681"/>
                </a:lnTo>
                <a:lnTo>
                  <a:pt x="3229" y="680"/>
                </a:lnTo>
                <a:lnTo>
                  <a:pt x="3230" y="680"/>
                </a:lnTo>
                <a:lnTo>
                  <a:pt x="3231" y="679"/>
                </a:lnTo>
                <a:lnTo>
                  <a:pt x="3232" y="678"/>
                </a:lnTo>
                <a:lnTo>
                  <a:pt x="3233" y="678"/>
                </a:lnTo>
                <a:lnTo>
                  <a:pt x="3233" y="677"/>
                </a:lnTo>
                <a:lnTo>
                  <a:pt x="3234" y="677"/>
                </a:lnTo>
                <a:lnTo>
                  <a:pt x="3234" y="675"/>
                </a:lnTo>
                <a:lnTo>
                  <a:pt x="3235" y="675"/>
                </a:lnTo>
                <a:lnTo>
                  <a:pt x="3237" y="675"/>
                </a:lnTo>
                <a:lnTo>
                  <a:pt x="3237" y="674"/>
                </a:lnTo>
                <a:lnTo>
                  <a:pt x="3239" y="673"/>
                </a:lnTo>
                <a:lnTo>
                  <a:pt x="3239" y="672"/>
                </a:lnTo>
                <a:lnTo>
                  <a:pt x="3240" y="672"/>
                </a:lnTo>
                <a:lnTo>
                  <a:pt x="3240" y="671"/>
                </a:lnTo>
                <a:lnTo>
                  <a:pt x="3241" y="670"/>
                </a:lnTo>
                <a:lnTo>
                  <a:pt x="3243" y="669"/>
                </a:lnTo>
                <a:lnTo>
                  <a:pt x="3245" y="667"/>
                </a:lnTo>
                <a:lnTo>
                  <a:pt x="3245" y="666"/>
                </a:lnTo>
                <a:lnTo>
                  <a:pt x="3246" y="666"/>
                </a:lnTo>
                <a:lnTo>
                  <a:pt x="3246" y="667"/>
                </a:lnTo>
                <a:lnTo>
                  <a:pt x="3247" y="667"/>
                </a:lnTo>
                <a:lnTo>
                  <a:pt x="3248" y="670"/>
                </a:lnTo>
                <a:lnTo>
                  <a:pt x="3248" y="671"/>
                </a:lnTo>
                <a:lnTo>
                  <a:pt x="3248" y="672"/>
                </a:lnTo>
                <a:lnTo>
                  <a:pt x="3249" y="673"/>
                </a:lnTo>
                <a:lnTo>
                  <a:pt x="3252" y="682"/>
                </a:lnTo>
                <a:lnTo>
                  <a:pt x="3254" y="685"/>
                </a:lnTo>
                <a:lnTo>
                  <a:pt x="3255" y="688"/>
                </a:lnTo>
                <a:lnTo>
                  <a:pt x="3256" y="690"/>
                </a:lnTo>
                <a:lnTo>
                  <a:pt x="3257" y="691"/>
                </a:lnTo>
                <a:lnTo>
                  <a:pt x="3258" y="695"/>
                </a:lnTo>
                <a:lnTo>
                  <a:pt x="3259" y="696"/>
                </a:lnTo>
                <a:lnTo>
                  <a:pt x="3260" y="698"/>
                </a:lnTo>
                <a:lnTo>
                  <a:pt x="3260" y="700"/>
                </a:lnTo>
                <a:lnTo>
                  <a:pt x="3262" y="702"/>
                </a:lnTo>
                <a:lnTo>
                  <a:pt x="3263" y="704"/>
                </a:lnTo>
                <a:lnTo>
                  <a:pt x="3263" y="706"/>
                </a:lnTo>
                <a:lnTo>
                  <a:pt x="3264" y="708"/>
                </a:lnTo>
                <a:lnTo>
                  <a:pt x="3265" y="711"/>
                </a:lnTo>
                <a:lnTo>
                  <a:pt x="3266" y="712"/>
                </a:lnTo>
                <a:lnTo>
                  <a:pt x="3267" y="714"/>
                </a:lnTo>
                <a:lnTo>
                  <a:pt x="3268" y="717"/>
                </a:lnTo>
                <a:lnTo>
                  <a:pt x="3269" y="720"/>
                </a:lnTo>
                <a:lnTo>
                  <a:pt x="3271" y="722"/>
                </a:lnTo>
                <a:lnTo>
                  <a:pt x="3272" y="724"/>
                </a:lnTo>
                <a:lnTo>
                  <a:pt x="3274" y="730"/>
                </a:lnTo>
                <a:lnTo>
                  <a:pt x="3274" y="731"/>
                </a:lnTo>
                <a:lnTo>
                  <a:pt x="3275" y="731"/>
                </a:lnTo>
                <a:lnTo>
                  <a:pt x="3280" y="744"/>
                </a:lnTo>
                <a:lnTo>
                  <a:pt x="3282" y="748"/>
                </a:lnTo>
                <a:lnTo>
                  <a:pt x="3286" y="759"/>
                </a:lnTo>
                <a:lnTo>
                  <a:pt x="3288" y="761"/>
                </a:lnTo>
                <a:lnTo>
                  <a:pt x="3290" y="765"/>
                </a:lnTo>
                <a:lnTo>
                  <a:pt x="3291" y="767"/>
                </a:lnTo>
                <a:lnTo>
                  <a:pt x="3292" y="771"/>
                </a:lnTo>
                <a:lnTo>
                  <a:pt x="3293" y="774"/>
                </a:lnTo>
                <a:lnTo>
                  <a:pt x="3294" y="774"/>
                </a:lnTo>
                <a:lnTo>
                  <a:pt x="3294" y="775"/>
                </a:lnTo>
                <a:lnTo>
                  <a:pt x="3294" y="776"/>
                </a:lnTo>
                <a:lnTo>
                  <a:pt x="3295" y="779"/>
                </a:lnTo>
                <a:lnTo>
                  <a:pt x="3299" y="786"/>
                </a:lnTo>
                <a:lnTo>
                  <a:pt x="3299" y="787"/>
                </a:lnTo>
                <a:lnTo>
                  <a:pt x="3300" y="790"/>
                </a:lnTo>
                <a:lnTo>
                  <a:pt x="3301" y="790"/>
                </a:lnTo>
                <a:lnTo>
                  <a:pt x="3303" y="796"/>
                </a:lnTo>
                <a:lnTo>
                  <a:pt x="3303" y="797"/>
                </a:lnTo>
                <a:lnTo>
                  <a:pt x="3306" y="800"/>
                </a:lnTo>
                <a:lnTo>
                  <a:pt x="3309" y="808"/>
                </a:lnTo>
                <a:lnTo>
                  <a:pt x="3310" y="811"/>
                </a:lnTo>
                <a:lnTo>
                  <a:pt x="3310" y="812"/>
                </a:lnTo>
                <a:lnTo>
                  <a:pt x="3311" y="814"/>
                </a:lnTo>
                <a:lnTo>
                  <a:pt x="3311" y="815"/>
                </a:lnTo>
                <a:lnTo>
                  <a:pt x="3312" y="815"/>
                </a:lnTo>
                <a:lnTo>
                  <a:pt x="3312" y="817"/>
                </a:lnTo>
                <a:lnTo>
                  <a:pt x="3314" y="819"/>
                </a:lnTo>
                <a:lnTo>
                  <a:pt x="3318" y="830"/>
                </a:lnTo>
                <a:lnTo>
                  <a:pt x="3319" y="832"/>
                </a:lnTo>
                <a:lnTo>
                  <a:pt x="3319" y="833"/>
                </a:lnTo>
                <a:lnTo>
                  <a:pt x="3320" y="834"/>
                </a:lnTo>
                <a:lnTo>
                  <a:pt x="3328" y="853"/>
                </a:lnTo>
                <a:lnTo>
                  <a:pt x="3329" y="854"/>
                </a:lnTo>
                <a:lnTo>
                  <a:pt x="3329" y="855"/>
                </a:lnTo>
                <a:lnTo>
                  <a:pt x="3329" y="856"/>
                </a:lnTo>
                <a:lnTo>
                  <a:pt x="3332" y="859"/>
                </a:lnTo>
                <a:lnTo>
                  <a:pt x="3332" y="861"/>
                </a:lnTo>
                <a:lnTo>
                  <a:pt x="3334" y="866"/>
                </a:lnTo>
                <a:lnTo>
                  <a:pt x="3336" y="870"/>
                </a:lnTo>
                <a:lnTo>
                  <a:pt x="3337" y="872"/>
                </a:lnTo>
                <a:lnTo>
                  <a:pt x="3338" y="876"/>
                </a:lnTo>
                <a:lnTo>
                  <a:pt x="3341" y="881"/>
                </a:lnTo>
                <a:lnTo>
                  <a:pt x="3342" y="883"/>
                </a:lnTo>
                <a:lnTo>
                  <a:pt x="3346" y="892"/>
                </a:lnTo>
                <a:lnTo>
                  <a:pt x="3346" y="893"/>
                </a:lnTo>
                <a:lnTo>
                  <a:pt x="3346" y="895"/>
                </a:lnTo>
                <a:lnTo>
                  <a:pt x="3347" y="896"/>
                </a:lnTo>
                <a:lnTo>
                  <a:pt x="3347" y="897"/>
                </a:lnTo>
                <a:lnTo>
                  <a:pt x="3347" y="898"/>
                </a:lnTo>
                <a:lnTo>
                  <a:pt x="3349" y="898"/>
                </a:lnTo>
                <a:lnTo>
                  <a:pt x="3353" y="907"/>
                </a:lnTo>
                <a:lnTo>
                  <a:pt x="3353" y="909"/>
                </a:lnTo>
                <a:lnTo>
                  <a:pt x="3354" y="912"/>
                </a:lnTo>
                <a:lnTo>
                  <a:pt x="3355" y="915"/>
                </a:lnTo>
                <a:lnTo>
                  <a:pt x="3357" y="917"/>
                </a:lnTo>
                <a:lnTo>
                  <a:pt x="3358" y="920"/>
                </a:lnTo>
                <a:lnTo>
                  <a:pt x="3359" y="921"/>
                </a:lnTo>
                <a:lnTo>
                  <a:pt x="3359" y="922"/>
                </a:lnTo>
                <a:lnTo>
                  <a:pt x="3363" y="931"/>
                </a:lnTo>
                <a:lnTo>
                  <a:pt x="3369" y="945"/>
                </a:lnTo>
                <a:lnTo>
                  <a:pt x="3370" y="946"/>
                </a:lnTo>
                <a:lnTo>
                  <a:pt x="3377" y="962"/>
                </a:lnTo>
                <a:lnTo>
                  <a:pt x="3379" y="968"/>
                </a:lnTo>
                <a:lnTo>
                  <a:pt x="3381" y="972"/>
                </a:lnTo>
                <a:lnTo>
                  <a:pt x="3386" y="981"/>
                </a:lnTo>
                <a:lnTo>
                  <a:pt x="3387" y="984"/>
                </a:lnTo>
                <a:lnTo>
                  <a:pt x="3387" y="985"/>
                </a:lnTo>
                <a:lnTo>
                  <a:pt x="3388" y="987"/>
                </a:lnTo>
                <a:lnTo>
                  <a:pt x="3392" y="993"/>
                </a:lnTo>
                <a:lnTo>
                  <a:pt x="3402" y="1016"/>
                </a:lnTo>
                <a:lnTo>
                  <a:pt x="3405" y="1023"/>
                </a:lnTo>
                <a:lnTo>
                  <a:pt x="3405" y="1024"/>
                </a:lnTo>
                <a:lnTo>
                  <a:pt x="3405" y="1025"/>
                </a:lnTo>
                <a:lnTo>
                  <a:pt x="3406" y="1025"/>
                </a:lnTo>
                <a:lnTo>
                  <a:pt x="3410" y="1033"/>
                </a:lnTo>
                <a:lnTo>
                  <a:pt x="3410" y="1034"/>
                </a:lnTo>
                <a:lnTo>
                  <a:pt x="3411" y="1038"/>
                </a:lnTo>
                <a:lnTo>
                  <a:pt x="3412" y="1039"/>
                </a:lnTo>
                <a:lnTo>
                  <a:pt x="3412" y="1040"/>
                </a:lnTo>
                <a:lnTo>
                  <a:pt x="3414" y="1045"/>
                </a:lnTo>
                <a:lnTo>
                  <a:pt x="3414" y="1046"/>
                </a:lnTo>
                <a:lnTo>
                  <a:pt x="3403" y="1046"/>
                </a:lnTo>
                <a:lnTo>
                  <a:pt x="3389" y="1046"/>
                </a:lnTo>
                <a:lnTo>
                  <a:pt x="3384" y="1046"/>
                </a:lnTo>
                <a:lnTo>
                  <a:pt x="3378" y="1046"/>
                </a:lnTo>
                <a:lnTo>
                  <a:pt x="3340" y="1046"/>
                </a:lnTo>
                <a:lnTo>
                  <a:pt x="3326" y="1046"/>
                </a:lnTo>
                <a:lnTo>
                  <a:pt x="3288" y="1046"/>
                </a:lnTo>
                <a:lnTo>
                  <a:pt x="3286" y="1046"/>
                </a:lnTo>
                <a:lnTo>
                  <a:pt x="3267" y="1047"/>
                </a:lnTo>
                <a:lnTo>
                  <a:pt x="3245" y="1047"/>
                </a:lnTo>
                <a:lnTo>
                  <a:pt x="3239" y="1047"/>
                </a:lnTo>
                <a:lnTo>
                  <a:pt x="3231" y="1047"/>
                </a:lnTo>
                <a:lnTo>
                  <a:pt x="3222" y="1047"/>
                </a:lnTo>
                <a:lnTo>
                  <a:pt x="3191" y="1047"/>
                </a:lnTo>
                <a:lnTo>
                  <a:pt x="3185" y="1047"/>
                </a:lnTo>
                <a:lnTo>
                  <a:pt x="3182" y="1047"/>
                </a:lnTo>
                <a:lnTo>
                  <a:pt x="3159" y="1046"/>
                </a:lnTo>
                <a:lnTo>
                  <a:pt x="3125" y="1046"/>
                </a:lnTo>
                <a:lnTo>
                  <a:pt x="3076" y="1046"/>
                </a:lnTo>
                <a:lnTo>
                  <a:pt x="3074" y="1046"/>
                </a:lnTo>
                <a:lnTo>
                  <a:pt x="3073" y="1046"/>
                </a:lnTo>
                <a:lnTo>
                  <a:pt x="3057" y="1046"/>
                </a:lnTo>
                <a:lnTo>
                  <a:pt x="3056" y="1046"/>
                </a:lnTo>
                <a:lnTo>
                  <a:pt x="3050" y="1046"/>
                </a:lnTo>
                <a:lnTo>
                  <a:pt x="3048" y="1046"/>
                </a:lnTo>
                <a:lnTo>
                  <a:pt x="3028" y="1046"/>
                </a:lnTo>
                <a:lnTo>
                  <a:pt x="3013" y="1046"/>
                </a:lnTo>
                <a:lnTo>
                  <a:pt x="2993" y="1046"/>
                </a:lnTo>
                <a:lnTo>
                  <a:pt x="2978" y="1046"/>
                </a:lnTo>
                <a:lnTo>
                  <a:pt x="2967" y="1046"/>
                </a:lnTo>
                <a:lnTo>
                  <a:pt x="2930" y="1046"/>
                </a:lnTo>
                <a:lnTo>
                  <a:pt x="2929" y="1046"/>
                </a:lnTo>
                <a:lnTo>
                  <a:pt x="2921" y="1046"/>
                </a:lnTo>
                <a:lnTo>
                  <a:pt x="2909" y="1046"/>
                </a:lnTo>
                <a:lnTo>
                  <a:pt x="2907" y="1046"/>
                </a:lnTo>
                <a:lnTo>
                  <a:pt x="2900" y="1046"/>
                </a:lnTo>
                <a:lnTo>
                  <a:pt x="2893" y="1046"/>
                </a:lnTo>
                <a:lnTo>
                  <a:pt x="2889" y="1046"/>
                </a:lnTo>
                <a:lnTo>
                  <a:pt x="2887" y="1046"/>
                </a:lnTo>
                <a:lnTo>
                  <a:pt x="2864" y="1046"/>
                </a:lnTo>
                <a:lnTo>
                  <a:pt x="2843" y="1046"/>
                </a:lnTo>
                <a:lnTo>
                  <a:pt x="2836" y="1046"/>
                </a:lnTo>
                <a:lnTo>
                  <a:pt x="2835" y="1046"/>
                </a:lnTo>
                <a:lnTo>
                  <a:pt x="2816" y="1046"/>
                </a:lnTo>
                <a:lnTo>
                  <a:pt x="2815" y="1046"/>
                </a:lnTo>
                <a:lnTo>
                  <a:pt x="2794" y="1046"/>
                </a:lnTo>
                <a:lnTo>
                  <a:pt x="2783" y="1046"/>
                </a:lnTo>
                <a:lnTo>
                  <a:pt x="2778" y="1046"/>
                </a:lnTo>
                <a:lnTo>
                  <a:pt x="2765" y="1046"/>
                </a:lnTo>
                <a:lnTo>
                  <a:pt x="2760" y="1046"/>
                </a:lnTo>
                <a:lnTo>
                  <a:pt x="2759" y="1046"/>
                </a:lnTo>
                <a:lnTo>
                  <a:pt x="2758" y="1046"/>
                </a:lnTo>
                <a:lnTo>
                  <a:pt x="2757" y="1046"/>
                </a:lnTo>
                <a:lnTo>
                  <a:pt x="2756" y="1046"/>
                </a:lnTo>
                <a:lnTo>
                  <a:pt x="2750" y="1046"/>
                </a:lnTo>
                <a:lnTo>
                  <a:pt x="2747" y="1046"/>
                </a:lnTo>
                <a:lnTo>
                  <a:pt x="2746" y="1046"/>
                </a:lnTo>
                <a:lnTo>
                  <a:pt x="2731" y="1046"/>
                </a:lnTo>
                <a:lnTo>
                  <a:pt x="2717" y="1046"/>
                </a:lnTo>
                <a:lnTo>
                  <a:pt x="2715" y="1046"/>
                </a:lnTo>
                <a:lnTo>
                  <a:pt x="2714" y="1046"/>
                </a:lnTo>
                <a:lnTo>
                  <a:pt x="2711" y="1046"/>
                </a:lnTo>
                <a:lnTo>
                  <a:pt x="2707" y="1046"/>
                </a:lnTo>
                <a:lnTo>
                  <a:pt x="2700" y="1046"/>
                </a:lnTo>
                <a:lnTo>
                  <a:pt x="2699" y="1046"/>
                </a:lnTo>
                <a:lnTo>
                  <a:pt x="2698" y="1046"/>
                </a:lnTo>
                <a:lnTo>
                  <a:pt x="2692" y="1046"/>
                </a:lnTo>
                <a:lnTo>
                  <a:pt x="2689" y="1046"/>
                </a:lnTo>
                <a:lnTo>
                  <a:pt x="2688" y="1046"/>
                </a:lnTo>
                <a:lnTo>
                  <a:pt x="2687" y="1046"/>
                </a:lnTo>
                <a:lnTo>
                  <a:pt x="2686" y="1046"/>
                </a:lnTo>
                <a:lnTo>
                  <a:pt x="2685" y="1046"/>
                </a:lnTo>
                <a:lnTo>
                  <a:pt x="2682" y="1046"/>
                </a:lnTo>
                <a:lnTo>
                  <a:pt x="2681" y="1046"/>
                </a:lnTo>
                <a:lnTo>
                  <a:pt x="2680" y="1046"/>
                </a:lnTo>
                <a:lnTo>
                  <a:pt x="2676" y="1046"/>
                </a:lnTo>
                <a:lnTo>
                  <a:pt x="2674" y="1046"/>
                </a:lnTo>
                <a:lnTo>
                  <a:pt x="2673" y="1046"/>
                </a:lnTo>
                <a:lnTo>
                  <a:pt x="2672" y="1046"/>
                </a:lnTo>
                <a:lnTo>
                  <a:pt x="2671" y="1046"/>
                </a:lnTo>
                <a:lnTo>
                  <a:pt x="2670" y="1046"/>
                </a:lnTo>
                <a:lnTo>
                  <a:pt x="2669" y="1046"/>
                </a:lnTo>
                <a:lnTo>
                  <a:pt x="2666" y="1046"/>
                </a:lnTo>
                <a:lnTo>
                  <a:pt x="2662" y="1046"/>
                </a:lnTo>
                <a:lnTo>
                  <a:pt x="2661" y="1046"/>
                </a:lnTo>
                <a:lnTo>
                  <a:pt x="2660" y="1046"/>
                </a:lnTo>
                <a:lnTo>
                  <a:pt x="2656" y="1046"/>
                </a:lnTo>
                <a:lnTo>
                  <a:pt x="2646" y="1046"/>
                </a:lnTo>
                <a:lnTo>
                  <a:pt x="2644" y="1046"/>
                </a:lnTo>
                <a:lnTo>
                  <a:pt x="2643" y="1046"/>
                </a:lnTo>
                <a:lnTo>
                  <a:pt x="2642" y="1046"/>
                </a:lnTo>
                <a:lnTo>
                  <a:pt x="2640" y="1046"/>
                </a:lnTo>
                <a:lnTo>
                  <a:pt x="2638" y="1046"/>
                </a:lnTo>
                <a:lnTo>
                  <a:pt x="2636" y="1046"/>
                </a:lnTo>
                <a:lnTo>
                  <a:pt x="2629" y="1046"/>
                </a:lnTo>
                <a:lnTo>
                  <a:pt x="2628" y="1046"/>
                </a:lnTo>
                <a:lnTo>
                  <a:pt x="2627" y="1046"/>
                </a:lnTo>
                <a:lnTo>
                  <a:pt x="2626" y="1046"/>
                </a:lnTo>
                <a:lnTo>
                  <a:pt x="2625" y="1046"/>
                </a:lnTo>
                <a:lnTo>
                  <a:pt x="2623" y="1046"/>
                </a:lnTo>
                <a:lnTo>
                  <a:pt x="2621" y="1046"/>
                </a:lnTo>
                <a:lnTo>
                  <a:pt x="2620" y="1046"/>
                </a:lnTo>
                <a:lnTo>
                  <a:pt x="2614" y="1046"/>
                </a:lnTo>
                <a:lnTo>
                  <a:pt x="2613" y="1046"/>
                </a:lnTo>
                <a:lnTo>
                  <a:pt x="2612" y="1046"/>
                </a:lnTo>
                <a:lnTo>
                  <a:pt x="2610" y="1046"/>
                </a:lnTo>
                <a:lnTo>
                  <a:pt x="2610" y="1047"/>
                </a:lnTo>
                <a:lnTo>
                  <a:pt x="2610" y="1048"/>
                </a:lnTo>
                <a:lnTo>
                  <a:pt x="2610" y="1049"/>
                </a:lnTo>
                <a:lnTo>
                  <a:pt x="2610" y="1052"/>
                </a:lnTo>
                <a:lnTo>
                  <a:pt x="2610" y="1054"/>
                </a:lnTo>
                <a:lnTo>
                  <a:pt x="2610" y="1055"/>
                </a:lnTo>
                <a:lnTo>
                  <a:pt x="2610" y="1056"/>
                </a:lnTo>
                <a:lnTo>
                  <a:pt x="2610" y="1057"/>
                </a:lnTo>
                <a:lnTo>
                  <a:pt x="2610" y="1058"/>
                </a:lnTo>
                <a:lnTo>
                  <a:pt x="2610" y="1060"/>
                </a:lnTo>
                <a:lnTo>
                  <a:pt x="2610" y="1062"/>
                </a:lnTo>
                <a:lnTo>
                  <a:pt x="2610" y="1063"/>
                </a:lnTo>
                <a:lnTo>
                  <a:pt x="2610" y="1065"/>
                </a:lnTo>
                <a:lnTo>
                  <a:pt x="2610" y="1066"/>
                </a:lnTo>
                <a:lnTo>
                  <a:pt x="2610" y="1067"/>
                </a:lnTo>
                <a:lnTo>
                  <a:pt x="2610" y="1068"/>
                </a:lnTo>
                <a:lnTo>
                  <a:pt x="2610" y="1071"/>
                </a:lnTo>
                <a:lnTo>
                  <a:pt x="2610" y="1072"/>
                </a:lnTo>
                <a:lnTo>
                  <a:pt x="2610" y="1073"/>
                </a:lnTo>
                <a:lnTo>
                  <a:pt x="2610" y="1077"/>
                </a:lnTo>
                <a:lnTo>
                  <a:pt x="2610" y="1081"/>
                </a:lnTo>
                <a:lnTo>
                  <a:pt x="2610" y="1082"/>
                </a:lnTo>
                <a:lnTo>
                  <a:pt x="2610" y="1083"/>
                </a:lnTo>
                <a:lnTo>
                  <a:pt x="2610" y="1084"/>
                </a:lnTo>
                <a:lnTo>
                  <a:pt x="2610" y="1085"/>
                </a:lnTo>
                <a:lnTo>
                  <a:pt x="2610" y="1087"/>
                </a:lnTo>
                <a:lnTo>
                  <a:pt x="2610" y="1090"/>
                </a:lnTo>
                <a:lnTo>
                  <a:pt x="2610" y="1091"/>
                </a:lnTo>
                <a:lnTo>
                  <a:pt x="2610" y="1092"/>
                </a:lnTo>
                <a:lnTo>
                  <a:pt x="2610" y="1093"/>
                </a:lnTo>
                <a:lnTo>
                  <a:pt x="2610" y="1095"/>
                </a:lnTo>
                <a:lnTo>
                  <a:pt x="2610" y="1096"/>
                </a:lnTo>
                <a:lnTo>
                  <a:pt x="2610" y="1098"/>
                </a:lnTo>
                <a:lnTo>
                  <a:pt x="2610" y="1100"/>
                </a:lnTo>
                <a:lnTo>
                  <a:pt x="2610" y="1101"/>
                </a:lnTo>
                <a:lnTo>
                  <a:pt x="2610" y="1102"/>
                </a:lnTo>
                <a:lnTo>
                  <a:pt x="2610" y="1104"/>
                </a:lnTo>
                <a:lnTo>
                  <a:pt x="2610" y="1105"/>
                </a:lnTo>
                <a:lnTo>
                  <a:pt x="2610" y="1106"/>
                </a:lnTo>
                <a:lnTo>
                  <a:pt x="2610" y="1107"/>
                </a:lnTo>
                <a:lnTo>
                  <a:pt x="2610" y="1108"/>
                </a:lnTo>
                <a:lnTo>
                  <a:pt x="2610" y="1109"/>
                </a:lnTo>
                <a:lnTo>
                  <a:pt x="2610" y="1110"/>
                </a:lnTo>
                <a:lnTo>
                  <a:pt x="2610" y="1112"/>
                </a:lnTo>
                <a:lnTo>
                  <a:pt x="2610" y="1113"/>
                </a:lnTo>
                <a:lnTo>
                  <a:pt x="2610" y="1114"/>
                </a:lnTo>
                <a:lnTo>
                  <a:pt x="2610" y="1115"/>
                </a:lnTo>
                <a:lnTo>
                  <a:pt x="2610" y="1116"/>
                </a:lnTo>
                <a:lnTo>
                  <a:pt x="2610" y="1117"/>
                </a:lnTo>
                <a:lnTo>
                  <a:pt x="2610" y="1118"/>
                </a:lnTo>
                <a:lnTo>
                  <a:pt x="2610" y="1119"/>
                </a:lnTo>
                <a:lnTo>
                  <a:pt x="2610" y="1121"/>
                </a:lnTo>
                <a:lnTo>
                  <a:pt x="2610" y="1122"/>
                </a:lnTo>
                <a:lnTo>
                  <a:pt x="2610" y="1123"/>
                </a:lnTo>
                <a:lnTo>
                  <a:pt x="2610" y="1124"/>
                </a:lnTo>
                <a:lnTo>
                  <a:pt x="2610" y="1125"/>
                </a:lnTo>
                <a:lnTo>
                  <a:pt x="2610" y="1126"/>
                </a:lnTo>
                <a:lnTo>
                  <a:pt x="2610" y="1127"/>
                </a:lnTo>
                <a:lnTo>
                  <a:pt x="2610" y="1129"/>
                </a:lnTo>
                <a:lnTo>
                  <a:pt x="2610" y="1130"/>
                </a:lnTo>
                <a:lnTo>
                  <a:pt x="2610" y="1131"/>
                </a:lnTo>
                <a:lnTo>
                  <a:pt x="2610" y="1132"/>
                </a:lnTo>
                <a:lnTo>
                  <a:pt x="2610" y="1133"/>
                </a:lnTo>
                <a:lnTo>
                  <a:pt x="2610" y="1134"/>
                </a:lnTo>
                <a:lnTo>
                  <a:pt x="2610" y="1135"/>
                </a:lnTo>
                <a:lnTo>
                  <a:pt x="2610" y="1137"/>
                </a:lnTo>
                <a:lnTo>
                  <a:pt x="2610" y="1138"/>
                </a:lnTo>
                <a:lnTo>
                  <a:pt x="2610" y="1139"/>
                </a:lnTo>
                <a:lnTo>
                  <a:pt x="2610" y="1140"/>
                </a:lnTo>
                <a:lnTo>
                  <a:pt x="2610" y="1143"/>
                </a:lnTo>
                <a:lnTo>
                  <a:pt x="2610" y="1144"/>
                </a:lnTo>
                <a:lnTo>
                  <a:pt x="2610" y="1147"/>
                </a:lnTo>
                <a:lnTo>
                  <a:pt x="2610" y="1150"/>
                </a:lnTo>
                <a:lnTo>
                  <a:pt x="2610" y="1151"/>
                </a:lnTo>
                <a:lnTo>
                  <a:pt x="2610" y="1152"/>
                </a:lnTo>
                <a:lnTo>
                  <a:pt x="2610" y="1154"/>
                </a:lnTo>
                <a:lnTo>
                  <a:pt x="2610" y="1155"/>
                </a:lnTo>
                <a:lnTo>
                  <a:pt x="2610" y="1156"/>
                </a:lnTo>
                <a:lnTo>
                  <a:pt x="2610" y="1157"/>
                </a:lnTo>
                <a:lnTo>
                  <a:pt x="2610" y="1158"/>
                </a:lnTo>
                <a:lnTo>
                  <a:pt x="2610" y="1159"/>
                </a:lnTo>
                <a:lnTo>
                  <a:pt x="2610" y="1160"/>
                </a:lnTo>
                <a:lnTo>
                  <a:pt x="2610" y="1162"/>
                </a:lnTo>
                <a:lnTo>
                  <a:pt x="2610" y="1163"/>
                </a:lnTo>
                <a:lnTo>
                  <a:pt x="2610" y="1164"/>
                </a:lnTo>
                <a:lnTo>
                  <a:pt x="2610" y="1165"/>
                </a:lnTo>
                <a:lnTo>
                  <a:pt x="2610" y="1166"/>
                </a:lnTo>
                <a:lnTo>
                  <a:pt x="2610" y="1167"/>
                </a:lnTo>
                <a:lnTo>
                  <a:pt x="2610" y="1168"/>
                </a:lnTo>
                <a:lnTo>
                  <a:pt x="2610" y="1169"/>
                </a:lnTo>
                <a:lnTo>
                  <a:pt x="2610" y="1171"/>
                </a:lnTo>
                <a:lnTo>
                  <a:pt x="2610" y="1172"/>
                </a:lnTo>
                <a:lnTo>
                  <a:pt x="2610" y="1174"/>
                </a:lnTo>
                <a:lnTo>
                  <a:pt x="2610" y="1175"/>
                </a:lnTo>
                <a:lnTo>
                  <a:pt x="2610" y="1176"/>
                </a:lnTo>
                <a:lnTo>
                  <a:pt x="2610" y="1182"/>
                </a:lnTo>
                <a:lnTo>
                  <a:pt x="2610" y="1183"/>
                </a:lnTo>
                <a:lnTo>
                  <a:pt x="2610" y="1184"/>
                </a:lnTo>
                <a:lnTo>
                  <a:pt x="2610" y="1185"/>
                </a:lnTo>
                <a:lnTo>
                  <a:pt x="2610" y="1186"/>
                </a:lnTo>
                <a:lnTo>
                  <a:pt x="2610" y="1188"/>
                </a:lnTo>
                <a:lnTo>
                  <a:pt x="2610" y="1189"/>
                </a:lnTo>
                <a:lnTo>
                  <a:pt x="2610" y="1192"/>
                </a:lnTo>
                <a:lnTo>
                  <a:pt x="2610" y="1193"/>
                </a:lnTo>
                <a:lnTo>
                  <a:pt x="2610" y="1194"/>
                </a:lnTo>
                <a:lnTo>
                  <a:pt x="2610" y="1197"/>
                </a:lnTo>
                <a:lnTo>
                  <a:pt x="2610" y="1199"/>
                </a:lnTo>
                <a:lnTo>
                  <a:pt x="2610" y="1200"/>
                </a:lnTo>
                <a:lnTo>
                  <a:pt x="2610" y="1201"/>
                </a:lnTo>
                <a:lnTo>
                  <a:pt x="2605" y="1201"/>
                </a:lnTo>
                <a:lnTo>
                  <a:pt x="2605" y="1213"/>
                </a:lnTo>
                <a:lnTo>
                  <a:pt x="2605" y="1215"/>
                </a:lnTo>
                <a:lnTo>
                  <a:pt x="2605" y="1217"/>
                </a:lnTo>
                <a:lnTo>
                  <a:pt x="2605" y="1223"/>
                </a:lnTo>
                <a:lnTo>
                  <a:pt x="2605" y="1225"/>
                </a:lnTo>
                <a:lnTo>
                  <a:pt x="2605" y="1227"/>
                </a:lnTo>
                <a:lnTo>
                  <a:pt x="2605" y="1230"/>
                </a:lnTo>
                <a:lnTo>
                  <a:pt x="2605" y="1232"/>
                </a:lnTo>
                <a:lnTo>
                  <a:pt x="2605" y="1239"/>
                </a:lnTo>
                <a:lnTo>
                  <a:pt x="2605" y="1240"/>
                </a:lnTo>
                <a:lnTo>
                  <a:pt x="2605" y="1241"/>
                </a:lnTo>
                <a:lnTo>
                  <a:pt x="2605" y="1242"/>
                </a:lnTo>
                <a:lnTo>
                  <a:pt x="2605" y="1243"/>
                </a:lnTo>
                <a:lnTo>
                  <a:pt x="2605" y="1244"/>
                </a:lnTo>
                <a:lnTo>
                  <a:pt x="2605" y="1246"/>
                </a:lnTo>
                <a:lnTo>
                  <a:pt x="2605" y="1247"/>
                </a:lnTo>
                <a:lnTo>
                  <a:pt x="2605" y="1248"/>
                </a:lnTo>
                <a:lnTo>
                  <a:pt x="2605" y="1249"/>
                </a:lnTo>
                <a:lnTo>
                  <a:pt x="2605" y="1250"/>
                </a:lnTo>
                <a:lnTo>
                  <a:pt x="2605" y="1251"/>
                </a:lnTo>
                <a:lnTo>
                  <a:pt x="2605" y="1252"/>
                </a:lnTo>
                <a:lnTo>
                  <a:pt x="2605" y="1254"/>
                </a:lnTo>
                <a:lnTo>
                  <a:pt x="2605" y="1256"/>
                </a:lnTo>
                <a:lnTo>
                  <a:pt x="2605" y="1258"/>
                </a:lnTo>
                <a:lnTo>
                  <a:pt x="2605" y="1260"/>
                </a:lnTo>
                <a:lnTo>
                  <a:pt x="2605" y="1266"/>
                </a:lnTo>
                <a:lnTo>
                  <a:pt x="2605" y="1267"/>
                </a:lnTo>
                <a:lnTo>
                  <a:pt x="2605" y="1268"/>
                </a:lnTo>
                <a:lnTo>
                  <a:pt x="2605" y="1273"/>
                </a:lnTo>
                <a:lnTo>
                  <a:pt x="2605" y="1274"/>
                </a:lnTo>
                <a:lnTo>
                  <a:pt x="2605" y="1276"/>
                </a:lnTo>
                <a:lnTo>
                  <a:pt x="2605" y="1277"/>
                </a:lnTo>
                <a:lnTo>
                  <a:pt x="2605" y="1280"/>
                </a:lnTo>
                <a:lnTo>
                  <a:pt x="2605" y="1281"/>
                </a:lnTo>
                <a:lnTo>
                  <a:pt x="2605" y="1282"/>
                </a:lnTo>
                <a:lnTo>
                  <a:pt x="2605" y="1285"/>
                </a:lnTo>
                <a:lnTo>
                  <a:pt x="2605" y="1288"/>
                </a:lnTo>
                <a:lnTo>
                  <a:pt x="2605" y="1289"/>
                </a:lnTo>
                <a:lnTo>
                  <a:pt x="2605" y="1296"/>
                </a:lnTo>
                <a:lnTo>
                  <a:pt x="2605" y="1298"/>
                </a:lnTo>
                <a:lnTo>
                  <a:pt x="2605" y="1300"/>
                </a:lnTo>
                <a:lnTo>
                  <a:pt x="2605" y="1302"/>
                </a:lnTo>
                <a:lnTo>
                  <a:pt x="2605" y="1305"/>
                </a:lnTo>
                <a:lnTo>
                  <a:pt x="2605" y="1306"/>
                </a:lnTo>
                <a:lnTo>
                  <a:pt x="2605" y="1307"/>
                </a:lnTo>
                <a:lnTo>
                  <a:pt x="2605" y="1308"/>
                </a:lnTo>
                <a:lnTo>
                  <a:pt x="2605" y="1309"/>
                </a:lnTo>
                <a:lnTo>
                  <a:pt x="2605" y="1310"/>
                </a:lnTo>
                <a:lnTo>
                  <a:pt x="2605" y="1311"/>
                </a:lnTo>
                <a:lnTo>
                  <a:pt x="2605" y="1313"/>
                </a:lnTo>
                <a:lnTo>
                  <a:pt x="2605" y="1314"/>
                </a:lnTo>
                <a:lnTo>
                  <a:pt x="2605" y="1315"/>
                </a:lnTo>
                <a:lnTo>
                  <a:pt x="2605" y="1316"/>
                </a:lnTo>
                <a:lnTo>
                  <a:pt x="2605" y="1317"/>
                </a:lnTo>
                <a:lnTo>
                  <a:pt x="2605" y="1318"/>
                </a:lnTo>
                <a:lnTo>
                  <a:pt x="2605" y="1321"/>
                </a:lnTo>
                <a:lnTo>
                  <a:pt x="2607" y="1324"/>
                </a:lnTo>
                <a:lnTo>
                  <a:pt x="2605" y="1325"/>
                </a:lnTo>
                <a:lnTo>
                  <a:pt x="2605" y="1326"/>
                </a:lnTo>
                <a:lnTo>
                  <a:pt x="2605" y="1327"/>
                </a:lnTo>
                <a:lnTo>
                  <a:pt x="2605" y="1328"/>
                </a:lnTo>
                <a:lnTo>
                  <a:pt x="2605" y="1330"/>
                </a:lnTo>
                <a:lnTo>
                  <a:pt x="2607" y="1330"/>
                </a:lnTo>
                <a:lnTo>
                  <a:pt x="2607" y="1331"/>
                </a:lnTo>
                <a:lnTo>
                  <a:pt x="2607" y="1333"/>
                </a:lnTo>
                <a:lnTo>
                  <a:pt x="2607" y="1335"/>
                </a:lnTo>
                <a:lnTo>
                  <a:pt x="2607" y="1340"/>
                </a:lnTo>
                <a:lnTo>
                  <a:pt x="2607" y="1341"/>
                </a:lnTo>
                <a:lnTo>
                  <a:pt x="2607" y="1342"/>
                </a:lnTo>
                <a:lnTo>
                  <a:pt x="2607" y="1343"/>
                </a:lnTo>
                <a:lnTo>
                  <a:pt x="2607" y="1344"/>
                </a:lnTo>
                <a:lnTo>
                  <a:pt x="2607" y="1346"/>
                </a:lnTo>
                <a:lnTo>
                  <a:pt x="2607" y="1347"/>
                </a:lnTo>
                <a:lnTo>
                  <a:pt x="2607" y="1348"/>
                </a:lnTo>
                <a:lnTo>
                  <a:pt x="2607" y="1349"/>
                </a:lnTo>
                <a:lnTo>
                  <a:pt x="2607" y="1350"/>
                </a:lnTo>
                <a:lnTo>
                  <a:pt x="2607" y="1351"/>
                </a:lnTo>
                <a:lnTo>
                  <a:pt x="2607" y="1352"/>
                </a:lnTo>
                <a:lnTo>
                  <a:pt x="2607" y="1353"/>
                </a:lnTo>
                <a:lnTo>
                  <a:pt x="2607" y="1355"/>
                </a:lnTo>
                <a:lnTo>
                  <a:pt x="2607" y="1356"/>
                </a:lnTo>
                <a:lnTo>
                  <a:pt x="2607" y="1357"/>
                </a:lnTo>
                <a:lnTo>
                  <a:pt x="2607" y="1360"/>
                </a:lnTo>
                <a:lnTo>
                  <a:pt x="2607" y="1363"/>
                </a:lnTo>
                <a:lnTo>
                  <a:pt x="2607" y="1365"/>
                </a:lnTo>
                <a:lnTo>
                  <a:pt x="2607" y="1368"/>
                </a:lnTo>
                <a:lnTo>
                  <a:pt x="2607" y="1369"/>
                </a:lnTo>
                <a:lnTo>
                  <a:pt x="2607" y="1370"/>
                </a:lnTo>
                <a:lnTo>
                  <a:pt x="2607" y="1373"/>
                </a:lnTo>
                <a:lnTo>
                  <a:pt x="2607" y="1374"/>
                </a:lnTo>
                <a:lnTo>
                  <a:pt x="2607" y="1375"/>
                </a:lnTo>
                <a:lnTo>
                  <a:pt x="2607" y="1376"/>
                </a:lnTo>
                <a:lnTo>
                  <a:pt x="2607" y="1377"/>
                </a:lnTo>
                <a:lnTo>
                  <a:pt x="2607" y="1378"/>
                </a:lnTo>
                <a:lnTo>
                  <a:pt x="2607" y="1380"/>
                </a:lnTo>
                <a:lnTo>
                  <a:pt x="2607" y="1381"/>
                </a:lnTo>
                <a:lnTo>
                  <a:pt x="2607" y="1382"/>
                </a:lnTo>
                <a:lnTo>
                  <a:pt x="2607" y="1383"/>
                </a:lnTo>
                <a:lnTo>
                  <a:pt x="2607" y="1385"/>
                </a:lnTo>
                <a:lnTo>
                  <a:pt x="2607" y="1388"/>
                </a:lnTo>
                <a:lnTo>
                  <a:pt x="2607" y="1391"/>
                </a:lnTo>
                <a:lnTo>
                  <a:pt x="2607" y="1392"/>
                </a:lnTo>
                <a:lnTo>
                  <a:pt x="2607" y="1393"/>
                </a:lnTo>
                <a:lnTo>
                  <a:pt x="2607" y="1395"/>
                </a:lnTo>
                <a:lnTo>
                  <a:pt x="2607" y="1397"/>
                </a:lnTo>
                <a:lnTo>
                  <a:pt x="2607" y="1399"/>
                </a:lnTo>
                <a:lnTo>
                  <a:pt x="2607" y="1408"/>
                </a:lnTo>
                <a:lnTo>
                  <a:pt x="2607" y="1410"/>
                </a:lnTo>
                <a:lnTo>
                  <a:pt x="2607" y="1414"/>
                </a:lnTo>
                <a:lnTo>
                  <a:pt x="2607" y="1417"/>
                </a:lnTo>
                <a:lnTo>
                  <a:pt x="2607" y="1420"/>
                </a:lnTo>
                <a:lnTo>
                  <a:pt x="2607" y="1422"/>
                </a:lnTo>
                <a:lnTo>
                  <a:pt x="2607" y="1424"/>
                </a:lnTo>
                <a:lnTo>
                  <a:pt x="2607" y="1432"/>
                </a:lnTo>
                <a:lnTo>
                  <a:pt x="2607" y="1434"/>
                </a:lnTo>
                <a:lnTo>
                  <a:pt x="2607" y="1435"/>
                </a:lnTo>
                <a:lnTo>
                  <a:pt x="2607" y="1436"/>
                </a:lnTo>
                <a:lnTo>
                  <a:pt x="2607" y="1439"/>
                </a:lnTo>
                <a:lnTo>
                  <a:pt x="2607" y="1440"/>
                </a:lnTo>
                <a:lnTo>
                  <a:pt x="2607" y="1441"/>
                </a:lnTo>
                <a:lnTo>
                  <a:pt x="2607" y="1443"/>
                </a:lnTo>
                <a:lnTo>
                  <a:pt x="2607" y="1445"/>
                </a:lnTo>
                <a:lnTo>
                  <a:pt x="2607" y="1448"/>
                </a:lnTo>
                <a:lnTo>
                  <a:pt x="2607" y="1449"/>
                </a:lnTo>
                <a:lnTo>
                  <a:pt x="2607" y="1450"/>
                </a:lnTo>
                <a:lnTo>
                  <a:pt x="2607" y="1452"/>
                </a:lnTo>
                <a:lnTo>
                  <a:pt x="2607" y="1453"/>
                </a:lnTo>
                <a:lnTo>
                  <a:pt x="2607" y="1456"/>
                </a:lnTo>
                <a:lnTo>
                  <a:pt x="2607" y="1457"/>
                </a:lnTo>
                <a:lnTo>
                  <a:pt x="2607" y="1459"/>
                </a:lnTo>
                <a:lnTo>
                  <a:pt x="2607" y="1460"/>
                </a:lnTo>
                <a:lnTo>
                  <a:pt x="2607" y="1466"/>
                </a:lnTo>
                <a:lnTo>
                  <a:pt x="2607" y="1467"/>
                </a:lnTo>
                <a:lnTo>
                  <a:pt x="2607" y="1469"/>
                </a:lnTo>
                <a:lnTo>
                  <a:pt x="2607" y="1470"/>
                </a:lnTo>
                <a:lnTo>
                  <a:pt x="2607" y="1472"/>
                </a:lnTo>
                <a:lnTo>
                  <a:pt x="2607" y="1473"/>
                </a:lnTo>
                <a:lnTo>
                  <a:pt x="2607" y="1478"/>
                </a:lnTo>
                <a:lnTo>
                  <a:pt x="2607" y="1482"/>
                </a:lnTo>
                <a:lnTo>
                  <a:pt x="2607" y="1483"/>
                </a:lnTo>
                <a:lnTo>
                  <a:pt x="2607" y="1485"/>
                </a:lnTo>
                <a:lnTo>
                  <a:pt x="2607" y="1487"/>
                </a:lnTo>
                <a:lnTo>
                  <a:pt x="2607" y="1489"/>
                </a:lnTo>
                <a:lnTo>
                  <a:pt x="2607" y="1491"/>
                </a:lnTo>
                <a:lnTo>
                  <a:pt x="2607" y="1492"/>
                </a:lnTo>
                <a:lnTo>
                  <a:pt x="2607" y="1493"/>
                </a:lnTo>
                <a:lnTo>
                  <a:pt x="2607" y="1494"/>
                </a:lnTo>
                <a:lnTo>
                  <a:pt x="2607" y="1495"/>
                </a:lnTo>
                <a:lnTo>
                  <a:pt x="2607" y="1498"/>
                </a:lnTo>
                <a:lnTo>
                  <a:pt x="2607" y="1499"/>
                </a:lnTo>
                <a:lnTo>
                  <a:pt x="2608" y="1500"/>
                </a:lnTo>
                <a:lnTo>
                  <a:pt x="2607" y="1501"/>
                </a:lnTo>
                <a:lnTo>
                  <a:pt x="2608" y="1501"/>
                </a:lnTo>
                <a:lnTo>
                  <a:pt x="2608" y="1502"/>
                </a:lnTo>
                <a:lnTo>
                  <a:pt x="2608" y="1503"/>
                </a:lnTo>
                <a:lnTo>
                  <a:pt x="2608" y="1511"/>
                </a:lnTo>
                <a:lnTo>
                  <a:pt x="2607" y="1511"/>
                </a:lnTo>
                <a:lnTo>
                  <a:pt x="2603" y="1511"/>
                </a:lnTo>
                <a:lnTo>
                  <a:pt x="2594" y="1511"/>
                </a:lnTo>
                <a:lnTo>
                  <a:pt x="2592" y="1511"/>
                </a:lnTo>
                <a:lnTo>
                  <a:pt x="2588" y="1511"/>
                </a:lnTo>
                <a:lnTo>
                  <a:pt x="2583" y="1511"/>
                </a:lnTo>
                <a:lnTo>
                  <a:pt x="2582" y="1511"/>
                </a:lnTo>
                <a:lnTo>
                  <a:pt x="2577" y="1511"/>
                </a:lnTo>
                <a:lnTo>
                  <a:pt x="2576" y="1511"/>
                </a:lnTo>
                <a:lnTo>
                  <a:pt x="2571" y="1511"/>
                </a:lnTo>
                <a:lnTo>
                  <a:pt x="2568" y="1511"/>
                </a:lnTo>
                <a:lnTo>
                  <a:pt x="2566" y="1511"/>
                </a:lnTo>
                <a:lnTo>
                  <a:pt x="2562" y="1511"/>
                </a:lnTo>
                <a:lnTo>
                  <a:pt x="2556" y="1511"/>
                </a:lnTo>
                <a:lnTo>
                  <a:pt x="2552" y="1511"/>
                </a:lnTo>
                <a:lnTo>
                  <a:pt x="2547" y="1511"/>
                </a:lnTo>
                <a:lnTo>
                  <a:pt x="2543" y="1511"/>
                </a:lnTo>
                <a:lnTo>
                  <a:pt x="2539" y="1511"/>
                </a:lnTo>
                <a:lnTo>
                  <a:pt x="2538" y="1511"/>
                </a:lnTo>
                <a:lnTo>
                  <a:pt x="2536" y="1512"/>
                </a:lnTo>
                <a:lnTo>
                  <a:pt x="2534" y="1512"/>
                </a:lnTo>
                <a:lnTo>
                  <a:pt x="2532" y="1512"/>
                </a:lnTo>
                <a:lnTo>
                  <a:pt x="2530" y="1512"/>
                </a:lnTo>
                <a:lnTo>
                  <a:pt x="2527" y="1512"/>
                </a:lnTo>
                <a:lnTo>
                  <a:pt x="2526" y="1512"/>
                </a:lnTo>
                <a:lnTo>
                  <a:pt x="2524" y="1512"/>
                </a:lnTo>
                <a:lnTo>
                  <a:pt x="2523" y="1512"/>
                </a:lnTo>
                <a:lnTo>
                  <a:pt x="2522" y="1512"/>
                </a:lnTo>
                <a:lnTo>
                  <a:pt x="2521" y="1512"/>
                </a:lnTo>
                <a:lnTo>
                  <a:pt x="2519" y="1512"/>
                </a:lnTo>
                <a:lnTo>
                  <a:pt x="2518" y="1512"/>
                </a:lnTo>
                <a:lnTo>
                  <a:pt x="2517" y="1512"/>
                </a:lnTo>
                <a:lnTo>
                  <a:pt x="2516" y="1512"/>
                </a:lnTo>
                <a:lnTo>
                  <a:pt x="2515" y="1512"/>
                </a:lnTo>
                <a:lnTo>
                  <a:pt x="2514" y="1512"/>
                </a:lnTo>
                <a:lnTo>
                  <a:pt x="2513" y="1512"/>
                </a:lnTo>
                <a:lnTo>
                  <a:pt x="2511" y="1512"/>
                </a:lnTo>
                <a:lnTo>
                  <a:pt x="2510" y="1512"/>
                </a:lnTo>
                <a:lnTo>
                  <a:pt x="2509" y="1512"/>
                </a:lnTo>
                <a:lnTo>
                  <a:pt x="2508" y="1512"/>
                </a:lnTo>
                <a:lnTo>
                  <a:pt x="2507" y="1512"/>
                </a:lnTo>
                <a:lnTo>
                  <a:pt x="2505" y="1512"/>
                </a:lnTo>
                <a:lnTo>
                  <a:pt x="2504" y="1512"/>
                </a:lnTo>
                <a:lnTo>
                  <a:pt x="2500" y="1512"/>
                </a:lnTo>
                <a:lnTo>
                  <a:pt x="2499" y="1512"/>
                </a:lnTo>
                <a:lnTo>
                  <a:pt x="2498" y="1512"/>
                </a:lnTo>
                <a:lnTo>
                  <a:pt x="2497" y="1512"/>
                </a:lnTo>
                <a:lnTo>
                  <a:pt x="2496" y="1512"/>
                </a:lnTo>
                <a:lnTo>
                  <a:pt x="2493" y="1512"/>
                </a:lnTo>
                <a:lnTo>
                  <a:pt x="2491" y="1512"/>
                </a:lnTo>
                <a:lnTo>
                  <a:pt x="2490" y="1512"/>
                </a:lnTo>
                <a:lnTo>
                  <a:pt x="2489" y="1512"/>
                </a:lnTo>
                <a:lnTo>
                  <a:pt x="2488" y="1512"/>
                </a:lnTo>
                <a:lnTo>
                  <a:pt x="2487" y="1512"/>
                </a:lnTo>
                <a:lnTo>
                  <a:pt x="2485" y="1512"/>
                </a:lnTo>
                <a:lnTo>
                  <a:pt x="2484" y="1512"/>
                </a:lnTo>
                <a:lnTo>
                  <a:pt x="2483" y="1512"/>
                </a:lnTo>
                <a:lnTo>
                  <a:pt x="2482" y="1512"/>
                </a:lnTo>
                <a:lnTo>
                  <a:pt x="2481" y="1512"/>
                </a:lnTo>
                <a:lnTo>
                  <a:pt x="2480" y="1512"/>
                </a:lnTo>
                <a:lnTo>
                  <a:pt x="2479" y="1512"/>
                </a:lnTo>
                <a:lnTo>
                  <a:pt x="2478" y="1512"/>
                </a:lnTo>
                <a:lnTo>
                  <a:pt x="2476" y="1512"/>
                </a:lnTo>
                <a:lnTo>
                  <a:pt x="2474" y="1512"/>
                </a:lnTo>
                <a:lnTo>
                  <a:pt x="2472" y="1512"/>
                </a:lnTo>
                <a:lnTo>
                  <a:pt x="2466" y="1512"/>
                </a:lnTo>
                <a:lnTo>
                  <a:pt x="2464" y="1512"/>
                </a:lnTo>
                <a:lnTo>
                  <a:pt x="2463" y="1512"/>
                </a:lnTo>
                <a:lnTo>
                  <a:pt x="2459" y="1512"/>
                </a:lnTo>
                <a:lnTo>
                  <a:pt x="2457" y="1512"/>
                </a:lnTo>
                <a:lnTo>
                  <a:pt x="2455" y="1512"/>
                </a:lnTo>
                <a:lnTo>
                  <a:pt x="2454" y="1512"/>
                </a:lnTo>
                <a:lnTo>
                  <a:pt x="2453" y="1512"/>
                </a:lnTo>
                <a:lnTo>
                  <a:pt x="2452" y="1512"/>
                </a:lnTo>
                <a:lnTo>
                  <a:pt x="2450" y="1512"/>
                </a:lnTo>
                <a:lnTo>
                  <a:pt x="2449" y="1512"/>
                </a:lnTo>
                <a:lnTo>
                  <a:pt x="2448" y="1512"/>
                </a:lnTo>
                <a:lnTo>
                  <a:pt x="2447" y="1512"/>
                </a:lnTo>
                <a:lnTo>
                  <a:pt x="2446" y="1512"/>
                </a:lnTo>
                <a:lnTo>
                  <a:pt x="2445" y="1512"/>
                </a:lnTo>
                <a:lnTo>
                  <a:pt x="2444" y="1512"/>
                </a:lnTo>
                <a:lnTo>
                  <a:pt x="2442" y="1512"/>
                </a:lnTo>
                <a:lnTo>
                  <a:pt x="2441" y="1512"/>
                </a:lnTo>
                <a:lnTo>
                  <a:pt x="2440" y="1512"/>
                </a:lnTo>
                <a:lnTo>
                  <a:pt x="2439" y="1512"/>
                </a:lnTo>
                <a:lnTo>
                  <a:pt x="2438" y="1512"/>
                </a:lnTo>
                <a:lnTo>
                  <a:pt x="2437" y="1512"/>
                </a:lnTo>
                <a:lnTo>
                  <a:pt x="2436" y="1512"/>
                </a:lnTo>
                <a:lnTo>
                  <a:pt x="2435" y="1512"/>
                </a:lnTo>
                <a:lnTo>
                  <a:pt x="2433" y="1512"/>
                </a:lnTo>
                <a:lnTo>
                  <a:pt x="2431" y="1512"/>
                </a:lnTo>
                <a:lnTo>
                  <a:pt x="2429" y="1512"/>
                </a:lnTo>
                <a:lnTo>
                  <a:pt x="2428" y="1512"/>
                </a:lnTo>
                <a:lnTo>
                  <a:pt x="2421" y="1512"/>
                </a:lnTo>
                <a:lnTo>
                  <a:pt x="2418" y="1512"/>
                </a:lnTo>
                <a:lnTo>
                  <a:pt x="2416" y="1512"/>
                </a:lnTo>
                <a:lnTo>
                  <a:pt x="2415" y="1512"/>
                </a:lnTo>
                <a:lnTo>
                  <a:pt x="2414" y="1512"/>
                </a:lnTo>
                <a:lnTo>
                  <a:pt x="2413" y="1512"/>
                </a:lnTo>
                <a:lnTo>
                  <a:pt x="2412" y="1512"/>
                </a:lnTo>
                <a:lnTo>
                  <a:pt x="2411" y="1512"/>
                </a:lnTo>
                <a:lnTo>
                  <a:pt x="2409" y="1512"/>
                </a:lnTo>
                <a:lnTo>
                  <a:pt x="2407" y="1512"/>
                </a:lnTo>
                <a:lnTo>
                  <a:pt x="2392" y="1512"/>
                </a:lnTo>
                <a:lnTo>
                  <a:pt x="2387" y="1512"/>
                </a:lnTo>
                <a:lnTo>
                  <a:pt x="2380" y="1512"/>
                </a:lnTo>
                <a:lnTo>
                  <a:pt x="2371" y="1512"/>
                </a:lnTo>
                <a:lnTo>
                  <a:pt x="2370" y="1512"/>
                </a:lnTo>
                <a:lnTo>
                  <a:pt x="2369" y="1512"/>
                </a:lnTo>
                <a:lnTo>
                  <a:pt x="2368" y="1512"/>
                </a:lnTo>
                <a:lnTo>
                  <a:pt x="2363" y="1512"/>
                </a:lnTo>
                <a:lnTo>
                  <a:pt x="2362" y="1512"/>
                </a:lnTo>
                <a:lnTo>
                  <a:pt x="2360" y="1512"/>
                </a:lnTo>
                <a:lnTo>
                  <a:pt x="2359" y="1512"/>
                </a:lnTo>
                <a:lnTo>
                  <a:pt x="2358" y="1512"/>
                </a:lnTo>
                <a:lnTo>
                  <a:pt x="2357" y="1512"/>
                </a:lnTo>
                <a:lnTo>
                  <a:pt x="2355" y="1512"/>
                </a:lnTo>
                <a:lnTo>
                  <a:pt x="2354" y="1512"/>
                </a:lnTo>
                <a:lnTo>
                  <a:pt x="2353" y="1512"/>
                </a:lnTo>
                <a:lnTo>
                  <a:pt x="2350" y="1512"/>
                </a:lnTo>
                <a:lnTo>
                  <a:pt x="2349" y="1512"/>
                </a:lnTo>
                <a:lnTo>
                  <a:pt x="2346" y="1512"/>
                </a:lnTo>
                <a:lnTo>
                  <a:pt x="2343" y="1512"/>
                </a:lnTo>
                <a:lnTo>
                  <a:pt x="2341" y="1512"/>
                </a:lnTo>
                <a:lnTo>
                  <a:pt x="2338" y="1512"/>
                </a:lnTo>
                <a:lnTo>
                  <a:pt x="2337" y="1512"/>
                </a:lnTo>
                <a:lnTo>
                  <a:pt x="2334" y="1512"/>
                </a:lnTo>
                <a:lnTo>
                  <a:pt x="2332" y="1512"/>
                </a:lnTo>
                <a:lnTo>
                  <a:pt x="2330" y="1512"/>
                </a:lnTo>
                <a:lnTo>
                  <a:pt x="2328" y="1512"/>
                </a:lnTo>
                <a:lnTo>
                  <a:pt x="2326" y="1512"/>
                </a:lnTo>
                <a:lnTo>
                  <a:pt x="2325" y="1512"/>
                </a:lnTo>
                <a:lnTo>
                  <a:pt x="2323" y="1512"/>
                </a:lnTo>
                <a:lnTo>
                  <a:pt x="2321" y="1512"/>
                </a:lnTo>
                <a:lnTo>
                  <a:pt x="2319" y="1512"/>
                </a:lnTo>
                <a:lnTo>
                  <a:pt x="2318" y="1512"/>
                </a:lnTo>
                <a:lnTo>
                  <a:pt x="2317" y="1512"/>
                </a:lnTo>
                <a:lnTo>
                  <a:pt x="2315" y="1512"/>
                </a:lnTo>
                <a:lnTo>
                  <a:pt x="2312" y="1512"/>
                </a:lnTo>
                <a:lnTo>
                  <a:pt x="2311" y="1512"/>
                </a:lnTo>
                <a:lnTo>
                  <a:pt x="2309" y="1512"/>
                </a:lnTo>
                <a:lnTo>
                  <a:pt x="2306" y="1512"/>
                </a:lnTo>
                <a:lnTo>
                  <a:pt x="2303" y="1512"/>
                </a:lnTo>
                <a:lnTo>
                  <a:pt x="2302" y="1512"/>
                </a:lnTo>
                <a:lnTo>
                  <a:pt x="2301" y="1512"/>
                </a:lnTo>
                <a:lnTo>
                  <a:pt x="2300" y="1512"/>
                </a:lnTo>
                <a:lnTo>
                  <a:pt x="2293" y="1512"/>
                </a:lnTo>
                <a:lnTo>
                  <a:pt x="2290" y="1512"/>
                </a:lnTo>
                <a:lnTo>
                  <a:pt x="2287" y="1512"/>
                </a:lnTo>
                <a:lnTo>
                  <a:pt x="2286" y="1512"/>
                </a:lnTo>
                <a:lnTo>
                  <a:pt x="2283" y="1512"/>
                </a:lnTo>
                <a:lnTo>
                  <a:pt x="2281" y="1512"/>
                </a:lnTo>
                <a:lnTo>
                  <a:pt x="2280" y="1512"/>
                </a:lnTo>
                <a:lnTo>
                  <a:pt x="2275" y="1512"/>
                </a:lnTo>
                <a:lnTo>
                  <a:pt x="2274" y="1512"/>
                </a:lnTo>
                <a:lnTo>
                  <a:pt x="2272" y="1512"/>
                </a:lnTo>
                <a:lnTo>
                  <a:pt x="2268" y="1512"/>
                </a:lnTo>
                <a:lnTo>
                  <a:pt x="2267" y="1512"/>
                </a:lnTo>
                <a:lnTo>
                  <a:pt x="2266" y="1512"/>
                </a:lnTo>
                <a:lnTo>
                  <a:pt x="2263" y="1514"/>
                </a:lnTo>
                <a:lnTo>
                  <a:pt x="2261" y="1514"/>
                </a:lnTo>
                <a:lnTo>
                  <a:pt x="2260" y="1514"/>
                </a:lnTo>
                <a:lnTo>
                  <a:pt x="2259" y="1514"/>
                </a:lnTo>
                <a:lnTo>
                  <a:pt x="2258" y="1514"/>
                </a:lnTo>
                <a:lnTo>
                  <a:pt x="2257" y="1514"/>
                </a:lnTo>
                <a:lnTo>
                  <a:pt x="2256" y="1514"/>
                </a:lnTo>
                <a:lnTo>
                  <a:pt x="2255" y="1514"/>
                </a:lnTo>
                <a:lnTo>
                  <a:pt x="2254" y="1514"/>
                </a:lnTo>
                <a:lnTo>
                  <a:pt x="2251" y="1514"/>
                </a:lnTo>
                <a:lnTo>
                  <a:pt x="2249" y="1514"/>
                </a:lnTo>
                <a:lnTo>
                  <a:pt x="2248" y="1514"/>
                </a:lnTo>
                <a:lnTo>
                  <a:pt x="2247" y="1514"/>
                </a:lnTo>
                <a:lnTo>
                  <a:pt x="2246" y="1514"/>
                </a:lnTo>
                <a:lnTo>
                  <a:pt x="2245" y="1514"/>
                </a:lnTo>
                <a:lnTo>
                  <a:pt x="2243" y="1514"/>
                </a:lnTo>
                <a:lnTo>
                  <a:pt x="2242" y="1514"/>
                </a:lnTo>
                <a:lnTo>
                  <a:pt x="2240" y="1514"/>
                </a:lnTo>
                <a:lnTo>
                  <a:pt x="2239" y="1514"/>
                </a:lnTo>
                <a:lnTo>
                  <a:pt x="2238" y="1514"/>
                </a:lnTo>
                <a:lnTo>
                  <a:pt x="2237" y="1514"/>
                </a:lnTo>
                <a:lnTo>
                  <a:pt x="2235" y="1514"/>
                </a:lnTo>
                <a:lnTo>
                  <a:pt x="2234" y="1514"/>
                </a:lnTo>
                <a:lnTo>
                  <a:pt x="2232" y="1514"/>
                </a:lnTo>
                <a:lnTo>
                  <a:pt x="2230" y="1514"/>
                </a:lnTo>
                <a:lnTo>
                  <a:pt x="2228" y="1514"/>
                </a:lnTo>
                <a:lnTo>
                  <a:pt x="2226" y="1514"/>
                </a:lnTo>
                <a:lnTo>
                  <a:pt x="2225" y="1514"/>
                </a:lnTo>
                <a:lnTo>
                  <a:pt x="2224" y="1514"/>
                </a:lnTo>
                <a:lnTo>
                  <a:pt x="2223" y="1514"/>
                </a:lnTo>
                <a:lnTo>
                  <a:pt x="2222" y="1514"/>
                </a:lnTo>
                <a:lnTo>
                  <a:pt x="2221" y="1514"/>
                </a:lnTo>
                <a:lnTo>
                  <a:pt x="2218" y="1514"/>
                </a:lnTo>
                <a:lnTo>
                  <a:pt x="2217" y="1514"/>
                </a:lnTo>
                <a:lnTo>
                  <a:pt x="2216" y="1514"/>
                </a:lnTo>
                <a:lnTo>
                  <a:pt x="2215" y="1514"/>
                </a:lnTo>
                <a:lnTo>
                  <a:pt x="2214" y="1514"/>
                </a:lnTo>
                <a:lnTo>
                  <a:pt x="2213" y="1514"/>
                </a:lnTo>
                <a:lnTo>
                  <a:pt x="2212" y="1514"/>
                </a:lnTo>
                <a:lnTo>
                  <a:pt x="2211" y="1514"/>
                </a:lnTo>
                <a:lnTo>
                  <a:pt x="2209" y="1514"/>
                </a:lnTo>
                <a:lnTo>
                  <a:pt x="2208" y="1514"/>
                </a:lnTo>
                <a:lnTo>
                  <a:pt x="2204" y="1514"/>
                </a:lnTo>
                <a:lnTo>
                  <a:pt x="2203" y="1514"/>
                </a:lnTo>
                <a:lnTo>
                  <a:pt x="2202" y="1515"/>
                </a:lnTo>
                <a:lnTo>
                  <a:pt x="2199" y="1515"/>
                </a:lnTo>
                <a:lnTo>
                  <a:pt x="2198" y="1515"/>
                </a:lnTo>
                <a:lnTo>
                  <a:pt x="2197" y="1515"/>
                </a:lnTo>
                <a:lnTo>
                  <a:pt x="2192" y="1515"/>
                </a:lnTo>
                <a:lnTo>
                  <a:pt x="2186" y="1515"/>
                </a:lnTo>
                <a:lnTo>
                  <a:pt x="2185" y="1515"/>
                </a:lnTo>
                <a:lnTo>
                  <a:pt x="2183" y="1515"/>
                </a:lnTo>
                <a:lnTo>
                  <a:pt x="2182" y="1515"/>
                </a:lnTo>
                <a:lnTo>
                  <a:pt x="2181" y="1515"/>
                </a:lnTo>
                <a:lnTo>
                  <a:pt x="2180" y="1515"/>
                </a:lnTo>
                <a:lnTo>
                  <a:pt x="2178" y="1515"/>
                </a:lnTo>
                <a:lnTo>
                  <a:pt x="2177" y="1515"/>
                </a:lnTo>
                <a:lnTo>
                  <a:pt x="2172" y="1515"/>
                </a:lnTo>
                <a:lnTo>
                  <a:pt x="2171" y="1515"/>
                </a:lnTo>
                <a:lnTo>
                  <a:pt x="2165" y="1515"/>
                </a:lnTo>
                <a:lnTo>
                  <a:pt x="2162" y="1515"/>
                </a:lnTo>
                <a:lnTo>
                  <a:pt x="2159" y="1515"/>
                </a:lnTo>
                <a:lnTo>
                  <a:pt x="2155" y="1515"/>
                </a:lnTo>
                <a:lnTo>
                  <a:pt x="2153" y="1515"/>
                </a:lnTo>
                <a:lnTo>
                  <a:pt x="2152" y="1515"/>
                </a:lnTo>
                <a:lnTo>
                  <a:pt x="2151" y="1515"/>
                </a:lnTo>
                <a:lnTo>
                  <a:pt x="2149" y="1515"/>
                </a:lnTo>
                <a:lnTo>
                  <a:pt x="2147" y="1515"/>
                </a:lnTo>
                <a:lnTo>
                  <a:pt x="2146" y="1515"/>
                </a:lnTo>
                <a:lnTo>
                  <a:pt x="2145" y="1515"/>
                </a:lnTo>
                <a:lnTo>
                  <a:pt x="2145" y="1514"/>
                </a:lnTo>
                <a:lnTo>
                  <a:pt x="2145" y="1512"/>
                </a:lnTo>
                <a:lnTo>
                  <a:pt x="2133" y="1512"/>
                </a:lnTo>
                <a:lnTo>
                  <a:pt x="2122" y="1512"/>
                </a:lnTo>
                <a:lnTo>
                  <a:pt x="2121" y="1512"/>
                </a:lnTo>
                <a:lnTo>
                  <a:pt x="2120" y="1512"/>
                </a:lnTo>
                <a:lnTo>
                  <a:pt x="2093" y="1512"/>
                </a:lnTo>
                <a:lnTo>
                  <a:pt x="2079" y="1512"/>
                </a:lnTo>
                <a:lnTo>
                  <a:pt x="1996" y="1512"/>
                </a:lnTo>
                <a:lnTo>
                  <a:pt x="1993" y="1512"/>
                </a:lnTo>
                <a:lnTo>
                  <a:pt x="1992" y="1512"/>
                </a:lnTo>
                <a:lnTo>
                  <a:pt x="1941" y="1512"/>
                </a:lnTo>
                <a:lnTo>
                  <a:pt x="1915" y="1512"/>
                </a:lnTo>
                <a:lnTo>
                  <a:pt x="1890" y="1512"/>
                </a:lnTo>
                <a:lnTo>
                  <a:pt x="1872" y="1512"/>
                </a:lnTo>
                <a:lnTo>
                  <a:pt x="1864" y="1512"/>
                </a:lnTo>
                <a:lnTo>
                  <a:pt x="1862" y="1512"/>
                </a:lnTo>
                <a:lnTo>
                  <a:pt x="1861" y="1512"/>
                </a:lnTo>
                <a:lnTo>
                  <a:pt x="1861" y="1511"/>
                </a:lnTo>
                <a:lnTo>
                  <a:pt x="1860" y="1511"/>
                </a:lnTo>
                <a:lnTo>
                  <a:pt x="1859" y="1510"/>
                </a:lnTo>
                <a:lnTo>
                  <a:pt x="1858" y="1509"/>
                </a:lnTo>
                <a:lnTo>
                  <a:pt x="1856" y="1509"/>
                </a:lnTo>
                <a:lnTo>
                  <a:pt x="1856" y="1508"/>
                </a:lnTo>
                <a:lnTo>
                  <a:pt x="1855" y="1508"/>
                </a:lnTo>
                <a:lnTo>
                  <a:pt x="1854" y="1507"/>
                </a:lnTo>
                <a:lnTo>
                  <a:pt x="1853" y="1506"/>
                </a:lnTo>
                <a:lnTo>
                  <a:pt x="1852" y="1506"/>
                </a:lnTo>
                <a:lnTo>
                  <a:pt x="1851" y="1506"/>
                </a:lnTo>
                <a:lnTo>
                  <a:pt x="1851" y="1505"/>
                </a:lnTo>
                <a:lnTo>
                  <a:pt x="1850" y="1505"/>
                </a:lnTo>
                <a:lnTo>
                  <a:pt x="1850" y="1503"/>
                </a:lnTo>
                <a:lnTo>
                  <a:pt x="1850" y="1502"/>
                </a:lnTo>
                <a:lnTo>
                  <a:pt x="1850" y="1501"/>
                </a:lnTo>
                <a:lnTo>
                  <a:pt x="1851" y="1500"/>
                </a:lnTo>
                <a:lnTo>
                  <a:pt x="1851" y="1499"/>
                </a:lnTo>
                <a:lnTo>
                  <a:pt x="1851" y="1498"/>
                </a:lnTo>
                <a:lnTo>
                  <a:pt x="1852" y="1498"/>
                </a:lnTo>
                <a:lnTo>
                  <a:pt x="1852" y="1497"/>
                </a:lnTo>
                <a:lnTo>
                  <a:pt x="1853" y="1497"/>
                </a:lnTo>
                <a:lnTo>
                  <a:pt x="1853" y="1495"/>
                </a:lnTo>
                <a:lnTo>
                  <a:pt x="1853" y="1494"/>
                </a:lnTo>
                <a:lnTo>
                  <a:pt x="1853" y="1493"/>
                </a:lnTo>
                <a:lnTo>
                  <a:pt x="1853" y="1492"/>
                </a:lnTo>
                <a:lnTo>
                  <a:pt x="1853" y="1491"/>
                </a:lnTo>
                <a:lnTo>
                  <a:pt x="1853" y="1490"/>
                </a:lnTo>
                <a:lnTo>
                  <a:pt x="1854" y="1490"/>
                </a:lnTo>
                <a:lnTo>
                  <a:pt x="1854" y="1489"/>
                </a:lnTo>
                <a:lnTo>
                  <a:pt x="1854" y="1487"/>
                </a:lnTo>
                <a:lnTo>
                  <a:pt x="1855" y="1486"/>
                </a:lnTo>
                <a:lnTo>
                  <a:pt x="1855" y="1485"/>
                </a:lnTo>
                <a:lnTo>
                  <a:pt x="1854" y="1484"/>
                </a:lnTo>
                <a:lnTo>
                  <a:pt x="1854" y="1483"/>
                </a:lnTo>
                <a:lnTo>
                  <a:pt x="1854" y="1482"/>
                </a:lnTo>
                <a:lnTo>
                  <a:pt x="1854" y="1481"/>
                </a:lnTo>
                <a:lnTo>
                  <a:pt x="1854" y="1480"/>
                </a:lnTo>
                <a:lnTo>
                  <a:pt x="1853" y="1478"/>
                </a:lnTo>
                <a:lnTo>
                  <a:pt x="1853" y="1477"/>
                </a:lnTo>
                <a:lnTo>
                  <a:pt x="1853" y="1476"/>
                </a:lnTo>
                <a:lnTo>
                  <a:pt x="1852" y="1475"/>
                </a:lnTo>
                <a:lnTo>
                  <a:pt x="1851" y="1474"/>
                </a:lnTo>
                <a:lnTo>
                  <a:pt x="1850" y="1473"/>
                </a:lnTo>
                <a:lnTo>
                  <a:pt x="1849" y="1472"/>
                </a:lnTo>
                <a:lnTo>
                  <a:pt x="1849" y="1470"/>
                </a:lnTo>
                <a:lnTo>
                  <a:pt x="1847" y="1470"/>
                </a:lnTo>
                <a:lnTo>
                  <a:pt x="1846" y="1470"/>
                </a:lnTo>
                <a:lnTo>
                  <a:pt x="1846" y="1469"/>
                </a:lnTo>
                <a:lnTo>
                  <a:pt x="1845" y="1469"/>
                </a:lnTo>
                <a:lnTo>
                  <a:pt x="1845" y="1468"/>
                </a:lnTo>
                <a:lnTo>
                  <a:pt x="1845" y="1467"/>
                </a:lnTo>
                <a:lnTo>
                  <a:pt x="1844" y="1467"/>
                </a:lnTo>
                <a:lnTo>
                  <a:pt x="1843" y="1467"/>
                </a:lnTo>
                <a:lnTo>
                  <a:pt x="1842" y="1467"/>
                </a:lnTo>
                <a:lnTo>
                  <a:pt x="1840" y="1466"/>
                </a:lnTo>
                <a:lnTo>
                  <a:pt x="1838" y="1466"/>
                </a:lnTo>
                <a:lnTo>
                  <a:pt x="1837" y="1466"/>
                </a:lnTo>
                <a:lnTo>
                  <a:pt x="1836" y="1466"/>
                </a:lnTo>
                <a:lnTo>
                  <a:pt x="1835" y="1466"/>
                </a:lnTo>
                <a:lnTo>
                  <a:pt x="1833" y="1466"/>
                </a:lnTo>
                <a:lnTo>
                  <a:pt x="1833" y="1467"/>
                </a:lnTo>
                <a:lnTo>
                  <a:pt x="1832" y="1467"/>
                </a:lnTo>
                <a:lnTo>
                  <a:pt x="1830" y="1468"/>
                </a:lnTo>
                <a:lnTo>
                  <a:pt x="1829" y="1468"/>
                </a:lnTo>
                <a:lnTo>
                  <a:pt x="1828" y="1468"/>
                </a:lnTo>
                <a:lnTo>
                  <a:pt x="1827" y="1469"/>
                </a:lnTo>
                <a:lnTo>
                  <a:pt x="1826" y="1469"/>
                </a:lnTo>
                <a:lnTo>
                  <a:pt x="1826" y="1470"/>
                </a:lnTo>
                <a:lnTo>
                  <a:pt x="1825" y="1470"/>
                </a:lnTo>
                <a:lnTo>
                  <a:pt x="1824" y="1470"/>
                </a:lnTo>
                <a:lnTo>
                  <a:pt x="1823" y="1470"/>
                </a:lnTo>
                <a:lnTo>
                  <a:pt x="1821" y="1470"/>
                </a:lnTo>
                <a:lnTo>
                  <a:pt x="1820" y="1470"/>
                </a:lnTo>
                <a:lnTo>
                  <a:pt x="1820" y="1472"/>
                </a:lnTo>
                <a:lnTo>
                  <a:pt x="1819" y="1472"/>
                </a:lnTo>
                <a:lnTo>
                  <a:pt x="1818" y="1472"/>
                </a:lnTo>
                <a:lnTo>
                  <a:pt x="1817" y="1472"/>
                </a:lnTo>
                <a:lnTo>
                  <a:pt x="1815" y="1470"/>
                </a:lnTo>
                <a:lnTo>
                  <a:pt x="1815" y="1469"/>
                </a:lnTo>
                <a:lnTo>
                  <a:pt x="1814" y="1468"/>
                </a:lnTo>
                <a:lnTo>
                  <a:pt x="1814" y="1467"/>
                </a:lnTo>
                <a:lnTo>
                  <a:pt x="1814" y="1466"/>
                </a:lnTo>
                <a:lnTo>
                  <a:pt x="1814" y="1465"/>
                </a:lnTo>
                <a:lnTo>
                  <a:pt x="1812" y="1465"/>
                </a:lnTo>
                <a:lnTo>
                  <a:pt x="1812" y="1464"/>
                </a:lnTo>
                <a:lnTo>
                  <a:pt x="1811" y="1464"/>
                </a:lnTo>
                <a:lnTo>
                  <a:pt x="1810" y="1464"/>
                </a:lnTo>
                <a:lnTo>
                  <a:pt x="1809" y="1465"/>
                </a:lnTo>
                <a:lnTo>
                  <a:pt x="1808" y="1465"/>
                </a:lnTo>
                <a:lnTo>
                  <a:pt x="1808" y="1464"/>
                </a:lnTo>
                <a:lnTo>
                  <a:pt x="1808" y="1462"/>
                </a:lnTo>
                <a:lnTo>
                  <a:pt x="1807" y="1462"/>
                </a:lnTo>
                <a:lnTo>
                  <a:pt x="1807" y="1461"/>
                </a:lnTo>
                <a:lnTo>
                  <a:pt x="1807" y="1460"/>
                </a:lnTo>
                <a:lnTo>
                  <a:pt x="1806" y="1460"/>
                </a:lnTo>
                <a:lnTo>
                  <a:pt x="1806" y="1459"/>
                </a:lnTo>
                <a:lnTo>
                  <a:pt x="1804" y="1459"/>
                </a:lnTo>
                <a:lnTo>
                  <a:pt x="1803" y="1459"/>
                </a:lnTo>
                <a:lnTo>
                  <a:pt x="1803" y="1458"/>
                </a:lnTo>
                <a:lnTo>
                  <a:pt x="1802" y="1458"/>
                </a:lnTo>
                <a:lnTo>
                  <a:pt x="1801" y="1458"/>
                </a:lnTo>
                <a:lnTo>
                  <a:pt x="1799" y="1458"/>
                </a:lnTo>
                <a:lnTo>
                  <a:pt x="1798" y="1458"/>
                </a:lnTo>
                <a:lnTo>
                  <a:pt x="1797" y="1458"/>
                </a:lnTo>
                <a:lnTo>
                  <a:pt x="1797" y="1459"/>
                </a:lnTo>
                <a:lnTo>
                  <a:pt x="1795" y="1459"/>
                </a:lnTo>
                <a:lnTo>
                  <a:pt x="1794" y="1460"/>
                </a:lnTo>
                <a:lnTo>
                  <a:pt x="1793" y="1461"/>
                </a:lnTo>
                <a:lnTo>
                  <a:pt x="1792" y="1462"/>
                </a:lnTo>
                <a:lnTo>
                  <a:pt x="1791" y="1462"/>
                </a:lnTo>
                <a:lnTo>
                  <a:pt x="1790" y="1461"/>
                </a:lnTo>
                <a:lnTo>
                  <a:pt x="1789" y="1460"/>
                </a:lnTo>
                <a:lnTo>
                  <a:pt x="1787" y="1458"/>
                </a:lnTo>
                <a:lnTo>
                  <a:pt x="1787" y="1457"/>
                </a:lnTo>
                <a:lnTo>
                  <a:pt x="1786" y="1456"/>
                </a:lnTo>
                <a:lnTo>
                  <a:pt x="1786" y="1455"/>
                </a:lnTo>
                <a:lnTo>
                  <a:pt x="1786" y="1453"/>
                </a:lnTo>
                <a:lnTo>
                  <a:pt x="1785" y="1452"/>
                </a:lnTo>
                <a:lnTo>
                  <a:pt x="1785" y="1450"/>
                </a:lnTo>
                <a:lnTo>
                  <a:pt x="1786" y="1450"/>
                </a:lnTo>
                <a:lnTo>
                  <a:pt x="1786" y="1448"/>
                </a:lnTo>
                <a:lnTo>
                  <a:pt x="1786" y="1447"/>
                </a:lnTo>
                <a:lnTo>
                  <a:pt x="1785" y="1447"/>
                </a:lnTo>
                <a:lnTo>
                  <a:pt x="1785" y="1445"/>
                </a:lnTo>
                <a:lnTo>
                  <a:pt x="1784" y="1444"/>
                </a:lnTo>
                <a:lnTo>
                  <a:pt x="1783" y="1444"/>
                </a:lnTo>
                <a:lnTo>
                  <a:pt x="1780" y="1444"/>
                </a:lnTo>
                <a:lnTo>
                  <a:pt x="1780" y="1443"/>
                </a:lnTo>
                <a:lnTo>
                  <a:pt x="1778" y="1443"/>
                </a:lnTo>
                <a:lnTo>
                  <a:pt x="1778" y="1442"/>
                </a:lnTo>
                <a:lnTo>
                  <a:pt x="1777" y="1441"/>
                </a:lnTo>
                <a:lnTo>
                  <a:pt x="1777" y="1440"/>
                </a:lnTo>
                <a:lnTo>
                  <a:pt x="1777" y="1439"/>
                </a:lnTo>
                <a:lnTo>
                  <a:pt x="1777" y="1437"/>
                </a:lnTo>
                <a:lnTo>
                  <a:pt x="1777" y="1436"/>
                </a:lnTo>
                <a:lnTo>
                  <a:pt x="1776" y="1436"/>
                </a:lnTo>
                <a:lnTo>
                  <a:pt x="1775" y="1435"/>
                </a:lnTo>
                <a:lnTo>
                  <a:pt x="1774" y="1434"/>
                </a:lnTo>
                <a:lnTo>
                  <a:pt x="1773" y="1433"/>
                </a:lnTo>
                <a:lnTo>
                  <a:pt x="1773" y="1432"/>
                </a:lnTo>
                <a:lnTo>
                  <a:pt x="1772" y="1431"/>
                </a:lnTo>
                <a:lnTo>
                  <a:pt x="1771" y="1430"/>
                </a:lnTo>
                <a:lnTo>
                  <a:pt x="1769" y="1428"/>
                </a:lnTo>
                <a:lnTo>
                  <a:pt x="1768" y="1428"/>
                </a:lnTo>
                <a:lnTo>
                  <a:pt x="1768" y="1427"/>
                </a:lnTo>
                <a:lnTo>
                  <a:pt x="1766" y="1427"/>
                </a:lnTo>
                <a:lnTo>
                  <a:pt x="1766" y="1426"/>
                </a:lnTo>
                <a:lnTo>
                  <a:pt x="1765" y="1426"/>
                </a:lnTo>
                <a:lnTo>
                  <a:pt x="1765" y="1425"/>
                </a:lnTo>
                <a:lnTo>
                  <a:pt x="1764" y="1425"/>
                </a:lnTo>
                <a:lnTo>
                  <a:pt x="1763" y="1425"/>
                </a:lnTo>
                <a:lnTo>
                  <a:pt x="1761" y="1424"/>
                </a:lnTo>
                <a:lnTo>
                  <a:pt x="1760" y="1424"/>
                </a:lnTo>
                <a:lnTo>
                  <a:pt x="1759" y="1424"/>
                </a:lnTo>
                <a:lnTo>
                  <a:pt x="1757" y="1424"/>
                </a:lnTo>
                <a:lnTo>
                  <a:pt x="1756" y="1424"/>
                </a:lnTo>
                <a:lnTo>
                  <a:pt x="1755" y="1424"/>
                </a:lnTo>
                <a:lnTo>
                  <a:pt x="1754" y="1425"/>
                </a:lnTo>
                <a:lnTo>
                  <a:pt x="1752" y="1425"/>
                </a:lnTo>
                <a:lnTo>
                  <a:pt x="1749" y="1425"/>
                </a:lnTo>
                <a:lnTo>
                  <a:pt x="1748" y="1425"/>
                </a:lnTo>
                <a:lnTo>
                  <a:pt x="1747" y="1424"/>
                </a:lnTo>
                <a:lnTo>
                  <a:pt x="1746" y="1424"/>
                </a:lnTo>
                <a:lnTo>
                  <a:pt x="1746" y="1423"/>
                </a:lnTo>
                <a:lnTo>
                  <a:pt x="1746" y="1422"/>
                </a:lnTo>
                <a:lnTo>
                  <a:pt x="1746" y="1420"/>
                </a:lnTo>
                <a:lnTo>
                  <a:pt x="1744" y="1420"/>
                </a:lnTo>
                <a:lnTo>
                  <a:pt x="1742" y="1419"/>
                </a:lnTo>
                <a:lnTo>
                  <a:pt x="1741" y="1419"/>
                </a:lnTo>
                <a:lnTo>
                  <a:pt x="1740" y="1420"/>
                </a:lnTo>
                <a:lnTo>
                  <a:pt x="1739" y="1419"/>
                </a:lnTo>
                <a:lnTo>
                  <a:pt x="1739" y="1418"/>
                </a:lnTo>
                <a:lnTo>
                  <a:pt x="1738" y="1418"/>
                </a:lnTo>
                <a:lnTo>
                  <a:pt x="1738" y="1417"/>
                </a:lnTo>
                <a:lnTo>
                  <a:pt x="1737" y="1417"/>
                </a:lnTo>
                <a:lnTo>
                  <a:pt x="1735" y="1416"/>
                </a:lnTo>
                <a:lnTo>
                  <a:pt x="1735" y="1415"/>
                </a:lnTo>
                <a:lnTo>
                  <a:pt x="1734" y="1415"/>
                </a:lnTo>
                <a:lnTo>
                  <a:pt x="1733" y="1415"/>
                </a:lnTo>
                <a:lnTo>
                  <a:pt x="1732" y="1415"/>
                </a:lnTo>
                <a:lnTo>
                  <a:pt x="1731" y="1415"/>
                </a:lnTo>
                <a:lnTo>
                  <a:pt x="1731" y="1416"/>
                </a:lnTo>
                <a:lnTo>
                  <a:pt x="1731" y="1417"/>
                </a:lnTo>
                <a:lnTo>
                  <a:pt x="1731" y="1418"/>
                </a:lnTo>
                <a:lnTo>
                  <a:pt x="1729" y="1418"/>
                </a:lnTo>
                <a:lnTo>
                  <a:pt x="1728" y="1417"/>
                </a:lnTo>
                <a:lnTo>
                  <a:pt x="1726" y="1415"/>
                </a:lnTo>
                <a:lnTo>
                  <a:pt x="1726" y="1414"/>
                </a:lnTo>
                <a:lnTo>
                  <a:pt x="1725" y="1414"/>
                </a:lnTo>
                <a:lnTo>
                  <a:pt x="1725" y="1413"/>
                </a:lnTo>
                <a:lnTo>
                  <a:pt x="1725" y="1411"/>
                </a:lnTo>
                <a:lnTo>
                  <a:pt x="1725" y="1410"/>
                </a:lnTo>
                <a:lnTo>
                  <a:pt x="1726" y="1410"/>
                </a:lnTo>
                <a:lnTo>
                  <a:pt x="1728" y="1409"/>
                </a:lnTo>
                <a:lnTo>
                  <a:pt x="1728" y="1408"/>
                </a:lnTo>
                <a:lnTo>
                  <a:pt x="1726" y="1408"/>
                </a:lnTo>
                <a:lnTo>
                  <a:pt x="1725" y="1408"/>
                </a:lnTo>
                <a:lnTo>
                  <a:pt x="1724" y="1408"/>
                </a:lnTo>
                <a:lnTo>
                  <a:pt x="1723" y="1409"/>
                </a:lnTo>
                <a:lnTo>
                  <a:pt x="1722" y="1408"/>
                </a:lnTo>
                <a:lnTo>
                  <a:pt x="1721" y="1408"/>
                </a:lnTo>
                <a:lnTo>
                  <a:pt x="1720" y="1409"/>
                </a:lnTo>
                <a:lnTo>
                  <a:pt x="1718" y="1409"/>
                </a:lnTo>
                <a:lnTo>
                  <a:pt x="1717" y="1409"/>
                </a:lnTo>
                <a:lnTo>
                  <a:pt x="1716" y="1409"/>
                </a:lnTo>
                <a:lnTo>
                  <a:pt x="1715" y="1408"/>
                </a:lnTo>
                <a:lnTo>
                  <a:pt x="1714" y="1408"/>
                </a:lnTo>
                <a:lnTo>
                  <a:pt x="1712" y="1408"/>
                </a:lnTo>
                <a:lnTo>
                  <a:pt x="1708" y="1408"/>
                </a:lnTo>
                <a:lnTo>
                  <a:pt x="1707" y="1408"/>
                </a:lnTo>
                <a:lnTo>
                  <a:pt x="1706" y="1407"/>
                </a:lnTo>
                <a:lnTo>
                  <a:pt x="1705" y="1407"/>
                </a:lnTo>
                <a:lnTo>
                  <a:pt x="1703" y="1407"/>
                </a:lnTo>
                <a:lnTo>
                  <a:pt x="1702" y="1406"/>
                </a:lnTo>
                <a:lnTo>
                  <a:pt x="1702" y="1405"/>
                </a:lnTo>
                <a:lnTo>
                  <a:pt x="1700" y="1403"/>
                </a:lnTo>
                <a:lnTo>
                  <a:pt x="1700" y="1402"/>
                </a:lnTo>
                <a:lnTo>
                  <a:pt x="1700" y="1400"/>
                </a:lnTo>
                <a:lnTo>
                  <a:pt x="1700" y="1399"/>
                </a:lnTo>
                <a:lnTo>
                  <a:pt x="1699" y="1398"/>
                </a:lnTo>
                <a:lnTo>
                  <a:pt x="1698" y="1395"/>
                </a:lnTo>
                <a:lnTo>
                  <a:pt x="1698" y="1394"/>
                </a:lnTo>
                <a:lnTo>
                  <a:pt x="1696" y="1392"/>
                </a:lnTo>
                <a:lnTo>
                  <a:pt x="1696" y="1391"/>
                </a:lnTo>
                <a:lnTo>
                  <a:pt x="1695" y="1390"/>
                </a:lnTo>
                <a:lnTo>
                  <a:pt x="1694" y="1389"/>
                </a:lnTo>
                <a:lnTo>
                  <a:pt x="1694" y="1386"/>
                </a:lnTo>
                <a:lnTo>
                  <a:pt x="1694" y="1384"/>
                </a:lnTo>
                <a:lnTo>
                  <a:pt x="1692" y="1383"/>
                </a:lnTo>
                <a:lnTo>
                  <a:pt x="1692" y="1381"/>
                </a:lnTo>
                <a:lnTo>
                  <a:pt x="1692" y="1380"/>
                </a:lnTo>
                <a:lnTo>
                  <a:pt x="1692" y="1378"/>
                </a:lnTo>
                <a:lnTo>
                  <a:pt x="1694" y="1377"/>
                </a:lnTo>
                <a:lnTo>
                  <a:pt x="1694" y="1375"/>
                </a:lnTo>
                <a:lnTo>
                  <a:pt x="1694" y="1374"/>
                </a:lnTo>
                <a:lnTo>
                  <a:pt x="1695" y="1372"/>
                </a:lnTo>
                <a:lnTo>
                  <a:pt x="1695" y="1370"/>
                </a:lnTo>
                <a:lnTo>
                  <a:pt x="1695" y="1369"/>
                </a:lnTo>
                <a:lnTo>
                  <a:pt x="1695" y="1368"/>
                </a:lnTo>
                <a:lnTo>
                  <a:pt x="1694" y="1367"/>
                </a:lnTo>
                <a:lnTo>
                  <a:pt x="1694" y="1366"/>
                </a:lnTo>
                <a:lnTo>
                  <a:pt x="1694" y="1365"/>
                </a:lnTo>
                <a:lnTo>
                  <a:pt x="1694" y="1364"/>
                </a:lnTo>
                <a:lnTo>
                  <a:pt x="1692" y="1364"/>
                </a:lnTo>
                <a:lnTo>
                  <a:pt x="1692" y="1363"/>
                </a:lnTo>
                <a:lnTo>
                  <a:pt x="1692" y="1361"/>
                </a:lnTo>
                <a:lnTo>
                  <a:pt x="1694" y="1360"/>
                </a:lnTo>
                <a:lnTo>
                  <a:pt x="1695" y="1359"/>
                </a:lnTo>
                <a:lnTo>
                  <a:pt x="1695" y="1358"/>
                </a:lnTo>
                <a:lnTo>
                  <a:pt x="1695" y="1357"/>
                </a:lnTo>
                <a:lnTo>
                  <a:pt x="1696" y="1357"/>
                </a:lnTo>
                <a:lnTo>
                  <a:pt x="1696" y="1353"/>
                </a:lnTo>
                <a:lnTo>
                  <a:pt x="1696" y="1352"/>
                </a:lnTo>
                <a:lnTo>
                  <a:pt x="1697" y="1352"/>
                </a:lnTo>
                <a:lnTo>
                  <a:pt x="1697" y="1351"/>
                </a:lnTo>
                <a:lnTo>
                  <a:pt x="1698" y="1350"/>
                </a:lnTo>
                <a:lnTo>
                  <a:pt x="1699" y="1349"/>
                </a:lnTo>
                <a:lnTo>
                  <a:pt x="1699" y="1348"/>
                </a:lnTo>
                <a:lnTo>
                  <a:pt x="1699" y="1347"/>
                </a:lnTo>
                <a:lnTo>
                  <a:pt x="1698" y="1347"/>
                </a:lnTo>
                <a:lnTo>
                  <a:pt x="1698" y="1346"/>
                </a:lnTo>
                <a:lnTo>
                  <a:pt x="1698" y="1344"/>
                </a:lnTo>
                <a:lnTo>
                  <a:pt x="1697" y="1343"/>
                </a:lnTo>
                <a:lnTo>
                  <a:pt x="1697" y="1342"/>
                </a:lnTo>
                <a:lnTo>
                  <a:pt x="1696" y="1342"/>
                </a:lnTo>
                <a:lnTo>
                  <a:pt x="1696" y="1341"/>
                </a:lnTo>
                <a:lnTo>
                  <a:pt x="1695" y="1341"/>
                </a:lnTo>
                <a:lnTo>
                  <a:pt x="1695" y="1340"/>
                </a:lnTo>
                <a:lnTo>
                  <a:pt x="1694" y="1340"/>
                </a:lnTo>
                <a:lnTo>
                  <a:pt x="1694" y="1339"/>
                </a:lnTo>
                <a:lnTo>
                  <a:pt x="1692" y="1339"/>
                </a:lnTo>
                <a:lnTo>
                  <a:pt x="1692" y="1338"/>
                </a:lnTo>
                <a:lnTo>
                  <a:pt x="1691" y="1338"/>
                </a:lnTo>
                <a:lnTo>
                  <a:pt x="1691" y="1336"/>
                </a:lnTo>
                <a:lnTo>
                  <a:pt x="1691" y="1335"/>
                </a:lnTo>
                <a:lnTo>
                  <a:pt x="1690" y="1335"/>
                </a:lnTo>
                <a:lnTo>
                  <a:pt x="1690" y="1334"/>
                </a:lnTo>
                <a:lnTo>
                  <a:pt x="1689" y="1333"/>
                </a:lnTo>
                <a:lnTo>
                  <a:pt x="1688" y="1332"/>
                </a:lnTo>
                <a:lnTo>
                  <a:pt x="1688" y="1331"/>
                </a:lnTo>
                <a:lnTo>
                  <a:pt x="1687" y="1330"/>
                </a:lnTo>
                <a:lnTo>
                  <a:pt x="1686" y="1328"/>
                </a:lnTo>
                <a:lnTo>
                  <a:pt x="1686" y="1327"/>
                </a:lnTo>
                <a:lnTo>
                  <a:pt x="1686" y="1326"/>
                </a:lnTo>
                <a:lnTo>
                  <a:pt x="1686" y="1325"/>
                </a:lnTo>
                <a:lnTo>
                  <a:pt x="1685" y="1324"/>
                </a:lnTo>
                <a:lnTo>
                  <a:pt x="1685" y="1349"/>
                </a:lnTo>
                <a:lnTo>
                  <a:pt x="1685" y="1359"/>
                </a:lnTo>
                <a:lnTo>
                  <a:pt x="1686" y="1359"/>
                </a:lnTo>
                <a:lnTo>
                  <a:pt x="1686" y="1395"/>
                </a:lnTo>
                <a:lnTo>
                  <a:pt x="1686" y="1403"/>
                </a:lnTo>
                <a:lnTo>
                  <a:pt x="1686" y="1411"/>
                </a:lnTo>
                <a:lnTo>
                  <a:pt x="1686" y="1416"/>
                </a:lnTo>
                <a:lnTo>
                  <a:pt x="1686" y="1420"/>
                </a:lnTo>
                <a:lnTo>
                  <a:pt x="1686" y="1424"/>
                </a:lnTo>
                <a:lnTo>
                  <a:pt x="1686" y="1427"/>
                </a:lnTo>
                <a:lnTo>
                  <a:pt x="1686" y="1431"/>
                </a:lnTo>
                <a:lnTo>
                  <a:pt x="1686" y="1432"/>
                </a:lnTo>
                <a:lnTo>
                  <a:pt x="1686" y="1433"/>
                </a:lnTo>
                <a:lnTo>
                  <a:pt x="1686" y="1437"/>
                </a:lnTo>
                <a:lnTo>
                  <a:pt x="1686" y="1452"/>
                </a:lnTo>
                <a:lnTo>
                  <a:pt x="1686" y="1460"/>
                </a:lnTo>
                <a:lnTo>
                  <a:pt x="1686" y="1465"/>
                </a:lnTo>
                <a:lnTo>
                  <a:pt x="1686" y="1467"/>
                </a:lnTo>
                <a:lnTo>
                  <a:pt x="1686" y="1476"/>
                </a:lnTo>
                <a:lnTo>
                  <a:pt x="1686" y="1482"/>
                </a:lnTo>
                <a:lnTo>
                  <a:pt x="1686" y="1486"/>
                </a:lnTo>
                <a:lnTo>
                  <a:pt x="1686" y="1501"/>
                </a:lnTo>
                <a:lnTo>
                  <a:pt x="1686" y="1508"/>
                </a:lnTo>
                <a:lnTo>
                  <a:pt x="1686" y="1515"/>
                </a:lnTo>
                <a:lnTo>
                  <a:pt x="1686" y="1525"/>
                </a:lnTo>
                <a:lnTo>
                  <a:pt x="1686" y="1533"/>
                </a:lnTo>
                <a:lnTo>
                  <a:pt x="1686" y="1535"/>
                </a:lnTo>
                <a:lnTo>
                  <a:pt x="1686" y="1595"/>
                </a:lnTo>
                <a:lnTo>
                  <a:pt x="1686" y="1599"/>
                </a:lnTo>
                <a:lnTo>
                  <a:pt x="1686" y="1612"/>
                </a:lnTo>
                <a:lnTo>
                  <a:pt x="1686" y="1627"/>
                </a:lnTo>
                <a:lnTo>
                  <a:pt x="1686" y="1637"/>
                </a:lnTo>
                <a:lnTo>
                  <a:pt x="1686" y="1641"/>
                </a:lnTo>
                <a:lnTo>
                  <a:pt x="1686" y="1653"/>
                </a:lnTo>
                <a:lnTo>
                  <a:pt x="1686" y="1654"/>
                </a:lnTo>
                <a:lnTo>
                  <a:pt x="1686" y="1659"/>
                </a:lnTo>
                <a:lnTo>
                  <a:pt x="1686" y="1662"/>
                </a:lnTo>
                <a:lnTo>
                  <a:pt x="1686" y="1667"/>
                </a:lnTo>
                <a:lnTo>
                  <a:pt x="1686" y="1668"/>
                </a:lnTo>
                <a:lnTo>
                  <a:pt x="1686" y="1669"/>
                </a:lnTo>
                <a:lnTo>
                  <a:pt x="1686" y="1670"/>
                </a:lnTo>
                <a:lnTo>
                  <a:pt x="1686" y="1723"/>
                </a:lnTo>
                <a:lnTo>
                  <a:pt x="1686" y="1727"/>
                </a:lnTo>
                <a:lnTo>
                  <a:pt x="1686" y="1728"/>
                </a:lnTo>
                <a:lnTo>
                  <a:pt x="1686" y="1749"/>
                </a:lnTo>
                <a:lnTo>
                  <a:pt x="1686" y="1750"/>
                </a:lnTo>
                <a:lnTo>
                  <a:pt x="1686" y="1751"/>
                </a:lnTo>
                <a:lnTo>
                  <a:pt x="1686" y="1752"/>
                </a:lnTo>
                <a:lnTo>
                  <a:pt x="1686" y="1756"/>
                </a:lnTo>
                <a:lnTo>
                  <a:pt x="1686" y="1757"/>
                </a:lnTo>
                <a:lnTo>
                  <a:pt x="1686" y="1767"/>
                </a:lnTo>
                <a:lnTo>
                  <a:pt x="1686" y="1787"/>
                </a:lnTo>
                <a:lnTo>
                  <a:pt x="1686" y="1790"/>
                </a:lnTo>
                <a:lnTo>
                  <a:pt x="1686" y="1795"/>
                </a:lnTo>
                <a:lnTo>
                  <a:pt x="1686" y="1803"/>
                </a:lnTo>
                <a:lnTo>
                  <a:pt x="1686" y="1825"/>
                </a:lnTo>
                <a:lnTo>
                  <a:pt x="1686" y="1826"/>
                </a:lnTo>
                <a:lnTo>
                  <a:pt x="1685" y="1826"/>
                </a:lnTo>
                <a:lnTo>
                  <a:pt x="1685" y="1852"/>
                </a:lnTo>
                <a:lnTo>
                  <a:pt x="1685" y="1858"/>
                </a:lnTo>
                <a:lnTo>
                  <a:pt x="1685" y="1861"/>
                </a:lnTo>
                <a:lnTo>
                  <a:pt x="1685" y="1878"/>
                </a:lnTo>
                <a:lnTo>
                  <a:pt x="1685" y="1879"/>
                </a:lnTo>
                <a:lnTo>
                  <a:pt x="1685" y="1880"/>
                </a:lnTo>
                <a:lnTo>
                  <a:pt x="1685" y="1882"/>
                </a:lnTo>
                <a:lnTo>
                  <a:pt x="1685" y="1888"/>
                </a:lnTo>
                <a:lnTo>
                  <a:pt x="1685" y="1891"/>
                </a:lnTo>
                <a:lnTo>
                  <a:pt x="1685" y="1929"/>
                </a:lnTo>
                <a:lnTo>
                  <a:pt x="1685" y="1943"/>
                </a:lnTo>
                <a:lnTo>
                  <a:pt x="1685" y="1959"/>
                </a:lnTo>
                <a:lnTo>
                  <a:pt x="1685" y="1963"/>
                </a:lnTo>
                <a:lnTo>
                  <a:pt x="1685" y="1966"/>
                </a:lnTo>
                <a:lnTo>
                  <a:pt x="1685" y="1980"/>
                </a:lnTo>
                <a:lnTo>
                  <a:pt x="1683" y="1980"/>
                </a:lnTo>
                <a:lnTo>
                  <a:pt x="1683" y="1982"/>
                </a:lnTo>
                <a:lnTo>
                  <a:pt x="1683" y="1985"/>
                </a:lnTo>
                <a:lnTo>
                  <a:pt x="1683" y="1989"/>
                </a:lnTo>
                <a:lnTo>
                  <a:pt x="1683" y="2000"/>
                </a:lnTo>
                <a:lnTo>
                  <a:pt x="1683" y="2005"/>
                </a:lnTo>
                <a:lnTo>
                  <a:pt x="1683" y="2012"/>
                </a:lnTo>
                <a:lnTo>
                  <a:pt x="1683" y="2017"/>
                </a:lnTo>
                <a:lnTo>
                  <a:pt x="1683" y="2033"/>
                </a:lnTo>
                <a:lnTo>
                  <a:pt x="1683" y="2049"/>
                </a:lnTo>
                <a:lnTo>
                  <a:pt x="1683" y="2052"/>
                </a:lnTo>
                <a:lnTo>
                  <a:pt x="1683" y="2055"/>
                </a:lnTo>
                <a:lnTo>
                  <a:pt x="1683" y="2071"/>
                </a:lnTo>
                <a:lnTo>
                  <a:pt x="1683" y="2078"/>
                </a:lnTo>
                <a:lnTo>
                  <a:pt x="1683" y="2096"/>
                </a:lnTo>
                <a:lnTo>
                  <a:pt x="1683" y="2097"/>
                </a:lnTo>
                <a:lnTo>
                  <a:pt x="1683" y="2104"/>
                </a:lnTo>
                <a:lnTo>
                  <a:pt x="1683" y="2119"/>
                </a:lnTo>
                <a:lnTo>
                  <a:pt x="1683" y="2127"/>
                </a:lnTo>
                <a:lnTo>
                  <a:pt x="1683" y="2135"/>
                </a:lnTo>
                <a:lnTo>
                  <a:pt x="1683" y="2144"/>
                </a:lnTo>
                <a:lnTo>
                  <a:pt x="1683" y="2154"/>
                </a:lnTo>
                <a:lnTo>
                  <a:pt x="1683" y="2168"/>
                </a:lnTo>
                <a:lnTo>
                  <a:pt x="1683" y="2169"/>
                </a:lnTo>
                <a:lnTo>
                  <a:pt x="1683" y="2170"/>
                </a:lnTo>
                <a:lnTo>
                  <a:pt x="1683" y="2171"/>
                </a:lnTo>
                <a:lnTo>
                  <a:pt x="1683" y="2173"/>
                </a:lnTo>
                <a:lnTo>
                  <a:pt x="1683" y="2175"/>
                </a:lnTo>
                <a:lnTo>
                  <a:pt x="1683" y="2181"/>
                </a:lnTo>
                <a:lnTo>
                  <a:pt x="1683" y="2201"/>
                </a:lnTo>
                <a:lnTo>
                  <a:pt x="1683" y="2236"/>
                </a:lnTo>
                <a:lnTo>
                  <a:pt x="1683" y="2242"/>
                </a:lnTo>
                <a:lnTo>
                  <a:pt x="1683" y="2247"/>
                </a:lnTo>
                <a:lnTo>
                  <a:pt x="1683" y="2251"/>
                </a:lnTo>
                <a:lnTo>
                  <a:pt x="1683" y="2253"/>
                </a:lnTo>
                <a:lnTo>
                  <a:pt x="1683" y="2254"/>
                </a:lnTo>
                <a:lnTo>
                  <a:pt x="1683" y="2257"/>
                </a:lnTo>
                <a:lnTo>
                  <a:pt x="1683" y="2261"/>
                </a:lnTo>
                <a:lnTo>
                  <a:pt x="1683" y="2264"/>
                </a:lnTo>
                <a:lnTo>
                  <a:pt x="1683" y="2268"/>
                </a:lnTo>
                <a:lnTo>
                  <a:pt x="1683" y="2271"/>
                </a:lnTo>
                <a:lnTo>
                  <a:pt x="1683" y="2273"/>
                </a:lnTo>
                <a:lnTo>
                  <a:pt x="1683" y="2275"/>
                </a:lnTo>
                <a:lnTo>
                  <a:pt x="1683" y="2279"/>
                </a:lnTo>
                <a:lnTo>
                  <a:pt x="1683" y="2284"/>
                </a:lnTo>
                <a:lnTo>
                  <a:pt x="1683" y="2290"/>
                </a:lnTo>
                <a:lnTo>
                  <a:pt x="1683" y="2298"/>
                </a:lnTo>
                <a:lnTo>
                  <a:pt x="1683" y="2305"/>
                </a:lnTo>
                <a:lnTo>
                  <a:pt x="1683" y="2311"/>
                </a:lnTo>
                <a:lnTo>
                  <a:pt x="1683" y="2313"/>
                </a:lnTo>
                <a:lnTo>
                  <a:pt x="1683" y="2315"/>
                </a:lnTo>
                <a:lnTo>
                  <a:pt x="1683" y="2317"/>
                </a:lnTo>
                <a:lnTo>
                  <a:pt x="1683" y="2337"/>
                </a:lnTo>
                <a:lnTo>
                  <a:pt x="1683" y="2344"/>
                </a:lnTo>
                <a:lnTo>
                  <a:pt x="1683" y="2351"/>
                </a:lnTo>
                <a:lnTo>
                  <a:pt x="1683" y="2353"/>
                </a:lnTo>
                <a:lnTo>
                  <a:pt x="1683" y="2355"/>
                </a:lnTo>
                <a:lnTo>
                  <a:pt x="1683" y="2364"/>
                </a:lnTo>
                <a:lnTo>
                  <a:pt x="1683" y="2371"/>
                </a:lnTo>
                <a:lnTo>
                  <a:pt x="1683" y="2374"/>
                </a:lnTo>
                <a:lnTo>
                  <a:pt x="1683" y="2378"/>
                </a:lnTo>
                <a:lnTo>
                  <a:pt x="1683" y="2384"/>
                </a:lnTo>
                <a:lnTo>
                  <a:pt x="1683" y="2389"/>
                </a:lnTo>
                <a:lnTo>
                  <a:pt x="1683" y="2394"/>
                </a:lnTo>
                <a:lnTo>
                  <a:pt x="1683" y="2397"/>
                </a:lnTo>
                <a:lnTo>
                  <a:pt x="1683" y="2399"/>
                </a:lnTo>
                <a:lnTo>
                  <a:pt x="1683" y="2402"/>
                </a:lnTo>
                <a:lnTo>
                  <a:pt x="1683" y="2404"/>
                </a:lnTo>
                <a:lnTo>
                  <a:pt x="1683" y="2405"/>
                </a:lnTo>
                <a:lnTo>
                  <a:pt x="1683" y="2419"/>
                </a:lnTo>
                <a:lnTo>
                  <a:pt x="1683" y="2430"/>
                </a:lnTo>
                <a:lnTo>
                  <a:pt x="1683" y="2440"/>
                </a:lnTo>
                <a:lnTo>
                  <a:pt x="1683" y="2521"/>
                </a:lnTo>
                <a:lnTo>
                  <a:pt x="1683" y="2551"/>
                </a:lnTo>
                <a:lnTo>
                  <a:pt x="1683" y="2552"/>
                </a:lnTo>
                <a:lnTo>
                  <a:pt x="1683" y="2553"/>
                </a:lnTo>
                <a:lnTo>
                  <a:pt x="1683" y="2571"/>
                </a:lnTo>
                <a:lnTo>
                  <a:pt x="1683" y="2588"/>
                </a:lnTo>
                <a:lnTo>
                  <a:pt x="1683" y="2599"/>
                </a:lnTo>
                <a:lnTo>
                  <a:pt x="1683" y="2620"/>
                </a:lnTo>
                <a:lnTo>
                  <a:pt x="1683" y="2625"/>
                </a:lnTo>
                <a:lnTo>
                  <a:pt x="1683" y="2630"/>
                </a:lnTo>
                <a:lnTo>
                  <a:pt x="1683" y="2631"/>
                </a:lnTo>
                <a:lnTo>
                  <a:pt x="1683" y="2633"/>
                </a:lnTo>
                <a:lnTo>
                  <a:pt x="1683" y="2636"/>
                </a:lnTo>
                <a:lnTo>
                  <a:pt x="1683" y="2650"/>
                </a:lnTo>
                <a:lnTo>
                  <a:pt x="1683" y="2697"/>
                </a:lnTo>
                <a:lnTo>
                  <a:pt x="1683" y="2698"/>
                </a:lnTo>
                <a:lnTo>
                  <a:pt x="1683" y="2738"/>
                </a:lnTo>
                <a:lnTo>
                  <a:pt x="1683" y="2742"/>
                </a:lnTo>
                <a:lnTo>
                  <a:pt x="1683" y="2754"/>
                </a:lnTo>
                <a:lnTo>
                  <a:pt x="1682" y="2754"/>
                </a:lnTo>
                <a:lnTo>
                  <a:pt x="1677" y="2754"/>
                </a:lnTo>
                <a:lnTo>
                  <a:pt x="1675" y="2754"/>
                </a:lnTo>
                <a:lnTo>
                  <a:pt x="1674" y="2754"/>
                </a:lnTo>
                <a:lnTo>
                  <a:pt x="1665" y="2754"/>
                </a:lnTo>
                <a:lnTo>
                  <a:pt x="1645" y="2754"/>
                </a:lnTo>
                <a:lnTo>
                  <a:pt x="1642" y="2754"/>
                </a:lnTo>
                <a:lnTo>
                  <a:pt x="1637" y="2754"/>
                </a:lnTo>
                <a:lnTo>
                  <a:pt x="1630" y="2754"/>
                </a:lnTo>
                <a:lnTo>
                  <a:pt x="1616" y="2754"/>
                </a:lnTo>
                <a:lnTo>
                  <a:pt x="1603" y="2754"/>
                </a:lnTo>
                <a:lnTo>
                  <a:pt x="1592" y="2754"/>
                </a:lnTo>
                <a:lnTo>
                  <a:pt x="1562" y="2754"/>
                </a:lnTo>
                <a:lnTo>
                  <a:pt x="1560" y="2754"/>
                </a:lnTo>
                <a:lnTo>
                  <a:pt x="1532" y="2754"/>
                </a:lnTo>
                <a:lnTo>
                  <a:pt x="1527" y="2754"/>
                </a:lnTo>
                <a:lnTo>
                  <a:pt x="1525" y="2754"/>
                </a:lnTo>
                <a:lnTo>
                  <a:pt x="1519" y="2754"/>
                </a:lnTo>
                <a:lnTo>
                  <a:pt x="1517" y="2754"/>
                </a:lnTo>
                <a:lnTo>
                  <a:pt x="1508" y="2754"/>
                </a:lnTo>
                <a:lnTo>
                  <a:pt x="1502" y="2754"/>
                </a:lnTo>
                <a:lnTo>
                  <a:pt x="1499" y="2754"/>
                </a:lnTo>
                <a:lnTo>
                  <a:pt x="1493" y="2754"/>
                </a:lnTo>
                <a:lnTo>
                  <a:pt x="1491" y="2754"/>
                </a:lnTo>
                <a:lnTo>
                  <a:pt x="1473" y="2754"/>
                </a:lnTo>
                <a:lnTo>
                  <a:pt x="1462" y="2754"/>
                </a:lnTo>
                <a:lnTo>
                  <a:pt x="1459" y="2754"/>
                </a:lnTo>
                <a:lnTo>
                  <a:pt x="1453" y="2754"/>
                </a:lnTo>
                <a:lnTo>
                  <a:pt x="1452" y="2754"/>
                </a:lnTo>
                <a:lnTo>
                  <a:pt x="1448" y="2754"/>
                </a:lnTo>
                <a:lnTo>
                  <a:pt x="1447" y="2754"/>
                </a:lnTo>
                <a:lnTo>
                  <a:pt x="1444" y="2754"/>
                </a:lnTo>
                <a:lnTo>
                  <a:pt x="1439" y="2754"/>
                </a:lnTo>
                <a:lnTo>
                  <a:pt x="1435" y="2754"/>
                </a:lnTo>
                <a:lnTo>
                  <a:pt x="1432" y="2754"/>
                </a:lnTo>
                <a:lnTo>
                  <a:pt x="1430" y="2754"/>
                </a:lnTo>
                <a:lnTo>
                  <a:pt x="1429" y="2754"/>
                </a:lnTo>
                <a:lnTo>
                  <a:pt x="1416" y="2754"/>
                </a:lnTo>
                <a:lnTo>
                  <a:pt x="1386" y="2754"/>
                </a:lnTo>
                <a:lnTo>
                  <a:pt x="1371" y="2754"/>
                </a:lnTo>
                <a:lnTo>
                  <a:pt x="1347" y="2754"/>
                </a:lnTo>
                <a:lnTo>
                  <a:pt x="1325" y="2754"/>
                </a:lnTo>
                <a:lnTo>
                  <a:pt x="1321" y="2754"/>
                </a:lnTo>
                <a:lnTo>
                  <a:pt x="1312" y="2754"/>
                </a:lnTo>
                <a:lnTo>
                  <a:pt x="1310" y="2754"/>
                </a:lnTo>
                <a:lnTo>
                  <a:pt x="1304" y="2754"/>
                </a:lnTo>
                <a:lnTo>
                  <a:pt x="1297" y="2754"/>
                </a:lnTo>
                <a:lnTo>
                  <a:pt x="1287" y="2754"/>
                </a:lnTo>
                <a:lnTo>
                  <a:pt x="1274" y="2754"/>
                </a:lnTo>
                <a:lnTo>
                  <a:pt x="1272" y="2754"/>
                </a:lnTo>
                <a:lnTo>
                  <a:pt x="1268" y="2754"/>
                </a:lnTo>
                <a:lnTo>
                  <a:pt x="1249" y="2754"/>
                </a:lnTo>
                <a:lnTo>
                  <a:pt x="1244" y="2754"/>
                </a:lnTo>
                <a:lnTo>
                  <a:pt x="1243" y="2754"/>
                </a:lnTo>
                <a:lnTo>
                  <a:pt x="1228" y="2754"/>
                </a:lnTo>
                <a:lnTo>
                  <a:pt x="1221" y="2754"/>
                </a:lnTo>
                <a:lnTo>
                  <a:pt x="1218" y="2754"/>
                </a:lnTo>
                <a:lnTo>
                  <a:pt x="1213" y="2754"/>
                </a:lnTo>
                <a:lnTo>
                  <a:pt x="1212" y="2754"/>
                </a:lnTo>
                <a:lnTo>
                  <a:pt x="1211" y="2754"/>
                </a:lnTo>
                <a:lnTo>
                  <a:pt x="1208" y="2754"/>
                </a:lnTo>
                <a:lnTo>
                  <a:pt x="1206" y="2754"/>
                </a:lnTo>
                <a:lnTo>
                  <a:pt x="1201" y="2754"/>
                </a:lnTo>
                <a:lnTo>
                  <a:pt x="1198" y="2754"/>
                </a:lnTo>
                <a:lnTo>
                  <a:pt x="1196" y="2754"/>
                </a:lnTo>
                <a:lnTo>
                  <a:pt x="1194" y="2754"/>
                </a:lnTo>
                <a:lnTo>
                  <a:pt x="1192" y="2754"/>
                </a:lnTo>
                <a:lnTo>
                  <a:pt x="1188" y="2754"/>
                </a:lnTo>
                <a:lnTo>
                  <a:pt x="1186" y="2754"/>
                </a:lnTo>
                <a:lnTo>
                  <a:pt x="1185" y="2754"/>
                </a:lnTo>
                <a:lnTo>
                  <a:pt x="1174" y="2754"/>
                </a:lnTo>
                <a:lnTo>
                  <a:pt x="1172" y="2754"/>
                </a:lnTo>
                <a:lnTo>
                  <a:pt x="1168" y="2754"/>
                </a:lnTo>
                <a:lnTo>
                  <a:pt x="1163" y="2754"/>
                </a:lnTo>
                <a:lnTo>
                  <a:pt x="1160" y="2754"/>
                </a:lnTo>
                <a:lnTo>
                  <a:pt x="1154" y="2754"/>
                </a:lnTo>
                <a:lnTo>
                  <a:pt x="1142" y="2755"/>
                </a:lnTo>
                <a:lnTo>
                  <a:pt x="1140" y="2755"/>
                </a:lnTo>
                <a:lnTo>
                  <a:pt x="1139" y="2755"/>
                </a:lnTo>
                <a:lnTo>
                  <a:pt x="1134" y="2755"/>
                </a:lnTo>
                <a:lnTo>
                  <a:pt x="1132" y="2755"/>
                </a:lnTo>
                <a:lnTo>
                  <a:pt x="1131" y="2755"/>
                </a:lnTo>
                <a:lnTo>
                  <a:pt x="1121" y="2755"/>
                </a:lnTo>
                <a:lnTo>
                  <a:pt x="1114" y="2755"/>
                </a:lnTo>
                <a:lnTo>
                  <a:pt x="1099" y="2755"/>
                </a:lnTo>
                <a:lnTo>
                  <a:pt x="1090" y="2755"/>
                </a:lnTo>
                <a:lnTo>
                  <a:pt x="1057" y="2756"/>
                </a:lnTo>
                <a:lnTo>
                  <a:pt x="1032" y="2756"/>
                </a:lnTo>
                <a:lnTo>
                  <a:pt x="988" y="2756"/>
                </a:lnTo>
                <a:lnTo>
                  <a:pt x="963" y="2756"/>
                </a:lnTo>
                <a:lnTo>
                  <a:pt x="959" y="2756"/>
                </a:lnTo>
                <a:lnTo>
                  <a:pt x="949" y="2756"/>
                </a:lnTo>
                <a:lnTo>
                  <a:pt x="946" y="2756"/>
                </a:lnTo>
                <a:lnTo>
                  <a:pt x="907" y="2756"/>
                </a:lnTo>
                <a:lnTo>
                  <a:pt x="892" y="2756"/>
                </a:lnTo>
                <a:lnTo>
                  <a:pt x="870" y="2756"/>
                </a:lnTo>
                <a:lnTo>
                  <a:pt x="853" y="2756"/>
                </a:lnTo>
                <a:lnTo>
                  <a:pt x="845" y="2756"/>
                </a:lnTo>
                <a:lnTo>
                  <a:pt x="830" y="2756"/>
                </a:lnTo>
                <a:lnTo>
                  <a:pt x="827" y="2756"/>
                </a:lnTo>
                <a:lnTo>
                  <a:pt x="817" y="2756"/>
                </a:lnTo>
                <a:lnTo>
                  <a:pt x="781" y="2756"/>
                </a:lnTo>
                <a:lnTo>
                  <a:pt x="768" y="2756"/>
                </a:lnTo>
                <a:lnTo>
                  <a:pt x="763" y="2756"/>
                </a:lnTo>
                <a:lnTo>
                  <a:pt x="743" y="2756"/>
                </a:lnTo>
                <a:lnTo>
                  <a:pt x="737" y="2756"/>
                </a:lnTo>
                <a:lnTo>
                  <a:pt x="732" y="2756"/>
                </a:lnTo>
                <a:lnTo>
                  <a:pt x="716" y="2756"/>
                </a:lnTo>
                <a:lnTo>
                  <a:pt x="712" y="2756"/>
                </a:lnTo>
                <a:lnTo>
                  <a:pt x="687" y="2756"/>
                </a:lnTo>
                <a:lnTo>
                  <a:pt x="683" y="2756"/>
                </a:lnTo>
                <a:lnTo>
                  <a:pt x="681" y="2756"/>
                </a:lnTo>
                <a:lnTo>
                  <a:pt x="680" y="2756"/>
                </a:lnTo>
                <a:lnTo>
                  <a:pt x="679" y="2756"/>
                </a:lnTo>
                <a:lnTo>
                  <a:pt x="675" y="2756"/>
                </a:lnTo>
                <a:lnTo>
                  <a:pt x="673" y="2756"/>
                </a:lnTo>
                <a:lnTo>
                  <a:pt x="656" y="2756"/>
                </a:lnTo>
                <a:lnTo>
                  <a:pt x="655" y="2756"/>
                </a:lnTo>
                <a:lnTo>
                  <a:pt x="654" y="2756"/>
                </a:lnTo>
                <a:lnTo>
                  <a:pt x="653" y="2756"/>
                </a:lnTo>
                <a:lnTo>
                  <a:pt x="647" y="2756"/>
                </a:lnTo>
                <a:lnTo>
                  <a:pt x="630" y="2756"/>
                </a:lnTo>
                <a:lnTo>
                  <a:pt x="623" y="2756"/>
                </a:lnTo>
                <a:lnTo>
                  <a:pt x="617" y="2756"/>
                </a:lnTo>
                <a:lnTo>
                  <a:pt x="616" y="2756"/>
                </a:lnTo>
                <a:lnTo>
                  <a:pt x="613" y="2756"/>
                </a:lnTo>
                <a:lnTo>
                  <a:pt x="612" y="2756"/>
                </a:lnTo>
                <a:lnTo>
                  <a:pt x="600" y="2756"/>
                </a:lnTo>
                <a:lnTo>
                  <a:pt x="586" y="2756"/>
                </a:lnTo>
                <a:lnTo>
                  <a:pt x="570" y="2756"/>
                </a:lnTo>
                <a:lnTo>
                  <a:pt x="523" y="2756"/>
                </a:lnTo>
                <a:lnTo>
                  <a:pt x="507" y="2756"/>
                </a:lnTo>
                <a:lnTo>
                  <a:pt x="466" y="2756"/>
                </a:lnTo>
                <a:lnTo>
                  <a:pt x="464" y="2756"/>
                </a:lnTo>
                <a:lnTo>
                  <a:pt x="458" y="2756"/>
                </a:lnTo>
                <a:lnTo>
                  <a:pt x="457" y="2756"/>
                </a:lnTo>
                <a:lnTo>
                  <a:pt x="453" y="2756"/>
                </a:lnTo>
                <a:lnTo>
                  <a:pt x="439" y="2756"/>
                </a:lnTo>
                <a:lnTo>
                  <a:pt x="435" y="2756"/>
                </a:lnTo>
                <a:lnTo>
                  <a:pt x="432" y="2756"/>
                </a:lnTo>
                <a:lnTo>
                  <a:pt x="424" y="2756"/>
                </a:lnTo>
                <a:lnTo>
                  <a:pt x="422" y="2756"/>
                </a:lnTo>
                <a:lnTo>
                  <a:pt x="416" y="2756"/>
                </a:lnTo>
                <a:lnTo>
                  <a:pt x="402" y="2756"/>
                </a:lnTo>
                <a:lnTo>
                  <a:pt x="396" y="2756"/>
                </a:lnTo>
                <a:lnTo>
                  <a:pt x="379" y="2756"/>
                </a:lnTo>
                <a:lnTo>
                  <a:pt x="363" y="2756"/>
                </a:lnTo>
                <a:lnTo>
                  <a:pt x="354" y="2756"/>
                </a:lnTo>
                <a:lnTo>
                  <a:pt x="335" y="2756"/>
                </a:lnTo>
                <a:lnTo>
                  <a:pt x="315" y="2756"/>
                </a:lnTo>
                <a:lnTo>
                  <a:pt x="302" y="2756"/>
                </a:lnTo>
                <a:lnTo>
                  <a:pt x="299" y="2756"/>
                </a:lnTo>
                <a:lnTo>
                  <a:pt x="296" y="2756"/>
                </a:lnTo>
                <a:lnTo>
                  <a:pt x="289" y="2756"/>
                </a:lnTo>
                <a:lnTo>
                  <a:pt x="284" y="2756"/>
                </a:lnTo>
                <a:lnTo>
                  <a:pt x="282" y="2756"/>
                </a:lnTo>
                <a:lnTo>
                  <a:pt x="241" y="2756"/>
                </a:lnTo>
                <a:lnTo>
                  <a:pt x="238" y="2756"/>
                </a:lnTo>
                <a:lnTo>
                  <a:pt x="226" y="2756"/>
                </a:lnTo>
                <a:lnTo>
                  <a:pt x="223" y="2756"/>
                </a:lnTo>
                <a:lnTo>
                  <a:pt x="215" y="2756"/>
                </a:lnTo>
                <a:lnTo>
                  <a:pt x="196" y="2756"/>
                </a:lnTo>
                <a:lnTo>
                  <a:pt x="183" y="2756"/>
                </a:lnTo>
                <a:lnTo>
                  <a:pt x="171" y="2756"/>
                </a:lnTo>
                <a:lnTo>
                  <a:pt x="138" y="2756"/>
                </a:lnTo>
                <a:lnTo>
                  <a:pt x="108" y="2756"/>
                </a:lnTo>
                <a:lnTo>
                  <a:pt x="89" y="2756"/>
                </a:lnTo>
                <a:lnTo>
                  <a:pt x="83" y="2756"/>
                </a:lnTo>
                <a:lnTo>
                  <a:pt x="65" y="2756"/>
                </a:lnTo>
                <a:lnTo>
                  <a:pt x="56" y="2756"/>
                </a:lnTo>
                <a:lnTo>
                  <a:pt x="44" y="2756"/>
                </a:lnTo>
                <a:lnTo>
                  <a:pt x="22" y="2756"/>
                </a:lnTo>
                <a:lnTo>
                  <a:pt x="18" y="2756"/>
                </a:lnTo>
                <a:lnTo>
                  <a:pt x="6" y="2756"/>
                </a:lnTo>
                <a:lnTo>
                  <a:pt x="2" y="2756"/>
                </a:lnTo>
                <a:lnTo>
                  <a:pt x="2" y="2753"/>
                </a:lnTo>
                <a:lnTo>
                  <a:pt x="2" y="2742"/>
                </a:lnTo>
                <a:lnTo>
                  <a:pt x="2" y="2739"/>
                </a:lnTo>
                <a:lnTo>
                  <a:pt x="2" y="2732"/>
                </a:lnTo>
                <a:lnTo>
                  <a:pt x="2" y="2728"/>
                </a:lnTo>
                <a:lnTo>
                  <a:pt x="2" y="2727"/>
                </a:lnTo>
                <a:lnTo>
                  <a:pt x="2" y="2725"/>
                </a:lnTo>
                <a:lnTo>
                  <a:pt x="2" y="2716"/>
                </a:lnTo>
                <a:lnTo>
                  <a:pt x="2" y="2692"/>
                </a:lnTo>
                <a:lnTo>
                  <a:pt x="2" y="2645"/>
                </a:lnTo>
                <a:lnTo>
                  <a:pt x="2" y="2644"/>
                </a:lnTo>
                <a:lnTo>
                  <a:pt x="2" y="2641"/>
                </a:lnTo>
                <a:lnTo>
                  <a:pt x="2" y="2635"/>
                </a:lnTo>
                <a:lnTo>
                  <a:pt x="2" y="2629"/>
                </a:lnTo>
                <a:lnTo>
                  <a:pt x="2" y="2628"/>
                </a:lnTo>
                <a:lnTo>
                  <a:pt x="2" y="2618"/>
                </a:lnTo>
                <a:lnTo>
                  <a:pt x="2" y="2616"/>
                </a:lnTo>
                <a:lnTo>
                  <a:pt x="2" y="2599"/>
                </a:lnTo>
                <a:lnTo>
                  <a:pt x="2" y="2597"/>
                </a:lnTo>
                <a:lnTo>
                  <a:pt x="2" y="2596"/>
                </a:lnTo>
                <a:lnTo>
                  <a:pt x="2" y="2588"/>
                </a:lnTo>
                <a:lnTo>
                  <a:pt x="2" y="2587"/>
                </a:lnTo>
                <a:lnTo>
                  <a:pt x="2" y="2544"/>
                </a:lnTo>
                <a:lnTo>
                  <a:pt x="2" y="2515"/>
                </a:lnTo>
                <a:lnTo>
                  <a:pt x="2" y="2493"/>
                </a:lnTo>
                <a:lnTo>
                  <a:pt x="2" y="2455"/>
                </a:lnTo>
                <a:lnTo>
                  <a:pt x="2" y="2437"/>
                </a:lnTo>
                <a:lnTo>
                  <a:pt x="2" y="2424"/>
                </a:lnTo>
                <a:lnTo>
                  <a:pt x="2" y="2409"/>
                </a:lnTo>
                <a:lnTo>
                  <a:pt x="2" y="2392"/>
                </a:lnTo>
                <a:lnTo>
                  <a:pt x="2" y="2370"/>
                </a:lnTo>
                <a:lnTo>
                  <a:pt x="2" y="2343"/>
                </a:lnTo>
                <a:lnTo>
                  <a:pt x="2" y="2322"/>
                </a:lnTo>
                <a:lnTo>
                  <a:pt x="2" y="2292"/>
                </a:lnTo>
                <a:lnTo>
                  <a:pt x="2" y="2290"/>
                </a:lnTo>
                <a:lnTo>
                  <a:pt x="2" y="2279"/>
                </a:lnTo>
                <a:lnTo>
                  <a:pt x="2" y="2278"/>
                </a:lnTo>
                <a:lnTo>
                  <a:pt x="2" y="2252"/>
                </a:lnTo>
                <a:lnTo>
                  <a:pt x="2" y="2213"/>
                </a:lnTo>
                <a:lnTo>
                  <a:pt x="2" y="2188"/>
                </a:lnTo>
                <a:lnTo>
                  <a:pt x="2" y="2169"/>
                </a:lnTo>
                <a:lnTo>
                  <a:pt x="2" y="2167"/>
                </a:lnTo>
                <a:lnTo>
                  <a:pt x="2" y="2166"/>
                </a:lnTo>
                <a:lnTo>
                  <a:pt x="2" y="2164"/>
                </a:lnTo>
                <a:lnTo>
                  <a:pt x="2" y="2163"/>
                </a:lnTo>
                <a:lnTo>
                  <a:pt x="2" y="2100"/>
                </a:lnTo>
                <a:lnTo>
                  <a:pt x="2" y="2017"/>
                </a:lnTo>
                <a:lnTo>
                  <a:pt x="2" y="1994"/>
                </a:lnTo>
                <a:lnTo>
                  <a:pt x="2" y="1993"/>
                </a:lnTo>
                <a:lnTo>
                  <a:pt x="2" y="1980"/>
                </a:lnTo>
                <a:lnTo>
                  <a:pt x="2" y="1970"/>
                </a:lnTo>
                <a:lnTo>
                  <a:pt x="2" y="1952"/>
                </a:lnTo>
                <a:lnTo>
                  <a:pt x="2" y="1946"/>
                </a:lnTo>
                <a:lnTo>
                  <a:pt x="2" y="1929"/>
                </a:lnTo>
                <a:lnTo>
                  <a:pt x="2" y="1928"/>
                </a:lnTo>
                <a:lnTo>
                  <a:pt x="2" y="1912"/>
                </a:lnTo>
                <a:lnTo>
                  <a:pt x="2" y="1908"/>
                </a:lnTo>
                <a:lnTo>
                  <a:pt x="2" y="1902"/>
                </a:lnTo>
                <a:lnTo>
                  <a:pt x="2" y="1901"/>
                </a:lnTo>
                <a:lnTo>
                  <a:pt x="2" y="1899"/>
                </a:lnTo>
                <a:lnTo>
                  <a:pt x="2" y="1897"/>
                </a:lnTo>
                <a:lnTo>
                  <a:pt x="2" y="1896"/>
                </a:lnTo>
                <a:lnTo>
                  <a:pt x="2" y="1885"/>
                </a:lnTo>
                <a:lnTo>
                  <a:pt x="2" y="1879"/>
                </a:lnTo>
                <a:lnTo>
                  <a:pt x="2" y="1877"/>
                </a:lnTo>
                <a:lnTo>
                  <a:pt x="2" y="1875"/>
                </a:lnTo>
                <a:lnTo>
                  <a:pt x="2" y="1874"/>
                </a:lnTo>
                <a:lnTo>
                  <a:pt x="2" y="1872"/>
                </a:lnTo>
                <a:lnTo>
                  <a:pt x="2" y="1871"/>
                </a:lnTo>
                <a:lnTo>
                  <a:pt x="2" y="1840"/>
                </a:lnTo>
                <a:lnTo>
                  <a:pt x="2" y="1836"/>
                </a:lnTo>
                <a:lnTo>
                  <a:pt x="2" y="1835"/>
                </a:lnTo>
                <a:lnTo>
                  <a:pt x="2" y="1834"/>
                </a:lnTo>
                <a:lnTo>
                  <a:pt x="2" y="1830"/>
                </a:lnTo>
                <a:lnTo>
                  <a:pt x="2" y="1827"/>
                </a:lnTo>
                <a:lnTo>
                  <a:pt x="2" y="1824"/>
                </a:lnTo>
                <a:lnTo>
                  <a:pt x="2" y="1818"/>
                </a:lnTo>
                <a:lnTo>
                  <a:pt x="2" y="1813"/>
                </a:lnTo>
                <a:lnTo>
                  <a:pt x="2" y="1811"/>
                </a:lnTo>
                <a:lnTo>
                  <a:pt x="2" y="1805"/>
                </a:lnTo>
                <a:lnTo>
                  <a:pt x="2" y="1804"/>
                </a:lnTo>
                <a:lnTo>
                  <a:pt x="2" y="1801"/>
                </a:lnTo>
                <a:lnTo>
                  <a:pt x="2" y="1799"/>
                </a:lnTo>
                <a:lnTo>
                  <a:pt x="2" y="1785"/>
                </a:lnTo>
                <a:lnTo>
                  <a:pt x="2" y="1783"/>
                </a:lnTo>
                <a:lnTo>
                  <a:pt x="2" y="1773"/>
                </a:lnTo>
                <a:lnTo>
                  <a:pt x="2" y="1765"/>
                </a:lnTo>
                <a:lnTo>
                  <a:pt x="2" y="1759"/>
                </a:lnTo>
                <a:lnTo>
                  <a:pt x="2" y="1758"/>
                </a:lnTo>
                <a:lnTo>
                  <a:pt x="2" y="1746"/>
                </a:lnTo>
                <a:lnTo>
                  <a:pt x="2" y="1734"/>
                </a:lnTo>
                <a:lnTo>
                  <a:pt x="2" y="1725"/>
                </a:lnTo>
                <a:lnTo>
                  <a:pt x="2" y="1721"/>
                </a:lnTo>
                <a:lnTo>
                  <a:pt x="2" y="1720"/>
                </a:lnTo>
                <a:lnTo>
                  <a:pt x="2" y="1708"/>
                </a:lnTo>
                <a:lnTo>
                  <a:pt x="2" y="1695"/>
                </a:lnTo>
                <a:lnTo>
                  <a:pt x="2" y="1694"/>
                </a:lnTo>
                <a:lnTo>
                  <a:pt x="2" y="1691"/>
                </a:lnTo>
                <a:lnTo>
                  <a:pt x="2" y="1690"/>
                </a:lnTo>
                <a:lnTo>
                  <a:pt x="2" y="1685"/>
                </a:lnTo>
                <a:lnTo>
                  <a:pt x="2" y="1683"/>
                </a:lnTo>
                <a:lnTo>
                  <a:pt x="2" y="1682"/>
                </a:lnTo>
                <a:lnTo>
                  <a:pt x="2" y="1676"/>
                </a:lnTo>
                <a:lnTo>
                  <a:pt x="2" y="1675"/>
                </a:lnTo>
                <a:lnTo>
                  <a:pt x="2" y="1673"/>
                </a:lnTo>
                <a:lnTo>
                  <a:pt x="2" y="1669"/>
                </a:lnTo>
                <a:lnTo>
                  <a:pt x="2" y="1654"/>
                </a:lnTo>
                <a:lnTo>
                  <a:pt x="2" y="1643"/>
                </a:lnTo>
                <a:lnTo>
                  <a:pt x="1" y="1628"/>
                </a:lnTo>
                <a:lnTo>
                  <a:pt x="1" y="1627"/>
                </a:lnTo>
                <a:lnTo>
                  <a:pt x="2" y="1614"/>
                </a:lnTo>
                <a:lnTo>
                  <a:pt x="2" y="1609"/>
                </a:lnTo>
                <a:lnTo>
                  <a:pt x="2" y="1559"/>
                </a:lnTo>
                <a:lnTo>
                  <a:pt x="2" y="1547"/>
                </a:lnTo>
                <a:lnTo>
                  <a:pt x="2" y="1534"/>
                </a:lnTo>
                <a:lnTo>
                  <a:pt x="2" y="1512"/>
                </a:lnTo>
                <a:lnTo>
                  <a:pt x="2" y="1505"/>
                </a:lnTo>
                <a:lnTo>
                  <a:pt x="4" y="1473"/>
                </a:lnTo>
                <a:lnTo>
                  <a:pt x="2" y="1436"/>
                </a:lnTo>
                <a:lnTo>
                  <a:pt x="2" y="1435"/>
                </a:lnTo>
                <a:lnTo>
                  <a:pt x="1" y="1432"/>
                </a:lnTo>
                <a:lnTo>
                  <a:pt x="1" y="1376"/>
                </a:lnTo>
                <a:lnTo>
                  <a:pt x="1" y="1372"/>
                </a:lnTo>
                <a:lnTo>
                  <a:pt x="2" y="1353"/>
                </a:lnTo>
                <a:lnTo>
                  <a:pt x="2" y="1325"/>
                </a:lnTo>
                <a:lnTo>
                  <a:pt x="1" y="1313"/>
                </a:lnTo>
                <a:lnTo>
                  <a:pt x="1" y="1289"/>
                </a:lnTo>
                <a:lnTo>
                  <a:pt x="2" y="1229"/>
                </a:lnTo>
                <a:lnTo>
                  <a:pt x="2" y="1208"/>
                </a:lnTo>
                <a:lnTo>
                  <a:pt x="2" y="1206"/>
                </a:lnTo>
                <a:lnTo>
                  <a:pt x="2" y="1204"/>
                </a:lnTo>
                <a:lnTo>
                  <a:pt x="0" y="1204"/>
                </a:lnTo>
                <a:lnTo>
                  <a:pt x="0" y="1192"/>
                </a:lnTo>
                <a:lnTo>
                  <a:pt x="0" y="1143"/>
                </a:lnTo>
                <a:lnTo>
                  <a:pt x="0" y="1131"/>
                </a:lnTo>
                <a:lnTo>
                  <a:pt x="0" y="1096"/>
                </a:lnTo>
                <a:lnTo>
                  <a:pt x="0" y="1057"/>
                </a:lnTo>
                <a:lnTo>
                  <a:pt x="0" y="1051"/>
                </a:lnTo>
                <a:lnTo>
                  <a:pt x="0" y="1022"/>
                </a:lnTo>
                <a:lnTo>
                  <a:pt x="0" y="1021"/>
                </a:lnTo>
                <a:lnTo>
                  <a:pt x="0" y="1016"/>
                </a:lnTo>
                <a:lnTo>
                  <a:pt x="0" y="1010"/>
                </a:lnTo>
                <a:lnTo>
                  <a:pt x="0" y="989"/>
                </a:lnTo>
                <a:lnTo>
                  <a:pt x="0" y="939"/>
                </a:lnTo>
                <a:lnTo>
                  <a:pt x="0" y="929"/>
                </a:lnTo>
                <a:lnTo>
                  <a:pt x="0" y="923"/>
                </a:lnTo>
                <a:lnTo>
                  <a:pt x="0" y="891"/>
                </a:lnTo>
                <a:lnTo>
                  <a:pt x="0" y="881"/>
                </a:lnTo>
                <a:lnTo>
                  <a:pt x="0" y="867"/>
                </a:lnTo>
                <a:lnTo>
                  <a:pt x="0" y="866"/>
                </a:lnTo>
                <a:lnTo>
                  <a:pt x="0" y="865"/>
                </a:lnTo>
                <a:lnTo>
                  <a:pt x="0" y="839"/>
                </a:lnTo>
                <a:lnTo>
                  <a:pt x="0" y="838"/>
                </a:lnTo>
                <a:lnTo>
                  <a:pt x="0" y="837"/>
                </a:lnTo>
                <a:lnTo>
                  <a:pt x="0" y="836"/>
                </a:lnTo>
                <a:lnTo>
                  <a:pt x="0" y="830"/>
                </a:lnTo>
                <a:lnTo>
                  <a:pt x="0" y="829"/>
                </a:lnTo>
                <a:lnTo>
                  <a:pt x="0" y="826"/>
                </a:lnTo>
                <a:lnTo>
                  <a:pt x="0" y="819"/>
                </a:lnTo>
                <a:lnTo>
                  <a:pt x="0" y="803"/>
                </a:lnTo>
                <a:lnTo>
                  <a:pt x="0" y="758"/>
                </a:lnTo>
                <a:lnTo>
                  <a:pt x="0" y="736"/>
                </a:lnTo>
                <a:lnTo>
                  <a:pt x="0" y="695"/>
                </a:lnTo>
                <a:lnTo>
                  <a:pt x="0" y="653"/>
                </a:lnTo>
                <a:lnTo>
                  <a:pt x="0" y="619"/>
                </a:lnTo>
                <a:lnTo>
                  <a:pt x="0" y="617"/>
                </a:lnTo>
                <a:lnTo>
                  <a:pt x="0" y="616"/>
                </a:lnTo>
                <a:lnTo>
                  <a:pt x="0" y="596"/>
                </a:lnTo>
                <a:lnTo>
                  <a:pt x="0" y="590"/>
                </a:lnTo>
                <a:lnTo>
                  <a:pt x="0" y="589"/>
                </a:lnTo>
                <a:lnTo>
                  <a:pt x="0" y="586"/>
                </a:lnTo>
                <a:lnTo>
                  <a:pt x="0" y="585"/>
                </a:lnTo>
                <a:lnTo>
                  <a:pt x="0" y="581"/>
                </a:lnTo>
                <a:lnTo>
                  <a:pt x="0" y="580"/>
                </a:lnTo>
                <a:lnTo>
                  <a:pt x="0" y="566"/>
                </a:lnTo>
                <a:lnTo>
                  <a:pt x="0" y="564"/>
                </a:lnTo>
                <a:lnTo>
                  <a:pt x="0" y="562"/>
                </a:lnTo>
                <a:lnTo>
                  <a:pt x="0" y="550"/>
                </a:lnTo>
                <a:lnTo>
                  <a:pt x="0" y="547"/>
                </a:lnTo>
                <a:lnTo>
                  <a:pt x="0" y="536"/>
                </a:lnTo>
                <a:lnTo>
                  <a:pt x="0" y="496"/>
                </a:lnTo>
                <a:lnTo>
                  <a:pt x="0" y="495"/>
                </a:lnTo>
                <a:lnTo>
                  <a:pt x="1" y="441"/>
                </a:lnTo>
                <a:lnTo>
                  <a:pt x="1" y="435"/>
                </a:lnTo>
                <a:lnTo>
                  <a:pt x="1" y="394"/>
                </a:lnTo>
                <a:lnTo>
                  <a:pt x="1" y="391"/>
                </a:lnTo>
                <a:lnTo>
                  <a:pt x="1" y="362"/>
                </a:lnTo>
                <a:lnTo>
                  <a:pt x="1" y="326"/>
                </a:lnTo>
                <a:lnTo>
                  <a:pt x="1" y="303"/>
                </a:lnTo>
                <a:lnTo>
                  <a:pt x="1" y="301"/>
                </a:lnTo>
                <a:lnTo>
                  <a:pt x="1" y="284"/>
                </a:lnTo>
                <a:lnTo>
                  <a:pt x="1" y="281"/>
                </a:lnTo>
                <a:lnTo>
                  <a:pt x="1" y="264"/>
                </a:lnTo>
                <a:lnTo>
                  <a:pt x="1" y="263"/>
                </a:lnTo>
                <a:lnTo>
                  <a:pt x="1" y="262"/>
                </a:lnTo>
                <a:lnTo>
                  <a:pt x="1" y="246"/>
                </a:lnTo>
                <a:lnTo>
                  <a:pt x="1" y="245"/>
                </a:lnTo>
                <a:lnTo>
                  <a:pt x="1" y="218"/>
                </a:lnTo>
                <a:lnTo>
                  <a:pt x="1" y="217"/>
                </a:lnTo>
                <a:lnTo>
                  <a:pt x="1" y="215"/>
                </a:lnTo>
                <a:lnTo>
                  <a:pt x="1" y="212"/>
                </a:lnTo>
                <a:lnTo>
                  <a:pt x="1" y="204"/>
                </a:lnTo>
                <a:lnTo>
                  <a:pt x="1" y="189"/>
                </a:lnTo>
                <a:lnTo>
                  <a:pt x="2" y="188"/>
                </a:lnTo>
                <a:lnTo>
                  <a:pt x="2" y="155"/>
                </a:lnTo>
                <a:lnTo>
                  <a:pt x="2" y="88"/>
                </a:lnTo>
                <a:lnTo>
                  <a:pt x="2" y="86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697" name="Freeform 381">
            <a:extLst>
              <a:ext uri="{FF2B5EF4-FFF2-40B4-BE49-F238E27FC236}">
                <a16:creationId xmlns:a16="http://schemas.microsoft.com/office/drawing/2014/main" id="{E413D917-EE53-81CD-AD5C-063132802506}"/>
              </a:ext>
            </a:extLst>
          </p:cNvPr>
          <p:cNvSpPr>
            <a:spLocks noEditPoints="1"/>
          </p:cNvSpPr>
          <p:nvPr/>
        </p:nvSpPr>
        <p:spPr bwMode="auto">
          <a:xfrm>
            <a:off x="3096841" y="1273812"/>
            <a:ext cx="835975" cy="1590048"/>
          </a:xfrm>
          <a:custGeom>
            <a:avLst/>
            <a:gdLst>
              <a:gd name="T0" fmla="*/ 60 w 592"/>
              <a:gd name="T1" fmla="*/ 711 h 1126"/>
              <a:gd name="T2" fmla="*/ 165 w 592"/>
              <a:gd name="T3" fmla="*/ 734 h 1126"/>
              <a:gd name="T4" fmla="*/ 255 w 592"/>
              <a:gd name="T5" fmla="*/ 708 h 1126"/>
              <a:gd name="T6" fmla="*/ 238 w 592"/>
              <a:gd name="T7" fmla="*/ 590 h 1126"/>
              <a:gd name="T8" fmla="*/ 229 w 592"/>
              <a:gd name="T9" fmla="*/ 465 h 1126"/>
              <a:gd name="T10" fmla="*/ 180 w 592"/>
              <a:gd name="T11" fmla="*/ 385 h 1126"/>
              <a:gd name="T12" fmla="*/ 152 w 592"/>
              <a:gd name="T13" fmla="*/ 265 h 1126"/>
              <a:gd name="T14" fmla="*/ 157 w 592"/>
              <a:gd name="T15" fmla="*/ 205 h 1126"/>
              <a:gd name="T16" fmla="*/ 133 w 592"/>
              <a:gd name="T17" fmla="*/ 152 h 1126"/>
              <a:gd name="T18" fmla="*/ 195 w 592"/>
              <a:gd name="T19" fmla="*/ 0 h 1126"/>
              <a:gd name="T20" fmla="*/ 251 w 592"/>
              <a:gd name="T21" fmla="*/ 45 h 1126"/>
              <a:gd name="T22" fmla="*/ 262 w 592"/>
              <a:gd name="T23" fmla="*/ 87 h 1126"/>
              <a:gd name="T24" fmla="*/ 269 w 592"/>
              <a:gd name="T25" fmla="*/ 175 h 1126"/>
              <a:gd name="T26" fmla="*/ 323 w 592"/>
              <a:gd name="T27" fmla="*/ 163 h 1126"/>
              <a:gd name="T28" fmla="*/ 367 w 592"/>
              <a:gd name="T29" fmla="*/ 229 h 1126"/>
              <a:gd name="T30" fmla="*/ 505 w 592"/>
              <a:gd name="T31" fmla="*/ 214 h 1126"/>
              <a:gd name="T32" fmla="*/ 539 w 592"/>
              <a:gd name="T33" fmla="*/ 234 h 1126"/>
              <a:gd name="T34" fmla="*/ 543 w 592"/>
              <a:gd name="T35" fmla="*/ 267 h 1126"/>
              <a:gd name="T36" fmla="*/ 539 w 592"/>
              <a:gd name="T37" fmla="*/ 338 h 1126"/>
              <a:gd name="T38" fmla="*/ 592 w 592"/>
              <a:gd name="T39" fmla="*/ 447 h 1126"/>
              <a:gd name="T40" fmla="*/ 572 w 592"/>
              <a:gd name="T41" fmla="*/ 577 h 1126"/>
              <a:gd name="T42" fmla="*/ 527 w 592"/>
              <a:gd name="T43" fmla="*/ 612 h 1126"/>
              <a:gd name="T44" fmla="*/ 482 w 592"/>
              <a:gd name="T45" fmla="*/ 694 h 1126"/>
              <a:gd name="T46" fmla="*/ 497 w 592"/>
              <a:gd name="T47" fmla="*/ 706 h 1126"/>
              <a:gd name="T48" fmla="*/ 568 w 592"/>
              <a:gd name="T49" fmla="*/ 734 h 1126"/>
              <a:gd name="T50" fmla="*/ 551 w 592"/>
              <a:gd name="T51" fmla="*/ 782 h 1126"/>
              <a:gd name="T52" fmla="*/ 570 w 592"/>
              <a:gd name="T53" fmla="*/ 838 h 1126"/>
              <a:gd name="T54" fmla="*/ 513 w 592"/>
              <a:gd name="T55" fmla="*/ 876 h 1126"/>
              <a:gd name="T56" fmla="*/ 520 w 592"/>
              <a:gd name="T57" fmla="*/ 971 h 1126"/>
              <a:gd name="T58" fmla="*/ 522 w 592"/>
              <a:gd name="T59" fmla="*/ 1044 h 1126"/>
              <a:gd name="T60" fmla="*/ 522 w 592"/>
              <a:gd name="T61" fmla="*/ 1125 h 1126"/>
              <a:gd name="T62" fmla="*/ 255 w 592"/>
              <a:gd name="T63" fmla="*/ 1093 h 1126"/>
              <a:gd name="T64" fmla="*/ 155 w 592"/>
              <a:gd name="T65" fmla="*/ 983 h 1126"/>
              <a:gd name="T66" fmla="*/ 190 w 592"/>
              <a:gd name="T67" fmla="*/ 971 h 1126"/>
              <a:gd name="T68" fmla="*/ 224 w 592"/>
              <a:gd name="T69" fmla="*/ 912 h 1126"/>
              <a:gd name="T70" fmla="*/ 152 w 592"/>
              <a:gd name="T71" fmla="*/ 915 h 1126"/>
              <a:gd name="T72" fmla="*/ 125 w 592"/>
              <a:gd name="T73" fmla="*/ 955 h 1126"/>
              <a:gd name="T74" fmla="*/ 64 w 592"/>
              <a:gd name="T75" fmla="*/ 957 h 1126"/>
              <a:gd name="T76" fmla="*/ 140 w 592"/>
              <a:gd name="T77" fmla="*/ 864 h 1126"/>
              <a:gd name="T78" fmla="*/ 75 w 592"/>
              <a:gd name="T79" fmla="*/ 762 h 1126"/>
              <a:gd name="T80" fmla="*/ 30 w 592"/>
              <a:gd name="T81" fmla="*/ 750 h 1126"/>
              <a:gd name="T82" fmla="*/ 79 w 592"/>
              <a:gd name="T83" fmla="*/ 938 h 1126"/>
              <a:gd name="T84" fmla="*/ 191 w 592"/>
              <a:gd name="T85" fmla="*/ 910 h 1126"/>
              <a:gd name="T86" fmla="*/ 172 w 592"/>
              <a:gd name="T87" fmla="*/ 73 h 1126"/>
              <a:gd name="T88" fmla="*/ 217 w 592"/>
              <a:gd name="T89" fmla="*/ 1008 h 1126"/>
              <a:gd name="T90" fmla="*/ 225 w 592"/>
              <a:gd name="T91" fmla="*/ 989 h 1126"/>
              <a:gd name="T92" fmla="*/ 234 w 592"/>
              <a:gd name="T93" fmla="*/ 937 h 1126"/>
              <a:gd name="T94" fmla="*/ 266 w 592"/>
              <a:gd name="T95" fmla="*/ 920 h 1126"/>
              <a:gd name="T96" fmla="*/ 270 w 592"/>
              <a:gd name="T97" fmla="*/ 947 h 1126"/>
              <a:gd name="T98" fmla="*/ 306 w 592"/>
              <a:gd name="T99" fmla="*/ 1008 h 1126"/>
              <a:gd name="T100" fmla="*/ 276 w 592"/>
              <a:gd name="T101" fmla="*/ 963 h 1126"/>
              <a:gd name="T102" fmla="*/ 285 w 592"/>
              <a:gd name="T103" fmla="*/ 918 h 1126"/>
              <a:gd name="T104" fmla="*/ 304 w 592"/>
              <a:gd name="T105" fmla="*/ 970 h 1126"/>
              <a:gd name="T106" fmla="*/ 358 w 592"/>
              <a:gd name="T107" fmla="*/ 355 h 1126"/>
              <a:gd name="T108" fmla="*/ 335 w 592"/>
              <a:gd name="T109" fmla="*/ 354 h 1126"/>
              <a:gd name="T110" fmla="*/ 337 w 592"/>
              <a:gd name="T111" fmla="*/ 374 h 1126"/>
              <a:gd name="T112" fmla="*/ 432 w 592"/>
              <a:gd name="T113" fmla="*/ 391 h 1126"/>
              <a:gd name="T114" fmla="*/ 511 w 592"/>
              <a:gd name="T115" fmla="*/ 318 h 1126"/>
              <a:gd name="T116" fmla="*/ 488 w 592"/>
              <a:gd name="T117" fmla="*/ 249 h 1126"/>
              <a:gd name="T118" fmla="*/ 504 w 592"/>
              <a:gd name="T119" fmla="*/ 243 h 1126"/>
              <a:gd name="T120" fmla="*/ 513 w 592"/>
              <a:gd name="T121" fmla="*/ 273 h 1126"/>
              <a:gd name="T122" fmla="*/ 583 w 592"/>
              <a:gd name="T123" fmla="*/ 477 h 1126"/>
              <a:gd name="T124" fmla="*/ 266 w 592"/>
              <a:gd name="T125" fmla="*/ 1022 h 1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2" h="1126">
                <a:moveTo>
                  <a:pt x="294" y="998"/>
                </a:moveTo>
                <a:lnTo>
                  <a:pt x="295" y="998"/>
                </a:lnTo>
                <a:lnTo>
                  <a:pt x="295" y="996"/>
                </a:lnTo>
                <a:lnTo>
                  <a:pt x="296" y="996"/>
                </a:lnTo>
                <a:lnTo>
                  <a:pt x="297" y="996"/>
                </a:lnTo>
                <a:lnTo>
                  <a:pt x="299" y="996"/>
                </a:lnTo>
                <a:lnTo>
                  <a:pt x="306" y="996"/>
                </a:lnTo>
                <a:lnTo>
                  <a:pt x="306" y="998"/>
                </a:lnTo>
                <a:lnTo>
                  <a:pt x="306" y="999"/>
                </a:lnTo>
                <a:lnTo>
                  <a:pt x="305" y="999"/>
                </a:lnTo>
                <a:lnTo>
                  <a:pt x="304" y="1000"/>
                </a:lnTo>
                <a:lnTo>
                  <a:pt x="302" y="1001"/>
                </a:lnTo>
                <a:lnTo>
                  <a:pt x="301" y="1002"/>
                </a:lnTo>
                <a:lnTo>
                  <a:pt x="299" y="1002"/>
                </a:lnTo>
                <a:lnTo>
                  <a:pt x="298" y="1002"/>
                </a:lnTo>
                <a:lnTo>
                  <a:pt x="297" y="1002"/>
                </a:lnTo>
                <a:lnTo>
                  <a:pt x="296" y="1002"/>
                </a:lnTo>
                <a:lnTo>
                  <a:pt x="294" y="1002"/>
                </a:lnTo>
                <a:lnTo>
                  <a:pt x="294" y="998"/>
                </a:lnTo>
                <a:close/>
                <a:moveTo>
                  <a:pt x="0" y="724"/>
                </a:moveTo>
                <a:lnTo>
                  <a:pt x="0" y="720"/>
                </a:lnTo>
                <a:lnTo>
                  <a:pt x="0" y="719"/>
                </a:lnTo>
                <a:lnTo>
                  <a:pt x="0" y="715"/>
                </a:lnTo>
                <a:lnTo>
                  <a:pt x="0" y="713"/>
                </a:lnTo>
                <a:lnTo>
                  <a:pt x="0" y="712"/>
                </a:lnTo>
                <a:lnTo>
                  <a:pt x="3" y="712"/>
                </a:lnTo>
                <a:lnTo>
                  <a:pt x="9" y="712"/>
                </a:lnTo>
                <a:lnTo>
                  <a:pt x="11" y="712"/>
                </a:lnTo>
                <a:lnTo>
                  <a:pt x="13" y="712"/>
                </a:lnTo>
                <a:lnTo>
                  <a:pt x="14" y="712"/>
                </a:lnTo>
                <a:lnTo>
                  <a:pt x="19" y="712"/>
                </a:lnTo>
                <a:lnTo>
                  <a:pt x="20" y="712"/>
                </a:lnTo>
                <a:lnTo>
                  <a:pt x="21" y="712"/>
                </a:lnTo>
                <a:lnTo>
                  <a:pt x="23" y="712"/>
                </a:lnTo>
                <a:lnTo>
                  <a:pt x="25" y="712"/>
                </a:lnTo>
                <a:lnTo>
                  <a:pt x="25" y="713"/>
                </a:lnTo>
                <a:lnTo>
                  <a:pt x="25" y="719"/>
                </a:lnTo>
                <a:lnTo>
                  <a:pt x="25" y="723"/>
                </a:lnTo>
                <a:lnTo>
                  <a:pt x="25" y="724"/>
                </a:lnTo>
                <a:lnTo>
                  <a:pt x="26" y="724"/>
                </a:lnTo>
                <a:lnTo>
                  <a:pt x="28" y="724"/>
                </a:lnTo>
                <a:lnTo>
                  <a:pt x="29" y="724"/>
                </a:lnTo>
                <a:lnTo>
                  <a:pt x="31" y="724"/>
                </a:lnTo>
                <a:lnTo>
                  <a:pt x="37" y="723"/>
                </a:lnTo>
                <a:lnTo>
                  <a:pt x="37" y="719"/>
                </a:lnTo>
                <a:lnTo>
                  <a:pt x="37" y="717"/>
                </a:lnTo>
                <a:lnTo>
                  <a:pt x="38" y="717"/>
                </a:lnTo>
                <a:lnTo>
                  <a:pt x="44" y="716"/>
                </a:lnTo>
                <a:lnTo>
                  <a:pt x="44" y="714"/>
                </a:lnTo>
                <a:lnTo>
                  <a:pt x="44" y="713"/>
                </a:lnTo>
                <a:lnTo>
                  <a:pt x="44" y="712"/>
                </a:lnTo>
                <a:lnTo>
                  <a:pt x="44" y="711"/>
                </a:lnTo>
                <a:lnTo>
                  <a:pt x="47" y="711"/>
                </a:lnTo>
                <a:lnTo>
                  <a:pt x="48" y="711"/>
                </a:lnTo>
                <a:lnTo>
                  <a:pt x="51" y="711"/>
                </a:lnTo>
                <a:lnTo>
                  <a:pt x="53" y="711"/>
                </a:lnTo>
                <a:lnTo>
                  <a:pt x="57" y="711"/>
                </a:lnTo>
                <a:lnTo>
                  <a:pt x="60" y="711"/>
                </a:lnTo>
                <a:lnTo>
                  <a:pt x="61" y="711"/>
                </a:lnTo>
                <a:lnTo>
                  <a:pt x="63" y="711"/>
                </a:lnTo>
                <a:lnTo>
                  <a:pt x="64" y="711"/>
                </a:lnTo>
                <a:lnTo>
                  <a:pt x="65" y="711"/>
                </a:lnTo>
                <a:lnTo>
                  <a:pt x="66" y="711"/>
                </a:lnTo>
                <a:lnTo>
                  <a:pt x="70" y="711"/>
                </a:lnTo>
                <a:lnTo>
                  <a:pt x="75" y="709"/>
                </a:lnTo>
                <a:lnTo>
                  <a:pt x="75" y="711"/>
                </a:lnTo>
                <a:lnTo>
                  <a:pt x="75" y="712"/>
                </a:lnTo>
                <a:lnTo>
                  <a:pt x="75" y="714"/>
                </a:lnTo>
                <a:lnTo>
                  <a:pt x="75" y="715"/>
                </a:lnTo>
                <a:lnTo>
                  <a:pt x="75" y="716"/>
                </a:lnTo>
                <a:lnTo>
                  <a:pt x="75" y="721"/>
                </a:lnTo>
                <a:lnTo>
                  <a:pt x="75" y="722"/>
                </a:lnTo>
                <a:lnTo>
                  <a:pt x="75" y="723"/>
                </a:lnTo>
                <a:lnTo>
                  <a:pt x="75" y="726"/>
                </a:lnTo>
                <a:lnTo>
                  <a:pt x="75" y="728"/>
                </a:lnTo>
                <a:lnTo>
                  <a:pt x="75" y="730"/>
                </a:lnTo>
                <a:lnTo>
                  <a:pt x="75" y="734"/>
                </a:lnTo>
                <a:lnTo>
                  <a:pt x="75" y="736"/>
                </a:lnTo>
                <a:lnTo>
                  <a:pt x="77" y="736"/>
                </a:lnTo>
                <a:lnTo>
                  <a:pt x="78" y="736"/>
                </a:lnTo>
                <a:lnTo>
                  <a:pt x="80" y="736"/>
                </a:lnTo>
                <a:lnTo>
                  <a:pt x="81" y="736"/>
                </a:lnTo>
                <a:lnTo>
                  <a:pt x="82" y="736"/>
                </a:lnTo>
                <a:lnTo>
                  <a:pt x="89" y="736"/>
                </a:lnTo>
                <a:lnTo>
                  <a:pt x="94" y="736"/>
                </a:lnTo>
                <a:lnTo>
                  <a:pt x="101" y="736"/>
                </a:lnTo>
                <a:lnTo>
                  <a:pt x="103" y="736"/>
                </a:lnTo>
                <a:lnTo>
                  <a:pt x="105" y="736"/>
                </a:lnTo>
                <a:lnTo>
                  <a:pt x="108" y="736"/>
                </a:lnTo>
                <a:lnTo>
                  <a:pt x="115" y="736"/>
                </a:lnTo>
                <a:lnTo>
                  <a:pt x="116" y="736"/>
                </a:lnTo>
                <a:lnTo>
                  <a:pt x="118" y="736"/>
                </a:lnTo>
                <a:lnTo>
                  <a:pt x="121" y="736"/>
                </a:lnTo>
                <a:lnTo>
                  <a:pt x="123" y="736"/>
                </a:lnTo>
                <a:lnTo>
                  <a:pt x="126" y="736"/>
                </a:lnTo>
                <a:lnTo>
                  <a:pt x="128" y="736"/>
                </a:lnTo>
                <a:lnTo>
                  <a:pt x="130" y="736"/>
                </a:lnTo>
                <a:lnTo>
                  <a:pt x="132" y="734"/>
                </a:lnTo>
                <a:lnTo>
                  <a:pt x="133" y="734"/>
                </a:lnTo>
                <a:lnTo>
                  <a:pt x="134" y="734"/>
                </a:lnTo>
                <a:lnTo>
                  <a:pt x="137" y="734"/>
                </a:lnTo>
                <a:lnTo>
                  <a:pt x="138" y="734"/>
                </a:lnTo>
                <a:lnTo>
                  <a:pt x="139" y="734"/>
                </a:lnTo>
                <a:lnTo>
                  <a:pt x="141" y="734"/>
                </a:lnTo>
                <a:lnTo>
                  <a:pt x="142" y="734"/>
                </a:lnTo>
                <a:lnTo>
                  <a:pt x="143" y="734"/>
                </a:lnTo>
                <a:lnTo>
                  <a:pt x="146" y="734"/>
                </a:lnTo>
                <a:lnTo>
                  <a:pt x="147" y="734"/>
                </a:lnTo>
                <a:lnTo>
                  <a:pt x="148" y="734"/>
                </a:lnTo>
                <a:lnTo>
                  <a:pt x="150" y="734"/>
                </a:lnTo>
                <a:lnTo>
                  <a:pt x="152" y="734"/>
                </a:lnTo>
                <a:lnTo>
                  <a:pt x="154" y="734"/>
                </a:lnTo>
                <a:lnTo>
                  <a:pt x="159" y="734"/>
                </a:lnTo>
                <a:lnTo>
                  <a:pt x="163" y="734"/>
                </a:lnTo>
                <a:lnTo>
                  <a:pt x="164" y="734"/>
                </a:lnTo>
                <a:lnTo>
                  <a:pt x="165" y="734"/>
                </a:lnTo>
                <a:lnTo>
                  <a:pt x="166" y="734"/>
                </a:lnTo>
                <a:lnTo>
                  <a:pt x="167" y="734"/>
                </a:lnTo>
                <a:lnTo>
                  <a:pt x="168" y="734"/>
                </a:lnTo>
                <a:lnTo>
                  <a:pt x="170" y="734"/>
                </a:lnTo>
                <a:lnTo>
                  <a:pt x="172" y="734"/>
                </a:lnTo>
                <a:lnTo>
                  <a:pt x="175" y="734"/>
                </a:lnTo>
                <a:lnTo>
                  <a:pt x="176" y="734"/>
                </a:lnTo>
                <a:lnTo>
                  <a:pt x="178" y="734"/>
                </a:lnTo>
                <a:lnTo>
                  <a:pt x="180" y="734"/>
                </a:lnTo>
                <a:lnTo>
                  <a:pt x="182" y="734"/>
                </a:lnTo>
                <a:lnTo>
                  <a:pt x="184" y="734"/>
                </a:lnTo>
                <a:lnTo>
                  <a:pt x="187" y="734"/>
                </a:lnTo>
                <a:lnTo>
                  <a:pt x="189" y="734"/>
                </a:lnTo>
                <a:lnTo>
                  <a:pt x="190" y="734"/>
                </a:lnTo>
                <a:lnTo>
                  <a:pt x="191" y="733"/>
                </a:lnTo>
                <a:lnTo>
                  <a:pt x="193" y="733"/>
                </a:lnTo>
                <a:lnTo>
                  <a:pt x="194" y="733"/>
                </a:lnTo>
                <a:lnTo>
                  <a:pt x="195" y="733"/>
                </a:lnTo>
                <a:lnTo>
                  <a:pt x="197" y="733"/>
                </a:lnTo>
                <a:lnTo>
                  <a:pt x="198" y="733"/>
                </a:lnTo>
                <a:lnTo>
                  <a:pt x="200" y="733"/>
                </a:lnTo>
                <a:lnTo>
                  <a:pt x="201" y="733"/>
                </a:lnTo>
                <a:lnTo>
                  <a:pt x="203" y="733"/>
                </a:lnTo>
                <a:lnTo>
                  <a:pt x="204" y="733"/>
                </a:lnTo>
                <a:lnTo>
                  <a:pt x="206" y="733"/>
                </a:lnTo>
                <a:lnTo>
                  <a:pt x="207" y="733"/>
                </a:lnTo>
                <a:lnTo>
                  <a:pt x="208" y="733"/>
                </a:lnTo>
                <a:lnTo>
                  <a:pt x="209" y="733"/>
                </a:lnTo>
                <a:lnTo>
                  <a:pt x="210" y="733"/>
                </a:lnTo>
                <a:lnTo>
                  <a:pt x="212" y="733"/>
                </a:lnTo>
                <a:lnTo>
                  <a:pt x="215" y="733"/>
                </a:lnTo>
                <a:lnTo>
                  <a:pt x="217" y="733"/>
                </a:lnTo>
                <a:lnTo>
                  <a:pt x="218" y="733"/>
                </a:lnTo>
                <a:lnTo>
                  <a:pt x="219" y="733"/>
                </a:lnTo>
                <a:lnTo>
                  <a:pt x="220" y="733"/>
                </a:lnTo>
                <a:lnTo>
                  <a:pt x="224" y="733"/>
                </a:lnTo>
                <a:lnTo>
                  <a:pt x="225" y="733"/>
                </a:lnTo>
                <a:lnTo>
                  <a:pt x="227" y="733"/>
                </a:lnTo>
                <a:lnTo>
                  <a:pt x="229" y="733"/>
                </a:lnTo>
                <a:lnTo>
                  <a:pt x="230" y="733"/>
                </a:lnTo>
                <a:lnTo>
                  <a:pt x="243" y="733"/>
                </a:lnTo>
                <a:lnTo>
                  <a:pt x="250" y="734"/>
                </a:lnTo>
                <a:lnTo>
                  <a:pt x="254" y="733"/>
                </a:lnTo>
                <a:lnTo>
                  <a:pt x="255" y="733"/>
                </a:lnTo>
                <a:lnTo>
                  <a:pt x="255" y="732"/>
                </a:lnTo>
                <a:lnTo>
                  <a:pt x="255" y="730"/>
                </a:lnTo>
                <a:lnTo>
                  <a:pt x="255" y="728"/>
                </a:lnTo>
                <a:lnTo>
                  <a:pt x="255" y="726"/>
                </a:lnTo>
                <a:lnTo>
                  <a:pt x="255" y="722"/>
                </a:lnTo>
                <a:lnTo>
                  <a:pt x="255" y="721"/>
                </a:lnTo>
                <a:lnTo>
                  <a:pt x="255" y="720"/>
                </a:lnTo>
                <a:lnTo>
                  <a:pt x="255" y="716"/>
                </a:lnTo>
                <a:lnTo>
                  <a:pt x="255" y="715"/>
                </a:lnTo>
                <a:lnTo>
                  <a:pt x="255" y="714"/>
                </a:lnTo>
                <a:lnTo>
                  <a:pt x="255" y="713"/>
                </a:lnTo>
                <a:lnTo>
                  <a:pt x="255" y="712"/>
                </a:lnTo>
                <a:lnTo>
                  <a:pt x="255" y="711"/>
                </a:lnTo>
                <a:lnTo>
                  <a:pt x="255" y="708"/>
                </a:lnTo>
                <a:lnTo>
                  <a:pt x="255" y="704"/>
                </a:lnTo>
                <a:lnTo>
                  <a:pt x="255" y="702"/>
                </a:lnTo>
                <a:lnTo>
                  <a:pt x="255" y="700"/>
                </a:lnTo>
                <a:lnTo>
                  <a:pt x="255" y="698"/>
                </a:lnTo>
                <a:lnTo>
                  <a:pt x="255" y="695"/>
                </a:lnTo>
                <a:lnTo>
                  <a:pt x="255" y="692"/>
                </a:lnTo>
                <a:lnTo>
                  <a:pt x="255" y="691"/>
                </a:lnTo>
                <a:lnTo>
                  <a:pt x="255" y="690"/>
                </a:lnTo>
                <a:lnTo>
                  <a:pt x="255" y="688"/>
                </a:lnTo>
                <a:lnTo>
                  <a:pt x="255" y="686"/>
                </a:lnTo>
                <a:lnTo>
                  <a:pt x="255" y="684"/>
                </a:lnTo>
                <a:lnTo>
                  <a:pt x="255" y="682"/>
                </a:lnTo>
                <a:lnTo>
                  <a:pt x="255" y="679"/>
                </a:lnTo>
                <a:lnTo>
                  <a:pt x="255" y="675"/>
                </a:lnTo>
                <a:lnTo>
                  <a:pt x="255" y="674"/>
                </a:lnTo>
                <a:lnTo>
                  <a:pt x="255" y="673"/>
                </a:lnTo>
                <a:lnTo>
                  <a:pt x="255" y="671"/>
                </a:lnTo>
                <a:lnTo>
                  <a:pt x="255" y="670"/>
                </a:lnTo>
                <a:lnTo>
                  <a:pt x="255" y="669"/>
                </a:lnTo>
                <a:lnTo>
                  <a:pt x="255" y="667"/>
                </a:lnTo>
                <a:lnTo>
                  <a:pt x="255" y="665"/>
                </a:lnTo>
                <a:lnTo>
                  <a:pt x="255" y="662"/>
                </a:lnTo>
                <a:lnTo>
                  <a:pt x="255" y="659"/>
                </a:lnTo>
                <a:lnTo>
                  <a:pt x="255" y="655"/>
                </a:lnTo>
                <a:lnTo>
                  <a:pt x="255" y="652"/>
                </a:lnTo>
                <a:lnTo>
                  <a:pt x="255" y="650"/>
                </a:lnTo>
                <a:lnTo>
                  <a:pt x="255" y="648"/>
                </a:lnTo>
                <a:lnTo>
                  <a:pt x="255" y="647"/>
                </a:lnTo>
                <a:lnTo>
                  <a:pt x="255" y="645"/>
                </a:lnTo>
                <a:lnTo>
                  <a:pt x="255" y="642"/>
                </a:lnTo>
                <a:lnTo>
                  <a:pt x="255" y="640"/>
                </a:lnTo>
                <a:lnTo>
                  <a:pt x="255" y="638"/>
                </a:lnTo>
                <a:lnTo>
                  <a:pt x="255" y="636"/>
                </a:lnTo>
                <a:lnTo>
                  <a:pt x="255" y="633"/>
                </a:lnTo>
                <a:lnTo>
                  <a:pt x="255" y="630"/>
                </a:lnTo>
                <a:lnTo>
                  <a:pt x="255" y="623"/>
                </a:lnTo>
                <a:lnTo>
                  <a:pt x="255" y="622"/>
                </a:lnTo>
                <a:lnTo>
                  <a:pt x="255" y="621"/>
                </a:lnTo>
                <a:lnTo>
                  <a:pt x="255" y="619"/>
                </a:lnTo>
                <a:lnTo>
                  <a:pt x="255" y="616"/>
                </a:lnTo>
                <a:lnTo>
                  <a:pt x="255" y="615"/>
                </a:lnTo>
                <a:lnTo>
                  <a:pt x="255" y="614"/>
                </a:lnTo>
                <a:lnTo>
                  <a:pt x="255" y="613"/>
                </a:lnTo>
                <a:lnTo>
                  <a:pt x="255" y="611"/>
                </a:lnTo>
                <a:lnTo>
                  <a:pt x="255" y="606"/>
                </a:lnTo>
                <a:lnTo>
                  <a:pt x="255" y="604"/>
                </a:lnTo>
                <a:lnTo>
                  <a:pt x="254" y="603"/>
                </a:lnTo>
                <a:lnTo>
                  <a:pt x="250" y="600"/>
                </a:lnTo>
                <a:lnTo>
                  <a:pt x="249" y="600"/>
                </a:lnTo>
                <a:lnTo>
                  <a:pt x="249" y="599"/>
                </a:lnTo>
                <a:lnTo>
                  <a:pt x="247" y="599"/>
                </a:lnTo>
                <a:lnTo>
                  <a:pt x="247" y="598"/>
                </a:lnTo>
                <a:lnTo>
                  <a:pt x="244" y="595"/>
                </a:lnTo>
                <a:lnTo>
                  <a:pt x="244" y="594"/>
                </a:lnTo>
                <a:lnTo>
                  <a:pt x="244" y="592"/>
                </a:lnTo>
                <a:lnTo>
                  <a:pt x="243" y="592"/>
                </a:lnTo>
                <a:lnTo>
                  <a:pt x="239" y="590"/>
                </a:lnTo>
                <a:lnTo>
                  <a:pt x="238" y="590"/>
                </a:lnTo>
                <a:lnTo>
                  <a:pt x="238" y="589"/>
                </a:lnTo>
                <a:lnTo>
                  <a:pt x="237" y="589"/>
                </a:lnTo>
                <a:lnTo>
                  <a:pt x="235" y="586"/>
                </a:lnTo>
                <a:lnTo>
                  <a:pt x="235" y="585"/>
                </a:lnTo>
                <a:lnTo>
                  <a:pt x="234" y="585"/>
                </a:lnTo>
                <a:lnTo>
                  <a:pt x="234" y="583"/>
                </a:lnTo>
                <a:lnTo>
                  <a:pt x="234" y="582"/>
                </a:lnTo>
                <a:lnTo>
                  <a:pt x="234" y="581"/>
                </a:lnTo>
                <a:lnTo>
                  <a:pt x="233" y="581"/>
                </a:lnTo>
                <a:lnTo>
                  <a:pt x="233" y="580"/>
                </a:lnTo>
                <a:lnTo>
                  <a:pt x="232" y="580"/>
                </a:lnTo>
                <a:lnTo>
                  <a:pt x="230" y="580"/>
                </a:lnTo>
                <a:lnTo>
                  <a:pt x="230" y="579"/>
                </a:lnTo>
                <a:lnTo>
                  <a:pt x="230" y="578"/>
                </a:lnTo>
                <a:lnTo>
                  <a:pt x="230" y="577"/>
                </a:lnTo>
                <a:lnTo>
                  <a:pt x="230" y="575"/>
                </a:lnTo>
                <a:lnTo>
                  <a:pt x="230" y="574"/>
                </a:lnTo>
                <a:lnTo>
                  <a:pt x="230" y="573"/>
                </a:lnTo>
                <a:lnTo>
                  <a:pt x="230" y="570"/>
                </a:lnTo>
                <a:lnTo>
                  <a:pt x="230" y="565"/>
                </a:lnTo>
                <a:lnTo>
                  <a:pt x="230" y="562"/>
                </a:lnTo>
                <a:lnTo>
                  <a:pt x="230" y="557"/>
                </a:lnTo>
                <a:lnTo>
                  <a:pt x="230" y="556"/>
                </a:lnTo>
                <a:lnTo>
                  <a:pt x="230" y="555"/>
                </a:lnTo>
                <a:lnTo>
                  <a:pt x="230" y="554"/>
                </a:lnTo>
                <a:lnTo>
                  <a:pt x="230" y="553"/>
                </a:lnTo>
                <a:lnTo>
                  <a:pt x="230" y="544"/>
                </a:lnTo>
                <a:lnTo>
                  <a:pt x="230" y="542"/>
                </a:lnTo>
                <a:lnTo>
                  <a:pt x="230" y="541"/>
                </a:lnTo>
                <a:lnTo>
                  <a:pt x="230" y="540"/>
                </a:lnTo>
                <a:lnTo>
                  <a:pt x="230" y="539"/>
                </a:lnTo>
                <a:lnTo>
                  <a:pt x="230" y="536"/>
                </a:lnTo>
                <a:lnTo>
                  <a:pt x="230" y="532"/>
                </a:lnTo>
                <a:lnTo>
                  <a:pt x="230" y="530"/>
                </a:lnTo>
                <a:lnTo>
                  <a:pt x="230" y="529"/>
                </a:lnTo>
                <a:lnTo>
                  <a:pt x="230" y="527"/>
                </a:lnTo>
                <a:lnTo>
                  <a:pt x="230" y="523"/>
                </a:lnTo>
                <a:lnTo>
                  <a:pt x="230" y="520"/>
                </a:lnTo>
                <a:lnTo>
                  <a:pt x="230" y="519"/>
                </a:lnTo>
                <a:lnTo>
                  <a:pt x="230" y="518"/>
                </a:lnTo>
                <a:lnTo>
                  <a:pt x="230" y="516"/>
                </a:lnTo>
                <a:lnTo>
                  <a:pt x="230" y="513"/>
                </a:lnTo>
                <a:lnTo>
                  <a:pt x="230" y="512"/>
                </a:lnTo>
                <a:lnTo>
                  <a:pt x="230" y="511"/>
                </a:lnTo>
                <a:lnTo>
                  <a:pt x="230" y="510"/>
                </a:lnTo>
                <a:lnTo>
                  <a:pt x="229" y="505"/>
                </a:lnTo>
                <a:lnTo>
                  <a:pt x="229" y="502"/>
                </a:lnTo>
                <a:lnTo>
                  <a:pt x="229" y="497"/>
                </a:lnTo>
                <a:lnTo>
                  <a:pt x="229" y="494"/>
                </a:lnTo>
                <a:lnTo>
                  <a:pt x="229" y="490"/>
                </a:lnTo>
                <a:lnTo>
                  <a:pt x="229" y="487"/>
                </a:lnTo>
                <a:lnTo>
                  <a:pt x="229" y="485"/>
                </a:lnTo>
                <a:lnTo>
                  <a:pt x="229" y="480"/>
                </a:lnTo>
                <a:lnTo>
                  <a:pt x="230" y="473"/>
                </a:lnTo>
                <a:lnTo>
                  <a:pt x="229" y="470"/>
                </a:lnTo>
                <a:lnTo>
                  <a:pt x="229" y="468"/>
                </a:lnTo>
                <a:lnTo>
                  <a:pt x="229" y="466"/>
                </a:lnTo>
                <a:lnTo>
                  <a:pt x="229" y="465"/>
                </a:lnTo>
                <a:lnTo>
                  <a:pt x="229" y="464"/>
                </a:lnTo>
                <a:lnTo>
                  <a:pt x="229" y="463"/>
                </a:lnTo>
                <a:lnTo>
                  <a:pt x="229" y="462"/>
                </a:lnTo>
                <a:lnTo>
                  <a:pt x="229" y="461"/>
                </a:lnTo>
                <a:lnTo>
                  <a:pt x="229" y="460"/>
                </a:lnTo>
                <a:lnTo>
                  <a:pt x="229" y="458"/>
                </a:lnTo>
                <a:lnTo>
                  <a:pt x="229" y="457"/>
                </a:lnTo>
                <a:lnTo>
                  <a:pt x="229" y="456"/>
                </a:lnTo>
                <a:lnTo>
                  <a:pt x="229" y="455"/>
                </a:lnTo>
                <a:lnTo>
                  <a:pt x="229" y="454"/>
                </a:lnTo>
                <a:lnTo>
                  <a:pt x="229" y="452"/>
                </a:lnTo>
                <a:lnTo>
                  <a:pt x="229" y="451"/>
                </a:lnTo>
                <a:lnTo>
                  <a:pt x="229" y="449"/>
                </a:lnTo>
                <a:lnTo>
                  <a:pt x="229" y="448"/>
                </a:lnTo>
                <a:lnTo>
                  <a:pt x="229" y="447"/>
                </a:lnTo>
                <a:lnTo>
                  <a:pt x="229" y="445"/>
                </a:lnTo>
                <a:lnTo>
                  <a:pt x="229" y="444"/>
                </a:lnTo>
                <a:lnTo>
                  <a:pt x="229" y="440"/>
                </a:lnTo>
                <a:lnTo>
                  <a:pt x="229" y="438"/>
                </a:lnTo>
                <a:lnTo>
                  <a:pt x="229" y="437"/>
                </a:lnTo>
                <a:lnTo>
                  <a:pt x="229" y="435"/>
                </a:lnTo>
                <a:lnTo>
                  <a:pt x="229" y="430"/>
                </a:lnTo>
                <a:lnTo>
                  <a:pt x="229" y="429"/>
                </a:lnTo>
                <a:lnTo>
                  <a:pt x="229" y="428"/>
                </a:lnTo>
                <a:lnTo>
                  <a:pt x="229" y="424"/>
                </a:lnTo>
                <a:lnTo>
                  <a:pt x="229" y="422"/>
                </a:lnTo>
                <a:lnTo>
                  <a:pt x="229" y="408"/>
                </a:lnTo>
                <a:lnTo>
                  <a:pt x="229" y="401"/>
                </a:lnTo>
                <a:lnTo>
                  <a:pt x="229" y="398"/>
                </a:lnTo>
                <a:lnTo>
                  <a:pt x="229" y="396"/>
                </a:lnTo>
                <a:lnTo>
                  <a:pt x="226" y="396"/>
                </a:lnTo>
                <a:lnTo>
                  <a:pt x="225" y="396"/>
                </a:lnTo>
                <a:lnTo>
                  <a:pt x="220" y="396"/>
                </a:lnTo>
                <a:lnTo>
                  <a:pt x="217" y="396"/>
                </a:lnTo>
                <a:lnTo>
                  <a:pt x="216" y="396"/>
                </a:lnTo>
                <a:lnTo>
                  <a:pt x="215" y="396"/>
                </a:lnTo>
                <a:lnTo>
                  <a:pt x="213" y="396"/>
                </a:lnTo>
                <a:lnTo>
                  <a:pt x="208" y="396"/>
                </a:lnTo>
                <a:lnTo>
                  <a:pt x="203" y="396"/>
                </a:lnTo>
                <a:lnTo>
                  <a:pt x="197" y="396"/>
                </a:lnTo>
                <a:lnTo>
                  <a:pt x="194" y="396"/>
                </a:lnTo>
                <a:lnTo>
                  <a:pt x="192" y="396"/>
                </a:lnTo>
                <a:lnTo>
                  <a:pt x="191" y="396"/>
                </a:lnTo>
                <a:lnTo>
                  <a:pt x="190" y="396"/>
                </a:lnTo>
                <a:lnTo>
                  <a:pt x="187" y="396"/>
                </a:lnTo>
                <a:lnTo>
                  <a:pt x="186" y="396"/>
                </a:lnTo>
                <a:lnTo>
                  <a:pt x="185" y="396"/>
                </a:lnTo>
                <a:lnTo>
                  <a:pt x="184" y="396"/>
                </a:lnTo>
                <a:lnTo>
                  <a:pt x="183" y="396"/>
                </a:lnTo>
                <a:lnTo>
                  <a:pt x="182" y="396"/>
                </a:lnTo>
                <a:lnTo>
                  <a:pt x="181" y="396"/>
                </a:lnTo>
                <a:lnTo>
                  <a:pt x="180" y="396"/>
                </a:lnTo>
                <a:lnTo>
                  <a:pt x="180" y="395"/>
                </a:lnTo>
                <a:lnTo>
                  <a:pt x="180" y="393"/>
                </a:lnTo>
                <a:lnTo>
                  <a:pt x="180" y="389"/>
                </a:lnTo>
                <a:lnTo>
                  <a:pt x="180" y="387"/>
                </a:lnTo>
                <a:lnTo>
                  <a:pt x="180" y="386"/>
                </a:lnTo>
                <a:lnTo>
                  <a:pt x="180" y="385"/>
                </a:lnTo>
                <a:lnTo>
                  <a:pt x="180" y="382"/>
                </a:lnTo>
                <a:lnTo>
                  <a:pt x="180" y="379"/>
                </a:lnTo>
                <a:lnTo>
                  <a:pt x="180" y="378"/>
                </a:lnTo>
                <a:lnTo>
                  <a:pt x="180" y="377"/>
                </a:lnTo>
                <a:lnTo>
                  <a:pt x="180" y="374"/>
                </a:lnTo>
                <a:lnTo>
                  <a:pt x="180" y="372"/>
                </a:lnTo>
                <a:lnTo>
                  <a:pt x="180" y="370"/>
                </a:lnTo>
                <a:lnTo>
                  <a:pt x="178" y="370"/>
                </a:lnTo>
                <a:lnTo>
                  <a:pt x="178" y="366"/>
                </a:lnTo>
                <a:lnTo>
                  <a:pt x="178" y="365"/>
                </a:lnTo>
                <a:lnTo>
                  <a:pt x="178" y="364"/>
                </a:lnTo>
                <a:lnTo>
                  <a:pt x="178" y="360"/>
                </a:lnTo>
                <a:lnTo>
                  <a:pt x="178" y="359"/>
                </a:lnTo>
                <a:lnTo>
                  <a:pt x="178" y="356"/>
                </a:lnTo>
                <a:lnTo>
                  <a:pt x="178" y="355"/>
                </a:lnTo>
                <a:lnTo>
                  <a:pt x="178" y="354"/>
                </a:lnTo>
                <a:lnTo>
                  <a:pt x="178" y="351"/>
                </a:lnTo>
                <a:lnTo>
                  <a:pt x="178" y="348"/>
                </a:lnTo>
                <a:lnTo>
                  <a:pt x="178" y="347"/>
                </a:lnTo>
                <a:lnTo>
                  <a:pt x="178" y="345"/>
                </a:lnTo>
                <a:lnTo>
                  <a:pt x="178" y="339"/>
                </a:lnTo>
                <a:lnTo>
                  <a:pt x="178" y="334"/>
                </a:lnTo>
                <a:lnTo>
                  <a:pt x="178" y="321"/>
                </a:lnTo>
                <a:lnTo>
                  <a:pt x="178" y="319"/>
                </a:lnTo>
                <a:lnTo>
                  <a:pt x="178" y="315"/>
                </a:lnTo>
                <a:lnTo>
                  <a:pt x="178" y="314"/>
                </a:lnTo>
                <a:lnTo>
                  <a:pt x="178" y="312"/>
                </a:lnTo>
                <a:lnTo>
                  <a:pt x="178" y="309"/>
                </a:lnTo>
                <a:lnTo>
                  <a:pt x="178" y="307"/>
                </a:lnTo>
                <a:lnTo>
                  <a:pt x="178" y="306"/>
                </a:lnTo>
                <a:lnTo>
                  <a:pt x="178" y="305"/>
                </a:lnTo>
                <a:lnTo>
                  <a:pt x="178" y="304"/>
                </a:lnTo>
                <a:lnTo>
                  <a:pt x="178" y="303"/>
                </a:lnTo>
                <a:lnTo>
                  <a:pt x="178" y="302"/>
                </a:lnTo>
                <a:lnTo>
                  <a:pt x="178" y="301"/>
                </a:lnTo>
                <a:lnTo>
                  <a:pt x="178" y="299"/>
                </a:lnTo>
                <a:lnTo>
                  <a:pt x="178" y="298"/>
                </a:lnTo>
                <a:lnTo>
                  <a:pt x="178" y="289"/>
                </a:lnTo>
                <a:lnTo>
                  <a:pt x="178" y="282"/>
                </a:lnTo>
                <a:lnTo>
                  <a:pt x="177" y="282"/>
                </a:lnTo>
                <a:lnTo>
                  <a:pt x="175" y="282"/>
                </a:lnTo>
                <a:lnTo>
                  <a:pt x="164" y="281"/>
                </a:lnTo>
                <a:lnTo>
                  <a:pt x="163" y="281"/>
                </a:lnTo>
                <a:lnTo>
                  <a:pt x="161" y="281"/>
                </a:lnTo>
                <a:lnTo>
                  <a:pt x="161" y="280"/>
                </a:lnTo>
                <a:lnTo>
                  <a:pt x="160" y="280"/>
                </a:lnTo>
                <a:lnTo>
                  <a:pt x="160" y="279"/>
                </a:lnTo>
                <a:lnTo>
                  <a:pt x="159" y="278"/>
                </a:lnTo>
                <a:lnTo>
                  <a:pt x="158" y="277"/>
                </a:lnTo>
                <a:lnTo>
                  <a:pt x="158" y="276"/>
                </a:lnTo>
                <a:lnTo>
                  <a:pt x="157" y="274"/>
                </a:lnTo>
                <a:lnTo>
                  <a:pt x="157" y="273"/>
                </a:lnTo>
                <a:lnTo>
                  <a:pt x="156" y="272"/>
                </a:lnTo>
                <a:lnTo>
                  <a:pt x="155" y="270"/>
                </a:lnTo>
                <a:lnTo>
                  <a:pt x="155" y="268"/>
                </a:lnTo>
                <a:lnTo>
                  <a:pt x="154" y="267"/>
                </a:lnTo>
                <a:lnTo>
                  <a:pt x="154" y="265"/>
                </a:lnTo>
                <a:lnTo>
                  <a:pt x="152" y="265"/>
                </a:lnTo>
                <a:lnTo>
                  <a:pt x="152" y="264"/>
                </a:lnTo>
                <a:lnTo>
                  <a:pt x="150" y="263"/>
                </a:lnTo>
                <a:lnTo>
                  <a:pt x="149" y="262"/>
                </a:lnTo>
                <a:lnTo>
                  <a:pt x="148" y="262"/>
                </a:lnTo>
                <a:lnTo>
                  <a:pt x="147" y="262"/>
                </a:lnTo>
                <a:lnTo>
                  <a:pt x="147" y="261"/>
                </a:lnTo>
                <a:lnTo>
                  <a:pt x="146" y="261"/>
                </a:lnTo>
                <a:lnTo>
                  <a:pt x="144" y="260"/>
                </a:lnTo>
                <a:lnTo>
                  <a:pt x="144" y="259"/>
                </a:lnTo>
                <a:lnTo>
                  <a:pt x="146" y="257"/>
                </a:lnTo>
                <a:lnTo>
                  <a:pt x="147" y="257"/>
                </a:lnTo>
                <a:lnTo>
                  <a:pt x="147" y="256"/>
                </a:lnTo>
                <a:lnTo>
                  <a:pt x="147" y="255"/>
                </a:lnTo>
                <a:lnTo>
                  <a:pt x="147" y="254"/>
                </a:lnTo>
                <a:lnTo>
                  <a:pt x="147" y="253"/>
                </a:lnTo>
                <a:lnTo>
                  <a:pt x="147" y="252"/>
                </a:lnTo>
                <a:lnTo>
                  <a:pt x="147" y="251"/>
                </a:lnTo>
                <a:lnTo>
                  <a:pt x="148" y="251"/>
                </a:lnTo>
                <a:lnTo>
                  <a:pt x="148" y="249"/>
                </a:lnTo>
                <a:lnTo>
                  <a:pt x="148" y="248"/>
                </a:lnTo>
                <a:lnTo>
                  <a:pt x="149" y="248"/>
                </a:lnTo>
                <a:lnTo>
                  <a:pt x="149" y="247"/>
                </a:lnTo>
                <a:lnTo>
                  <a:pt x="150" y="245"/>
                </a:lnTo>
                <a:lnTo>
                  <a:pt x="150" y="244"/>
                </a:lnTo>
                <a:lnTo>
                  <a:pt x="151" y="243"/>
                </a:lnTo>
                <a:lnTo>
                  <a:pt x="151" y="242"/>
                </a:lnTo>
                <a:lnTo>
                  <a:pt x="151" y="240"/>
                </a:lnTo>
                <a:lnTo>
                  <a:pt x="152" y="239"/>
                </a:lnTo>
                <a:lnTo>
                  <a:pt x="152" y="238"/>
                </a:lnTo>
                <a:lnTo>
                  <a:pt x="152" y="237"/>
                </a:lnTo>
                <a:lnTo>
                  <a:pt x="152" y="235"/>
                </a:lnTo>
                <a:lnTo>
                  <a:pt x="154" y="235"/>
                </a:lnTo>
                <a:lnTo>
                  <a:pt x="154" y="234"/>
                </a:lnTo>
                <a:lnTo>
                  <a:pt x="154" y="232"/>
                </a:lnTo>
                <a:lnTo>
                  <a:pt x="154" y="231"/>
                </a:lnTo>
                <a:lnTo>
                  <a:pt x="154" y="230"/>
                </a:lnTo>
                <a:lnTo>
                  <a:pt x="154" y="229"/>
                </a:lnTo>
                <a:lnTo>
                  <a:pt x="154" y="228"/>
                </a:lnTo>
                <a:lnTo>
                  <a:pt x="154" y="227"/>
                </a:lnTo>
                <a:lnTo>
                  <a:pt x="155" y="227"/>
                </a:lnTo>
                <a:lnTo>
                  <a:pt x="155" y="226"/>
                </a:lnTo>
                <a:lnTo>
                  <a:pt x="156" y="224"/>
                </a:lnTo>
                <a:lnTo>
                  <a:pt x="156" y="222"/>
                </a:lnTo>
                <a:lnTo>
                  <a:pt x="156" y="221"/>
                </a:lnTo>
                <a:lnTo>
                  <a:pt x="155" y="219"/>
                </a:lnTo>
                <a:lnTo>
                  <a:pt x="155" y="218"/>
                </a:lnTo>
                <a:lnTo>
                  <a:pt x="155" y="217"/>
                </a:lnTo>
                <a:lnTo>
                  <a:pt x="155" y="215"/>
                </a:lnTo>
                <a:lnTo>
                  <a:pt x="155" y="214"/>
                </a:lnTo>
                <a:lnTo>
                  <a:pt x="155" y="213"/>
                </a:lnTo>
                <a:lnTo>
                  <a:pt x="155" y="212"/>
                </a:lnTo>
                <a:lnTo>
                  <a:pt x="155" y="211"/>
                </a:lnTo>
                <a:lnTo>
                  <a:pt x="155" y="210"/>
                </a:lnTo>
                <a:lnTo>
                  <a:pt x="156" y="210"/>
                </a:lnTo>
                <a:lnTo>
                  <a:pt x="156" y="207"/>
                </a:lnTo>
                <a:lnTo>
                  <a:pt x="157" y="207"/>
                </a:lnTo>
                <a:lnTo>
                  <a:pt x="157" y="206"/>
                </a:lnTo>
                <a:lnTo>
                  <a:pt x="157" y="205"/>
                </a:lnTo>
                <a:lnTo>
                  <a:pt x="157" y="204"/>
                </a:lnTo>
                <a:lnTo>
                  <a:pt x="158" y="204"/>
                </a:lnTo>
                <a:lnTo>
                  <a:pt x="158" y="203"/>
                </a:lnTo>
                <a:lnTo>
                  <a:pt x="157" y="203"/>
                </a:lnTo>
                <a:lnTo>
                  <a:pt x="156" y="203"/>
                </a:lnTo>
                <a:lnTo>
                  <a:pt x="154" y="203"/>
                </a:lnTo>
                <a:lnTo>
                  <a:pt x="152" y="203"/>
                </a:lnTo>
                <a:lnTo>
                  <a:pt x="151" y="203"/>
                </a:lnTo>
                <a:lnTo>
                  <a:pt x="143" y="203"/>
                </a:lnTo>
                <a:lnTo>
                  <a:pt x="133" y="203"/>
                </a:lnTo>
                <a:lnTo>
                  <a:pt x="133" y="196"/>
                </a:lnTo>
                <a:lnTo>
                  <a:pt x="130" y="196"/>
                </a:lnTo>
                <a:lnTo>
                  <a:pt x="129" y="196"/>
                </a:lnTo>
                <a:lnTo>
                  <a:pt x="126" y="196"/>
                </a:lnTo>
                <a:lnTo>
                  <a:pt x="126" y="190"/>
                </a:lnTo>
                <a:lnTo>
                  <a:pt x="125" y="190"/>
                </a:lnTo>
                <a:lnTo>
                  <a:pt x="124" y="189"/>
                </a:lnTo>
                <a:lnTo>
                  <a:pt x="120" y="182"/>
                </a:lnTo>
                <a:lnTo>
                  <a:pt x="109" y="169"/>
                </a:lnTo>
                <a:lnTo>
                  <a:pt x="108" y="168"/>
                </a:lnTo>
                <a:lnTo>
                  <a:pt x="107" y="167"/>
                </a:lnTo>
                <a:lnTo>
                  <a:pt x="106" y="164"/>
                </a:lnTo>
                <a:lnTo>
                  <a:pt x="105" y="164"/>
                </a:lnTo>
                <a:lnTo>
                  <a:pt x="106" y="164"/>
                </a:lnTo>
                <a:lnTo>
                  <a:pt x="108" y="164"/>
                </a:lnTo>
                <a:lnTo>
                  <a:pt x="109" y="164"/>
                </a:lnTo>
                <a:lnTo>
                  <a:pt x="111" y="164"/>
                </a:lnTo>
                <a:lnTo>
                  <a:pt x="121" y="164"/>
                </a:lnTo>
                <a:lnTo>
                  <a:pt x="126" y="164"/>
                </a:lnTo>
                <a:lnTo>
                  <a:pt x="129" y="164"/>
                </a:lnTo>
                <a:lnTo>
                  <a:pt x="130" y="164"/>
                </a:lnTo>
                <a:lnTo>
                  <a:pt x="131" y="164"/>
                </a:lnTo>
                <a:lnTo>
                  <a:pt x="131" y="163"/>
                </a:lnTo>
                <a:lnTo>
                  <a:pt x="151" y="163"/>
                </a:lnTo>
                <a:lnTo>
                  <a:pt x="152" y="163"/>
                </a:lnTo>
                <a:lnTo>
                  <a:pt x="158" y="163"/>
                </a:lnTo>
                <a:lnTo>
                  <a:pt x="158" y="164"/>
                </a:lnTo>
                <a:lnTo>
                  <a:pt x="159" y="164"/>
                </a:lnTo>
                <a:lnTo>
                  <a:pt x="159" y="168"/>
                </a:lnTo>
                <a:lnTo>
                  <a:pt x="159" y="176"/>
                </a:lnTo>
                <a:lnTo>
                  <a:pt x="159" y="177"/>
                </a:lnTo>
                <a:lnTo>
                  <a:pt x="167" y="177"/>
                </a:lnTo>
                <a:lnTo>
                  <a:pt x="172" y="177"/>
                </a:lnTo>
                <a:lnTo>
                  <a:pt x="172" y="171"/>
                </a:lnTo>
                <a:lnTo>
                  <a:pt x="170" y="171"/>
                </a:lnTo>
                <a:lnTo>
                  <a:pt x="161" y="171"/>
                </a:lnTo>
                <a:lnTo>
                  <a:pt x="161" y="170"/>
                </a:lnTo>
                <a:lnTo>
                  <a:pt x="161" y="167"/>
                </a:lnTo>
                <a:lnTo>
                  <a:pt x="161" y="163"/>
                </a:lnTo>
                <a:lnTo>
                  <a:pt x="159" y="163"/>
                </a:lnTo>
                <a:lnTo>
                  <a:pt x="152" y="162"/>
                </a:lnTo>
                <a:lnTo>
                  <a:pt x="151" y="162"/>
                </a:lnTo>
                <a:lnTo>
                  <a:pt x="131" y="162"/>
                </a:lnTo>
                <a:lnTo>
                  <a:pt x="131" y="161"/>
                </a:lnTo>
                <a:lnTo>
                  <a:pt x="132" y="159"/>
                </a:lnTo>
                <a:lnTo>
                  <a:pt x="132" y="157"/>
                </a:lnTo>
                <a:lnTo>
                  <a:pt x="132" y="155"/>
                </a:lnTo>
                <a:lnTo>
                  <a:pt x="133" y="152"/>
                </a:lnTo>
                <a:lnTo>
                  <a:pt x="133" y="151"/>
                </a:lnTo>
                <a:lnTo>
                  <a:pt x="133" y="150"/>
                </a:lnTo>
                <a:lnTo>
                  <a:pt x="134" y="147"/>
                </a:lnTo>
                <a:lnTo>
                  <a:pt x="134" y="146"/>
                </a:lnTo>
                <a:lnTo>
                  <a:pt x="134" y="145"/>
                </a:lnTo>
                <a:lnTo>
                  <a:pt x="134" y="144"/>
                </a:lnTo>
                <a:lnTo>
                  <a:pt x="135" y="140"/>
                </a:lnTo>
                <a:lnTo>
                  <a:pt x="135" y="138"/>
                </a:lnTo>
                <a:lnTo>
                  <a:pt x="137" y="137"/>
                </a:lnTo>
                <a:lnTo>
                  <a:pt x="137" y="136"/>
                </a:lnTo>
                <a:lnTo>
                  <a:pt x="138" y="136"/>
                </a:lnTo>
                <a:lnTo>
                  <a:pt x="138" y="135"/>
                </a:lnTo>
                <a:lnTo>
                  <a:pt x="139" y="135"/>
                </a:lnTo>
                <a:lnTo>
                  <a:pt x="140" y="135"/>
                </a:lnTo>
                <a:lnTo>
                  <a:pt x="141" y="135"/>
                </a:lnTo>
                <a:lnTo>
                  <a:pt x="146" y="137"/>
                </a:lnTo>
                <a:lnTo>
                  <a:pt x="148" y="138"/>
                </a:lnTo>
                <a:lnTo>
                  <a:pt x="151" y="139"/>
                </a:lnTo>
                <a:lnTo>
                  <a:pt x="151" y="140"/>
                </a:lnTo>
                <a:lnTo>
                  <a:pt x="152" y="140"/>
                </a:lnTo>
                <a:lnTo>
                  <a:pt x="152" y="134"/>
                </a:lnTo>
                <a:lnTo>
                  <a:pt x="152" y="125"/>
                </a:lnTo>
                <a:lnTo>
                  <a:pt x="152" y="119"/>
                </a:lnTo>
                <a:lnTo>
                  <a:pt x="152" y="111"/>
                </a:lnTo>
                <a:lnTo>
                  <a:pt x="152" y="102"/>
                </a:lnTo>
                <a:lnTo>
                  <a:pt x="152" y="101"/>
                </a:lnTo>
                <a:lnTo>
                  <a:pt x="152" y="81"/>
                </a:lnTo>
                <a:lnTo>
                  <a:pt x="152" y="80"/>
                </a:lnTo>
                <a:lnTo>
                  <a:pt x="152" y="79"/>
                </a:lnTo>
                <a:lnTo>
                  <a:pt x="156" y="79"/>
                </a:lnTo>
                <a:lnTo>
                  <a:pt x="167" y="79"/>
                </a:lnTo>
                <a:lnTo>
                  <a:pt x="168" y="79"/>
                </a:lnTo>
                <a:lnTo>
                  <a:pt x="167" y="79"/>
                </a:lnTo>
                <a:lnTo>
                  <a:pt x="166" y="79"/>
                </a:lnTo>
                <a:lnTo>
                  <a:pt x="156" y="79"/>
                </a:lnTo>
                <a:lnTo>
                  <a:pt x="154" y="79"/>
                </a:lnTo>
                <a:lnTo>
                  <a:pt x="152" y="79"/>
                </a:lnTo>
                <a:lnTo>
                  <a:pt x="152" y="76"/>
                </a:lnTo>
                <a:lnTo>
                  <a:pt x="152" y="71"/>
                </a:lnTo>
                <a:lnTo>
                  <a:pt x="152" y="69"/>
                </a:lnTo>
                <a:lnTo>
                  <a:pt x="152" y="65"/>
                </a:lnTo>
                <a:lnTo>
                  <a:pt x="152" y="63"/>
                </a:lnTo>
                <a:lnTo>
                  <a:pt x="152" y="60"/>
                </a:lnTo>
                <a:lnTo>
                  <a:pt x="152" y="52"/>
                </a:lnTo>
                <a:lnTo>
                  <a:pt x="152" y="41"/>
                </a:lnTo>
                <a:lnTo>
                  <a:pt x="152" y="35"/>
                </a:lnTo>
                <a:lnTo>
                  <a:pt x="152" y="34"/>
                </a:lnTo>
                <a:lnTo>
                  <a:pt x="152" y="30"/>
                </a:lnTo>
                <a:lnTo>
                  <a:pt x="154" y="8"/>
                </a:lnTo>
                <a:lnTo>
                  <a:pt x="160" y="8"/>
                </a:lnTo>
                <a:lnTo>
                  <a:pt x="178" y="8"/>
                </a:lnTo>
                <a:lnTo>
                  <a:pt x="178" y="5"/>
                </a:lnTo>
                <a:lnTo>
                  <a:pt x="178" y="3"/>
                </a:lnTo>
                <a:lnTo>
                  <a:pt x="178" y="0"/>
                </a:lnTo>
                <a:lnTo>
                  <a:pt x="183" y="0"/>
                </a:lnTo>
                <a:lnTo>
                  <a:pt x="192" y="0"/>
                </a:lnTo>
                <a:lnTo>
                  <a:pt x="194" y="0"/>
                </a:lnTo>
                <a:lnTo>
                  <a:pt x="195" y="0"/>
                </a:lnTo>
                <a:lnTo>
                  <a:pt x="198" y="0"/>
                </a:lnTo>
                <a:lnTo>
                  <a:pt x="210" y="0"/>
                </a:lnTo>
                <a:lnTo>
                  <a:pt x="211" y="0"/>
                </a:lnTo>
                <a:lnTo>
                  <a:pt x="213" y="0"/>
                </a:lnTo>
                <a:lnTo>
                  <a:pt x="218" y="0"/>
                </a:lnTo>
                <a:lnTo>
                  <a:pt x="223" y="0"/>
                </a:lnTo>
                <a:lnTo>
                  <a:pt x="224" y="0"/>
                </a:lnTo>
                <a:lnTo>
                  <a:pt x="226" y="0"/>
                </a:lnTo>
                <a:lnTo>
                  <a:pt x="227" y="0"/>
                </a:lnTo>
                <a:lnTo>
                  <a:pt x="236" y="0"/>
                </a:lnTo>
                <a:lnTo>
                  <a:pt x="245" y="0"/>
                </a:lnTo>
                <a:lnTo>
                  <a:pt x="249" y="0"/>
                </a:lnTo>
                <a:lnTo>
                  <a:pt x="254" y="0"/>
                </a:lnTo>
                <a:lnTo>
                  <a:pt x="255" y="1"/>
                </a:lnTo>
                <a:lnTo>
                  <a:pt x="255" y="2"/>
                </a:lnTo>
                <a:lnTo>
                  <a:pt x="255" y="3"/>
                </a:lnTo>
                <a:lnTo>
                  <a:pt x="255" y="4"/>
                </a:lnTo>
                <a:lnTo>
                  <a:pt x="255" y="5"/>
                </a:lnTo>
                <a:lnTo>
                  <a:pt x="255" y="6"/>
                </a:lnTo>
                <a:lnTo>
                  <a:pt x="258" y="6"/>
                </a:lnTo>
                <a:lnTo>
                  <a:pt x="261" y="6"/>
                </a:lnTo>
                <a:lnTo>
                  <a:pt x="264" y="6"/>
                </a:lnTo>
                <a:lnTo>
                  <a:pt x="264" y="9"/>
                </a:lnTo>
                <a:lnTo>
                  <a:pt x="264" y="10"/>
                </a:lnTo>
                <a:lnTo>
                  <a:pt x="264" y="12"/>
                </a:lnTo>
                <a:lnTo>
                  <a:pt x="261" y="12"/>
                </a:lnTo>
                <a:lnTo>
                  <a:pt x="261" y="13"/>
                </a:lnTo>
                <a:lnTo>
                  <a:pt x="261" y="16"/>
                </a:lnTo>
                <a:lnTo>
                  <a:pt x="261" y="17"/>
                </a:lnTo>
                <a:lnTo>
                  <a:pt x="261" y="19"/>
                </a:lnTo>
                <a:lnTo>
                  <a:pt x="260" y="19"/>
                </a:lnTo>
                <a:lnTo>
                  <a:pt x="259" y="19"/>
                </a:lnTo>
                <a:lnTo>
                  <a:pt x="256" y="19"/>
                </a:lnTo>
                <a:lnTo>
                  <a:pt x="255" y="19"/>
                </a:lnTo>
                <a:lnTo>
                  <a:pt x="254" y="19"/>
                </a:lnTo>
                <a:lnTo>
                  <a:pt x="254" y="20"/>
                </a:lnTo>
                <a:lnTo>
                  <a:pt x="254" y="22"/>
                </a:lnTo>
                <a:lnTo>
                  <a:pt x="255" y="22"/>
                </a:lnTo>
                <a:lnTo>
                  <a:pt x="255" y="23"/>
                </a:lnTo>
                <a:lnTo>
                  <a:pt x="255" y="25"/>
                </a:lnTo>
                <a:lnTo>
                  <a:pt x="254" y="25"/>
                </a:lnTo>
                <a:lnTo>
                  <a:pt x="254" y="26"/>
                </a:lnTo>
                <a:lnTo>
                  <a:pt x="254" y="27"/>
                </a:lnTo>
                <a:lnTo>
                  <a:pt x="254" y="28"/>
                </a:lnTo>
                <a:lnTo>
                  <a:pt x="254" y="29"/>
                </a:lnTo>
                <a:lnTo>
                  <a:pt x="254" y="30"/>
                </a:lnTo>
                <a:lnTo>
                  <a:pt x="254" y="31"/>
                </a:lnTo>
                <a:lnTo>
                  <a:pt x="254" y="33"/>
                </a:lnTo>
                <a:lnTo>
                  <a:pt x="253" y="33"/>
                </a:lnTo>
                <a:lnTo>
                  <a:pt x="242" y="33"/>
                </a:lnTo>
                <a:lnTo>
                  <a:pt x="242" y="34"/>
                </a:lnTo>
                <a:lnTo>
                  <a:pt x="242" y="35"/>
                </a:lnTo>
                <a:lnTo>
                  <a:pt x="242" y="37"/>
                </a:lnTo>
                <a:lnTo>
                  <a:pt x="242" y="45"/>
                </a:lnTo>
                <a:lnTo>
                  <a:pt x="244" y="45"/>
                </a:lnTo>
                <a:lnTo>
                  <a:pt x="249" y="45"/>
                </a:lnTo>
                <a:lnTo>
                  <a:pt x="250" y="45"/>
                </a:lnTo>
                <a:lnTo>
                  <a:pt x="251" y="45"/>
                </a:lnTo>
                <a:lnTo>
                  <a:pt x="252" y="45"/>
                </a:lnTo>
                <a:lnTo>
                  <a:pt x="254" y="45"/>
                </a:lnTo>
                <a:lnTo>
                  <a:pt x="260" y="45"/>
                </a:lnTo>
                <a:lnTo>
                  <a:pt x="261" y="45"/>
                </a:lnTo>
                <a:lnTo>
                  <a:pt x="262" y="45"/>
                </a:lnTo>
                <a:lnTo>
                  <a:pt x="263" y="45"/>
                </a:lnTo>
                <a:lnTo>
                  <a:pt x="263" y="42"/>
                </a:lnTo>
                <a:lnTo>
                  <a:pt x="263" y="41"/>
                </a:lnTo>
                <a:lnTo>
                  <a:pt x="263" y="38"/>
                </a:lnTo>
                <a:lnTo>
                  <a:pt x="263" y="37"/>
                </a:lnTo>
                <a:lnTo>
                  <a:pt x="264" y="37"/>
                </a:lnTo>
                <a:lnTo>
                  <a:pt x="264" y="35"/>
                </a:lnTo>
                <a:lnTo>
                  <a:pt x="268" y="35"/>
                </a:lnTo>
                <a:lnTo>
                  <a:pt x="268" y="37"/>
                </a:lnTo>
                <a:lnTo>
                  <a:pt x="268" y="46"/>
                </a:lnTo>
                <a:lnTo>
                  <a:pt x="268" y="47"/>
                </a:lnTo>
                <a:lnTo>
                  <a:pt x="268" y="50"/>
                </a:lnTo>
                <a:lnTo>
                  <a:pt x="268" y="51"/>
                </a:lnTo>
                <a:lnTo>
                  <a:pt x="262" y="51"/>
                </a:lnTo>
                <a:lnTo>
                  <a:pt x="262" y="52"/>
                </a:lnTo>
                <a:lnTo>
                  <a:pt x="268" y="52"/>
                </a:lnTo>
                <a:lnTo>
                  <a:pt x="268" y="53"/>
                </a:lnTo>
                <a:lnTo>
                  <a:pt x="268" y="56"/>
                </a:lnTo>
                <a:lnTo>
                  <a:pt x="268" y="59"/>
                </a:lnTo>
                <a:lnTo>
                  <a:pt x="267" y="59"/>
                </a:lnTo>
                <a:lnTo>
                  <a:pt x="266" y="59"/>
                </a:lnTo>
                <a:lnTo>
                  <a:pt x="266" y="60"/>
                </a:lnTo>
                <a:lnTo>
                  <a:pt x="266" y="61"/>
                </a:lnTo>
                <a:lnTo>
                  <a:pt x="269" y="61"/>
                </a:lnTo>
                <a:lnTo>
                  <a:pt x="269" y="62"/>
                </a:lnTo>
                <a:lnTo>
                  <a:pt x="268" y="62"/>
                </a:lnTo>
                <a:lnTo>
                  <a:pt x="268" y="64"/>
                </a:lnTo>
                <a:lnTo>
                  <a:pt x="268" y="65"/>
                </a:lnTo>
                <a:lnTo>
                  <a:pt x="268" y="69"/>
                </a:lnTo>
                <a:lnTo>
                  <a:pt x="268" y="71"/>
                </a:lnTo>
                <a:lnTo>
                  <a:pt x="267" y="71"/>
                </a:lnTo>
                <a:lnTo>
                  <a:pt x="266" y="71"/>
                </a:lnTo>
                <a:lnTo>
                  <a:pt x="264" y="71"/>
                </a:lnTo>
                <a:lnTo>
                  <a:pt x="263" y="71"/>
                </a:lnTo>
                <a:lnTo>
                  <a:pt x="262" y="67"/>
                </a:lnTo>
                <a:lnTo>
                  <a:pt x="261" y="67"/>
                </a:lnTo>
                <a:lnTo>
                  <a:pt x="256" y="67"/>
                </a:lnTo>
                <a:lnTo>
                  <a:pt x="255" y="67"/>
                </a:lnTo>
                <a:lnTo>
                  <a:pt x="255" y="70"/>
                </a:lnTo>
                <a:lnTo>
                  <a:pt x="255" y="72"/>
                </a:lnTo>
                <a:lnTo>
                  <a:pt x="260" y="72"/>
                </a:lnTo>
                <a:lnTo>
                  <a:pt x="262" y="72"/>
                </a:lnTo>
                <a:lnTo>
                  <a:pt x="262" y="73"/>
                </a:lnTo>
                <a:lnTo>
                  <a:pt x="262" y="75"/>
                </a:lnTo>
                <a:lnTo>
                  <a:pt x="262" y="76"/>
                </a:lnTo>
                <a:lnTo>
                  <a:pt x="262" y="77"/>
                </a:lnTo>
                <a:lnTo>
                  <a:pt x="262" y="79"/>
                </a:lnTo>
                <a:lnTo>
                  <a:pt x="262" y="80"/>
                </a:lnTo>
                <a:lnTo>
                  <a:pt x="262" y="81"/>
                </a:lnTo>
                <a:lnTo>
                  <a:pt x="262" y="84"/>
                </a:lnTo>
                <a:lnTo>
                  <a:pt x="262" y="85"/>
                </a:lnTo>
                <a:lnTo>
                  <a:pt x="262" y="86"/>
                </a:lnTo>
                <a:lnTo>
                  <a:pt x="262" y="87"/>
                </a:lnTo>
                <a:lnTo>
                  <a:pt x="263" y="87"/>
                </a:lnTo>
                <a:lnTo>
                  <a:pt x="263" y="88"/>
                </a:lnTo>
                <a:lnTo>
                  <a:pt x="263" y="89"/>
                </a:lnTo>
                <a:lnTo>
                  <a:pt x="263" y="90"/>
                </a:lnTo>
                <a:lnTo>
                  <a:pt x="264" y="93"/>
                </a:lnTo>
                <a:lnTo>
                  <a:pt x="264" y="94"/>
                </a:lnTo>
                <a:lnTo>
                  <a:pt x="264" y="95"/>
                </a:lnTo>
                <a:lnTo>
                  <a:pt x="264" y="96"/>
                </a:lnTo>
                <a:lnTo>
                  <a:pt x="264" y="97"/>
                </a:lnTo>
                <a:lnTo>
                  <a:pt x="262" y="97"/>
                </a:lnTo>
                <a:lnTo>
                  <a:pt x="261" y="97"/>
                </a:lnTo>
                <a:lnTo>
                  <a:pt x="258" y="97"/>
                </a:lnTo>
                <a:lnTo>
                  <a:pt x="255" y="97"/>
                </a:lnTo>
                <a:lnTo>
                  <a:pt x="255" y="108"/>
                </a:lnTo>
                <a:lnTo>
                  <a:pt x="255" y="111"/>
                </a:lnTo>
                <a:lnTo>
                  <a:pt x="255" y="115"/>
                </a:lnTo>
                <a:lnTo>
                  <a:pt x="254" y="119"/>
                </a:lnTo>
                <a:lnTo>
                  <a:pt x="254" y="125"/>
                </a:lnTo>
                <a:lnTo>
                  <a:pt x="254" y="132"/>
                </a:lnTo>
                <a:lnTo>
                  <a:pt x="254" y="134"/>
                </a:lnTo>
                <a:lnTo>
                  <a:pt x="254" y="135"/>
                </a:lnTo>
                <a:lnTo>
                  <a:pt x="255" y="136"/>
                </a:lnTo>
                <a:lnTo>
                  <a:pt x="254" y="137"/>
                </a:lnTo>
                <a:lnTo>
                  <a:pt x="255" y="137"/>
                </a:lnTo>
                <a:lnTo>
                  <a:pt x="254" y="139"/>
                </a:lnTo>
                <a:lnTo>
                  <a:pt x="254" y="140"/>
                </a:lnTo>
                <a:lnTo>
                  <a:pt x="254" y="160"/>
                </a:lnTo>
                <a:lnTo>
                  <a:pt x="254" y="162"/>
                </a:lnTo>
                <a:lnTo>
                  <a:pt x="254" y="163"/>
                </a:lnTo>
                <a:lnTo>
                  <a:pt x="254" y="164"/>
                </a:lnTo>
                <a:lnTo>
                  <a:pt x="254" y="165"/>
                </a:lnTo>
                <a:lnTo>
                  <a:pt x="254" y="167"/>
                </a:lnTo>
                <a:lnTo>
                  <a:pt x="254" y="168"/>
                </a:lnTo>
                <a:lnTo>
                  <a:pt x="254" y="170"/>
                </a:lnTo>
                <a:lnTo>
                  <a:pt x="254" y="172"/>
                </a:lnTo>
                <a:lnTo>
                  <a:pt x="256" y="172"/>
                </a:lnTo>
                <a:lnTo>
                  <a:pt x="258" y="172"/>
                </a:lnTo>
                <a:lnTo>
                  <a:pt x="259" y="172"/>
                </a:lnTo>
                <a:lnTo>
                  <a:pt x="259" y="173"/>
                </a:lnTo>
                <a:lnTo>
                  <a:pt x="260" y="173"/>
                </a:lnTo>
                <a:lnTo>
                  <a:pt x="260" y="175"/>
                </a:lnTo>
                <a:lnTo>
                  <a:pt x="263" y="175"/>
                </a:lnTo>
                <a:lnTo>
                  <a:pt x="263" y="176"/>
                </a:lnTo>
                <a:lnTo>
                  <a:pt x="264" y="176"/>
                </a:lnTo>
                <a:lnTo>
                  <a:pt x="264" y="173"/>
                </a:lnTo>
                <a:lnTo>
                  <a:pt x="264" y="165"/>
                </a:lnTo>
                <a:lnTo>
                  <a:pt x="264" y="163"/>
                </a:lnTo>
                <a:lnTo>
                  <a:pt x="267" y="163"/>
                </a:lnTo>
                <a:lnTo>
                  <a:pt x="267" y="164"/>
                </a:lnTo>
                <a:lnTo>
                  <a:pt x="267" y="165"/>
                </a:lnTo>
                <a:lnTo>
                  <a:pt x="267" y="167"/>
                </a:lnTo>
                <a:lnTo>
                  <a:pt x="268" y="168"/>
                </a:lnTo>
                <a:lnTo>
                  <a:pt x="268" y="169"/>
                </a:lnTo>
                <a:lnTo>
                  <a:pt x="268" y="170"/>
                </a:lnTo>
                <a:lnTo>
                  <a:pt x="269" y="171"/>
                </a:lnTo>
                <a:lnTo>
                  <a:pt x="269" y="172"/>
                </a:lnTo>
                <a:lnTo>
                  <a:pt x="269" y="173"/>
                </a:lnTo>
                <a:lnTo>
                  <a:pt x="269" y="175"/>
                </a:lnTo>
                <a:lnTo>
                  <a:pt x="269" y="177"/>
                </a:lnTo>
                <a:lnTo>
                  <a:pt x="270" y="177"/>
                </a:lnTo>
                <a:lnTo>
                  <a:pt x="270" y="178"/>
                </a:lnTo>
                <a:lnTo>
                  <a:pt x="270" y="179"/>
                </a:lnTo>
                <a:lnTo>
                  <a:pt x="271" y="179"/>
                </a:lnTo>
                <a:lnTo>
                  <a:pt x="271" y="180"/>
                </a:lnTo>
                <a:lnTo>
                  <a:pt x="271" y="181"/>
                </a:lnTo>
                <a:lnTo>
                  <a:pt x="271" y="182"/>
                </a:lnTo>
                <a:lnTo>
                  <a:pt x="272" y="184"/>
                </a:lnTo>
                <a:lnTo>
                  <a:pt x="272" y="185"/>
                </a:lnTo>
                <a:lnTo>
                  <a:pt x="272" y="186"/>
                </a:lnTo>
                <a:lnTo>
                  <a:pt x="273" y="187"/>
                </a:lnTo>
                <a:lnTo>
                  <a:pt x="273" y="188"/>
                </a:lnTo>
                <a:lnTo>
                  <a:pt x="273" y="189"/>
                </a:lnTo>
                <a:lnTo>
                  <a:pt x="275" y="189"/>
                </a:lnTo>
                <a:lnTo>
                  <a:pt x="276" y="189"/>
                </a:lnTo>
                <a:lnTo>
                  <a:pt x="278" y="189"/>
                </a:lnTo>
                <a:lnTo>
                  <a:pt x="280" y="189"/>
                </a:lnTo>
                <a:lnTo>
                  <a:pt x="281" y="189"/>
                </a:lnTo>
                <a:lnTo>
                  <a:pt x="284" y="189"/>
                </a:lnTo>
                <a:lnTo>
                  <a:pt x="286" y="189"/>
                </a:lnTo>
                <a:lnTo>
                  <a:pt x="287" y="189"/>
                </a:lnTo>
                <a:lnTo>
                  <a:pt x="289" y="189"/>
                </a:lnTo>
                <a:lnTo>
                  <a:pt x="290" y="189"/>
                </a:lnTo>
                <a:lnTo>
                  <a:pt x="294" y="189"/>
                </a:lnTo>
                <a:lnTo>
                  <a:pt x="295" y="189"/>
                </a:lnTo>
                <a:lnTo>
                  <a:pt x="297" y="189"/>
                </a:lnTo>
                <a:lnTo>
                  <a:pt x="299" y="189"/>
                </a:lnTo>
                <a:lnTo>
                  <a:pt x="301" y="189"/>
                </a:lnTo>
                <a:lnTo>
                  <a:pt x="303" y="189"/>
                </a:lnTo>
                <a:lnTo>
                  <a:pt x="304" y="189"/>
                </a:lnTo>
                <a:lnTo>
                  <a:pt x="306" y="189"/>
                </a:lnTo>
                <a:lnTo>
                  <a:pt x="306" y="187"/>
                </a:lnTo>
                <a:lnTo>
                  <a:pt x="306" y="185"/>
                </a:lnTo>
                <a:lnTo>
                  <a:pt x="306" y="184"/>
                </a:lnTo>
                <a:lnTo>
                  <a:pt x="306" y="182"/>
                </a:lnTo>
                <a:lnTo>
                  <a:pt x="306" y="180"/>
                </a:lnTo>
                <a:lnTo>
                  <a:pt x="306" y="179"/>
                </a:lnTo>
                <a:lnTo>
                  <a:pt x="306" y="176"/>
                </a:lnTo>
                <a:lnTo>
                  <a:pt x="306" y="175"/>
                </a:lnTo>
                <a:lnTo>
                  <a:pt x="306" y="169"/>
                </a:lnTo>
                <a:lnTo>
                  <a:pt x="306" y="167"/>
                </a:lnTo>
                <a:lnTo>
                  <a:pt x="306" y="165"/>
                </a:lnTo>
                <a:lnTo>
                  <a:pt x="306" y="164"/>
                </a:lnTo>
                <a:lnTo>
                  <a:pt x="306" y="163"/>
                </a:lnTo>
                <a:lnTo>
                  <a:pt x="309" y="163"/>
                </a:lnTo>
                <a:lnTo>
                  <a:pt x="311" y="163"/>
                </a:lnTo>
                <a:lnTo>
                  <a:pt x="312" y="163"/>
                </a:lnTo>
                <a:lnTo>
                  <a:pt x="313" y="163"/>
                </a:lnTo>
                <a:lnTo>
                  <a:pt x="314" y="163"/>
                </a:lnTo>
                <a:lnTo>
                  <a:pt x="315" y="163"/>
                </a:lnTo>
                <a:lnTo>
                  <a:pt x="316" y="163"/>
                </a:lnTo>
                <a:lnTo>
                  <a:pt x="318" y="163"/>
                </a:lnTo>
                <a:lnTo>
                  <a:pt x="319" y="163"/>
                </a:lnTo>
                <a:lnTo>
                  <a:pt x="320" y="163"/>
                </a:lnTo>
                <a:lnTo>
                  <a:pt x="321" y="163"/>
                </a:lnTo>
                <a:lnTo>
                  <a:pt x="322" y="163"/>
                </a:lnTo>
                <a:lnTo>
                  <a:pt x="323" y="163"/>
                </a:lnTo>
                <a:lnTo>
                  <a:pt x="324" y="163"/>
                </a:lnTo>
                <a:lnTo>
                  <a:pt x="325" y="163"/>
                </a:lnTo>
                <a:lnTo>
                  <a:pt x="327" y="163"/>
                </a:lnTo>
                <a:lnTo>
                  <a:pt x="328" y="163"/>
                </a:lnTo>
                <a:lnTo>
                  <a:pt x="330" y="163"/>
                </a:lnTo>
                <a:lnTo>
                  <a:pt x="332" y="163"/>
                </a:lnTo>
                <a:lnTo>
                  <a:pt x="332" y="165"/>
                </a:lnTo>
                <a:lnTo>
                  <a:pt x="332" y="168"/>
                </a:lnTo>
                <a:lnTo>
                  <a:pt x="332" y="169"/>
                </a:lnTo>
                <a:lnTo>
                  <a:pt x="332" y="171"/>
                </a:lnTo>
                <a:lnTo>
                  <a:pt x="332" y="175"/>
                </a:lnTo>
                <a:lnTo>
                  <a:pt x="332" y="176"/>
                </a:lnTo>
                <a:lnTo>
                  <a:pt x="332" y="177"/>
                </a:lnTo>
                <a:lnTo>
                  <a:pt x="332" y="178"/>
                </a:lnTo>
                <a:lnTo>
                  <a:pt x="332" y="179"/>
                </a:lnTo>
                <a:lnTo>
                  <a:pt x="332" y="180"/>
                </a:lnTo>
                <a:lnTo>
                  <a:pt x="332" y="181"/>
                </a:lnTo>
                <a:lnTo>
                  <a:pt x="332" y="182"/>
                </a:lnTo>
                <a:lnTo>
                  <a:pt x="332" y="184"/>
                </a:lnTo>
                <a:lnTo>
                  <a:pt x="332" y="185"/>
                </a:lnTo>
                <a:lnTo>
                  <a:pt x="332" y="189"/>
                </a:lnTo>
                <a:lnTo>
                  <a:pt x="332" y="197"/>
                </a:lnTo>
                <a:lnTo>
                  <a:pt x="332" y="203"/>
                </a:lnTo>
                <a:lnTo>
                  <a:pt x="335" y="203"/>
                </a:lnTo>
                <a:lnTo>
                  <a:pt x="336" y="203"/>
                </a:lnTo>
                <a:lnTo>
                  <a:pt x="337" y="202"/>
                </a:lnTo>
                <a:lnTo>
                  <a:pt x="338" y="202"/>
                </a:lnTo>
                <a:lnTo>
                  <a:pt x="339" y="202"/>
                </a:lnTo>
                <a:lnTo>
                  <a:pt x="340" y="202"/>
                </a:lnTo>
                <a:lnTo>
                  <a:pt x="341" y="202"/>
                </a:lnTo>
                <a:lnTo>
                  <a:pt x="345" y="202"/>
                </a:lnTo>
                <a:lnTo>
                  <a:pt x="347" y="202"/>
                </a:lnTo>
                <a:lnTo>
                  <a:pt x="348" y="202"/>
                </a:lnTo>
                <a:lnTo>
                  <a:pt x="349" y="202"/>
                </a:lnTo>
                <a:lnTo>
                  <a:pt x="350" y="202"/>
                </a:lnTo>
                <a:lnTo>
                  <a:pt x="351" y="202"/>
                </a:lnTo>
                <a:lnTo>
                  <a:pt x="353" y="202"/>
                </a:lnTo>
                <a:lnTo>
                  <a:pt x="354" y="202"/>
                </a:lnTo>
                <a:lnTo>
                  <a:pt x="355" y="202"/>
                </a:lnTo>
                <a:lnTo>
                  <a:pt x="356" y="201"/>
                </a:lnTo>
                <a:lnTo>
                  <a:pt x="358" y="201"/>
                </a:lnTo>
                <a:lnTo>
                  <a:pt x="358" y="202"/>
                </a:lnTo>
                <a:lnTo>
                  <a:pt x="358" y="204"/>
                </a:lnTo>
                <a:lnTo>
                  <a:pt x="358" y="207"/>
                </a:lnTo>
                <a:lnTo>
                  <a:pt x="358" y="210"/>
                </a:lnTo>
                <a:lnTo>
                  <a:pt x="358" y="212"/>
                </a:lnTo>
                <a:lnTo>
                  <a:pt x="358" y="213"/>
                </a:lnTo>
                <a:lnTo>
                  <a:pt x="358" y="214"/>
                </a:lnTo>
                <a:lnTo>
                  <a:pt x="358" y="218"/>
                </a:lnTo>
                <a:lnTo>
                  <a:pt x="358" y="220"/>
                </a:lnTo>
                <a:lnTo>
                  <a:pt x="358" y="221"/>
                </a:lnTo>
                <a:lnTo>
                  <a:pt x="358" y="222"/>
                </a:lnTo>
                <a:lnTo>
                  <a:pt x="358" y="224"/>
                </a:lnTo>
                <a:lnTo>
                  <a:pt x="358" y="227"/>
                </a:lnTo>
                <a:lnTo>
                  <a:pt x="365" y="227"/>
                </a:lnTo>
                <a:lnTo>
                  <a:pt x="365" y="228"/>
                </a:lnTo>
                <a:lnTo>
                  <a:pt x="365" y="229"/>
                </a:lnTo>
                <a:lnTo>
                  <a:pt x="367" y="229"/>
                </a:lnTo>
                <a:lnTo>
                  <a:pt x="368" y="230"/>
                </a:lnTo>
                <a:lnTo>
                  <a:pt x="370" y="230"/>
                </a:lnTo>
                <a:lnTo>
                  <a:pt x="371" y="230"/>
                </a:lnTo>
                <a:lnTo>
                  <a:pt x="371" y="231"/>
                </a:lnTo>
                <a:lnTo>
                  <a:pt x="371" y="232"/>
                </a:lnTo>
                <a:lnTo>
                  <a:pt x="371" y="234"/>
                </a:lnTo>
                <a:lnTo>
                  <a:pt x="381" y="234"/>
                </a:lnTo>
                <a:lnTo>
                  <a:pt x="381" y="236"/>
                </a:lnTo>
                <a:lnTo>
                  <a:pt x="381" y="240"/>
                </a:lnTo>
                <a:lnTo>
                  <a:pt x="384" y="240"/>
                </a:lnTo>
                <a:lnTo>
                  <a:pt x="389" y="240"/>
                </a:lnTo>
                <a:lnTo>
                  <a:pt x="391" y="240"/>
                </a:lnTo>
                <a:lnTo>
                  <a:pt x="392" y="240"/>
                </a:lnTo>
                <a:lnTo>
                  <a:pt x="393" y="240"/>
                </a:lnTo>
                <a:lnTo>
                  <a:pt x="394" y="240"/>
                </a:lnTo>
                <a:lnTo>
                  <a:pt x="396" y="240"/>
                </a:lnTo>
                <a:lnTo>
                  <a:pt x="397" y="240"/>
                </a:lnTo>
                <a:lnTo>
                  <a:pt x="400" y="240"/>
                </a:lnTo>
                <a:lnTo>
                  <a:pt x="401" y="240"/>
                </a:lnTo>
                <a:lnTo>
                  <a:pt x="404" y="240"/>
                </a:lnTo>
                <a:lnTo>
                  <a:pt x="405" y="239"/>
                </a:lnTo>
                <a:lnTo>
                  <a:pt x="406" y="239"/>
                </a:lnTo>
                <a:lnTo>
                  <a:pt x="407" y="239"/>
                </a:lnTo>
                <a:lnTo>
                  <a:pt x="409" y="239"/>
                </a:lnTo>
                <a:lnTo>
                  <a:pt x="409" y="238"/>
                </a:lnTo>
                <a:lnTo>
                  <a:pt x="409" y="237"/>
                </a:lnTo>
                <a:lnTo>
                  <a:pt x="410" y="237"/>
                </a:lnTo>
                <a:lnTo>
                  <a:pt x="410" y="236"/>
                </a:lnTo>
                <a:lnTo>
                  <a:pt x="409" y="231"/>
                </a:lnTo>
                <a:lnTo>
                  <a:pt x="409" y="230"/>
                </a:lnTo>
                <a:lnTo>
                  <a:pt x="409" y="227"/>
                </a:lnTo>
                <a:lnTo>
                  <a:pt x="409" y="214"/>
                </a:lnTo>
                <a:lnTo>
                  <a:pt x="423" y="214"/>
                </a:lnTo>
                <a:lnTo>
                  <a:pt x="434" y="214"/>
                </a:lnTo>
                <a:lnTo>
                  <a:pt x="435" y="214"/>
                </a:lnTo>
                <a:lnTo>
                  <a:pt x="441" y="214"/>
                </a:lnTo>
                <a:lnTo>
                  <a:pt x="449" y="214"/>
                </a:lnTo>
                <a:lnTo>
                  <a:pt x="450" y="214"/>
                </a:lnTo>
                <a:lnTo>
                  <a:pt x="452" y="214"/>
                </a:lnTo>
                <a:lnTo>
                  <a:pt x="453" y="214"/>
                </a:lnTo>
                <a:lnTo>
                  <a:pt x="462" y="214"/>
                </a:lnTo>
                <a:lnTo>
                  <a:pt x="476" y="214"/>
                </a:lnTo>
                <a:lnTo>
                  <a:pt x="485" y="214"/>
                </a:lnTo>
                <a:lnTo>
                  <a:pt x="487" y="214"/>
                </a:lnTo>
                <a:lnTo>
                  <a:pt x="488" y="214"/>
                </a:lnTo>
                <a:lnTo>
                  <a:pt x="488" y="217"/>
                </a:lnTo>
                <a:lnTo>
                  <a:pt x="488" y="219"/>
                </a:lnTo>
                <a:lnTo>
                  <a:pt x="488" y="220"/>
                </a:lnTo>
                <a:lnTo>
                  <a:pt x="491" y="220"/>
                </a:lnTo>
                <a:lnTo>
                  <a:pt x="494" y="220"/>
                </a:lnTo>
                <a:lnTo>
                  <a:pt x="494" y="219"/>
                </a:lnTo>
                <a:lnTo>
                  <a:pt x="494" y="218"/>
                </a:lnTo>
                <a:lnTo>
                  <a:pt x="494" y="217"/>
                </a:lnTo>
                <a:lnTo>
                  <a:pt x="494" y="215"/>
                </a:lnTo>
                <a:lnTo>
                  <a:pt x="494" y="214"/>
                </a:lnTo>
                <a:lnTo>
                  <a:pt x="499" y="214"/>
                </a:lnTo>
                <a:lnTo>
                  <a:pt x="501" y="214"/>
                </a:lnTo>
                <a:lnTo>
                  <a:pt x="505" y="214"/>
                </a:lnTo>
                <a:lnTo>
                  <a:pt x="513" y="214"/>
                </a:lnTo>
                <a:lnTo>
                  <a:pt x="516" y="214"/>
                </a:lnTo>
                <a:lnTo>
                  <a:pt x="517" y="214"/>
                </a:lnTo>
                <a:lnTo>
                  <a:pt x="520" y="214"/>
                </a:lnTo>
                <a:lnTo>
                  <a:pt x="523" y="214"/>
                </a:lnTo>
                <a:lnTo>
                  <a:pt x="523" y="215"/>
                </a:lnTo>
                <a:lnTo>
                  <a:pt x="523" y="219"/>
                </a:lnTo>
                <a:lnTo>
                  <a:pt x="523" y="220"/>
                </a:lnTo>
                <a:lnTo>
                  <a:pt x="522" y="220"/>
                </a:lnTo>
                <a:lnTo>
                  <a:pt x="520" y="220"/>
                </a:lnTo>
                <a:lnTo>
                  <a:pt x="519" y="220"/>
                </a:lnTo>
                <a:lnTo>
                  <a:pt x="519" y="221"/>
                </a:lnTo>
                <a:lnTo>
                  <a:pt x="518" y="221"/>
                </a:lnTo>
                <a:lnTo>
                  <a:pt x="516" y="221"/>
                </a:lnTo>
                <a:lnTo>
                  <a:pt x="514" y="221"/>
                </a:lnTo>
                <a:lnTo>
                  <a:pt x="513" y="221"/>
                </a:lnTo>
                <a:lnTo>
                  <a:pt x="513" y="222"/>
                </a:lnTo>
                <a:lnTo>
                  <a:pt x="513" y="224"/>
                </a:lnTo>
                <a:lnTo>
                  <a:pt x="513" y="226"/>
                </a:lnTo>
                <a:lnTo>
                  <a:pt x="513" y="227"/>
                </a:lnTo>
                <a:lnTo>
                  <a:pt x="514" y="227"/>
                </a:lnTo>
                <a:lnTo>
                  <a:pt x="513" y="227"/>
                </a:lnTo>
                <a:lnTo>
                  <a:pt x="513" y="232"/>
                </a:lnTo>
                <a:lnTo>
                  <a:pt x="513" y="234"/>
                </a:lnTo>
                <a:lnTo>
                  <a:pt x="517" y="234"/>
                </a:lnTo>
                <a:lnTo>
                  <a:pt x="521" y="234"/>
                </a:lnTo>
                <a:lnTo>
                  <a:pt x="523" y="234"/>
                </a:lnTo>
                <a:lnTo>
                  <a:pt x="525" y="234"/>
                </a:lnTo>
                <a:lnTo>
                  <a:pt x="526" y="232"/>
                </a:lnTo>
                <a:lnTo>
                  <a:pt x="526" y="231"/>
                </a:lnTo>
                <a:lnTo>
                  <a:pt x="527" y="230"/>
                </a:lnTo>
                <a:lnTo>
                  <a:pt x="527" y="227"/>
                </a:lnTo>
                <a:lnTo>
                  <a:pt x="528" y="227"/>
                </a:lnTo>
                <a:lnTo>
                  <a:pt x="528" y="228"/>
                </a:lnTo>
                <a:lnTo>
                  <a:pt x="528" y="229"/>
                </a:lnTo>
                <a:lnTo>
                  <a:pt x="528" y="230"/>
                </a:lnTo>
                <a:lnTo>
                  <a:pt x="528" y="232"/>
                </a:lnTo>
                <a:lnTo>
                  <a:pt x="528" y="234"/>
                </a:lnTo>
                <a:lnTo>
                  <a:pt x="530" y="234"/>
                </a:lnTo>
                <a:lnTo>
                  <a:pt x="531" y="234"/>
                </a:lnTo>
                <a:lnTo>
                  <a:pt x="534" y="234"/>
                </a:lnTo>
                <a:lnTo>
                  <a:pt x="536" y="234"/>
                </a:lnTo>
                <a:lnTo>
                  <a:pt x="536" y="232"/>
                </a:lnTo>
                <a:lnTo>
                  <a:pt x="536" y="231"/>
                </a:lnTo>
                <a:lnTo>
                  <a:pt x="536" y="230"/>
                </a:lnTo>
                <a:lnTo>
                  <a:pt x="536" y="229"/>
                </a:lnTo>
                <a:lnTo>
                  <a:pt x="535" y="229"/>
                </a:lnTo>
                <a:lnTo>
                  <a:pt x="531" y="229"/>
                </a:lnTo>
                <a:lnTo>
                  <a:pt x="531" y="228"/>
                </a:lnTo>
                <a:lnTo>
                  <a:pt x="531" y="227"/>
                </a:lnTo>
                <a:lnTo>
                  <a:pt x="534" y="227"/>
                </a:lnTo>
                <a:lnTo>
                  <a:pt x="535" y="227"/>
                </a:lnTo>
                <a:lnTo>
                  <a:pt x="536" y="227"/>
                </a:lnTo>
                <a:lnTo>
                  <a:pt x="538" y="227"/>
                </a:lnTo>
                <a:lnTo>
                  <a:pt x="539" y="227"/>
                </a:lnTo>
                <a:lnTo>
                  <a:pt x="539" y="230"/>
                </a:lnTo>
                <a:lnTo>
                  <a:pt x="539" y="232"/>
                </a:lnTo>
                <a:lnTo>
                  <a:pt x="539" y="234"/>
                </a:lnTo>
                <a:lnTo>
                  <a:pt x="539" y="235"/>
                </a:lnTo>
                <a:lnTo>
                  <a:pt x="539" y="236"/>
                </a:lnTo>
                <a:lnTo>
                  <a:pt x="539" y="237"/>
                </a:lnTo>
                <a:lnTo>
                  <a:pt x="539" y="238"/>
                </a:lnTo>
                <a:lnTo>
                  <a:pt x="539" y="239"/>
                </a:lnTo>
                <a:lnTo>
                  <a:pt x="539" y="240"/>
                </a:lnTo>
                <a:lnTo>
                  <a:pt x="540" y="240"/>
                </a:lnTo>
                <a:lnTo>
                  <a:pt x="542" y="240"/>
                </a:lnTo>
                <a:lnTo>
                  <a:pt x="543" y="240"/>
                </a:lnTo>
                <a:lnTo>
                  <a:pt x="544" y="242"/>
                </a:lnTo>
                <a:lnTo>
                  <a:pt x="545" y="242"/>
                </a:lnTo>
                <a:lnTo>
                  <a:pt x="546" y="242"/>
                </a:lnTo>
                <a:lnTo>
                  <a:pt x="547" y="242"/>
                </a:lnTo>
                <a:lnTo>
                  <a:pt x="548" y="242"/>
                </a:lnTo>
                <a:lnTo>
                  <a:pt x="549" y="242"/>
                </a:lnTo>
                <a:lnTo>
                  <a:pt x="549" y="240"/>
                </a:lnTo>
                <a:lnTo>
                  <a:pt x="551" y="240"/>
                </a:lnTo>
                <a:lnTo>
                  <a:pt x="552" y="240"/>
                </a:lnTo>
                <a:lnTo>
                  <a:pt x="552" y="239"/>
                </a:lnTo>
                <a:lnTo>
                  <a:pt x="553" y="239"/>
                </a:lnTo>
                <a:lnTo>
                  <a:pt x="554" y="239"/>
                </a:lnTo>
                <a:lnTo>
                  <a:pt x="555" y="239"/>
                </a:lnTo>
                <a:lnTo>
                  <a:pt x="559" y="239"/>
                </a:lnTo>
                <a:lnTo>
                  <a:pt x="560" y="239"/>
                </a:lnTo>
                <a:lnTo>
                  <a:pt x="561" y="240"/>
                </a:lnTo>
                <a:lnTo>
                  <a:pt x="562" y="240"/>
                </a:lnTo>
                <a:lnTo>
                  <a:pt x="565" y="240"/>
                </a:lnTo>
                <a:lnTo>
                  <a:pt x="565" y="242"/>
                </a:lnTo>
                <a:lnTo>
                  <a:pt x="565" y="243"/>
                </a:lnTo>
                <a:lnTo>
                  <a:pt x="565" y="244"/>
                </a:lnTo>
                <a:lnTo>
                  <a:pt x="565" y="245"/>
                </a:lnTo>
                <a:lnTo>
                  <a:pt x="565" y="246"/>
                </a:lnTo>
                <a:lnTo>
                  <a:pt x="565" y="247"/>
                </a:lnTo>
                <a:lnTo>
                  <a:pt x="565" y="248"/>
                </a:lnTo>
                <a:lnTo>
                  <a:pt x="565" y="249"/>
                </a:lnTo>
                <a:lnTo>
                  <a:pt x="565" y="251"/>
                </a:lnTo>
                <a:lnTo>
                  <a:pt x="565" y="252"/>
                </a:lnTo>
                <a:lnTo>
                  <a:pt x="565" y="253"/>
                </a:lnTo>
                <a:lnTo>
                  <a:pt x="565" y="254"/>
                </a:lnTo>
                <a:lnTo>
                  <a:pt x="565" y="255"/>
                </a:lnTo>
                <a:lnTo>
                  <a:pt x="565" y="256"/>
                </a:lnTo>
                <a:lnTo>
                  <a:pt x="565" y="257"/>
                </a:lnTo>
                <a:lnTo>
                  <a:pt x="565" y="259"/>
                </a:lnTo>
                <a:lnTo>
                  <a:pt x="565" y="260"/>
                </a:lnTo>
                <a:lnTo>
                  <a:pt x="565" y="261"/>
                </a:lnTo>
                <a:lnTo>
                  <a:pt x="565" y="262"/>
                </a:lnTo>
                <a:lnTo>
                  <a:pt x="565" y="263"/>
                </a:lnTo>
                <a:lnTo>
                  <a:pt x="565" y="264"/>
                </a:lnTo>
                <a:lnTo>
                  <a:pt x="565" y="265"/>
                </a:lnTo>
                <a:lnTo>
                  <a:pt x="562" y="265"/>
                </a:lnTo>
                <a:lnTo>
                  <a:pt x="560" y="265"/>
                </a:lnTo>
                <a:lnTo>
                  <a:pt x="557" y="265"/>
                </a:lnTo>
                <a:lnTo>
                  <a:pt x="556" y="265"/>
                </a:lnTo>
                <a:lnTo>
                  <a:pt x="553" y="267"/>
                </a:lnTo>
                <a:lnTo>
                  <a:pt x="548" y="267"/>
                </a:lnTo>
                <a:lnTo>
                  <a:pt x="546" y="267"/>
                </a:lnTo>
                <a:lnTo>
                  <a:pt x="544" y="267"/>
                </a:lnTo>
                <a:lnTo>
                  <a:pt x="543" y="267"/>
                </a:lnTo>
                <a:lnTo>
                  <a:pt x="539" y="267"/>
                </a:lnTo>
                <a:lnTo>
                  <a:pt x="539" y="268"/>
                </a:lnTo>
                <a:lnTo>
                  <a:pt x="539" y="269"/>
                </a:lnTo>
                <a:lnTo>
                  <a:pt x="540" y="270"/>
                </a:lnTo>
                <a:lnTo>
                  <a:pt x="539" y="271"/>
                </a:lnTo>
                <a:lnTo>
                  <a:pt x="539" y="272"/>
                </a:lnTo>
                <a:lnTo>
                  <a:pt x="540" y="273"/>
                </a:lnTo>
                <a:lnTo>
                  <a:pt x="540" y="274"/>
                </a:lnTo>
                <a:lnTo>
                  <a:pt x="540" y="276"/>
                </a:lnTo>
                <a:lnTo>
                  <a:pt x="539" y="277"/>
                </a:lnTo>
                <a:lnTo>
                  <a:pt x="539" y="278"/>
                </a:lnTo>
                <a:lnTo>
                  <a:pt x="539" y="279"/>
                </a:lnTo>
                <a:lnTo>
                  <a:pt x="539" y="280"/>
                </a:lnTo>
                <a:lnTo>
                  <a:pt x="539" y="281"/>
                </a:lnTo>
                <a:lnTo>
                  <a:pt x="539" y="282"/>
                </a:lnTo>
                <a:lnTo>
                  <a:pt x="539" y="284"/>
                </a:lnTo>
                <a:lnTo>
                  <a:pt x="539" y="286"/>
                </a:lnTo>
                <a:lnTo>
                  <a:pt x="539" y="288"/>
                </a:lnTo>
                <a:lnTo>
                  <a:pt x="539" y="289"/>
                </a:lnTo>
                <a:lnTo>
                  <a:pt x="539" y="292"/>
                </a:lnTo>
                <a:lnTo>
                  <a:pt x="539" y="293"/>
                </a:lnTo>
                <a:lnTo>
                  <a:pt x="539" y="295"/>
                </a:lnTo>
                <a:lnTo>
                  <a:pt x="539" y="297"/>
                </a:lnTo>
                <a:lnTo>
                  <a:pt x="539" y="298"/>
                </a:lnTo>
                <a:lnTo>
                  <a:pt x="538" y="298"/>
                </a:lnTo>
                <a:lnTo>
                  <a:pt x="534" y="298"/>
                </a:lnTo>
                <a:lnTo>
                  <a:pt x="534" y="297"/>
                </a:lnTo>
                <a:lnTo>
                  <a:pt x="534" y="293"/>
                </a:lnTo>
                <a:lnTo>
                  <a:pt x="532" y="293"/>
                </a:lnTo>
                <a:lnTo>
                  <a:pt x="530" y="293"/>
                </a:lnTo>
                <a:lnTo>
                  <a:pt x="529" y="293"/>
                </a:lnTo>
                <a:lnTo>
                  <a:pt x="528" y="293"/>
                </a:lnTo>
                <a:lnTo>
                  <a:pt x="527" y="293"/>
                </a:lnTo>
                <a:lnTo>
                  <a:pt x="527" y="294"/>
                </a:lnTo>
                <a:lnTo>
                  <a:pt x="527" y="298"/>
                </a:lnTo>
                <a:lnTo>
                  <a:pt x="527" y="303"/>
                </a:lnTo>
                <a:lnTo>
                  <a:pt x="527" y="304"/>
                </a:lnTo>
                <a:lnTo>
                  <a:pt x="527" y="307"/>
                </a:lnTo>
                <a:lnTo>
                  <a:pt x="527" y="309"/>
                </a:lnTo>
                <a:lnTo>
                  <a:pt x="527" y="312"/>
                </a:lnTo>
                <a:lnTo>
                  <a:pt x="527" y="313"/>
                </a:lnTo>
                <a:lnTo>
                  <a:pt x="529" y="313"/>
                </a:lnTo>
                <a:lnTo>
                  <a:pt x="530" y="313"/>
                </a:lnTo>
                <a:lnTo>
                  <a:pt x="530" y="316"/>
                </a:lnTo>
                <a:lnTo>
                  <a:pt x="530" y="318"/>
                </a:lnTo>
                <a:lnTo>
                  <a:pt x="532" y="318"/>
                </a:lnTo>
                <a:lnTo>
                  <a:pt x="534" y="318"/>
                </a:lnTo>
                <a:lnTo>
                  <a:pt x="536" y="318"/>
                </a:lnTo>
                <a:lnTo>
                  <a:pt x="538" y="318"/>
                </a:lnTo>
                <a:lnTo>
                  <a:pt x="539" y="318"/>
                </a:lnTo>
                <a:lnTo>
                  <a:pt x="539" y="319"/>
                </a:lnTo>
                <a:lnTo>
                  <a:pt x="539" y="321"/>
                </a:lnTo>
                <a:lnTo>
                  <a:pt x="539" y="327"/>
                </a:lnTo>
                <a:lnTo>
                  <a:pt x="539" y="330"/>
                </a:lnTo>
                <a:lnTo>
                  <a:pt x="539" y="331"/>
                </a:lnTo>
                <a:lnTo>
                  <a:pt x="539" y="335"/>
                </a:lnTo>
                <a:lnTo>
                  <a:pt x="539" y="336"/>
                </a:lnTo>
                <a:lnTo>
                  <a:pt x="539" y="338"/>
                </a:lnTo>
                <a:lnTo>
                  <a:pt x="539" y="339"/>
                </a:lnTo>
                <a:lnTo>
                  <a:pt x="539" y="340"/>
                </a:lnTo>
                <a:lnTo>
                  <a:pt x="539" y="341"/>
                </a:lnTo>
                <a:lnTo>
                  <a:pt x="539" y="343"/>
                </a:lnTo>
                <a:lnTo>
                  <a:pt x="539" y="344"/>
                </a:lnTo>
                <a:lnTo>
                  <a:pt x="539" y="345"/>
                </a:lnTo>
                <a:lnTo>
                  <a:pt x="540" y="345"/>
                </a:lnTo>
                <a:lnTo>
                  <a:pt x="542" y="345"/>
                </a:lnTo>
                <a:lnTo>
                  <a:pt x="543" y="345"/>
                </a:lnTo>
                <a:lnTo>
                  <a:pt x="546" y="345"/>
                </a:lnTo>
                <a:lnTo>
                  <a:pt x="547" y="345"/>
                </a:lnTo>
                <a:lnTo>
                  <a:pt x="547" y="344"/>
                </a:lnTo>
                <a:lnTo>
                  <a:pt x="548" y="344"/>
                </a:lnTo>
                <a:lnTo>
                  <a:pt x="549" y="344"/>
                </a:lnTo>
                <a:lnTo>
                  <a:pt x="551" y="344"/>
                </a:lnTo>
                <a:lnTo>
                  <a:pt x="551" y="345"/>
                </a:lnTo>
                <a:lnTo>
                  <a:pt x="553" y="345"/>
                </a:lnTo>
                <a:lnTo>
                  <a:pt x="554" y="345"/>
                </a:lnTo>
                <a:lnTo>
                  <a:pt x="555" y="345"/>
                </a:lnTo>
                <a:lnTo>
                  <a:pt x="556" y="345"/>
                </a:lnTo>
                <a:lnTo>
                  <a:pt x="559" y="345"/>
                </a:lnTo>
                <a:lnTo>
                  <a:pt x="560" y="345"/>
                </a:lnTo>
                <a:lnTo>
                  <a:pt x="563" y="345"/>
                </a:lnTo>
                <a:lnTo>
                  <a:pt x="565" y="345"/>
                </a:lnTo>
                <a:lnTo>
                  <a:pt x="568" y="345"/>
                </a:lnTo>
                <a:lnTo>
                  <a:pt x="579" y="345"/>
                </a:lnTo>
                <a:lnTo>
                  <a:pt x="582" y="345"/>
                </a:lnTo>
                <a:lnTo>
                  <a:pt x="585" y="345"/>
                </a:lnTo>
                <a:lnTo>
                  <a:pt x="586" y="345"/>
                </a:lnTo>
                <a:lnTo>
                  <a:pt x="588" y="345"/>
                </a:lnTo>
                <a:lnTo>
                  <a:pt x="589" y="345"/>
                </a:lnTo>
                <a:lnTo>
                  <a:pt x="591" y="345"/>
                </a:lnTo>
                <a:lnTo>
                  <a:pt x="592" y="345"/>
                </a:lnTo>
                <a:lnTo>
                  <a:pt x="592" y="346"/>
                </a:lnTo>
                <a:lnTo>
                  <a:pt x="592" y="347"/>
                </a:lnTo>
                <a:lnTo>
                  <a:pt x="592" y="348"/>
                </a:lnTo>
                <a:lnTo>
                  <a:pt x="592" y="353"/>
                </a:lnTo>
                <a:lnTo>
                  <a:pt x="592" y="360"/>
                </a:lnTo>
                <a:lnTo>
                  <a:pt x="592" y="363"/>
                </a:lnTo>
                <a:lnTo>
                  <a:pt x="592" y="369"/>
                </a:lnTo>
                <a:lnTo>
                  <a:pt x="592" y="372"/>
                </a:lnTo>
                <a:lnTo>
                  <a:pt x="592" y="376"/>
                </a:lnTo>
                <a:lnTo>
                  <a:pt x="592" y="381"/>
                </a:lnTo>
                <a:lnTo>
                  <a:pt x="592" y="385"/>
                </a:lnTo>
                <a:lnTo>
                  <a:pt x="592" y="387"/>
                </a:lnTo>
                <a:lnTo>
                  <a:pt x="592" y="389"/>
                </a:lnTo>
                <a:lnTo>
                  <a:pt x="592" y="391"/>
                </a:lnTo>
                <a:lnTo>
                  <a:pt x="592" y="395"/>
                </a:lnTo>
                <a:lnTo>
                  <a:pt x="592" y="407"/>
                </a:lnTo>
                <a:lnTo>
                  <a:pt x="592" y="410"/>
                </a:lnTo>
                <a:lnTo>
                  <a:pt x="592" y="414"/>
                </a:lnTo>
                <a:lnTo>
                  <a:pt x="592" y="419"/>
                </a:lnTo>
                <a:lnTo>
                  <a:pt x="592" y="420"/>
                </a:lnTo>
                <a:lnTo>
                  <a:pt x="592" y="421"/>
                </a:lnTo>
                <a:lnTo>
                  <a:pt x="592" y="429"/>
                </a:lnTo>
                <a:lnTo>
                  <a:pt x="592" y="433"/>
                </a:lnTo>
                <a:lnTo>
                  <a:pt x="592" y="446"/>
                </a:lnTo>
                <a:lnTo>
                  <a:pt x="592" y="447"/>
                </a:lnTo>
                <a:lnTo>
                  <a:pt x="592" y="455"/>
                </a:lnTo>
                <a:lnTo>
                  <a:pt x="592" y="460"/>
                </a:lnTo>
                <a:lnTo>
                  <a:pt x="592" y="466"/>
                </a:lnTo>
                <a:lnTo>
                  <a:pt x="592" y="468"/>
                </a:lnTo>
                <a:lnTo>
                  <a:pt x="592" y="470"/>
                </a:lnTo>
                <a:lnTo>
                  <a:pt x="592" y="472"/>
                </a:lnTo>
                <a:lnTo>
                  <a:pt x="592" y="479"/>
                </a:lnTo>
                <a:lnTo>
                  <a:pt x="592" y="486"/>
                </a:lnTo>
                <a:lnTo>
                  <a:pt x="592" y="488"/>
                </a:lnTo>
                <a:lnTo>
                  <a:pt x="592" y="490"/>
                </a:lnTo>
                <a:lnTo>
                  <a:pt x="592" y="493"/>
                </a:lnTo>
                <a:lnTo>
                  <a:pt x="592" y="496"/>
                </a:lnTo>
                <a:lnTo>
                  <a:pt x="592" y="497"/>
                </a:lnTo>
                <a:lnTo>
                  <a:pt x="592" y="498"/>
                </a:lnTo>
                <a:lnTo>
                  <a:pt x="592" y="499"/>
                </a:lnTo>
                <a:lnTo>
                  <a:pt x="592" y="502"/>
                </a:lnTo>
                <a:lnTo>
                  <a:pt x="592" y="503"/>
                </a:lnTo>
                <a:lnTo>
                  <a:pt x="592" y="505"/>
                </a:lnTo>
                <a:lnTo>
                  <a:pt x="592" y="508"/>
                </a:lnTo>
                <a:lnTo>
                  <a:pt x="592" y="510"/>
                </a:lnTo>
                <a:lnTo>
                  <a:pt x="592" y="512"/>
                </a:lnTo>
                <a:lnTo>
                  <a:pt x="592" y="514"/>
                </a:lnTo>
                <a:lnTo>
                  <a:pt x="591" y="518"/>
                </a:lnTo>
                <a:lnTo>
                  <a:pt x="591" y="519"/>
                </a:lnTo>
                <a:lnTo>
                  <a:pt x="591" y="520"/>
                </a:lnTo>
                <a:lnTo>
                  <a:pt x="591" y="522"/>
                </a:lnTo>
                <a:lnTo>
                  <a:pt x="591" y="525"/>
                </a:lnTo>
                <a:lnTo>
                  <a:pt x="591" y="528"/>
                </a:lnTo>
                <a:lnTo>
                  <a:pt x="591" y="529"/>
                </a:lnTo>
                <a:lnTo>
                  <a:pt x="591" y="530"/>
                </a:lnTo>
                <a:lnTo>
                  <a:pt x="591" y="531"/>
                </a:lnTo>
                <a:lnTo>
                  <a:pt x="591" y="533"/>
                </a:lnTo>
                <a:lnTo>
                  <a:pt x="591" y="539"/>
                </a:lnTo>
                <a:lnTo>
                  <a:pt x="591" y="542"/>
                </a:lnTo>
                <a:lnTo>
                  <a:pt x="591" y="545"/>
                </a:lnTo>
                <a:lnTo>
                  <a:pt x="591" y="546"/>
                </a:lnTo>
                <a:lnTo>
                  <a:pt x="591" y="552"/>
                </a:lnTo>
                <a:lnTo>
                  <a:pt x="591" y="557"/>
                </a:lnTo>
                <a:lnTo>
                  <a:pt x="591" y="562"/>
                </a:lnTo>
                <a:lnTo>
                  <a:pt x="591" y="564"/>
                </a:lnTo>
                <a:lnTo>
                  <a:pt x="591" y="570"/>
                </a:lnTo>
                <a:lnTo>
                  <a:pt x="591" y="578"/>
                </a:lnTo>
                <a:lnTo>
                  <a:pt x="590" y="578"/>
                </a:lnTo>
                <a:lnTo>
                  <a:pt x="589" y="578"/>
                </a:lnTo>
                <a:lnTo>
                  <a:pt x="586" y="577"/>
                </a:lnTo>
                <a:lnTo>
                  <a:pt x="580" y="577"/>
                </a:lnTo>
                <a:lnTo>
                  <a:pt x="579" y="577"/>
                </a:lnTo>
                <a:lnTo>
                  <a:pt x="579" y="575"/>
                </a:lnTo>
                <a:lnTo>
                  <a:pt x="579" y="573"/>
                </a:lnTo>
                <a:lnTo>
                  <a:pt x="579" y="571"/>
                </a:lnTo>
                <a:lnTo>
                  <a:pt x="578" y="571"/>
                </a:lnTo>
                <a:lnTo>
                  <a:pt x="577" y="571"/>
                </a:lnTo>
                <a:lnTo>
                  <a:pt x="575" y="571"/>
                </a:lnTo>
                <a:lnTo>
                  <a:pt x="573" y="571"/>
                </a:lnTo>
                <a:lnTo>
                  <a:pt x="572" y="571"/>
                </a:lnTo>
                <a:lnTo>
                  <a:pt x="572" y="573"/>
                </a:lnTo>
                <a:lnTo>
                  <a:pt x="572" y="575"/>
                </a:lnTo>
                <a:lnTo>
                  <a:pt x="572" y="577"/>
                </a:lnTo>
                <a:lnTo>
                  <a:pt x="572" y="578"/>
                </a:lnTo>
                <a:lnTo>
                  <a:pt x="570" y="578"/>
                </a:lnTo>
                <a:lnTo>
                  <a:pt x="568" y="578"/>
                </a:lnTo>
                <a:lnTo>
                  <a:pt x="565" y="578"/>
                </a:lnTo>
                <a:lnTo>
                  <a:pt x="564" y="577"/>
                </a:lnTo>
                <a:lnTo>
                  <a:pt x="562" y="577"/>
                </a:lnTo>
                <a:lnTo>
                  <a:pt x="561" y="577"/>
                </a:lnTo>
                <a:lnTo>
                  <a:pt x="560" y="577"/>
                </a:lnTo>
                <a:lnTo>
                  <a:pt x="559" y="577"/>
                </a:lnTo>
                <a:lnTo>
                  <a:pt x="556" y="577"/>
                </a:lnTo>
                <a:lnTo>
                  <a:pt x="555" y="577"/>
                </a:lnTo>
                <a:lnTo>
                  <a:pt x="553" y="577"/>
                </a:lnTo>
                <a:lnTo>
                  <a:pt x="553" y="581"/>
                </a:lnTo>
                <a:lnTo>
                  <a:pt x="553" y="583"/>
                </a:lnTo>
                <a:lnTo>
                  <a:pt x="553" y="590"/>
                </a:lnTo>
                <a:lnTo>
                  <a:pt x="554" y="590"/>
                </a:lnTo>
                <a:lnTo>
                  <a:pt x="555" y="590"/>
                </a:lnTo>
                <a:lnTo>
                  <a:pt x="556" y="590"/>
                </a:lnTo>
                <a:lnTo>
                  <a:pt x="557" y="590"/>
                </a:lnTo>
                <a:lnTo>
                  <a:pt x="560" y="590"/>
                </a:lnTo>
                <a:lnTo>
                  <a:pt x="561" y="590"/>
                </a:lnTo>
                <a:lnTo>
                  <a:pt x="562" y="590"/>
                </a:lnTo>
                <a:lnTo>
                  <a:pt x="563" y="590"/>
                </a:lnTo>
                <a:lnTo>
                  <a:pt x="565" y="590"/>
                </a:lnTo>
                <a:lnTo>
                  <a:pt x="565" y="592"/>
                </a:lnTo>
                <a:lnTo>
                  <a:pt x="565" y="595"/>
                </a:lnTo>
                <a:lnTo>
                  <a:pt x="565" y="598"/>
                </a:lnTo>
                <a:lnTo>
                  <a:pt x="565" y="599"/>
                </a:lnTo>
                <a:lnTo>
                  <a:pt x="565" y="600"/>
                </a:lnTo>
                <a:lnTo>
                  <a:pt x="565" y="604"/>
                </a:lnTo>
                <a:lnTo>
                  <a:pt x="565" y="606"/>
                </a:lnTo>
                <a:lnTo>
                  <a:pt x="565" y="608"/>
                </a:lnTo>
                <a:lnTo>
                  <a:pt x="565" y="610"/>
                </a:lnTo>
                <a:lnTo>
                  <a:pt x="565" y="612"/>
                </a:lnTo>
                <a:lnTo>
                  <a:pt x="565" y="613"/>
                </a:lnTo>
                <a:lnTo>
                  <a:pt x="565" y="614"/>
                </a:lnTo>
                <a:lnTo>
                  <a:pt x="565" y="615"/>
                </a:lnTo>
                <a:lnTo>
                  <a:pt x="565" y="616"/>
                </a:lnTo>
                <a:lnTo>
                  <a:pt x="563" y="616"/>
                </a:lnTo>
                <a:lnTo>
                  <a:pt x="561" y="616"/>
                </a:lnTo>
                <a:lnTo>
                  <a:pt x="557" y="616"/>
                </a:lnTo>
                <a:lnTo>
                  <a:pt x="555" y="616"/>
                </a:lnTo>
                <a:lnTo>
                  <a:pt x="553" y="616"/>
                </a:lnTo>
                <a:lnTo>
                  <a:pt x="552" y="616"/>
                </a:lnTo>
                <a:lnTo>
                  <a:pt x="551" y="616"/>
                </a:lnTo>
                <a:lnTo>
                  <a:pt x="546" y="616"/>
                </a:lnTo>
                <a:lnTo>
                  <a:pt x="545" y="615"/>
                </a:lnTo>
                <a:lnTo>
                  <a:pt x="543" y="615"/>
                </a:lnTo>
                <a:lnTo>
                  <a:pt x="540" y="615"/>
                </a:lnTo>
                <a:lnTo>
                  <a:pt x="538" y="615"/>
                </a:lnTo>
                <a:lnTo>
                  <a:pt x="537" y="615"/>
                </a:lnTo>
                <a:lnTo>
                  <a:pt x="536" y="615"/>
                </a:lnTo>
                <a:lnTo>
                  <a:pt x="535" y="615"/>
                </a:lnTo>
                <a:lnTo>
                  <a:pt x="534" y="615"/>
                </a:lnTo>
                <a:lnTo>
                  <a:pt x="532" y="615"/>
                </a:lnTo>
                <a:lnTo>
                  <a:pt x="530" y="615"/>
                </a:lnTo>
                <a:lnTo>
                  <a:pt x="527" y="615"/>
                </a:lnTo>
                <a:lnTo>
                  <a:pt x="527" y="612"/>
                </a:lnTo>
                <a:lnTo>
                  <a:pt x="527" y="610"/>
                </a:lnTo>
                <a:lnTo>
                  <a:pt x="527" y="607"/>
                </a:lnTo>
                <a:lnTo>
                  <a:pt x="527" y="603"/>
                </a:lnTo>
                <a:lnTo>
                  <a:pt x="525" y="603"/>
                </a:lnTo>
                <a:lnTo>
                  <a:pt x="520" y="603"/>
                </a:lnTo>
                <a:lnTo>
                  <a:pt x="514" y="603"/>
                </a:lnTo>
                <a:lnTo>
                  <a:pt x="514" y="607"/>
                </a:lnTo>
                <a:lnTo>
                  <a:pt x="514" y="608"/>
                </a:lnTo>
                <a:lnTo>
                  <a:pt x="514" y="612"/>
                </a:lnTo>
                <a:lnTo>
                  <a:pt x="514" y="614"/>
                </a:lnTo>
                <a:lnTo>
                  <a:pt x="514" y="615"/>
                </a:lnTo>
                <a:lnTo>
                  <a:pt x="514" y="619"/>
                </a:lnTo>
                <a:lnTo>
                  <a:pt x="514" y="621"/>
                </a:lnTo>
                <a:lnTo>
                  <a:pt x="514" y="622"/>
                </a:lnTo>
                <a:lnTo>
                  <a:pt x="514" y="623"/>
                </a:lnTo>
                <a:lnTo>
                  <a:pt x="514" y="624"/>
                </a:lnTo>
                <a:lnTo>
                  <a:pt x="514" y="627"/>
                </a:lnTo>
                <a:lnTo>
                  <a:pt x="514" y="628"/>
                </a:lnTo>
                <a:lnTo>
                  <a:pt x="514" y="629"/>
                </a:lnTo>
                <a:lnTo>
                  <a:pt x="514" y="631"/>
                </a:lnTo>
                <a:lnTo>
                  <a:pt x="514" y="634"/>
                </a:lnTo>
                <a:lnTo>
                  <a:pt x="514" y="636"/>
                </a:lnTo>
                <a:lnTo>
                  <a:pt x="514" y="637"/>
                </a:lnTo>
                <a:lnTo>
                  <a:pt x="514" y="638"/>
                </a:lnTo>
                <a:lnTo>
                  <a:pt x="514" y="639"/>
                </a:lnTo>
                <a:lnTo>
                  <a:pt x="514" y="640"/>
                </a:lnTo>
                <a:lnTo>
                  <a:pt x="514" y="641"/>
                </a:lnTo>
                <a:lnTo>
                  <a:pt x="513" y="641"/>
                </a:lnTo>
                <a:lnTo>
                  <a:pt x="510" y="641"/>
                </a:lnTo>
                <a:lnTo>
                  <a:pt x="509" y="641"/>
                </a:lnTo>
                <a:lnTo>
                  <a:pt x="508" y="641"/>
                </a:lnTo>
                <a:lnTo>
                  <a:pt x="504" y="641"/>
                </a:lnTo>
                <a:lnTo>
                  <a:pt x="502" y="641"/>
                </a:lnTo>
                <a:lnTo>
                  <a:pt x="502" y="648"/>
                </a:lnTo>
                <a:lnTo>
                  <a:pt x="502" y="652"/>
                </a:lnTo>
                <a:lnTo>
                  <a:pt x="502" y="655"/>
                </a:lnTo>
                <a:lnTo>
                  <a:pt x="501" y="655"/>
                </a:lnTo>
                <a:lnTo>
                  <a:pt x="488" y="655"/>
                </a:lnTo>
                <a:lnTo>
                  <a:pt x="488" y="656"/>
                </a:lnTo>
                <a:lnTo>
                  <a:pt x="488" y="658"/>
                </a:lnTo>
                <a:lnTo>
                  <a:pt x="488" y="662"/>
                </a:lnTo>
                <a:lnTo>
                  <a:pt x="488" y="663"/>
                </a:lnTo>
                <a:lnTo>
                  <a:pt x="488" y="669"/>
                </a:lnTo>
                <a:lnTo>
                  <a:pt x="488" y="671"/>
                </a:lnTo>
                <a:lnTo>
                  <a:pt x="488" y="674"/>
                </a:lnTo>
                <a:lnTo>
                  <a:pt x="488" y="675"/>
                </a:lnTo>
                <a:lnTo>
                  <a:pt x="488" y="677"/>
                </a:lnTo>
                <a:lnTo>
                  <a:pt x="488" y="680"/>
                </a:lnTo>
                <a:lnTo>
                  <a:pt x="488" y="681"/>
                </a:lnTo>
                <a:lnTo>
                  <a:pt x="488" y="683"/>
                </a:lnTo>
                <a:lnTo>
                  <a:pt x="488" y="687"/>
                </a:lnTo>
                <a:lnTo>
                  <a:pt x="488" y="689"/>
                </a:lnTo>
                <a:lnTo>
                  <a:pt x="488" y="690"/>
                </a:lnTo>
                <a:lnTo>
                  <a:pt x="488" y="691"/>
                </a:lnTo>
                <a:lnTo>
                  <a:pt x="488" y="694"/>
                </a:lnTo>
                <a:lnTo>
                  <a:pt x="486" y="694"/>
                </a:lnTo>
                <a:lnTo>
                  <a:pt x="485" y="694"/>
                </a:lnTo>
                <a:lnTo>
                  <a:pt x="482" y="694"/>
                </a:lnTo>
                <a:lnTo>
                  <a:pt x="478" y="694"/>
                </a:lnTo>
                <a:lnTo>
                  <a:pt x="477" y="694"/>
                </a:lnTo>
                <a:lnTo>
                  <a:pt x="475" y="694"/>
                </a:lnTo>
                <a:lnTo>
                  <a:pt x="471" y="694"/>
                </a:lnTo>
                <a:lnTo>
                  <a:pt x="470" y="694"/>
                </a:lnTo>
                <a:lnTo>
                  <a:pt x="469" y="694"/>
                </a:lnTo>
                <a:lnTo>
                  <a:pt x="466" y="694"/>
                </a:lnTo>
                <a:lnTo>
                  <a:pt x="465" y="694"/>
                </a:lnTo>
                <a:lnTo>
                  <a:pt x="463" y="694"/>
                </a:lnTo>
                <a:lnTo>
                  <a:pt x="462" y="694"/>
                </a:lnTo>
                <a:lnTo>
                  <a:pt x="462" y="696"/>
                </a:lnTo>
                <a:lnTo>
                  <a:pt x="462" y="697"/>
                </a:lnTo>
                <a:lnTo>
                  <a:pt x="462" y="699"/>
                </a:lnTo>
                <a:lnTo>
                  <a:pt x="462" y="702"/>
                </a:lnTo>
                <a:lnTo>
                  <a:pt x="462" y="703"/>
                </a:lnTo>
                <a:lnTo>
                  <a:pt x="462" y="705"/>
                </a:lnTo>
                <a:lnTo>
                  <a:pt x="462" y="706"/>
                </a:lnTo>
                <a:lnTo>
                  <a:pt x="462" y="707"/>
                </a:lnTo>
                <a:lnTo>
                  <a:pt x="462" y="708"/>
                </a:lnTo>
                <a:lnTo>
                  <a:pt x="462" y="709"/>
                </a:lnTo>
                <a:lnTo>
                  <a:pt x="462" y="712"/>
                </a:lnTo>
                <a:lnTo>
                  <a:pt x="462" y="714"/>
                </a:lnTo>
                <a:lnTo>
                  <a:pt x="462" y="715"/>
                </a:lnTo>
                <a:lnTo>
                  <a:pt x="462" y="716"/>
                </a:lnTo>
                <a:lnTo>
                  <a:pt x="462" y="717"/>
                </a:lnTo>
                <a:lnTo>
                  <a:pt x="465" y="719"/>
                </a:lnTo>
                <a:lnTo>
                  <a:pt x="467" y="720"/>
                </a:lnTo>
                <a:lnTo>
                  <a:pt x="471" y="722"/>
                </a:lnTo>
                <a:lnTo>
                  <a:pt x="475" y="723"/>
                </a:lnTo>
                <a:lnTo>
                  <a:pt x="476" y="724"/>
                </a:lnTo>
                <a:lnTo>
                  <a:pt x="477" y="724"/>
                </a:lnTo>
                <a:lnTo>
                  <a:pt x="478" y="724"/>
                </a:lnTo>
                <a:lnTo>
                  <a:pt x="479" y="724"/>
                </a:lnTo>
                <a:lnTo>
                  <a:pt x="480" y="725"/>
                </a:lnTo>
                <a:lnTo>
                  <a:pt x="480" y="726"/>
                </a:lnTo>
                <a:lnTo>
                  <a:pt x="482" y="726"/>
                </a:lnTo>
                <a:lnTo>
                  <a:pt x="483" y="726"/>
                </a:lnTo>
                <a:lnTo>
                  <a:pt x="484" y="726"/>
                </a:lnTo>
                <a:lnTo>
                  <a:pt x="486" y="726"/>
                </a:lnTo>
                <a:lnTo>
                  <a:pt x="487" y="726"/>
                </a:lnTo>
                <a:lnTo>
                  <a:pt x="488" y="726"/>
                </a:lnTo>
                <a:lnTo>
                  <a:pt x="488" y="720"/>
                </a:lnTo>
                <a:lnTo>
                  <a:pt x="488" y="719"/>
                </a:lnTo>
                <a:lnTo>
                  <a:pt x="488" y="717"/>
                </a:lnTo>
                <a:lnTo>
                  <a:pt x="488" y="716"/>
                </a:lnTo>
                <a:lnTo>
                  <a:pt x="488" y="715"/>
                </a:lnTo>
                <a:lnTo>
                  <a:pt x="488" y="714"/>
                </a:lnTo>
                <a:lnTo>
                  <a:pt x="488" y="712"/>
                </a:lnTo>
                <a:lnTo>
                  <a:pt x="488" y="709"/>
                </a:lnTo>
                <a:lnTo>
                  <a:pt x="488" y="708"/>
                </a:lnTo>
                <a:lnTo>
                  <a:pt x="490" y="708"/>
                </a:lnTo>
                <a:lnTo>
                  <a:pt x="491" y="707"/>
                </a:lnTo>
                <a:lnTo>
                  <a:pt x="492" y="707"/>
                </a:lnTo>
                <a:lnTo>
                  <a:pt x="492" y="706"/>
                </a:lnTo>
                <a:lnTo>
                  <a:pt x="493" y="706"/>
                </a:lnTo>
                <a:lnTo>
                  <a:pt x="495" y="706"/>
                </a:lnTo>
                <a:lnTo>
                  <a:pt x="496" y="706"/>
                </a:lnTo>
                <a:lnTo>
                  <a:pt x="497" y="706"/>
                </a:lnTo>
                <a:lnTo>
                  <a:pt x="499" y="706"/>
                </a:lnTo>
                <a:lnTo>
                  <a:pt x="500" y="706"/>
                </a:lnTo>
                <a:lnTo>
                  <a:pt x="500" y="707"/>
                </a:lnTo>
                <a:lnTo>
                  <a:pt x="501" y="707"/>
                </a:lnTo>
                <a:lnTo>
                  <a:pt x="501" y="708"/>
                </a:lnTo>
                <a:lnTo>
                  <a:pt x="502" y="708"/>
                </a:lnTo>
                <a:lnTo>
                  <a:pt x="501" y="708"/>
                </a:lnTo>
                <a:lnTo>
                  <a:pt x="502" y="708"/>
                </a:lnTo>
                <a:lnTo>
                  <a:pt x="503" y="708"/>
                </a:lnTo>
                <a:lnTo>
                  <a:pt x="505" y="708"/>
                </a:lnTo>
                <a:lnTo>
                  <a:pt x="506" y="708"/>
                </a:lnTo>
                <a:lnTo>
                  <a:pt x="508" y="708"/>
                </a:lnTo>
                <a:lnTo>
                  <a:pt x="509" y="708"/>
                </a:lnTo>
                <a:lnTo>
                  <a:pt x="511" y="708"/>
                </a:lnTo>
                <a:lnTo>
                  <a:pt x="513" y="708"/>
                </a:lnTo>
                <a:lnTo>
                  <a:pt x="517" y="708"/>
                </a:lnTo>
                <a:lnTo>
                  <a:pt x="518" y="708"/>
                </a:lnTo>
                <a:lnTo>
                  <a:pt x="519" y="708"/>
                </a:lnTo>
                <a:lnTo>
                  <a:pt x="520" y="708"/>
                </a:lnTo>
                <a:lnTo>
                  <a:pt x="520" y="709"/>
                </a:lnTo>
                <a:lnTo>
                  <a:pt x="520" y="711"/>
                </a:lnTo>
                <a:lnTo>
                  <a:pt x="521" y="711"/>
                </a:lnTo>
                <a:lnTo>
                  <a:pt x="527" y="712"/>
                </a:lnTo>
                <a:lnTo>
                  <a:pt x="527" y="713"/>
                </a:lnTo>
                <a:lnTo>
                  <a:pt x="527" y="715"/>
                </a:lnTo>
                <a:lnTo>
                  <a:pt x="527" y="717"/>
                </a:lnTo>
                <a:lnTo>
                  <a:pt x="527" y="719"/>
                </a:lnTo>
                <a:lnTo>
                  <a:pt x="527" y="720"/>
                </a:lnTo>
                <a:lnTo>
                  <a:pt x="527" y="721"/>
                </a:lnTo>
                <a:lnTo>
                  <a:pt x="527" y="722"/>
                </a:lnTo>
                <a:lnTo>
                  <a:pt x="537" y="722"/>
                </a:lnTo>
                <a:lnTo>
                  <a:pt x="540" y="722"/>
                </a:lnTo>
                <a:lnTo>
                  <a:pt x="542" y="722"/>
                </a:lnTo>
                <a:lnTo>
                  <a:pt x="543" y="722"/>
                </a:lnTo>
                <a:lnTo>
                  <a:pt x="544" y="722"/>
                </a:lnTo>
                <a:lnTo>
                  <a:pt x="546" y="722"/>
                </a:lnTo>
                <a:lnTo>
                  <a:pt x="547" y="722"/>
                </a:lnTo>
                <a:lnTo>
                  <a:pt x="548" y="722"/>
                </a:lnTo>
                <a:lnTo>
                  <a:pt x="549" y="722"/>
                </a:lnTo>
                <a:lnTo>
                  <a:pt x="551" y="722"/>
                </a:lnTo>
                <a:lnTo>
                  <a:pt x="552" y="722"/>
                </a:lnTo>
                <a:lnTo>
                  <a:pt x="553" y="722"/>
                </a:lnTo>
                <a:lnTo>
                  <a:pt x="554" y="722"/>
                </a:lnTo>
                <a:lnTo>
                  <a:pt x="555" y="722"/>
                </a:lnTo>
                <a:lnTo>
                  <a:pt x="556" y="722"/>
                </a:lnTo>
                <a:lnTo>
                  <a:pt x="557" y="721"/>
                </a:lnTo>
                <a:lnTo>
                  <a:pt x="559" y="721"/>
                </a:lnTo>
                <a:lnTo>
                  <a:pt x="560" y="721"/>
                </a:lnTo>
                <a:lnTo>
                  <a:pt x="563" y="721"/>
                </a:lnTo>
                <a:lnTo>
                  <a:pt x="564" y="721"/>
                </a:lnTo>
                <a:lnTo>
                  <a:pt x="565" y="721"/>
                </a:lnTo>
                <a:lnTo>
                  <a:pt x="565" y="723"/>
                </a:lnTo>
                <a:lnTo>
                  <a:pt x="565" y="724"/>
                </a:lnTo>
                <a:lnTo>
                  <a:pt x="565" y="728"/>
                </a:lnTo>
                <a:lnTo>
                  <a:pt x="565" y="729"/>
                </a:lnTo>
                <a:lnTo>
                  <a:pt x="565" y="730"/>
                </a:lnTo>
                <a:lnTo>
                  <a:pt x="565" y="734"/>
                </a:lnTo>
                <a:lnTo>
                  <a:pt x="568" y="734"/>
                </a:lnTo>
                <a:lnTo>
                  <a:pt x="569" y="734"/>
                </a:lnTo>
                <a:lnTo>
                  <a:pt x="569" y="736"/>
                </a:lnTo>
                <a:lnTo>
                  <a:pt x="570" y="736"/>
                </a:lnTo>
                <a:lnTo>
                  <a:pt x="570" y="737"/>
                </a:lnTo>
                <a:lnTo>
                  <a:pt x="571" y="737"/>
                </a:lnTo>
                <a:lnTo>
                  <a:pt x="571" y="738"/>
                </a:lnTo>
                <a:lnTo>
                  <a:pt x="571" y="742"/>
                </a:lnTo>
                <a:lnTo>
                  <a:pt x="571" y="746"/>
                </a:lnTo>
                <a:lnTo>
                  <a:pt x="570" y="746"/>
                </a:lnTo>
                <a:lnTo>
                  <a:pt x="569" y="746"/>
                </a:lnTo>
                <a:lnTo>
                  <a:pt x="568" y="746"/>
                </a:lnTo>
                <a:lnTo>
                  <a:pt x="568" y="744"/>
                </a:lnTo>
                <a:lnTo>
                  <a:pt x="568" y="742"/>
                </a:lnTo>
                <a:lnTo>
                  <a:pt x="568" y="741"/>
                </a:lnTo>
                <a:lnTo>
                  <a:pt x="565" y="741"/>
                </a:lnTo>
                <a:lnTo>
                  <a:pt x="565" y="744"/>
                </a:lnTo>
                <a:lnTo>
                  <a:pt x="565" y="747"/>
                </a:lnTo>
                <a:lnTo>
                  <a:pt x="565" y="748"/>
                </a:lnTo>
                <a:lnTo>
                  <a:pt x="565" y="749"/>
                </a:lnTo>
                <a:lnTo>
                  <a:pt x="565" y="754"/>
                </a:lnTo>
                <a:lnTo>
                  <a:pt x="565" y="755"/>
                </a:lnTo>
                <a:lnTo>
                  <a:pt x="565" y="757"/>
                </a:lnTo>
                <a:lnTo>
                  <a:pt x="565" y="761"/>
                </a:lnTo>
                <a:lnTo>
                  <a:pt x="565" y="762"/>
                </a:lnTo>
                <a:lnTo>
                  <a:pt x="565" y="764"/>
                </a:lnTo>
                <a:lnTo>
                  <a:pt x="565" y="765"/>
                </a:lnTo>
                <a:lnTo>
                  <a:pt x="565" y="766"/>
                </a:lnTo>
                <a:lnTo>
                  <a:pt x="565" y="767"/>
                </a:lnTo>
                <a:lnTo>
                  <a:pt x="564" y="767"/>
                </a:lnTo>
                <a:lnTo>
                  <a:pt x="563" y="767"/>
                </a:lnTo>
                <a:lnTo>
                  <a:pt x="561" y="769"/>
                </a:lnTo>
                <a:lnTo>
                  <a:pt x="560" y="769"/>
                </a:lnTo>
                <a:lnTo>
                  <a:pt x="559" y="769"/>
                </a:lnTo>
                <a:lnTo>
                  <a:pt x="557" y="769"/>
                </a:lnTo>
                <a:lnTo>
                  <a:pt x="556" y="767"/>
                </a:lnTo>
                <a:lnTo>
                  <a:pt x="555" y="767"/>
                </a:lnTo>
                <a:lnTo>
                  <a:pt x="553" y="767"/>
                </a:lnTo>
                <a:lnTo>
                  <a:pt x="553" y="770"/>
                </a:lnTo>
                <a:lnTo>
                  <a:pt x="553" y="773"/>
                </a:lnTo>
                <a:lnTo>
                  <a:pt x="554" y="773"/>
                </a:lnTo>
                <a:lnTo>
                  <a:pt x="556" y="773"/>
                </a:lnTo>
                <a:lnTo>
                  <a:pt x="556" y="774"/>
                </a:lnTo>
                <a:lnTo>
                  <a:pt x="556" y="775"/>
                </a:lnTo>
                <a:lnTo>
                  <a:pt x="556" y="776"/>
                </a:lnTo>
                <a:lnTo>
                  <a:pt x="556" y="778"/>
                </a:lnTo>
                <a:lnTo>
                  <a:pt x="557" y="778"/>
                </a:lnTo>
                <a:lnTo>
                  <a:pt x="557" y="780"/>
                </a:lnTo>
                <a:lnTo>
                  <a:pt x="557" y="781"/>
                </a:lnTo>
                <a:lnTo>
                  <a:pt x="557" y="782"/>
                </a:lnTo>
                <a:lnTo>
                  <a:pt x="556" y="782"/>
                </a:lnTo>
                <a:lnTo>
                  <a:pt x="555" y="782"/>
                </a:lnTo>
                <a:lnTo>
                  <a:pt x="554" y="782"/>
                </a:lnTo>
                <a:lnTo>
                  <a:pt x="553" y="782"/>
                </a:lnTo>
                <a:lnTo>
                  <a:pt x="553" y="783"/>
                </a:lnTo>
                <a:lnTo>
                  <a:pt x="553" y="784"/>
                </a:lnTo>
                <a:lnTo>
                  <a:pt x="553" y="783"/>
                </a:lnTo>
                <a:lnTo>
                  <a:pt x="552" y="783"/>
                </a:lnTo>
                <a:lnTo>
                  <a:pt x="551" y="782"/>
                </a:lnTo>
                <a:lnTo>
                  <a:pt x="551" y="783"/>
                </a:lnTo>
                <a:lnTo>
                  <a:pt x="549" y="783"/>
                </a:lnTo>
                <a:lnTo>
                  <a:pt x="548" y="784"/>
                </a:lnTo>
                <a:lnTo>
                  <a:pt x="546" y="786"/>
                </a:lnTo>
                <a:lnTo>
                  <a:pt x="545" y="786"/>
                </a:lnTo>
                <a:lnTo>
                  <a:pt x="545" y="787"/>
                </a:lnTo>
                <a:lnTo>
                  <a:pt x="544" y="787"/>
                </a:lnTo>
                <a:lnTo>
                  <a:pt x="539" y="787"/>
                </a:lnTo>
                <a:lnTo>
                  <a:pt x="539" y="788"/>
                </a:lnTo>
                <a:lnTo>
                  <a:pt x="539" y="790"/>
                </a:lnTo>
                <a:lnTo>
                  <a:pt x="539" y="791"/>
                </a:lnTo>
                <a:lnTo>
                  <a:pt x="539" y="793"/>
                </a:lnTo>
                <a:lnTo>
                  <a:pt x="539" y="796"/>
                </a:lnTo>
                <a:lnTo>
                  <a:pt x="539" y="797"/>
                </a:lnTo>
                <a:lnTo>
                  <a:pt x="539" y="799"/>
                </a:lnTo>
                <a:lnTo>
                  <a:pt x="543" y="799"/>
                </a:lnTo>
                <a:lnTo>
                  <a:pt x="544" y="799"/>
                </a:lnTo>
                <a:lnTo>
                  <a:pt x="545" y="799"/>
                </a:lnTo>
                <a:lnTo>
                  <a:pt x="552" y="799"/>
                </a:lnTo>
                <a:lnTo>
                  <a:pt x="553" y="799"/>
                </a:lnTo>
                <a:lnTo>
                  <a:pt x="554" y="799"/>
                </a:lnTo>
                <a:lnTo>
                  <a:pt x="555" y="799"/>
                </a:lnTo>
                <a:lnTo>
                  <a:pt x="557" y="799"/>
                </a:lnTo>
                <a:lnTo>
                  <a:pt x="559" y="799"/>
                </a:lnTo>
                <a:lnTo>
                  <a:pt x="560" y="799"/>
                </a:lnTo>
                <a:lnTo>
                  <a:pt x="561" y="799"/>
                </a:lnTo>
                <a:lnTo>
                  <a:pt x="563" y="799"/>
                </a:lnTo>
                <a:lnTo>
                  <a:pt x="564" y="799"/>
                </a:lnTo>
                <a:lnTo>
                  <a:pt x="565" y="799"/>
                </a:lnTo>
                <a:lnTo>
                  <a:pt x="565" y="800"/>
                </a:lnTo>
                <a:lnTo>
                  <a:pt x="565" y="801"/>
                </a:lnTo>
                <a:lnTo>
                  <a:pt x="565" y="803"/>
                </a:lnTo>
                <a:lnTo>
                  <a:pt x="565" y="805"/>
                </a:lnTo>
                <a:lnTo>
                  <a:pt x="565" y="806"/>
                </a:lnTo>
                <a:lnTo>
                  <a:pt x="565" y="807"/>
                </a:lnTo>
                <a:lnTo>
                  <a:pt x="565" y="808"/>
                </a:lnTo>
                <a:lnTo>
                  <a:pt x="565" y="809"/>
                </a:lnTo>
                <a:lnTo>
                  <a:pt x="565" y="811"/>
                </a:lnTo>
                <a:lnTo>
                  <a:pt x="565" y="812"/>
                </a:lnTo>
                <a:lnTo>
                  <a:pt x="565" y="813"/>
                </a:lnTo>
                <a:lnTo>
                  <a:pt x="566" y="813"/>
                </a:lnTo>
                <a:lnTo>
                  <a:pt x="568" y="813"/>
                </a:lnTo>
                <a:lnTo>
                  <a:pt x="569" y="813"/>
                </a:lnTo>
                <a:lnTo>
                  <a:pt x="570" y="813"/>
                </a:lnTo>
                <a:lnTo>
                  <a:pt x="571" y="813"/>
                </a:lnTo>
                <a:lnTo>
                  <a:pt x="572" y="813"/>
                </a:lnTo>
                <a:lnTo>
                  <a:pt x="571" y="814"/>
                </a:lnTo>
                <a:lnTo>
                  <a:pt x="570" y="816"/>
                </a:lnTo>
                <a:lnTo>
                  <a:pt x="568" y="820"/>
                </a:lnTo>
                <a:lnTo>
                  <a:pt x="568" y="824"/>
                </a:lnTo>
                <a:lnTo>
                  <a:pt x="568" y="825"/>
                </a:lnTo>
                <a:lnTo>
                  <a:pt x="568" y="828"/>
                </a:lnTo>
                <a:lnTo>
                  <a:pt x="568" y="829"/>
                </a:lnTo>
                <a:lnTo>
                  <a:pt x="566" y="830"/>
                </a:lnTo>
                <a:lnTo>
                  <a:pt x="565" y="831"/>
                </a:lnTo>
                <a:lnTo>
                  <a:pt x="568" y="836"/>
                </a:lnTo>
                <a:lnTo>
                  <a:pt x="569" y="838"/>
                </a:lnTo>
                <a:lnTo>
                  <a:pt x="570" y="838"/>
                </a:lnTo>
                <a:lnTo>
                  <a:pt x="570" y="840"/>
                </a:lnTo>
                <a:lnTo>
                  <a:pt x="570" y="841"/>
                </a:lnTo>
                <a:lnTo>
                  <a:pt x="570" y="842"/>
                </a:lnTo>
                <a:lnTo>
                  <a:pt x="569" y="843"/>
                </a:lnTo>
                <a:lnTo>
                  <a:pt x="569" y="845"/>
                </a:lnTo>
                <a:lnTo>
                  <a:pt x="555" y="845"/>
                </a:lnTo>
                <a:lnTo>
                  <a:pt x="554" y="845"/>
                </a:lnTo>
                <a:lnTo>
                  <a:pt x="553" y="842"/>
                </a:lnTo>
                <a:lnTo>
                  <a:pt x="553" y="843"/>
                </a:lnTo>
                <a:lnTo>
                  <a:pt x="552" y="843"/>
                </a:lnTo>
                <a:lnTo>
                  <a:pt x="552" y="845"/>
                </a:lnTo>
                <a:lnTo>
                  <a:pt x="551" y="846"/>
                </a:lnTo>
                <a:lnTo>
                  <a:pt x="551" y="847"/>
                </a:lnTo>
                <a:lnTo>
                  <a:pt x="551" y="848"/>
                </a:lnTo>
                <a:lnTo>
                  <a:pt x="549" y="849"/>
                </a:lnTo>
                <a:lnTo>
                  <a:pt x="549" y="850"/>
                </a:lnTo>
                <a:lnTo>
                  <a:pt x="548" y="850"/>
                </a:lnTo>
                <a:lnTo>
                  <a:pt x="548" y="846"/>
                </a:lnTo>
                <a:lnTo>
                  <a:pt x="548" y="845"/>
                </a:lnTo>
                <a:lnTo>
                  <a:pt x="548" y="843"/>
                </a:lnTo>
                <a:lnTo>
                  <a:pt x="547" y="843"/>
                </a:lnTo>
                <a:lnTo>
                  <a:pt x="547" y="842"/>
                </a:lnTo>
                <a:lnTo>
                  <a:pt x="546" y="842"/>
                </a:lnTo>
                <a:lnTo>
                  <a:pt x="545" y="842"/>
                </a:lnTo>
                <a:lnTo>
                  <a:pt x="542" y="842"/>
                </a:lnTo>
                <a:lnTo>
                  <a:pt x="539" y="842"/>
                </a:lnTo>
                <a:lnTo>
                  <a:pt x="539" y="843"/>
                </a:lnTo>
                <a:lnTo>
                  <a:pt x="539" y="845"/>
                </a:lnTo>
                <a:lnTo>
                  <a:pt x="539" y="846"/>
                </a:lnTo>
                <a:lnTo>
                  <a:pt x="539" y="847"/>
                </a:lnTo>
                <a:lnTo>
                  <a:pt x="539" y="848"/>
                </a:lnTo>
                <a:lnTo>
                  <a:pt x="539" y="850"/>
                </a:lnTo>
                <a:lnTo>
                  <a:pt x="539" y="851"/>
                </a:lnTo>
                <a:lnTo>
                  <a:pt x="539" y="853"/>
                </a:lnTo>
                <a:lnTo>
                  <a:pt x="539" y="854"/>
                </a:lnTo>
                <a:lnTo>
                  <a:pt x="539" y="855"/>
                </a:lnTo>
                <a:lnTo>
                  <a:pt x="539" y="856"/>
                </a:lnTo>
                <a:lnTo>
                  <a:pt x="539" y="857"/>
                </a:lnTo>
                <a:lnTo>
                  <a:pt x="539" y="858"/>
                </a:lnTo>
                <a:lnTo>
                  <a:pt x="539" y="859"/>
                </a:lnTo>
                <a:lnTo>
                  <a:pt x="539" y="861"/>
                </a:lnTo>
                <a:lnTo>
                  <a:pt x="539" y="862"/>
                </a:lnTo>
                <a:lnTo>
                  <a:pt x="539" y="863"/>
                </a:lnTo>
                <a:lnTo>
                  <a:pt x="539" y="864"/>
                </a:lnTo>
                <a:lnTo>
                  <a:pt x="539" y="865"/>
                </a:lnTo>
                <a:lnTo>
                  <a:pt x="531" y="865"/>
                </a:lnTo>
                <a:lnTo>
                  <a:pt x="526" y="864"/>
                </a:lnTo>
                <a:lnTo>
                  <a:pt x="521" y="864"/>
                </a:lnTo>
                <a:lnTo>
                  <a:pt x="518" y="864"/>
                </a:lnTo>
                <a:lnTo>
                  <a:pt x="516" y="864"/>
                </a:lnTo>
                <a:lnTo>
                  <a:pt x="514" y="864"/>
                </a:lnTo>
                <a:lnTo>
                  <a:pt x="513" y="864"/>
                </a:lnTo>
                <a:lnTo>
                  <a:pt x="513" y="866"/>
                </a:lnTo>
                <a:lnTo>
                  <a:pt x="513" y="867"/>
                </a:lnTo>
                <a:lnTo>
                  <a:pt x="513" y="868"/>
                </a:lnTo>
                <a:lnTo>
                  <a:pt x="513" y="871"/>
                </a:lnTo>
                <a:lnTo>
                  <a:pt x="513" y="872"/>
                </a:lnTo>
                <a:lnTo>
                  <a:pt x="513" y="876"/>
                </a:lnTo>
                <a:lnTo>
                  <a:pt x="513" y="882"/>
                </a:lnTo>
                <a:lnTo>
                  <a:pt x="513" y="887"/>
                </a:lnTo>
                <a:lnTo>
                  <a:pt x="513" y="888"/>
                </a:lnTo>
                <a:lnTo>
                  <a:pt x="513" y="889"/>
                </a:lnTo>
                <a:lnTo>
                  <a:pt x="513" y="890"/>
                </a:lnTo>
                <a:lnTo>
                  <a:pt x="513" y="891"/>
                </a:lnTo>
                <a:lnTo>
                  <a:pt x="513" y="892"/>
                </a:lnTo>
                <a:lnTo>
                  <a:pt x="513" y="893"/>
                </a:lnTo>
                <a:lnTo>
                  <a:pt x="513" y="895"/>
                </a:lnTo>
                <a:lnTo>
                  <a:pt x="513" y="896"/>
                </a:lnTo>
                <a:lnTo>
                  <a:pt x="513" y="897"/>
                </a:lnTo>
                <a:lnTo>
                  <a:pt x="513" y="898"/>
                </a:lnTo>
                <a:lnTo>
                  <a:pt x="513" y="899"/>
                </a:lnTo>
                <a:lnTo>
                  <a:pt x="513" y="904"/>
                </a:lnTo>
                <a:lnTo>
                  <a:pt x="513" y="905"/>
                </a:lnTo>
                <a:lnTo>
                  <a:pt x="513" y="906"/>
                </a:lnTo>
                <a:lnTo>
                  <a:pt x="513" y="908"/>
                </a:lnTo>
                <a:lnTo>
                  <a:pt x="513" y="909"/>
                </a:lnTo>
                <a:lnTo>
                  <a:pt x="513" y="910"/>
                </a:lnTo>
                <a:lnTo>
                  <a:pt x="513" y="912"/>
                </a:lnTo>
                <a:lnTo>
                  <a:pt x="513" y="913"/>
                </a:lnTo>
                <a:lnTo>
                  <a:pt x="513" y="915"/>
                </a:lnTo>
                <a:lnTo>
                  <a:pt x="513" y="916"/>
                </a:lnTo>
                <a:lnTo>
                  <a:pt x="513" y="920"/>
                </a:lnTo>
                <a:lnTo>
                  <a:pt x="513" y="923"/>
                </a:lnTo>
                <a:lnTo>
                  <a:pt x="513" y="930"/>
                </a:lnTo>
                <a:lnTo>
                  <a:pt x="513" y="933"/>
                </a:lnTo>
                <a:lnTo>
                  <a:pt x="513" y="937"/>
                </a:lnTo>
                <a:lnTo>
                  <a:pt x="513" y="938"/>
                </a:lnTo>
                <a:lnTo>
                  <a:pt x="513" y="939"/>
                </a:lnTo>
                <a:lnTo>
                  <a:pt x="513" y="940"/>
                </a:lnTo>
                <a:lnTo>
                  <a:pt x="513" y="941"/>
                </a:lnTo>
                <a:lnTo>
                  <a:pt x="513" y="942"/>
                </a:lnTo>
                <a:lnTo>
                  <a:pt x="513" y="946"/>
                </a:lnTo>
                <a:lnTo>
                  <a:pt x="513" y="947"/>
                </a:lnTo>
                <a:lnTo>
                  <a:pt x="513" y="948"/>
                </a:lnTo>
                <a:lnTo>
                  <a:pt x="513" y="950"/>
                </a:lnTo>
                <a:lnTo>
                  <a:pt x="513" y="951"/>
                </a:lnTo>
                <a:lnTo>
                  <a:pt x="513" y="952"/>
                </a:lnTo>
                <a:lnTo>
                  <a:pt x="513" y="954"/>
                </a:lnTo>
                <a:lnTo>
                  <a:pt x="513" y="956"/>
                </a:lnTo>
                <a:lnTo>
                  <a:pt x="513" y="957"/>
                </a:lnTo>
                <a:lnTo>
                  <a:pt x="513" y="958"/>
                </a:lnTo>
                <a:lnTo>
                  <a:pt x="513" y="959"/>
                </a:lnTo>
                <a:lnTo>
                  <a:pt x="513" y="960"/>
                </a:lnTo>
                <a:lnTo>
                  <a:pt x="513" y="962"/>
                </a:lnTo>
                <a:lnTo>
                  <a:pt x="513" y="964"/>
                </a:lnTo>
                <a:lnTo>
                  <a:pt x="513" y="965"/>
                </a:lnTo>
                <a:lnTo>
                  <a:pt x="513" y="968"/>
                </a:lnTo>
                <a:lnTo>
                  <a:pt x="513" y="971"/>
                </a:lnTo>
                <a:lnTo>
                  <a:pt x="513" y="972"/>
                </a:lnTo>
                <a:lnTo>
                  <a:pt x="514" y="972"/>
                </a:lnTo>
                <a:lnTo>
                  <a:pt x="516" y="971"/>
                </a:lnTo>
                <a:lnTo>
                  <a:pt x="517" y="971"/>
                </a:lnTo>
                <a:lnTo>
                  <a:pt x="518" y="972"/>
                </a:lnTo>
                <a:lnTo>
                  <a:pt x="518" y="971"/>
                </a:lnTo>
                <a:lnTo>
                  <a:pt x="519" y="971"/>
                </a:lnTo>
                <a:lnTo>
                  <a:pt x="520" y="971"/>
                </a:lnTo>
                <a:lnTo>
                  <a:pt x="521" y="971"/>
                </a:lnTo>
                <a:lnTo>
                  <a:pt x="523" y="970"/>
                </a:lnTo>
                <a:lnTo>
                  <a:pt x="526" y="970"/>
                </a:lnTo>
                <a:lnTo>
                  <a:pt x="528" y="971"/>
                </a:lnTo>
                <a:lnTo>
                  <a:pt x="528" y="973"/>
                </a:lnTo>
                <a:lnTo>
                  <a:pt x="528" y="975"/>
                </a:lnTo>
                <a:lnTo>
                  <a:pt x="528" y="976"/>
                </a:lnTo>
                <a:lnTo>
                  <a:pt x="528" y="977"/>
                </a:lnTo>
                <a:lnTo>
                  <a:pt x="528" y="980"/>
                </a:lnTo>
                <a:lnTo>
                  <a:pt x="528" y="982"/>
                </a:lnTo>
                <a:lnTo>
                  <a:pt x="528" y="983"/>
                </a:lnTo>
                <a:lnTo>
                  <a:pt x="528" y="987"/>
                </a:lnTo>
                <a:lnTo>
                  <a:pt x="528" y="989"/>
                </a:lnTo>
                <a:lnTo>
                  <a:pt x="527" y="993"/>
                </a:lnTo>
                <a:lnTo>
                  <a:pt x="527" y="995"/>
                </a:lnTo>
                <a:lnTo>
                  <a:pt x="527" y="996"/>
                </a:lnTo>
                <a:lnTo>
                  <a:pt x="527" y="997"/>
                </a:lnTo>
                <a:lnTo>
                  <a:pt x="527" y="998"/>
                </a:lnTo>
                <a:lnTo>
                  <a:pt x="526" y="1000"/>
                </a:lnTo>
                <a:lnTo>
                  <a:pt x="526" y="1001"/>
                </a:lnTo>
                <a:lnTo>
                  <a:pt x="526" y="1002"/>
                </a:lnTo>
                <a:lnTo>
                  <a:pt x="526" y="1004"/>
                </a:lnTo>
                <a:lnTo>
                  <a:pt x="525" y="1004"/>
                </a:lnTo>
                <a:lnTo>
                  <a:pt x="525" y="1005"/>
                </a:lnTo>
                <a:lnTo>
                  <a:pt x="525" y="1006"/>
                </a:lnTo>
                <a:lnTo>
                  <a:pt x="525" y="1007"/>
                </a:lnTo>
                <a:lnTo>
                  <a:pt x="525" y="1008"/>
                </a:lnTo>
                <a:lnTo>
                  <a:pt x="525" y="1009"/>
                </a:lnTo>
                <a:lnTo>
                  <a:pt x="523" y="1010"/>
                </a:lnTo>
                <a:lnTo>
                  <a:pt x="523" y="1012"/>
                </a:lnTo>
                <a:lnTo>
                  <a:pt x="523" y="1013"/>
                </a:lnTo>
                <a:lnTo>
                  <a:pt x="523" y="1014"/>
                </a:lnTo>
                <a:lnTo>
                  <a:pt x="523" y="1015"/>
                </a:lnTo>
                <a:lnTo>
                  <a:pt x="522" y="1016"/>
                </a:lnTo>
                <a:lnTo>
                  <a:pt x="522" y="1017"/>
                </a:lnTo>
                <a:lnTo>
                  <a:pt x="522" y="1018"/>
                </a:lnTo>
                <a:lnTo>
                  <a:pt x="521" y="1020"/>
                </a:lnTo>
                <a:lnTo>
                  <a:pt x="521" y="1021"/>
                </a:lnTo>
                <a:lnTo>
                  <a:pt x="521" y="1022"/>
                </a:lnTo>
                <a:lnTo>
                  <a:pt x="521" y="1023"/>
                </a:lnTo>
                <a:lnTo>
                  <a:pt x="521" y="1024"/>
                </a:lnTo>
                <a:lnTo>
                  <a:pt x="522" y="1025"/>
                </a:lnTo>
                <a:lnTo>
                  <a:pt x="522" y="1026"/>
                </a:lnTo>
                <a:lnTo>
                  <a:pt x="522" y="1027"/>
                </a:lnTo>
                <a:lnTo>
                  <a:pt x="522" y="1029"/>
                </a:lnTo>
                <a:lnTo>
                  <a:pt x="522" y="1030"/>
                </a:lnTo>
                <a:lnTo>
                  <a:pt x="522" y="1031"/>
                </a:lnTo>
                <a:lnTo>
                  <a:pt x="522" y="1032"/>
                </a:lnTo>
                <a:lnTo>
                  <a:pt x="522" y="1034"/>
                </a:lnTo>
                <a:lnTo>
                  <a:pt x="522" y="1035"/>
                </a:lnTo>
                <a:lnTo>
                  <a:pt x="522" y="1037"/>
                </a:lnTo>
                <a:lnTo>
                  <a:pt x="522" y="1038"/>
                </a:lnTo>
                <a:lnTo>
                  <a:pt x="522" y="1039"/>
                </a:lnTo>
                <a:lnTo>
                  <a:pt x="522" y="1040"/>
                </a:lnTo>
                <a:lnTo>
                  <a:pt x="522" y="1041"/>
                </a:lnTo>
                <a:lnTo>
                  <a:pt x="522" y="1042"/>
                </a:lnTo>
                <a:lnTo>
                  <a:pt x="522" y="1043"/>
                </a:lnTo>
                <a:lnTo>
                  <a:pt x="522" y="1044"/>
                </a:lnTo>
                <a:lnTo>
                  <a:pt x="522" y="1046"/>
                </a:lnTo>
                <a:lnTo>
                  <a:pt x="522" y="1047"/>
                </a:lnTo>
                <a:lnTo>
                  <a:pt x="522" y="1048"/>
                </a:lnTo>
                <a:lnTo>
                  <a:pt x="522" y="1049"/>
                </a:lnTo>
                <a:lnTo>
                  <a:pt x="522" y="1050"/>
                </a:lnTo>
                <a:lnTo>
                  <a:pt x="522" y="1051"/>
                </a:lnTo>
                <a:lnTo>
                  <a:pt x="522" y="1054"/>
                </a:lnTo>
                <a:lnTo>
                  <a:pt x="522" y="1056"/>
                </a:lnTo>
                <a:lnTo>
                  <a:pt x="522" y="1058"/>
                </a:lnTo>
                <a:lnTo>
                  <a:pt x="522" y="1059"/>
                </a:lnTo>
                <a:lnTo>
                  <a:pt x="522" y="1060"/>
                </a:lnTo>
                <a:lnTo>
                  <a:pt x="522" y="1062"/>
                </a:lnTo>
                <a:lnTo>
                  <a:pt x="522" y="1064"/>
                </a:lnTo>
                <a:lnTo>
                  <a:pt x="522" y="1065"/>
                </a:lnTo>
                <a:lnTo>
                  <a:pt x="522" y="1066"/>
                </a:lnTo>
                <a:lnTo>
                  <a:pt x="522" y="1067"/>
                </a:lnTo>
                <a:lnTo>
                  <a:pt x="522" y="1068"/>
                </a:lnTo>
                <a:lnTo>
                  <a:pt x="522" y="1069"/>
                </a:lnTo>
                <a:lnTo>
                  <a:pt x="522" y="1071"/>
                </a:lnTo>
                <a:lnTo>
                  <a:pt x="522" y="1072"/>
                </a:lnTo>
                <a:lnTo>
                  <a:pt x="522" y="1073"/>
                </a:lnTo>
                <a:lnTo>
                  <a:pt x="522" y="1074"/>
                </a:lnTo>
                <a:lnTo>
                  <a:pt x="522" y="1075"/>
                </a:lnTo>
                <a:lnTo>
                  <a:pt x="522" y="1077"/>
                </a:lnTo>
                <a:lnTo>
                  <a:pt x="522" y="1079"/>
                </a:lnTo>
                <a:lnTo>
                  <a:pt x="522" y="1080"/>
                </a:lnTo>
                <a:lnTo>
                  <a:pt x="522" y="1081"/>
                </a:lnTo>
                <a:lnTo>
                  <a:pt x="522" y="1083"/>
                </a:lnTo>
                <a:lnTo>
                  <a:pt x="522" y="1085"/>
                </a:lnTo>
                <a:lnTo>
                  <a:pt x="522" y="1087"/>
                </a:lnTo>
                <a:lnTo>
                  <a:pt x="522" y="1088"/>
                </a:lnTo>
                <a:lnTo>
                  <a:pt x="522" y="1089"/>
                </a:lnTo>
                <a:lnTo>
                  <a:pt x="522" y="1090"/>
                </a:lnTo>
                <a:lnTo>
                  <a:pt x="522" y="1091"/>
                </a:lnTo>
                <a:lnTo>
                  <a:pt x="522" y="1092"/>
                </a:lnTo>
                <a:lnTo>
                  <a:pt x="522" y="1093"/>
                </a:lnTo>
                <a:lnTo>
                  <a:pt x="522" y="1094"/>
                </a:lnTo>
                <a:lnTo>
                  <a:pt x="521" y="1096"/>
                </a:lnTo>
                <a:lnTo>
                  <a:pt x="521" y="1097"/>
                </a:lnTo>
                <a:lnTo>
                  <a:pt x="521" y="1098"/>
                </a:lnTo>
                <a:lnTo>
                  <a:pt x="521" y="1099"/>
                </a:lnTo>
                <a:lnTo>
                  <a:pt x="521" y="1101"/>
                </a:lnTo>
                <a:lnTo>
                  <a:pt x="521" y="1102"/>
                </a:lnTo>
                <a:lnTo>
                  <a:pt x="522" y="1104"/>
                </a:lnTo>
                <a:lnTo>
                  <a:pt x="522" y="1105"/>
                </a:lnTo>
                <a:lnTo>
                  <a:pt x="522" y="1109"/>
                </a:lnTo>
                <a:lnTo>
                  <a:pt x="522" y="1112"/>
                </a:lnTo>
                <a:lnTo>
                  <a:pt x="522" y="1113"/>
                </a:lnTo>
                <a:lnTo>
                  <a:pt x="522" y="1114"/>
                </a:lnTo>
                <a:lnTo>
                  <a:pt x="522" y="1115"/>
                </a:lnTo>
                <a:lnTo>
                  <a:pt x="522" y="1116"/>
                </a:lnTo>
                <a:lnTo>
                  <a:pt x="522" y="1118"/>
                </a:lnTo>
                <a:lnTo>
                  <a:pt x="522" y="1119"/>
                </a:lnTo>
                <a:lnTo>
                  <a:pt x="522" y="1121"/>
                </a:lnTo>
                <a:lnTo>
                  <a:pt x="522" y="1122"/>
                </a:lnTo>
                <a:lnTo>
                  <a:pt x="522" y="1123"/>
                </a:lnTo>
                <a:lnTo>
                  <a:pt x="522" y="1124"/>
                </a:lnTo>
                <a:lnTo>
                  <a:pt x="522" y="1125"/>
                </a:lnTo>
                <a:lnTo>
                  <a:pt x="520" y="1125"/>
                </a:lnTo>
                <a:lnTo>
                  <a:pt x="517" y="1125"/>
                </a:lnTo>
                <a:lnTo>
                  <a:pt x="514" y="1125"/>
                </a:lnTo>
                <a:lnTo>
                  <a:pt x="512" y="1125"/>
                </a:lnTo>
                <a:lnTo>
                  <a:pt x="511" y="1125"/>
                </a:lnTo>
                <a:lnTo>
                  <a:pt x="510" y="1125"/>
                </a:lnTo>
                <a:lnTo>
                  <a:pt x="509" y="1125"/>
                </a:lnTo>
                <a:lnTo>
                  <a:pt x="500" y="1125"/>
                </a:lnTo>
                <a:lnTo>
                  <a:pt x="488" y="1125"/>
                </a:lnTo>
                <a:lnTo>
                  <a:pt x="485" y="1125"/>
                </a:lnTo>
                <a:lnTo>
                  <a:pt x="476" y="1125"/>
                </a:lnTo>
                <a:lnTo>
                  <a:pt x="474" y="1125"/>
                </a:lnTo>
                <a:lnTo>
                  <a:pt x="468" y="1125"/>
                </a:lnTo>
                <a:lnTo>
                  <a:pt x="460" y="1125"/>
                </a:lnTo>
                <a:lnTo>
                  <a:pt x="454" y="1125"/>
                </a:lnTo>
                <a:lnTo>
                  <a:pt x="445" y="1125"/>
                </a:lnTo>
                <a:lnTo>
                  <a:pt x="436" y="1125"/>
                </a:lnTo>
                <a:lnTo>
                  <a:pt x="434" y="1125"/>
                </a:lnTo>
                <a:lnTo>
                  <a:pt x="409" y="1125"/>
                </a:lnTo>
                <a:lnTo>
                  <a:pt x="406" y="1125"/>
                </a:lnTo>
                <a:lnTo>
                  <a:pt x="402" y="1125"/>
                </a:lnTo>
                <a:lnTo>
                  <a:pt x="396" y="1125"/>
                </a:lnTo>
                <a:lnTo>
                  <a:pt x="390" y="1125"/>
                </a:lnTo>
                <a:lnTo>
                  <a:pt x="387" y="1125"/>
                </a:lnTo>
                <a:lnTo>
                  <a:pt x="376" y="1125"/>
                </a:lnTo>
                <a:lnTo>
                  <a:pt x="364" y="1125"/>
                </a:lnTo>
                <a:lnTo>
                  <a:pt x="359" y="1125"/>
                </a:lnTo>
                <a:lnTo>
                  <a:pt x="357" y="1125"/>
                </a:lnTo>
                <a:lnTo>
                  <a:pt x="355" y="1125"/>
                </a:lnTo>
                <a:lnTo>
                  <a:pt x="345" y="1125"/>
                </a:lnTo>
                <a:lnTo>
                  <a:pt x="340" y="1125"/>
                </a:lnTo>
                <a:lnTo>
                  <a:pt x="336" y="1125"/>
                </a:lnTo>
                <a:lnTo>
                  <a:pt x="333" y="1125"/>
                </a:lnTo>
                <a:lnTo>
                  <a:pt x="332" y="1125"/>
                </a:lnTo>
                <a:lnTo>
                  <a:pt x="330" y="1125"/>
                </a:lnTo>
                <a:lnTo>
                  <a:pt x="324" y="1125"/>
                </a:lnTo>
                <a:lnTo>
                  <a:pt x="309" y="1125"/>
                </a:lnTo>
                <a:lnTo>
                  <a:pt x="290" y="1125"/>
                </a:lnTo>
                <a:lnTo>
                  <a:pt x="288" y="1125"/>
                </a:lnTo>
                <a:lnTo>
                  <a:pt x="284" y="1126"/>
                </a:lnTo>
                <a:lnTo>
                  <a:pt x="282" y="1126"/>
                </a:lnTo>
                <a:lnTo>
                  <a:pt x="282" y="1125"/>
                </a:lnTo>
                <a:lnTo>
                  <a:pt x="281" y="1124"/>
                </a:lnTo>
                <a:lnTo>
                  <a:pt x="281" y="1123"/>
                </a:lnTo>
                <a:lnTo>
                  <a:pt x="278" y="1119"/>
                </a:lnTo>
                <a:lnTo>
                  <a:pt x="277" y="1118"/>
                </a:lnTo>
                <a:lnTo>
                  <a:pt x="275" y="1115"/>
                </a:lnTo>
                <a:lnTo>
                  <a:pt x="273" y="1114"/>
                </a:lnTo>
                <a:lnTo>
                  <a:pt x="270" y="1109"/>
                </a:lnTo>
                <a:lnTo>
                  <a:pt x="269" y="1108"/>
                </a:lnTo>
                <a:lnTo>
                  <a:pt x="269" y="1107"/>
                </a:lnTo>
                <a:lnTo>
                  <a:pt x="268" y="1107"/>
                </a:lnTo>
                <a:lnTo>
                  <a:pt x="267" y="1105"/>
                </a:lnTo>
                <a:lnTo>
                  <a:pt x="261" y="1100"/>
                </a:lnTo>
                <a:lnTo>
                  <a:pt x="260" y="1099"/>
                </a:lnTo>
                <a:lnTo>
                  <a:pt x="259" y="1098"/>
                </a:lnTo>
                <a:lnTo>
                  <a:pt x="258" y="1096"/>
                </a:lnTo>
                <a:lnTo>
                  <a:pt x="255" y="1093"/>
                </a:lnTo>
                <a:lnTo>
                  <a:pt x="255" y="1091"/>
                </a:lnTo>
                <a:lnTo>
                  <a:pt x="255" y="1090"/>
                </a:lnTo>
                <a:lnTo>
                  <a:pt x="255" y="1084"/>
                </a:lnTo>
                <a:lnTo>
                  <a:pt x="255" y="1080"/>
                </a:lnTo>
                <a:lnTo>
                  <a:pt x="255" y="1079"/>
                </a:lnTo>
                <a:lnTo>
                  <a:pt x="255" y="1076"/>
                </a:lnTo>
                <a:lnTo>
                  <a:pt x="255" y="1074"/>
                </a:lnTo>
                <a:lnTo>
                  <a:pt x="252" y="1074"/>
                </a:lnTo>
                <a:lnTo>
                  <a:pt x="246" y="1074"/>
                </a:lnTo>
                <a:lnTo>
                  <a:pt x="244" y="1074"/>
                </a:lnTo>
                <a:lnTo>
                  <a:pt x="243" y="1074"/>
                </a:lnTo>
                <a:lnTo>
                  <a:pt x="243" y="1073"/>
                </a:lnTo>
                <a:lnTo>
                  <a:pt x="242" y="1073"/>
                </a:lnTo>
                <a:lnTo>
                  <a:pt x="239" y="1071"/>
                </a:lnTo>
                <a:lnTo>
                  <a:pt x="238" y="1069"/>
                </a:lnTo>
                <a:lnTo>
                  <a:pt x="237" y="1069"/>
                </a:lnTo>
                <a:lnTo>
                  <a:pt x="237" y="1068"/>
                </a:lnTo>
                <a:lnTo>
                  <a:pt x="236" y="1068"/>
                </a:lnTo>
                <a:lnTo>
                  <a:pt x="236" y="1067"/>
                </a:lnTo>
                <a:lnTo>
                  <a:pt x="234" y="1067"/>
                </a:lnTo>
                <a:lnTo>
                  <a:pt x="230" y="1063"/>
                </a:lnTo>
                <a:lnTo>
                  <a:pt x="229" y="1060"/>
                </a:lnTo>
                <a:lnTo>
                  <a:pt x="229" y="1058"/>
                </a:lnTo>
                <a:lnTo>
                  <a:pt x="229" y="1048"/>
                </a:lnTo>
                <a:lnTo>
                  <a:pt x="229" y="1059"/>
                </a:lnTo>
                <a:lnTo>
                  <a:pt x="229" y="1060"/>
                </a:lnTo>
                <a:lnTo>
                  <a:pt x="229" y="1063"/>
                </a:lnTo>
                <a:lnTo>
                  <a:pt x="229" y="1064"/>
                </a:lnTo>
                <a:lnTo>
                  <a:pt x="228" y="1063"/>
                </a:lnTo>
                <a:lnTo>
                  <a:pt x="228" y="1062"/>
                </a:lnTo>
                <a:lnTo>
                  <a:pt x="217" y="1049"/>
                </a:lnTo>
                <a:lnTo>
                  <a:pt x="216" y="1048"/>
                </a:lnTo>
                <a:lnTo>
                  <a:pt x="204" y="1035"/>
                </a:lnTo>
                <a:lnTo>
                  <a:pt x="204" y="1034"/>
                </a:lnTo>
                <a:lnTo>
                  <a:pt x="204" y="1031"/>
                </a:lnTo>
                <a:lnTo>
                  <a:pt x="204" y="1029"/>
                </a:lnTo>
                <a:lnTo>
                  <a:pt x="204" y="1027"/>
                </a:lnTo>
                <a:lnTo>
                  <a:pt x="202" y="1027"/>
                </a:lnTo>
                <a:lnTo>
                  <a:pt x="201" y="1027"/>
                </a:lnTo>
                <a:lnTo>
                  <a:pt x="199" y="1027"/>
                </a:lnTo>
                <a:lnTo>
                  <a:pt x="197" y="1025"/>
                </a:lnTo>
                <a:lnTo>
                  <a:pt x="194" y="1022"/>
                </a:lnTo>
                <a:lnTo>
                  <a:pt x="183" y="1009"/>
                </a:lnTo>
                <a:lnTo>
                  <a:pt x="180" y="1005"/>
                </a:lnTo>
                <a:lnTo>
                  <a:pt x="177" y="1002"/>
                </a:lnTo>
                <a:lnTo>
                  <a:pt x="173" y="997"/>
                </a:lnTo>
                <a:lnTo>
                  <a:pt x="169" y="993"/>
                </a:lnTo>
                <a:lnTo>
                  <a:pt x="168" y="992"/>
                </a:lnTo>
                <a:lnTo>
                  <a:pt x="167" y="991"/>
                </a:lnTo>
                <a:lnTo>
                  <a:pt x="167" y="990"/>
                </a:lnTo>
                <a:lnTo>
                  <a:pt x="166" y="990"/>
                </a:lnTo>
                <a:lnTo>
                  <a:pt x="166" y="989"/>
                </a:lnTo>
                <a:lnTo>
                  <a:pt x="165" y="988"/>
                </a:lnTo>
                <a:lnTo>
                  <a:pt x="164" y="987"/>
                </a:lnTo>
                <a:lnTo>
                  <a:pt x="161" y="984"/>
                </a:lnTo>
                <a:lnTo>
                  <a:pt x="161" y="983"/>
                </a:lnTo>
                <a:lnTo>
                  <a:pt x="160" y="983"/>
                </a:lnTo>
                <a:lnTo>
                  <a:pt x="155" y="983"/>
                </a:lnTo>
                <a:lnTo>
                  <a:pt x="154" y="983"/>
                </a:lnTo>
                <a:lnTo>
                  <a:pt x="154" y="982"/>
                </a:lnTo>
                <a:lnTo>
                  <a:pt x="154" y="979"/>
                </a:lnTo>
                <a:lnTo>
                  <a:pt x="154" y="977"/>
                </a:lnTo>
                <a:lnTo>
                  <a:pt x="154" y="976"/>
                </a:lnTo>
                <a:lnTo>
                  <a:pt x="154" y="975"/>
                </a:lnTo>
                <a:lnTo>
                  <a:pt x="154" y="974"/>
                </a:lnTo>
                <a:lnTo>
                  <a:pt x="151" y="973"/>
                </a:lnTo>
                <a:lnTo>
                  <a:pt x="150" y="971"/>
                </a:lnTo>
                <a:lnTo>
                  <a:pt x="149" y="970"/>
                </a:lnTo>
                <a:lnTo>
                  <a:pt x="148" y="968"/>
                </a:lnTo>
                <a:lnTo>
                  <a:pt x="146" y="966"/>
                </a:lnTo>
                <a:lnTo>
                  <a:pt x="142" y="962"/>
                </a:lnTo>
                <a:lnTo>
                  <a:pt x="142" y="960"/>
                </a:lnTo>
                <a:lnTo>
                  <a:pt x="141" y="959"/>
                </a:lnTo>
                <a:lnTo>
                  <a:pt x="141" y="957"/>
                </a:lnTo>
                <a:lnTo>
                  <a:pt x="148" y="957"/>
                </a:lnTo>
                <a:lnTo>
                  <a:pt x="148" y="954"/>
                </a:lnTo>
                <a:lnTo>
                  <a:pt x="150" y="954"/>
                </a:lnTo>
                <a:lnTo>
                  <a:pt x="154" y="954"/>
                </a:lnTo>
                <a:lnTo>
                  <a:pt x="155" y="954"/>
                </a:lnTo>
                <a:lnTo>
                  <a:pt x="155" y="952"/>
                </a:lnTo>
                <a:lnTo>
                  <a:pt x="157" y="951"/>
                </a:lnTo>
                <a:lnTo>
                  <a:pt x="161" y="949"/>
                </a:lnTo>
                <a:lnTo>
                  <a:pt x="161" y="948"/>
                </a:lnTo>
                <a:lnTo>
                  <a:pt x="161" y="945"/>
                </a:lnTo>
                <a:lnTo>
                  <a:pt x="167" y="945"/>
                </a:lnTo>
                <a:lnTo>
                  <a:pt x="168" y="945"/>
                </a:lnTo>
                <a:lnTo>
                  <a:pt x="168" y="948"/>
                </a:lnTo>
                <a:lnTo>
                  <a:pt x="168" y="949"/>
                </a:lnTo>
                <a:lnTo>
                  <a:pt x="173" y="949"/>
                </a:lnTo>
                <a:lnTo>
                  <a:pt x="173" y="948"/>
                </a:lnTo>
                <a:lnTo>
                  <a:pt x="173" y="947"/>
                </a:lnTo>
                <a:lnTo>
                  <a:pt x="173" y="946"/>
                </a:lnTo>
                <a:lnTo>
                  <a:pt x="173" y="945"/>
                </a:lnTo>
                <a:lnTo>
                  <a:pt x="174" y="945"/>
                </a:lnTo>
                <a:lnTo>
                  <a:pt x="176" y="945"/>
                </a:lnTo>
                <a:lnTo>
                  <a:pt x="180" y="945"/>
                </a:lnTo>
                <a:lnTo>
                  <a:pt x="180" y="947"/>
                </a:lnTo>
                <a:lnTo>
                  <a:pt x="180" y="948"/>
                </a:lnTo>
                <a:lnTo>
                  <a:pt x="180" y="950"/>
                </a:lnTo>
                <a:lnTo>
                  <a:pt x="180" y="957"/>
                </a:lnTo>
                <a:lnTo>
                  <a:pt x="180" y="963"/>
                </a:lnTo>
                <a:lnTo>
                  <a:pt x="180" y="965"/>
                </a:lnTo>
                <a:lnTo>
                  <a:pt x="180" y="967"/>
                </a:lnTo>
                <a:lnTo>
                  <a:pt x="180" y="970"/>
                </a:lnTo>
                <a:lnTo>
                  <a:pt x="177" y="970"/>
                </a:lnTo>
                <a:lnTo>
                  <a:pt x="177" y="965"/>
                </a:lnTo>
                <a:lnTo>
                  <a:pt x="167" y="965"/>
                </a:lnTo>
                <a:lnTo>
                  <a:pt x="167" y="966"/>
                </a:lnTo>
                <a:lnTo>
                  <a:pt x="167" y="970"/>
                </a:lnTo>
                <a:lnTo>
                  <a:pt x="167" y="971"/>
                </a:lnTo>
                <a:lnTo>
                  <a:pt x="170" y="971"/>
                </a:lnTo>
                <a:lnTo>
                  <a:pt x="176" y="971"/>
                </a:lnTo>
                <a:lnTo>
                  <a:pt x="180" y="971"/>
                </a:lnTo>
                <a:lnTo>
                  <a:pt x="185" y="971"/>
                </a:lnTo>
                <a:lnTo>
                  <a:pt x="189" y="971"/>
                </a:lnTo>
                <a:lnTo>
                  <a:pt x="190" y="971"/>
                </a:lnTo>
                <a:lnTo>
                  <a:pt x="191" y="971"/>
                </a:lnTo>
                <a:lnTo>
                  <a:pt x="192" y="971"/>
                </a:lnTo>
                <a:lnTo>
                  <a:pt x="193" y="971"/>
                </a:lnTo>
                <a:lnTo>
                  <a:pt x="194" y="971"/>
                </a:lnTo>
                <a:lnTo>
                  <a:pt x="195" y="971"/>
                </a:lnTo>
                <a:lnTo>
                  <a:pt x="198" y="971"/>
                </a:lnTo>
                <a:lnTo>
                  <a:pt x="199" y="971"/>
                </a:lnTo>
                <a:lnTo>
                  <a:pt x="199" y="970"/>
                </a:lnTo>
                <a:lnTo>
                  <a:pt x="199" y="968"/>
                </a:lnTo>
                <a:lnTo>
                  <a:pt x="199" y="964"/>
                </a:lnTo>
                <a:lnTo>
                  <a:pt x="198" y="964"/>
                </a:lnTo>
                <a:lnTo>
                  <a:pt x="197" y="958"/>
                </a:lnTo>
                <a:lnTo>
                  <a:pt x="197" y="957"/>
                </a:lnTo>
                <a:lnTo>
                  <a:pt x="195" y="957"/>
                </a:lnTo>
                <a:lnTo>
                  <a:pt x="194" y="957"/>
                </a:lnTo>
                <a:lnTo>
                  <a:pt x="195" y="958"/>
                </a:lnTo>
                <a:lnTo>
                  <a:pt x="193" y="958"/>
                </a:lnTo>
                <a:lnTo>
                  <a:pt x="193" y="957"/>
                </a:lnTo>
                <a:lnTo>
                  <a:pt x="193" y="955"/>
                </a:lnTo>
                <a:lnTo>
                  <a:pt x="193" y="950"/>
                </a:lnTo>
                <a:lnTo>
                  <a:pt x="192" y="945"/>
                </a:lnTo>
                <a:lnTo>
                  <a:pt x="194" y="945"/>
                </a:lnTo>
                <a:lnTo>
                  <a:pt x="195" y="945"/>
                </a:lnTo>
                <a:lnTo>
                  <a:pt x="197" y="945"/>
                </a:lnTo>
                <a:lnTo>
                  <a:pt x="206" y="945"/>
                </a:lnTo>
                <a:lnTo>
                  <a:pt x="206" y="940"/>
                </a:lnTo>
                <a:lnTo>
                  <a:pt x="206" y="937"/>
                </a:lnTo>
                <a:lnTo>
                  <a:pt x="207" y="937"/>
                </a:lnTo>
                <a:lnTo>
                  <a:pt x="209" y="937"/>
                </a:lnTo>
                <a:lnTo>
                  <a:pt x="210" y="937"/>
                </a:lnTo>
                <a:lnTo>
                  <a:pt x="212" y="937"/>
                </a:lnTo>
                <a:lnTo>
                  <a:pt x="218" y="937"/>
                </a:lnTo>
                <a:lnTo>
                  <a:pt x="218" y="932"/>
                </a:lnTo>
                <a:lnTo>
                  <a:pt x="218" y="931"/>
                </a:lnTo>
                <a:lnTo>
                  <a:pt x="218" y="930"/>
                </a:lnTo>
                <a:lnTo>
                  <a:pt x="220" y="931"/>
                </a:lnTo>
                <a:lnTo>
                  <a:pt x="225" y="930"/>
                </a:lnTo>
                <a:lnTo>
                  <a:pt x="228" y="930"/>
                </a:lnTo>
                <a:lnTo>
                  <a:pt x="229" y="931"/>
                </a:lnTo>
                <a:lnTo>
                  <a:pt x="230" y="931"/>
                </a:lnTo>
                <a:lnTo>
                  <a:pt x="230" y="930"/>
                </a:lnTo>
                <a:lnTo>
                  <a:pt x="230" y="929"/>
                </a:lnTo>
                <a:lnTo>
                  <a:pt x="230" y="925"/>
                </a:lnTo>
                <a:lnTo>
                  <a:pt x="229" y="925"/>
                </a:lnTo>
                <a:lnTo>
                  <a:pt x="229" y="924"/>
                </a:lnTo>
                <a:lnTo>
                  <a:pt x="229" y="923"/>
                </a:lnTo>
                <a:lnTo>
                  <a:pt x="229" y="922"/>
                </a:lnTo>
                <a:lnTo>
                  <a:pt x="229" y="921"/>
                </a:lnTo>
                <a:lnTo>
                  <a:pt x="229" y="920"/>
                </a:lnTo>
                <a:lnTo>
                  <a:pt x="229" y="918"/>
                </a:lnTo>
                <a:lnTo>
                  <a:pt x="229" y="917"/>
                </a:lnTo>
                <a:lnTo>
                  <a:pt x="229" y="916"/>
                </a:lnTo>
                <a:lnTo>
                  <a:pt x="229" y="914"/>
                </a:lnTo>
                <a:lnTo>
                  <a:pt x="229" y="913"/>
                </a:lnTo>
                <a:lnTo>
                  <a:pt x="226" y="913"/>
                </a:lnTo>
                <a:lnTo>
                  <a:pt x="224" y="914"/>
                </a:lnTo>
                <a:lnTo>
                  <a:pt x="224" y="913"/>
                </a:lnTo>
                <a:lnTo>
                  <a:pt x="224" y="912"/>
                </a:lnTo>
                <a:lnTo>
                  <a:pt x="223" y="912"/>
                </a:lnTo>
                <a:lnTo>
                  <a:pt x="223" y="909"/>
                </a:lnTo>
                <a:lnTo>
                  <a:pt x="220" y="909"/>
                </a:lnTo>
                <a:lnTo>
                  <a:pt x="220" y="910"/>
                </a:lnTo>
                <a:lnTo>
                  <a:pt x="219" y="910"/>
                </a:lnTo>
                <a:lnTo>
                  <a:pt x="219" y="912"/>
                </a:lnTo>
                <a:lnTo>
                  <a:pt x="217" y="913"/>
                </a:lnTo>
                <a:lnTo>
                  <a:pt x="217" y="915"/>
                </a:lnTo>
                <a:lnTo>
                  <a:pt x="216" y="915"/>
                </a:lnTo>
                <a:lnTo>
                  <a:pt x="213" y="915"/>
                </a:lnTo>
                <a:lnTo>
                  <a:pt x="211" y="915"/>
                </a:lnTo>
                <a:lnTo>
                  <a:pt x="210" y="915"/>
                </a:lnTo>
                <a:lnTo>
                  <a:pt x="208" y="915"/>
                </a:lnTo>
                <a:lnTo>
                  <a:pt x="204" y="915"/>
                </a:lnTo>
                <a:lnTo>
                  <a:pt x="203" y="915"/>
                </a:lnTo>
                <a:lnTo>
                  <a:pt x="204" y="918"/>
                </a:lnTo>
                <a:lnTo>
                  <a:pt x="204" y="920"/>
                </a:lnTo>
                <a:lnTo>
                  <a:pt x="204" y="922"/>
                </a:lnTo>
                <a:lnTo>
                  <a:pt x="204" y="923"/>
                </a:lnTo>
                <a:lnTo>
                  <a:pt x="204" y="924"/>
                </a:lnTo>
                <a:lnTo>
                  <a:pt x="204" y="926"/>
                </a:lnTo>
                <a:lnTo>
                  <a:pt x="204" y="928"/>
                </a:lnTo>
                <a:lnTo>
                  <a:pt x="204" y="930"/>
                </a:lnTo>
                <a:lnTo>
                  <a:pt x="206" y="932"/>
                </a:lnTo>
                <a:lnTo>
                  <a:pt x="204" y="937"/>
                </a:lnTo>
                <a:lnTo>
                  <a:pt x="195" y="937"/>
                </a:lnTo>
                <a:lnTo>
                  <a:pt x="178" y="935"/>
                </a:lnTo>
                <a:lnTo>
                  <a:pt x="178" y="934"/>
                </a:lnTo>
                <a:lnTo>
                  <a:pt x="178" y="933"/>
                </a:lnTo>
                <a:lnTo>
                  <a:pt x="178" y="930"/>
                </a:lnTo>
                <a:lnTo>
                  <a:pt x="177" y="928"/>
                </a:lnTo>
                <a:lnTo>
                  <a:pt x="177" y="923"/>
                </a:lnTo>
                <a:lnTo>
                  <a:pt x="177" y="922"/>
                </a:lnTo>
                <a:lnTo>
                  <a:pt x="175" y="922"/>
                </a:lnTo>
                <a:lnTo>
                  <a:pt x="174" y="922"/>
                </a:lnTo>
                <a:lnTo>
                  <a:pt x="173" y="923"/>
                </a:lnTo>
                <a:lnTo>
                  <a:pt x="172" y="923"/>
                </a:lnTo>
                <a:lnTo>
                  <a:pt x="170" y="923"/>
                </a:lnTo>
                <a:lnTo>
                  <a:pt x="170" y="915"/>
                </a:lnTo>
                <a:lnTo>
                  <a:pt x="169" y="914"/>
                </a:lnTo>
                <a:lnTo>
                  <a:pt x="167" y="914"/>
                </a:lnTo>
                <a:lnTo>
                  <a:pt x="165" y="914"/>
                </a:lnTo>
                <a:lnTo>
                  <a:pt x="161" y="914"/>
                </a:lnTo>
                <a:lnTo>
                  <a:pt x="160" y="914"/>
                </a:lnTo>
                <a:lnTo>
                  <a:pt x="159" y="914"/>
                </a:lnTo>
                <a:lnTo>
                  <a:pt x="158" y="914"/>
                </a:lnTo>
                <a:lnTo>
                  <a:pt x="158" y="915"/>
                </a:lnTo>
                <a:lnTo>
                  <a:pt x="158" y="918"/>
                </a:lnTo>
                <a:lnTo>
                  <a:pt x="158" y="922"/>
                </a:lnTo>
                <a:lnTo>
                  <a:pt x="158" y="923"/>
                </a:lnTo>
                <a:lnTo>
                  <a:pt x="157" y="922"/>
                </a:lnTo>
                <a:lnTo>
                  <a:pt x="156" y="922"/>
                </a:lnTo>
                <a:lnTo>
                  <a:pt x="156" y="921"/>
                </a:lnTo>
                <a:lnTo>
                  <a:pt x="155" y="921"/>
                </a:lnTo>
                <a:lnTo>
                  <a:pt x="154" y="921"/>
                </a:lnTo>
                <a:lnTo>
                  <a:pt x="152" y="921"/>
                </a:lnTo>
                <a:lnTo>
                  <a:pt x="152" y="916"/>
                </a:lnTo>
                <a:lnTo>
                  <a:pt x="152" y="915"/>
                </a:lnTo>
                <a:lnTo>
                  <a:pt x="152" y="914"/>
                </a:lnTo>
                <a:lnTo>
                  <a:pt x="151" y="914"/>
                </a:lnTo>
                <a:lnTo>
                  <a:pt x="147" y="914"/>
                </a:lnTo>
                <a:lnTo>
                  <a:pt x="143" y="914"/>
                </a:lnTo>
                <a:lnTo>
                  <a:pt x="141" y="914"/>
                </a:lnTo>
                <a:lnTo>
                  <a:pt x="140" y="914"/>
                </a:lnTo>
                <a:lnTo>
                  <a:pt x="135" y="914"/>
                </a:lnTo>
                <a:lnTo>
                  <a:pt x="133" y="914"/>
                </a:lnTo>
                <a:lnTo>
                  <a:pt x="129" y="914"/>
                </a:lnTo>
                <a:lnTo>
                  <a:pt x="128" y="914"/>
                </a:lnTo>
                <a:lnTo>
                  <a:pt x="121" y="915"/>
                </a:lnTo>
                <a:lnTo>
                  <a:pt x="121" y="914"/>
                </a:lnTo>
                <a:lnTo>
                  <a:pt x="121" y="913"/>
                </a:lnTo>
                <a:lnTo>
                  <a:pt x="121" y="912"/>
                </a:lnTo>
                <a:lnTo>
                  <a:pt x="121" y="909"/>
                </a:lnTo>
                <a:lnTo>
                  <a:pt x="120" y="909"/>
                </a:lnTo>
                <a:lnTo>
                  <a:pt x="118" y="909"/>
                </a:lnTo>
                <a:lnTo>
                  <a:pt x="117" y="909"/>
                </a:lnTo>
                <a:lnTo>
                  <a:pt x="115" y="909"/>
                </a:lnTo>
                <a:lnTo>
                  <a:pt x="114" y="909"/>
                </a:lnTo>
                <a:lnTo>
                  <a:pt x="105" y="910"/>
                </a:lnTo>
                <a:lnTo>
                  <a:pt x="105" y="912"/>
                </a:lnTo>
                <a:lnTo>
                  <a:pt x="105" y="913"/>
                </a:lnTo>
                <a:lnTo>
                  <a:pt x="105" y="917"/>
                </a:lnTo>
                <a:lnTo>
                  <a:pt x="103" y="917"/>
                </a:lnTo>
                <a:lnTo>
                  <a:pt x="103" y="918"/>
                </a:lnTo>
                <a:lnTo>
                  <a:pt x="103" y="920"/>
                </a:lnTo>
                <a:lnTo>
                  <a:pt x="103" y="921"/>
                </a:lnTo>
                <a:lnTo>
                  <a:pt x="103" y="922"/>
                </a:lnTo>
                <a:lnTo>
                  <a:pt x="104" y="923"/>
                </a:lnTo>
                <a:lnTo>
                  <a:pt x="104" y="924"/>
                </a:lnTo>
                <a:lnTo>
                  <a:pt x="104" y="925"/>
                </a:lnTo>
                <a:lnTo>
                  <a:pt x="104" y="928"/>
                </a:lnTo>
                <a:lnTo>
                  <a:pt x="104" y="931"/>
                </a:lnTo>
                <a:lnTo>
                  <a:pt x="105" y="931"/>
                </a:lnTo>
                <a:lnTo>
                  <a:pt x="108" y="931"/>
                </a:lnTo>
                <a:lnTo>
                  <a:pt x="116" y="931"/>
                </a:lnTo>
                <a:lnTo>
                  <a:pt x="116" y="928"/>
                </a:lnTo>
                <a:lnTo>
                  <a:pt x="116" y="925"/>
                </a:lnTo>
                <a:lnTo>
                  <a:pt x="117" y="925"/>
                </a:lnTo>
                <a:lnTo>
                  <a:pt x="122" y="925"/>
                </a:lnTo>
                <a:lnTo>
                  <a:pt x="123" y="925"/>
                </a:lnTo>
                <a:lnTo>
                  <a:pt x="125" y="925"/>
                </a:lnTo>
                <a:lnTo>
                  <a:pt x="125" y="931"/>
                </a:lnTo>
                <a:lnTo>
                  <a:pt x="128" y="931"/>
                </a:lnTo>
                <a:lnTo>
                  <a:pt x="129" y="931"/>
                </a:lnTo>
                <a:lnTo>
                  <a:pt x="129" y="938"/>
                </a:lnTo>
                <a:lnTo>
                  <a:pt x="129" y="943"/>
                </a:lnTo>
                <a:lnTo>
                  <a:pt x="129" y="945"/>
                </a:lnTo>
                <a:lnTo>
                  <a:pt x="129" y="948"/>
                </a:lnTo>
                <a:lnTo>
                  <a:pt x="129" y="950"/>
                </a:lnTo>
                <a:lnTo>
                  <a:pt x="129" y="951"/>
                </a:lnTo>
                <a:lnTo>
                  <a:pt x="129" y="952"/>
                </a:lnTo>
                <a:lnTo>
                  <a:pt x="128" y="952"/>
                </a:lnTo>
                <a:lnTo>
                  <a:pt x="128" y="954"/>
                </a:lnTo>
                <a:lnTo>
                  <a:pt x="126" y="954"/>
                </a:lnTo>
                <a:lnTo>
                  <a:pt x="126" y="955"/>
                </a:lnTo>
                <a:lnTo>
                  <a:pt x="125" y="955"/>
                </a:lnTo>
                <a:lnTo>
                  <a:pt x="125" y="956"/>
                </a:lnTo>
                <a:lnTo>
                  <a:pt x="124" y="957"/>
                </a:lnTo>
                <a:lnTo>
                  <a:pt x="123" y="957"/>
                </a:lnTo>
                <a:lnTo>
                  <a:pt x="123" y="958"/>
                </a:lnTo>
                <a:lnTo>
                  <a:pt x="122" y="958"/>
                </a:lnTo>
                <a:lnTo>
                  <a:pt x="121" y="958"/>
                </a:lnTo>
                <a:lnTo>
                  <a:pt x="120" y="958"/>
                </a:lnTo>
                <a:lnTo>
                  <a:pt x="118" y="958"/>
                </a:lnTo>
                <a:lnTo>
                  <a:pt x="118" y="959"/>
                </a:lnTo>
                <a:lnTo>
                  <a:pt x="117" y="959"/>
                </a:lnTo>
                <a:lnTo>
                  <a:pt x="116" y="959"/>
                </a:lnTo>
                <a:lnTo>
                  <a:pt x="115" y="959"/>
                </a:lnTo>
                <a:lnTo>
                  <a:pt x="114" y="959"/>
                </a:lnTo>
                <a:lnTo>
                  <a:pt x="114" y="960"/>
                </a:lnTo>
                <a:lnTo>
                  <a:pt x="113" y="960"/>
                </a:lnTo>
                <a:lnTo>
                  <a:pt x="112" y="960"/>
                </a:lnTo>
                <a:lnTo>
                  <a:pt x="111" y="960"/>
                </a:lnTo>
                <a:lnTo>
                  <a:pt x="109" y="960"/>
                </a:lnTo>
                <a:lnTo>
                  <a:pt x="108" y="960"/>
                </a:lnTo>
                <a:lnTo>
                  <a:pt x="107" y="960"/>
                </a:lnTo>
                <a:lnTo>
                  <a:pt x="107" y="959"/>
                </a:lnTo>
                <a:lnTo>
                  <a:pt x="106" y="959"/>
                </a:lnTo>
                <a:lnTo>
                  <a:pt x="105" y="959"/>
                </a:lnTo>
                <a:lnTo>
                  <a:pt x="104" y="959"/>
                </a:lnTo>
                <a:lnTo>
                  <a:pt x="103" y="958"/>
                </a:lnTo>
                <a:lnTo>
                  <a:pt x="101" y="958"/>
                </a:lnTo>
                <a:lnTo>
                  <a:pt x="100" y="958"/>
                </a:lnTo>
                <a:lnTo>
                  <a:pt x="99" y="958"/>
                </a:lnTo>
                <a:lnTo>
                  <a:pt x="98" y="958"/>
                </a:lnTo>
                <a:lnTo>
                  <a:pt x="97" y="958"/>
                </a:lnTo>
                <a:lnTo>
                  <a:pt x="96" y="959"/>
                </a:lnTo>
                <a:lnTo>
                  <a:pt x="95" y="959"/>
                </a:lnTo>
                <a:lnTo>
                  <a:pt x="94" y="959"/>
                </a:lnTo>
                <a:lnTo>
                  <a:pt x="92" y="959"/>
                </a:lnTo>
                <a:lnTo>
                  <a:pt x="91" y="959"/>
                </a:lnTo>
                <a:lnTo>
                  <a:pt x="90" y="959"/>
                </a:lnTo>
                <a:lnTo>
                  <a:pt x="89" y="959"/>
                </a:lnTo>
                <a:lnTo>
                  <a:pt x="88" y="959"/>
                </a:lnTo>
                <a:lnTo>
                  <a:pt x="87" y="959"/>
                </a:lnTo>
                <a:lnTo>
                  <a:pt x="86" y="959"/>
                </a:lnTo>
                <a:lnTo>
                  <a:pt x="85" y="959"/>
                </a:lnTo>
                <a:lnTo>
                  <a:pt x="85" y="958"/>
                </a:lnTo>
                <a:lnTo>
                  <a:pt x="83" y="958"/>
                </a:lnTo>
                <a:lnTo>
                  <a:pt x="82" y="958"/>
                </a:lnTo>
                <a:lnTo>
                  <a:pt x="81" y="958"/>
                </a:lnTo>
                <a:lnTo>
                  <a:pt x="80" y="958"/>
                </a:lnTo>
                <a:lnTo>
                  <a:pt x="80" y="959"/>
                </a:lnTo>
                <a:lnTo>
                  <a:pt x="79" y="959"/>
                </a:lnTo>
                <a:lnTo>
                  <a:pt x="78" y="959"/>
                </a:lnTo>
                <a:lnTo>
                  <a:pt x="77" y="959"/>
                </a:lnTo>
                <a:lnTo>
                  <a:pt x="77" y="957"/>
                </a:lnTo>
                <a:lnTo>
                  <a:pt x="75" y="957"/>
                </a:lnTo>
                <a:lnTo>
                  <a:pt x="71" y="957"/>
                </a:lnTo>
                <a:lnTo>
                  <a:pt x="70" y="957"/>
                </a:lnTo>
                <a:lnTo>
                  <a:pt x="69" y="957"/>
                </a:lnTo>
                <a:lnTo>
                  <a:pt x="66" y="957"/>
                </a:lnTo>
                <a:lnTo>
                  <a:pt x="65" y="957"/>
                </a:lnTo>
                <a:lnTo>
                  <a:pt x="64" y="957"/>
                </a:lnTo>
                <a:lnTo>
                  <a:pt x="63" y="957"/>
                </a:lnTo>
                <a:lnTo>
                  <a:pt x="60" y="957"/>
                </a:lnTo>
                <a:lnTo>
                  <a:pt x="58" y="957"/>
                </a:lnTo>
                <a:lnTo>
                  <a:pt x="58" y="960"/>
                </a:lnTo>
                <a:lnTo>
                  <a:pt x="57" y="964"/>
                </a:lnTo>
                <a:lnTo>
                  <a:pt x="55" y="964"/>
                </a:lnTo>
                <a:lnTo>
                  <a:pt x="53" y="964"/>
                </a:lnTo>
                <a:lnTo>
                  <a:pt x="52" y="964"/>
                </a:lnTo>
                <a:lnTo>
                  <a:pt x="52" y="962"/>
                </a:lnTo>
                <a:lnTo>
                  <a:pt x="52" y="957"/>
                </a:lnTo>
                <a:lnTo>
                  <a:pt x="52" y="946"/>
                </a:lnTo>
                <a:lnTo>
                  <a:pt x="52" y="945"/>
                </a:lnTo>
                <a:lnTo>
                  <a:pt x="52" y="943"/>
                </a:lnTo>
                <a:lnTo>
                  <a:pt x="52" y="942"/>
                </a:lnTo>
                <a:lnTo>
                  <a:pt x="52" y="941"/>
                </a:lnTo>
                <a:lnTo>
                  <a:pt x="52" y="939"/>
                </a:lnTo>
                <a:lnTo>
                  <a:pt x="52" y="935"/>
                </a:lnTo>
                <a:lnTo>
                  <a:pt x="52" y="934"/>
                </a:lnTo>
                <a:lnTo>
                  <a:pt x="52" y="931"/>
                </a:lnTo>
                <a:lnTo>
                  <a:pt x="51" y="918"/>
                </a:lnTo>
                <a:lnTo>
                  <a:pt x="52" y="914"/>
                </a:lnTo>
                <a:lnTo>
                  <a:pt x="51" y="914"/>
                </a:lnTo>
                <a:lnTo>
                  <a:pt x="51" y="910"/>
                </a:lnTo>
                <a:lnTo>
                  <a:pt x="51" y="909"/>
                </a:lnTo>
                <a:lnTo>
                  <a:pt x="51" y="908"/>
                </a:lnTo>
                <a:lnTo>
                  <a:pt x="51" y="906"/>
                </a:lnTo>
                <a:lnTo>
                  <a:pt x="51" y="905"/>
                </a:lnTo>
                <a:lnTo>
                  <a:pt x="51" y="904"/>
                </a:lnTo>
                <a:lnTo>
                  <a:pt x="51" y="898"/>
                </a:lnTo>
                <a:lnTo>
                  <a:pt x="51" y="897"/>
                </a:lnTo>
                <a:lnTo>
                  <a:pt x="51" y="892"/>
                </a:lnTo>
                <a:lnTo>
                  <a:pt x="51" y="888"/>
                </a:lnTo>
                <a:lnTo>
                  <a:pt x="51" y="884"/>
                </a:lnTo>
                <a:lnTo>
                  <a:pt x="51" y="883"/>
                </a:lnTo>
                <a:lnTo>
                  <a:pt x="51" y="879"/>
                </a:lnTo>
                <a:lnTo>
                  <a:pt x="51" y="876"/>
                </a:lnTo>
                <a:lnTo>
                  <a:pt x="51" y="875"/>
                </a:lnTo>
                <a:lnTo>
                  <a:pt x="51" y="874"/>
                </a:lnTo>
                <a:lnTo>
                  <a:pt x="51" y="872"/>
                </a:lnTo>
                <a:lnTo>
                  <a:pt x="51" y="871"/>
                </a:lnTo>
                <a:lnTo>
                  <a:pt x="51" y="866"/>
                </a:lnTo>
                <a:lnTo>
                  <a:pt x="53" y="866"/>
                </a:lnTo>
                <a:lnTo>
                  <a:pt x="55" y="866"/>
                </a:lnTo>
                <a:lnTo>
                  <a:pt x="56" y="866"/>
                </a:lnTo>
                <a:lnTo>
                  <a:pt x="57" y="866"/>
                </a:lnTo>
                <a:lnTo>
                  <a:pt x="63" y="866"/>
                </a:lnTo>
                <a:lnTo>
                  <a:pt x="65" y="866"/>
                </a:lnTo>
                <a:lnTo>
                  <a:pt x="75" y="866"/>
                </a:lnTo>
                <a:lnTo>
                  <a:pt x="77" y="866"/>
                </a:lnTo>
                <a:lnTo>
                  <a:pt x="88" y="866"/>
                </a:lnTo>
                <a:lnTo>
                  <a:pt x="89" y="866"/>
                </a:lnTo>
                <a:lnTo>
                  <a:pt x="101" y="866"/>
                </a:lnTo>
                <a:lnTo>
                  <a:pt x="108" y="865"/>
                </a:lnTo>
                <a:lnTo>
                  <a:pt x="114" y="865"/>
                </a:lnTo>
                <a:lnTo>
                  <a:pt x="126" y="863"/>
                </a:lnTo>
                <a:lnTo>
                  <a:pt x="132" y="864"/>
                </a:lnTo>
                <a:lnTo>
                  <a:pt x="135" y="864"/>
                </a:lnTo>
                <a:lnTo>
                  <a:pt x="140" y="864"/>
                </a:lnTo>
                <a:lnTo>
                  <a:pt x="150" y="864"/>
                </a:lnTo>
                <a:lnTo>
                  <a:pt x="150" y="863"/>
                </a:lnTo>
                <a:lnTo>
                  <a:pt x="152" y="863"/>
                </a:lnTo>
                <a:lnTo>
                  <a:pt x="152" y="856"/>
                </a:lnTo>
                <a:lnTo>
                  <a:pt x="152" y="850"/>
                </a:lnTo>
                <a:lnTo>
                  <a:pt x="152" y="848"/>
                </a:lnTo>
                <a:lnTo>
                  <a:pt x="152" y="846"/>
                </a:lnTo>
                <a:lnTo>
                  <a:pt x="152" y="843"/>
                </a:lnTo>
                <a:lnTo>
                  <a:pt x="152" y="838"/>
                </a:lnTo>
                <a:lnTo>
                  <a:pt x="152" y="837"/>
                </a:lnTo>
                <a:lnTo>
                  <a:pt x="140" y="837"/>
                </a:lnTo>
                <a:lnTo>
                  <a:pt x="134" y="837"/>
                </a:lnTo>
                <a:lnTo>
                  <a:pt x="128" y="837"/>
                </a:lnTo>
                <a:lnTo>
                  <a:pt x="126" y="837"/>
                </a:lnTo>
                <a:lnTo>
                  <a:pt x="126" y="832"/>
                </a:lnTo>
                <a:lnTo>
                  <a:pt x="126" y="826"/>
                </a:lnTo>
                <a:lnTo>
                  <a:pt x="126" y="825"/>
                </a:lnTo>
                <a:lnTo>
                  <a:pt x="126" y="824"/>
                </a:lnTo>
                <a:lnTo>
                  <a:pt x="126" y="822"/>
                </a:lnTo>
                <a:lnTo>
                  <a:pt x="126" y="820"/>
                </a:lnTo>
                <a:lnTo>
                  <a:pt x="126" y="818"/>
                </a:lnTo>
                <a:lnTo>
                  <a:pt x="126" y="817"/>
                </a:lnTo>
                <a:lnTo>
                  <a:pt x="126" y="816"/>
                </a:lnTo>
                <a:lnTo>
                  <a:pt x="128" y="815"/>
                </a:lnTo>
                <a:lnTo>
                  <a:pt x="128" y="813"/>
                </a:lnTo>
                <a:lnTo>
                  <a:pt x="126" y="813"/>
                </a:lnTo>
                <a:lnTo>
                  <a:pt x="121" y="813"/>
                </a:lnTo>
                <a:lnTo>
                  <a:pt x="115" y="813"/>
                </a:lnTo>
                <a:lnTo>
                  <a:pt x="114" y="813"/>
                </a:lnTo>
                <a:lnTo>
                  <a:pt x="108" y="813"/>
                </a:lnTo>
                <a:lnTo>
                  <a:pt x="103" y="813"/>
                </a:lnTo>
                <a:lnTo>
                  <a:pt x="101" y="813"/>
                </a:lnTo>
                <a:lnTo>
                  <a:pt x="98" y="813"/>
                </a:lnTo>
                <a:lnTo>
                  <a:pt x="97" y="813"/>
                </a:lnTo>
                <a:lnTo>
                  <a:pt x="95" y="813"/>
                </a:lnTo>
                <a:lnTo>
                  <a:pt x="92" y="813"/>
                </a:lnTo>
                <a:lnTo>
                  <a:pt x="89" y="814"/>
                </a:lnTo>
                <a:lnTo>
                  <a:pt x="88" y="814"/>
                </a:lnTo>
                <a:lnTo>
                  <a:pt x="86" y="814"/>
                </a:lnTo>
                <a:lnTo>
                  <a:pt x="82" y="814"/>
                </a:lnTo>
                <a:lnTo>
                  <a:pt x="81" y="814"/>
                </a:lnTo>
                <a:lnTo>
                  <a:pt x="80" y="814"/>
                </a:lnTo>
                <a:lnTo>
                  <a:pt x="79" y="814"/>
                </a:lnTo>
                <a:lnTo>
                  <a:pt x="78" y="814"/>
                </a:lnTo>
                <a:lnTo>
                  <a:pt x="77" y="814"/>
                </a:lnTo>
                <a:lnTo>
                  <a:pt x="75" y="814"/>
                </a:lnTo>
                <a:lnTo>
                  <a:pt x="77" y="807"/>
                </a:lnTo>
                <a:lnTo>
                  <a:pt x="77" y="801"/>
                </a:lnTo>
                <a:lnTo>
                  <a:pt x="77" y="789"/>
                </a:lnTo>
                <a:lnTo>
                  <a:pt x="77" y="788"/>
                </a:lnTo>
                <a:lnTo>
                  <a:pt x="75" y="788"/>
                </a:lnTo>
                <a:lnTo>
                  <a:pt x="75" y="787"/>
                </a:lnTo>
                <a:lnTo>
                  <a:pt x="75" y="786"/>
                </a:lnTo>
                <a:lnTo>
                  <a:pt x="75" y="784"/>
                </a:lnTo>
                <a:lnTo>
                  <a:pt x="75" y="774"/>
                </a:lnTo>
                <a:lnTo>
                  <a:pt x="75" y="765"/>
                </a:lnTo>
                <a:lnTo>
                  <a:pt x="75" y="763"/>
                </a:lnTo>
                <a:lnTo>
                  <a:pt x="75" y="762"/>
                </a:lnTo>
                <a:lnTo>
                  <a:pt x="69" y="762"/>
                </a:lnTo>
                <a:lnTo>
                  <a:pt x="68" y="762"/>
                </a:lnTo>
                <a:lnTo>
                  <a:pt x="63" y="762"/>
                </a:lnTo>
                <a:lnTo>
                  <a:pt x="57" y="762"/>
                </a:lnTo>
                <a:lnTo>
                  <a:pt x="51" y="762"/>
                </a:lnTo>
                <a:lnTo>
                  <a:pt x="49" y="762"/>
                </a:lnTo>
                <a:lnTo>
                  <a:pt x="47" y="762"/>
                </a:lnTo>
                <a:lnTo>
                  <a:pt x="45" y="762"/>
                </a:lnTo>
                <a:lnTo>
                  <a:pt x="40" y="762"/>
                </a:lnTo>
                <a:lnTo>
                  <a:pt x="37" y="763"/>
                </a:lnTo>
                <a:lnTo>
                  <a:pt x="31" y="763"/>
                </a:lnTo>
                <a:lnTo>
                  <a:pt x="27" y="763"/>
                </a:lnTo>
                <a:lnTo>
                  <a:pt x="25" y="763"/>
                </a:lnTo>
                <a:lnTo>
                  <a:pt x="23" y="763"/>
                </a:lnTo>
                <a:lnTo>
                  <a:pt x="21" y="763"/>
                </a:lnTo>
                <a:lnTo>
                  <a:pt x="19" y="763"/>
                </a:lnTo>
                <a:lnTo>
                  <a:pt x="16" y="763"/>
                </a:lnTo>
                <a:lnTo>
                  <a:pt x="13" y="763"/>
                </a:lnTo>
                <a:lnTo>
                  <a:pt x="11" y="763"/>
                </a:lnTo>
                <a:lnTo>
                  <a:pt x="9" y="763"/>
                </a:lnTo>
                <a:lnTo>
                  <a:pt x="5" y="763"/>
                </a:lnTo>
                <a:lnTo>
                  <a:pt x="5" y="762"/>
                </a:lnTo>
                <a:lnTo>
                  <a:pt x="5" y="757"/>
                </a:lnTo>
                <a:lnTo>
                  <a:pt x="5" y="756"/>
                </a:lnTo>
                <a:lnTo>
                  <a:pt x="1" y="756"/>
                </a:lnTo>
                <a:lnTo>
                  <a:pt x="0" y="756"/>
                </a:lnTo>
                <a:lnTo>
                  <a:pt x="0" y="755"/>
                </a:lnTo>
                <a:lnTo>
                  <a:pt x="0" y="753"/>
                </a:lnTo>
                <a:lnTo>
                  <a:pt x="0" y="750"/>
                </a:lnTo>
                <a:lnTo>
                  <a:pt x="0" y="749"/>
                </a:lnTo>
                <a:lnTo>
                  <a:pt x="0" y="748"/>
                </a:lnTo>
                <a:lnTo>
                  <a:pt x="0" y="747"/>
                </a:lnTo>
                <a:lnTo>
                  <a:pt x="0" y="745"/>
                </a:lnTo>
                <a:lnTo>
                  <a:pt x="0" y="744"/>
                </a:lnTo>
                <a:lnTo>
                  <a:pt x="0" y="738"/>
                </a:lnTo>
                <a:lnTo>
                  <a:pt x="0" y="737"/>
                </a:lnTo>
                <a:lnTo>
                  <a:pt x="0" y="729"/>
                </a:lnTo>
                <a:lnTo>
                  <a:pt x="0" y="726"/>
                </a:lnTo>
                <a:lnTo>
                  <a:pt x="0" y="724"/>
                </a:lnTo>
                <a:close/>
                <a:moveTo>
                  <a:pt x="0" y="737"/>
                </a:moveTo>
                <a:lnTo>
                  <a:pt x="0" y="744"/>
                </a:lnTo>
                <a:lnTo>
                  <a:pt x="0" y="756"/>
                </a:lnTo>
                <a:lnTo>
                  <a:pt x="6" y="756"/>
                </a:lnTo>
                <a:lnTo>
                  <a:pt x="6" y="762"/>
                </a:lnTo>
                <a:lnTo>
                  <a:pt x="9" y="762"/>
                </a:lnTo>
                <a:lnTo>
                  <a:pt x="11" y="762"/>
                </a:lnTo>
                <a:lnTo>
                  <a:pt x="13" y="762"/>
                </a:lnTo>
                <a:lnTo>
                  <a:pt x="17" y="763"/>
                </a:lnTo>
                <a:lnTo>
                  <a:pt x="19" y="763"/>
                </a:lnTo>
                <a:lnTo>
                  <a:pt x="22" y="763"/>
                </a:lnTo>
                <a:lnTo>
                  <a:pt x="22" y="762"/>
                </a:lnTo>
                <a:lnTo>
                  <a:pt x="22" y="761"/>
                </a:lnTo>
                <a:lnTo>
                  <a:pt x="26" y="761"/>
                </a:lnTo>
                <a:lnTo>
                  <a:pt x="29" y="761"/>
                </a:lnTo>
                <a:lnTo>
                  <a:pt x="31" y="761"/>
                </a:lnTo>
                <a:lnTo>
                  <a:pt x="30" y="756"/>
                </a:lnTo>
                <a:lnTo>
                  <a:pt x="30" y="753"/>
                </a:lnTo>
                <a:lnTo>
                  <a:pt x="30" y="750"/>
                </a:lnTo>
                <a:lnTo>
                  <a:pt x="30" y="748"/>
                </a:lnTo>
                <a:lnTo>
                  <a:pt x="30" y="737"/>
                </a:lnTo>
                <a:lnTo>
                  <a:pt x="29" y="737"/>
                </a:lnTo>
                <a:lnTo>
                  <a:pt x="28" y="737"/>
                </a:lnTo>
                <a:lnTo>
                  <a:pt x="26" y="737"/>
                </a:lnTo>
                <a:lnTo>
                  <a:pt x="25" y="737"/>
                </a:lnTo>
                <a:lnTo>
                  <a:pt x="25" y="736"/>
                </a:lnTo>
                <a:lnTo>
                  <a:pt x="25" y="729"/>
                </a:lnTo>
                <a:lnTo>
                  <a:pt x="25" y="724"/>
                </a:lnTo>
                <a:lnTo>
                  <a:pt x="25" y="713"/>
                </a:lnTo>
                <a:lnTo>
                  <a:pt x="25" y="712"/>
                </a:lnTo>
                <a:lnTo>
                  <a:pt x="22" y="712"/>
                </a:lnTo>
                <a:lnTo>
                  <a:pt x="20" y="712"/>
                </a:lnTo>
                <a:lnTo>
                  <a:pt x="19" y="712"/>
                </a:lnTo>
                <a:lnTo>
                  <a:pt x="14" y="712"/>
                </a:lnTo>
                <a:lnTo>
                  <a:pt x="13" y="712"/>
                </a:lnTo>
                <a:lnTo>
                  <a:pt x="9" y="712"/>
                </a:lnTo>
                <a:lnTo>
                  <a:pt x="3" y="712"/>
                </a:lnTo>
                <a:lnTo>
                  <a:pt x="0" y="713"/>
                </a:lnTo>
                <a:lnTo>
                  <a:pt x="0" y="724"/>
                </a:lnTo>
                <a:lnTo>
                  <a:pt x="0" y="729"/>
                </a:lnTo>
                <a:lnTo>
                  <a:pt x="0" y="733"/>
                </a:lnTo>
                <a:lnTo>
                  <a:pt x="0" y="737"/>
                </a:lnTo>
                <a:close/>
                <a:moveTo>
                  <a:pt x="52" y="939"/>
                </a:moveTo>
                <a:lnTo>
                  <a:pt x="52" y="941"/>
                </a:lnTo>
                <a:lnTo>
                  <a:pt x="52" y="942"/>
                </a:lnTo>
                <a:lnTo>
                  <a:pt x="52" y="943"/>
                </a:lnTo>
                <a:lnTo>
                  <a:pt x="53" y="943"/>
                </a:lnTo>
                <a:lnTo>
                  <a:pt x="55" y="943"/>
                </a:lnTo>
                <a:lnTo>
                  <a:pt x="57" y="943"/>
                </a:lnTo>
                <a:lnTo>
                  <a:pt x="57" y="945"/>
                </a:lnTo>
                <a:lnTo>
                  <a:pt x="57" y="946"/>
                </a:lnTo>
                <a:lnTo>
                  <a:pt x="63" y="946"/>
                </a:lnTo>
                <a:lnTo>
                  <a:pt x="63" y="945"/>
                </a:lnTo>
                <a:lnTo>
                  <a:pt x="63" y="943"/>
                </a:lnTo>
                <a:lnTo>
                  <a:pt x="64" y="943"/>
                </a:lnTo>
                <a:lnTo>
                  <a:pt x="64" y="945"/>
                </a:lnTo>
                <a:lnTo>
                  <a:pt x="64" y="948"/>
                </a:lnTo>
                <a:lnTo>
                  <a:pt x="65" y="948"/>
                </a:lnTo>
                <a:lnTo>
                  <a:pt x="65" y="947"/>
                </a:lnTo>
                <a:lnTo>
                  <a:pt x="69" y="947"/>
                </a:lnTo>
                <a:lnTo>
                  <a:pt x="69" y="943"/>
                </a:lnTo>
                <a:lnTo>
                  <a:pt x="70" y="947"/>
                </a:lnTo>
                <a:lnTo>
                  <a:pt x="75" y="947"/>
                </a:lnTo>
                <a:lnTo>
                  <a:pt x="77" y="947"/>
                </a:lnTo>
                <a:lnTo>
                  <a:pt x="77" y="949"/>
                </a:lnTo>
                <a:lnTo>
                  <a:pt x="80" y="949"/>
                </a:lnTo>
                <a:lnTo>
                  <a:pt x="81" y="949"/>
                </a:lnTo>
                <a:lnTo>
                  <a:pt x="82" y="949"/>
                </a:lnTo>
                <a:lnTo>
                  <a:pt x="83" y="949"/>
                </a:lnTo>
                <a:lnTo>
                  <a:pt x="83" y="943"/>
                </a:lnTo>
                <a:lnTo>
                  <a:pt x="82" y="943"/>
                </a:lnTo>
                <a:lnTo>
                  <a:pt x="78" y="943"/>
                </a:lnTo>
                <a:lnTo>
                  <a:pt x="77" y="943"/>
                </a:lnTo>
                <a:lnTo>
                  <a:pt x="77" y="939"/>
                </a:lnTo>
                <a:lnTo>
                  <a:pt x="77" y="937"/>
                </a:lnTo>
                <a:lnTo>
                  <a:pt x="78" y="938"/>
                </a:lnTo>
                <a:lnTo>
                  <a:pt x="79" y="938"/>
                </a:lnTo>
                <a:lnTo>
                  <a:pt x="81" y="938"/>
                </a:lnTo>
                <a:lnTo>
                  <a:pt x="82" y="938"/>
                </a:lnTo>
                <a:lnTo>
                  <a:pt x="83" y="938"/>
                </a:lnTo>
                <a:lnTo>
                  <a:pt x="83" y="932"/>
                </a:lnTo>
                <a:lnTo>
                  <a:pt x="83" y="931"/>
                </a:lnTo>
                <a:lnTo>
                  <a:pt x="103" y="931"/>
                </a:lnTo>
                <a:lnTo>
                  <a:pt x="104" y="931"/>
                </a:lnTo>
                <a:lnTo>
                  <a:pt x="104" y="925"/>
                </a:lnTo>
                <a:lnTo>
                  <a:pt x="104" y="924"/>
                </a:lnTo>
                <a:lnTo>
                  <a:pt x="103" y="923"/>
                </a:lnTo>
                <a:lnTo>
                  <a:pt x="103" y="922"/>
                </a:lnTo>
                <a:lnTo>
                  <a:pt x="103" y="921"/>
                </a:lnTo>
                <a:lnTo>
                  <a:pt x="103" y="920"/>
                </a:lnTo>
                <a:lnTo>
                  <a:pt x="103" y="918"/>
                </a:lnTo>
                <a:lnTo>
                  <a:pt x="101" y="918"/>
                </a:lnTo>
                <a:lnTo>
                  <a:pt x="89" y="918"/>
                </a:lnTo>
                <a:lnTo>
                  <a:pt x="89" y="920"/>
                </a:lnTo>
                <a:lnTo>
                  <a:pt x="89" y="924"/>
                </a:lnTo>
                <a:lnTo>
                  <a:pt x="88" y="924"/>
                </a:lnTo>
                <a:lnTo>
                  <a:pt x="87" y="924"/>
                </a:lnTo>
                <a:lnTo>
                  <a:pt x="86" y="924"/>
                </a:lnTo>
                <a:lnTo>
                  <a:pt x="85" y="924"/>
                </a:lnTo>
                <a:lnTo>
                  <a:pt x="77" y="924"/>
                </a:lnTo>
                <a:lnTo>
                  <a:pt x="77" y="930"/>
                </a:lnTo>
                <a:lnTo>
                  <a:pt x="64" y="931"/>
                </a:lnTo>
                <a:lnTo>
                  <a:pt x="77" y="931"/>
                </a:lnTo>
                <a:lnTo>
                  <a:pt x="77" y="933"/>
                </a:lnTo>
                <a:lnTo>
                  <a:pt x="77" y="934"/>
                </a:lnTo>
                <a:lnTo>
                  <a:pt x="77" y="937"/>
                </a:lnTo>
                <a:lnTo>
                  <a:pt x="74" y="938"/>
                </a:lnTo>
                <a:lnTo>
                  <a:pt x="69" y="938"/>
                </a:lnTo>
                <a:lnTo>
                  <a:pt x="65" y="938"/>
                </a:lnTo>
                <a:lnTo>
                  <a:pt x="53" y="938"/>
                </a:lnTo>
                <a:lnTo>
                  <a:pt x="52" y="938"/>
                </a:lnTo>
                <a:lnTo>
                  <a:pt x="52" y="939"/>
                </a:lnTo>
                <a:close/>
                <a:moveTo>
                  <a:pt x="57" y="920"/>
                </a:moveTo>
                <a:lnTo>
                  <a:pt x="60" y="920"/>
                </a:lnTo>
                <a:lnTo>
                  <a:pt x="60" y="918"/>
                </a:lnTo>
                <a:lnTo>
                  <a:pt x="57" y="918"/>
                </a:lnTo>
                <a:lnTo>
                  <a:pt x="57" y="920"/>
                </a:lnTo>
                <a:close/>
                <a:moveTo>
                  <a:pt x="165" y="908"/>
                </a:moveTo>
                <a:lnTo>
                  <a:pt x="166" y="908"/>
                </a:lnTo>
                <a:lnTo>
                  <a:pt x="167" y="908"/>
                </a:lnTo>
                <a:lnTo>
                  <a:pt x="172" y="908"/>
                </a:lnTo>
                <a:lnTo>
                  <a:pt x="173" y="908"/>
                </a:lnTo>
                <a:lnTo>
                  <a:pt x="173" y="907"/>
                </a:lnTo>
                <a:lnTo>
                  <a:pt x="177" y="907"/>
                </a:lnTo>
                <a:lnTo>
                  <a:pt x="177" y="915"/>
                </a:lnTo>
                <a:lnTo>
                  <a:pt x="178" y="915"/>
                </a:lnTo>
                <a:lnTo>
                  <a:pt x="178" y="914"/>
                </a:lnTo>
                <a:lnTo>
                  <a:pt x="178" y="913"/>
                </a:lnTo>
                <a:lnTo>
                  <a:pt x="180" y="913"/>
                </a:lnTo>
                <a:lnTo>
                  <a:pt x="180" y="915"/>
                </a:lnTo>
                <a:lnTo>
                  <a:pt x="185" y="915"/>
                </a:lnTo>
                <a:lnTo>
                  <a:pt x="191" y="915"/>
                </a:lnTo>
                <a:lnTo>
                  <a:pt x="191" y="913"/>
                </a:lnTo>
                <a:lnTo>
                  <a:pt x="191" y="912"/>
                </a:lnTo>
                <a:lnTo>
                  <a:pt x="191" y="910"/>
                </a:lnTo>
                <a:lnTo>
                  <a:pt x="191" y="907"/>
                </a:lnTo>
                <a:lnTo>
                  <a:pt x="191" y="906"/>
                </a:lnTo>
                <a:lnTo>
                  <a:pt x="186" y="906"/>
                </a:lnTo>
                <a:lnTo>
                  <a:pt x="185" y="906"/>
                </a:lnTo>
                <a:lnTo>
                  <a:pt x="184" y="906"/>
                </a:lnTo>
                <a:lnTo>
                  <a:pt x="182" y="906"/>
                </a:lnTo>
                <a:lnTo>
                  <a:pt x="181" y="906"/>
                </a:lnTo>
                <a:lnTo>
                  <a:pt x="181" y="908"/>
                </a:lnTo>
                <a:lnTo>
                  <a:pt x="178" y="908"/>
                </a:lnTo>
                <a:lnTo>
                  <a:pt x="177" y="908"/>
                </a:lnTo>
                <a:lnTo>
                  <a:pt x="177" y="907"/>
                </a:lnTo>
                <a:lnTo>
                  <a:pt x="177" y="906"/>
                </a:lnTo>
                <a:lnTo>
                  <a:pt x="178" y="906"/>
                </a:lnTo>
                <a:lnTo>
                  <a:pt x="180" y="906"/>
                </a:lnTo>
                <a:lnTo>
                  <a:pt x="180" y="905"/>
                </a:lnTo>
                <a:lnTo>
                  <a:pt x="180" y="904"/>
                </a:lnTo>
                <a:lnTo>
                  <a:pt x="177" y="904"/>
                </a:lnTo>
                <a:lnTo>
                  <a:pt x="177" y="903"/>
                </a:lnTo>
                <a:lnTo>
                  <a:pt x="177" y="901"/>
                </a:lnTo>
                <a:lnTo>
                  <a:pt x="174" y="901"/>
                </a:lnTo>
                <a:lnTo>
                  <a:pt x="172" y="901"/>
                </a:lnTo>
                <a:lnTo>
                  <a:pt x="169" y="901"/>
                </a:lnTo>
                <a:lnTo>
                  <a:pt x="167" y="901"/>
                </a:lnTo>
                <a:lnTo>
                  <a:pt x="165" y="901"/>
                </a:lnTo>
                <a:lnTo>
                  <a:pt x="165" y="905"/>
                </a:lnTo>
                <a:lnTo>
                  <a:pt x="165" y="908"/>
                </a:lnTo>
                <a:close/>
                <a:moveTo>
                  <a:pt x="165" y="892"/>
                </a:moveTo>
                <a:lnTo>
                  <a:pt x="165" y="893"/>
                </a:lnTo>
                <a:lnTo>
                  <a:pt x="165" y="895"/>
                </a:lnTo>
                <a:lnTo>
                  <a:pt x="167" y="896"/>
                </a:lnTo>
                <a:lnTo>
                  <a:pt x="168" y="896"/>
                </a:lnTo>
                <a:lnTo>
                  <a:pt x="169" y="896"/>
                </a:lnTo>
                <a:lnTo>
                  <a:pt x="172" y="896"/>
                </a:lnTo>
                <a:lnTo>
                  <a:pt x="172" y="895"/>
                </a:lnTo>
                <a:lnTo>
                  <a:pt x="177" y="895"/>
                </a:lnTo>
                <a:lnTo>
                  <a:pt x="177" y="892"/>
                </a:lnTo>
                <a:lnTo>
                  <a:pt x="177" y="889"/>
                </a:lnTo>
                <a:lnTo>
                  <a:pt x="175" y="889"/>
                </a:lnTo>
                <a:lnTo>
                  <a:pt x="172" y="889"/>
                </a:lnTo>
                <a:lnTo>
                  <a:pt x="168" y="889"/>
                </a:lnTo>
                <a:lnTo>
                  <a:pt x="167" y="889"/>
                </a:lnTo>
                <a:lnTo>
                  <a:pt x="165" y="889"/>
                </a:lnTo>
                <a:lnTo>
                  <a:pt x="165" y="892"/>
                </a:lnTo>
                <a:close/>
                <a:moveTo>
                  <a:pt x="168" y="79"/>
                </a:moveTo>
                <a:lnTo>
                  <a:pt x="169" y="79"/>
                </a:lnTo>
                <a:lnTo>
                  <a:pt x="170" y="79"/>
                </a:lnTo>
                <a:lnTo>
                  <a:pt x="172" y="79"/>
                </a:lnTo>
                <a:lnTo>
                  <a:pt x="174" y="79"/>
                </a:lnTo>
                <a:lnTo>
                  <a:pt x="177" y="79"/>
                </a:lnTo>
                <a:lnTo>
                  <a:pt x="178" y="79"/>
                </a:lnTo>
                <a:lnTo>
                  <a:pt x="178" y="77"/>
                </a:lnTo>
                <a:lnTo>
                  <a:pt x="178" y="76"/>
                </a:lnTo>
                <a:lnTo>
                  <a:pt x="178" y="75"/>
                </a:lnTo>
                <a:lnTo>
                  <a:pt x="178" y="73"/>
                </a:lnTo>
                <a:lnTo>
                  <a:pt x="176" y="73"/>
                </a:lnTo>
                <a:lnTo>
                  <a:pt x="174" y="73"/>
                </a:lnTo>
                <a:lnTo>
                  <a:pt x="173" y="73"/>
                </a:lnTo>
                <a:lnTo>
                  <a:pt x="172" y="73"/>
                </a:lnTo>
                <a:lnTo>
                  <a:pt x="172" y="75"/>
                </a:lnTo>
                <a:lnTo>
                  <a:pt x="172" y="76"/>
                </a:lnTo>
                <a:lnTo>
                  <a:pt x="172" y="77"/>
                </a:lnTo>
                <a:lnTo>
                  <a:pt x="172" y="79"/>
                </a:lnTo>
                <a:lnTo>
                  <a:pt x="168" y="79"/>
                </a:lnTo>
                <a:close/>
                <a:moveTo>
                  <a:pt x="203" y="868"/>
                </a:moveTo>
                <a:lnTo>
                  <a:pt x="203" y="873"/>
                </a:lnTo>
                <a:lnTo>
                  <a:pt x="203" y="874"/>
                </a:lnTo>
                <a:lnTo>
                  <a:pt x="203" y="875"/>
                </a:lnTo>
                <a:lnTo>
                  <a:pt x="203" y="876"/>
                </a:lnTo>
                <a:lnTo>
                  <a:pt x="204" y="876"/>
                </a:lnTo>
                <a:lnTo>
                  <a:pt x="211" y="876"/>
                </a:lnTo>
                <a:lnTo>
                  <a:pt x="216" y="876"/>
                </a:lnTo>
                <a:lnTo>
                  <a:pt x="217" y="876"/>
                </a:lnTo>
                <a:lnTo>
                  <a:pt x="223" y="876"/>
                </a:lnTo>
                <a:lnTo>
                  <a:pt x="221" y="876"/>
                </a:lnTo>
                <a:lnTo>
                  <a:pt x="223" y="876"/>
                </a:lnTo>
                <a:lnTo>
                  <a:pt x="229" y="876"/>
                </a:lnTo>
                <a:lnTo>
                  <a:pt x="228" y="876"/>
                </a:lnTo>
                <a:lnTo>
                  <a:pt x="226" y="876"/>
                </a:lnTo>
                <a:lnTo>
                  <a:pt x="225" y="876"/>
                </a:lnTo>
                <a:lnTo>
                  <a:pt x="219" y="876"/>
                </a:lnTo>
                <a:lnTo>
                  <a:pt x="218" y="876"/>
                </a:lnTo>
                <a:lnTo>
                  <a:pt x="217" y="876"/>
                </a:lnTo>
                <a:lnTo>
                  <a:pt x="217" y="874"/>
                </a:lnTo>
                <a:lnTo>
                  <a:pt x="217" y="872"/>
                </a:lnTo>
                <a:lnTo>
                  <a:pt x="217" y="870"/>
                </a:lnTo>
                <a:lnTo>
                  <a:pt x="217" y="864"/>
                </a:lnTo>
                <a:lnTo>
                  <a:pt x="212" y="864"/>
                </a:lnTo>
                <a:lnTo>
                  <a:pt x="210" y="864"/>
                </a:lnTo>
                <a:lnTo>
                  <a:pt x="207" y="864"/>
                </a:lnTo>
                <a:lnTo>
                  <a:pt x="203" y="864"/>
                </a:lnTo>
                <a:lnTo>
                  <a:pt x="203" y="868"/>
                </a:lnTo>
                <a:close/>
                <a:moveTo>
                  <a:pt x="212" y="983"/>
                </a:moveTo>
                <a:lnTo>
                  <a:pt x="213" y="983"/>
                </a:lnTo>
                <a:lnTo>
                  <a:pt x="215" y="983"/>
                </a:lnTo>
                <a:lnTo>
                  <a:pt x="217" y="983"/>
                </a:lnTo>
                <a:lnTo>
                  <a:pt x="217" y="982"/>
                </a:lnTo>
                <a:lnTo>
                  <a:pt x="217" y="981"/>
                </a:lnTo>
                <a:lnTo>
                  <a:pt x="217" y="980"/>
                </a:lnTo>
                <a:lnTo>
                  <a:pt x="217" y="976"/>
                </a:lnTo>
                <a:lnTo>
                  <a:pt x="217" y="974"/>
                </a:lnTo>
                <a:lnTo>
                  <a:pt x="217" y="973"/>
                </a:lnTo>
                <a:lnTo>
                  <a:pt x="217" y="972"/>
                </a:lnTo>
                <a:lnTo>
                  <a:pt x="217" y="971"/>
                </a:lnTo>
                <a:lnTo>
                  <a:pt x="217" y="970"/>
                </a:lnTo>
                <a:lnTo>
                  <a:pt x="215" y="970"/>
                </a:lnTo>
                <a:lnTo>
                  <a:pt x="212" y="970"/>
                </a:lnTo>
                <a:lnTo>
                  <a:pt x="212" y="973"/>
                </a:lnTo>
                <a:lnTo>
                  <a:pt x="212" y="980"/>
                </a:lnTo>
                <a:lnTo>
                  <a:pt x="212" y="983"/>
                </a:lnTo>
                <a:close/>
                <a:moveTo>
                  <a:pt x="217" y="996"/>
                </a:moveTo>
                <a:lnTo>
                  <a:pt x="217" y="999"/>
                </a:lnTo>
                <a:lnTo>
                  <a:pt x="217" y="1002"/>
                </a:lnTo>
                <a:lnTo>
                  <a:pt x="217" y="1004"/>
                </a:lnTo>
                <a:lnTo>
                  <a:pt x="217" y="1005"/>
                </a:lnTo>
                <a:lnTo>
                  <a:pt x="217" y="1006"/>
                </a:lnTo>
                <a:lnTo>
                  <a:pt x="217" y="1008"/>
                </a:lnTo>
                <a:lnTo>
                  <a:pt x="217" y="1009"/>
                </a:lnTo>
                <a:lnTo>
                  <a:pt x="224" y="1009"/>
                </a:lnTo>
                <a:lnTo>
                  <a:pt x="229" y="1009"/>
                </a:lnTo>
                <a:lnTo>
                  <a:pt x="230" y="1009"/>
                </a:lnTo>
                <a:lnTo>
                  <a:pt x="230" y="1013"/>
                </a:lnTo>
                <a:lnTo>
                  <a:pt x="230" y="1015"/>
                </a:lnTo>
                <a:lnTo>
                  <a:pt x="235" y="1015"/>
                </a:lnTo>
                <a:lnTo>
                  <a:pt x="236" y="1015"/>
                </a:lnTo>
                <a:lnTo>
                  <a:pt x="238" y="1015"/>
                </a:lnTo>
                <a:lnTo>
                  <a:pt x="243" y="1015"/>
                </a:lnTo>
                <a:lnTo>
                  <a:pt x="243" y="1014"/>
                </a:lnTo>
                <a:lnTo>
                  <a:pt x="243" y="1013"/>
                </a:lnTo>
                <a:lnTo>
                  <a:pt x="243" y="1012"/>
                </a:lnTo>
                <a:lnTo>
                  <a:pt x="243" y="1010"/>
                </a:lnTo>
                <a:lnTo>
                  <a:pt x="243" y="1009"/>
                </a:lnTo>
                <a:lnTo>
                  <a:pt x="243" y="1008"/>
                </a:lnTo>
                <a:lnTo>
                  <a:pt x="243" y="1006"/>
                </a:lnTo>
                <a:lnTo>
                  <a:pt x="243" y="1004"/>
                </a:lnTo>
                <a:lnTo>
                  <a:pt x="243" y="1001"/>
                </a:lnTo>
                <a:lnTo>
                  <a:pt x="243" y="999"/>
                </a:lnTo>
                <a:lnTo>
                  <a:pt x="243" y="997"/>
                </a:lnTo>
                <a:lnTo>
                  <a:pt x="243" y="996"/>
                </a:lnTo>
                <a:lnTo>
                  <a:pt x="247" y="996"/>
                </a:lnTo>
                <a:lnTo>
                  <a:pt x="249" y="996"/>
                </a:lnTo>
                <a:lnTo>
                  <a:pt x="253" y="996"/>
                </a:lnTo>
                <a:lnTo>
                  <a:pt x="255" y="996"/>
                </a:lnTo>
                <a:lnTo>
                  <a:pt x="255" y="993"/>
                </a:lnTo>
                <a:lnTo>
                  <a:pt x="255" y="989"/>
                </a:lnTo>
                <a:lnTo>
                  <a:pt x="255" y="985"/>
                </a:lnTo>
                <a:lnTo>
                  <a:pt x="255" y="983"/>
                </a:lnTo>
                <a:lnTo>
                  <a:pt x="254" y="983"/>
                </a:lnTo>
                <a:lnTo>
                  <a:pt x="249" y="983"/>
                </a:lnTo>
                <a:lnTo>
                  <a:pt x="249" y="984"/>
                </a:lnTo>
                <a:lnTo>
                  <a:pt x="249" y="985"/>
                </a:lnTo>
                <a:lnTo>
                  <a:pt x="249" y="989"/>
                </a:lnTo>
                <a:lnTo>
                  <a:pt x="243" y="990"/>
                </a:lnTo>
                <a:lnTo>
                  <a:pt x="239" y="990"/>
                </a:lnTo>
                <a:lnTo>
                  <a:pt x="239" y="996"/>
                </a:lnTo>
                <a:lnTo>
                  <a:pt x="238" y="996"/>
                </a:lnTo>
                <a:lnTo>
                  <a:pt x="234" y="996"/>
                </a:lnTo>
                <a:lnTo>
                  <a:pt x="233" y="996"/>
                </a:lnTo>
                <a:lnTo>
                  <a:pt x="230" y="996"/>
                </a:lnTo>
                <a:lnTo>
                  <a:pt x="230" y="997"/>
                </a:lnTo>
                <a:lnTo>
                  <a:pt x="230" y="998"/>
                </a:lnTo>
                <a:lnTo>
                  <a:pt x="230" y="999"/>
                </a:lnTo>
                <a:lnTo>
                  <a:pt x="230" y="1000"/>
                </a:lnTo>
                <a:lnTo>
                  <a:pt x="229" y="1000"/>
                </a:lnTo>
                <a:lnTo>
                  <a:pt x="229" y="999"/>
                </a:lnTo>
                <a:lnTo>
                  <a:pt x="229" y="997"/>
                </a:lnTo>
                <a:lnTo>
                  <a:pt x="229" y="996"/>
                </a:lnTo>
                <a:lnTo>
                  <a:pt x="227" y="996"/>
                </a:lnTo>
                <a:lnTo>
                  <a:pt x="224" y="996"/>
                </a:lnTo>
                <a:lnTo>
                  <a:pt x="221" y="996"/>
                </a:lnTo>
                <a:lnTo>
                  <a:pt x="217" y="996"/>
                </a:lnTo>
                <a:close/>
                <a:moveTo>
                  <a:pt x="224" y="983"/>
                </a:moveTo>
                <a:lnTo>
                  <a:pt x="224" y="988"/>
                </a:lnTo>
                <a:lnTo>
                  <a:pt x="224" y="989"/>
                </a:lnTo>
                <a:lnTo>
                  <a:pt x="225" y="989"/>
                </a:lnTo>
                <a:lnTo>
                  <a:pt x="227" y="989"/>
                </a:lnTo>
                <a:lnTo>
                  <a:pt x="229" y="989"/>
                </a:lnTo>
                <a:lnTo>
                  <a:pt x="229" y="988"/>
                </a:lnTo>
                <a:lnTo>
                  <a:pt x="229" y="985"/>
                </a:lnTo>
                <a:lnTo>
                  <a:pt x="229" y="984"/>
                </a:lnTo>
                <a:lnTo>
                  <a:pt x="229" y="983"/>
                </a:lnTo>
                <a:lnTo>
                  <a:pt x="227" y="983"/>
                </a:lnTo>
                <a:lnTo>
                  <a:pt x="224" y="983"/>
                </a:lnTo>
                <a:close/>
                <a:moveTo>
                  <a:pt x="230" y="995"/>
                </a:moveTo>
                <a:lnTo>
                  <a:pt x="230" y="996"/>
                </a:lnTo>
                <a:lnTo>
                  <a:pt x="232" y="996"/>
                </a:lnTo>
                <a:lnTo>
                  <a:pt x="233" y="996"/>
                </a:lnTo>
                <a:lnTo>
                  <a:pt x="233" y="993"/>
                </a:lnTo>
                <a:lnTo>
                  <a:pt x="230" y="993"/>
                </a:lnTo>
                <a:lnTo>
                  <a:pt x="230" y="995"/>
                </a:lnTo>
                <a:close/>
                <a:moveTo>
                  <a:pt x="230" y="917"/>
                </a:moveTo>
                <a:lnTo>
                  <a:pt x="230" y="918"/>
                </a:lnTo>
                <a:lnTo>
                  <a:pt x="232" y="920"/>
                </a:lnTo>
                <a:lnTo>
                  <a:pt x="232" y="922"/>
                </a:lnTo>
                <a:lnTo>
                  <a:pt x="233" y="923"/>
                </a:lnTo>
                <a:lnTo>
                  <a:pt x="232" y="923"/>
                </a:lnTo>
                <a:lnTo>
                  <a:pt x="236" y="923"/>
                </a:lnTo>
                <a:lnTo>
                  <a:pt x="241" y="923"/>
                </a:lnTo>
                <a:lnTo>
                  <a:pt x="253" y="923"/>
                </a:lnTo>
                <a:lnTo>
                  <a:pt x="254" y="923"/>
                </a:lnTo>
                <a:lnTo>
                  <a:pt x="255" y="923"/>
                </a:lnTo>
                <a:lnTo>
                  <a:pt x="256" y="923"/>
                </a:lnTo>
                <a:lnTo>
                  <a:pt x="258" y="923"/>
                </a:lnTo>
                <a:lnTo>
                  <a:pt x="259" y="923"/>
                </a:lnTo>
                <a:lnTo>
                  <a:pt x="259" y="922"/>
                </a:lnTo>
                <a:lnTo>
                  <a:pt x="261" y="921"/>
                </a:lnTo>
                <a:lnTo>
                  <a:pt x="264" y="920"/>
                </a:lnTo>
                <a:lnTo>
                  <a:pt x="267" y="918"/>
                </a:lnTo>
                <a:lnTo>
                  <a:pt x="268" y="918"/>
                </a:lnTo>
                <a:lnTo>
                  <a:pt x="268" y="917"/>
                </a:lnTo>
                <a:lnTo>
                  <a:pt x="256" y="917"/>
                </a:lnTo>
                <a:lnTo>
                  <a:pt x="253" y="917"/>
                </a:lnTo>
                <a:lnTo>
                  <a:pt x="249" y="917"/>
                </a:lnTo>
                <a:lnTo>
                  <a:pt x="242" y="916"/>
                </a:lnTo>
                <a:lnTo>
                  <a:pt x="236" y="916"/>
                </a:lnTo>
                <a:lnTo>
                  <a:pt x="230" y="916"/>
                </a:lnTo>
                <a:lnTo>
                  <a:pt x="230" y="917"/>
                </a:lnTo>
                <a:close/>
                <a:moveTo>
                  <a:pt x="230" y="963"/>
                </a:moveTo>
                <a:lnTo>
                  <a:pt x="230" y="964"/>
                </a:lnTo>
                <a:lnTo>
                  <a:pt x="233" y="964"/>
                </a:lnTo>
                <a:lnTo>
                  <a:pt x="233" y="963"/>
                </a:lnTo>
                <a:lnTo>
                  <a:pt x="233" y="962"/>
                </a:lnTo>
                <a:lnTo>
                  <a:pt x="232" y="962"/>
                </a:lnTo>
                <a:lnTo>
                  <a:pt x="230" y="962"/>
                </a:lnTo>
                <a:lnTo>
                  <a:pt x="230" y="963"/>
                </a:lnTo>
                <a:close/>
                <a:moveTo>
                  <a:pt x="232" y="929"/>
                </a:moveTo>
                <a:lnTo>
                  <a:pt x="232" y="930"/>
                </a:lnTo>
                <a:lnTo>
                  <a:pt x="232" y="931"/>
                </a:lnTo>
                <a:lnTo>
                  <a:pt x="232" y="932"/>
                </a:lnTo>
                <a:lnTo>
                  <a:pt x="232" y="937"/>
                </a:lnTo>
                <a:lnTo>
                  <a:pt x="232" y="938"/>
                </a:lnTo>
                <a:lnTo>
                  <a:pt x="233" y="938"/>
                </a:lnTo>
                <a:lnTo>
                  <a:pt x="234" y="937"/>
                </a:lnTo>
                <a:lnTo>
                  <a:pt x="234" y="941"/>
                </a:lnTo>
                <a:lnTo>
                  <a:pt x="234" y="943"/>
                </a:lnTo>
                <a:lnTo>
                  <a:pt x="235" y="943"/>
                </a:lnTo>
                <a:lnTo>
                  <a:pt x="236" y="943"/>
                </a:lnTo>
                <a:lnTo>
                  <a:pt x="236" y="945"/>
                </a:lnTo>
                <a:lnTo>
                  <a:pt x="243" y="945"/>
                </a:lnTo>
                <a:lnTo>
                  <a:pt x="243" y="947"/>
                </a:lnTo>
                <a:lnTo>
                  <a:pt x="244" y="947"/>
                </a:lnTo>
                <a:lnTo>
                  <a:pt x="244" y="945"/>
                </a:lnTo>
                <a:lnTo>
                  <a:pt x="245" y="945"/>
                </a:lnTo>
                <a:lnTo>
                  <a:pt x="245" y="943"/>
                </a:lnTo>
                <a:lnTo>
                  <a:pt x="245" y="938"/>
                </a:lnTo>
                <a:lnTo>
                  <a:pt x="247" y="938"/>
                </a:lnTo>
                <a:lnTo>
                  <a:pt x="247" y="939"/>
                </a:lnTo>
                <a:lnTo>
                  <a:pt x="247" y="942"/>
                </a:lnTo>
                <a:lnTo>
                  <a:pt x="247" y="943"/>
                </a:lnTo>
                <a:lnTo>
                  <a:pt x="247" y="945"/>
                </a:lnTo>
                <a:lnTo>
                  <a:pt x="250" y="945"/>
                </a:lnTo>
                <a:lnTo>
                  <a:pt x="251" y="945"/>
                </a:lnTo>
                <a:lnTo>
                  <a:pt x="252" y="945"/>
                </a:lnTo>
                <a:lnTo>
                  <a:pt x="252" y="943"/>
                </a:lnTo>
                <a:lnTo>
                  <a:pt x="252" y="938"/>
                </a:lnTo>
                <a:lnTo>
                  <a:pt x="253" y="938"/>
                </a:lnTo>
                <a:lnTo>
                  <a:pt x="253" y="942"/>
                </a:lnTo>
                <a:lnTo>
                  <a:pt x="253" y="943"/>
                </a:lnTo>
                <a:lnTo>
                  <a:pt x="256" y="943"/>
                </a:lnTo>
                <a:lnTo>
                  <a:pt x="256" y="940"/>
                </a:lnTo>
                <a:lnTo>
                  <a:pt x="258" y="940"/>
                </a:lnTo>
                <a:lnTo>
                  <a:pt x="258" y="943"/>
                </a:lnTo>
                <a:lnTo>
                  <a:pt x="259" y="943"/>
                </a:lnTo>
                <a:lnTo>
                  <a:pt x="260" y="943"/>
                </a:lnTo>
                <a:lnTo>
                  <a:pt x="261" y="943"/>
                </a:lnTo>
                <a:lnTo>
                  <a:pt x="263" y="943"/>
                </a:lnTo>
                <a:lnTo>
                  <a:pt x="263" y="945"/>
                </a:lnTo>
                <a:lnTo>
                  <a:pt x="263" y="946"/>
                </a:lnTo>
                <a:lnTo>
                  <a:pt x="266" y="946"/>
                </a:lnTo>
                <a:lnTo>
                  <a:pt x="267" y="946"/>
                </a:lnTo>
                <a:lnTo>
                  <a:pt x="268" y="946"/>
                </a:lnTo>
                <a:lnTo>
                  <a:pt x="269" y="946"/>
                </a:lnTo>
                <a:lnTo>
                  <a:pt x="269" y="945"/>
                </a:lnTo>
                <a:lnTo>
                  <a:pt x="269" y="943"/>
                </a:lnTo>
                <a:lnTo>
                  <a:pt x="270" y="942"/>
                </a:lnTo>
                <a:lnTo>
                  <a:pt x="270" y="940"/>
                </a:lnTo>
                <a:lnTo>
                  <a:pt x="270" y="939"/>
                </a:lnTo>
                <a:lnTo>
                  <a:pt x="269" y="939"/>
                </a:lnTo>
                <a:lnTo>
                  <a:pt x="270" y="938"/>
                </a:lnTo>
                <a:lnTo>
                  <a:pt x="270" y="937"/>
                </a:lnTo>
                <a:lnTo>
                  <a:pt x="269" y="935"/>
                </a:lnTo>
                <a:lnTo>
                  <a:pt x="270" y="934"/>
                </a:lnTo>
                <a:lnTo>
                  <a:pt x="270" y="931"/>
                </a:lnTo>
                <a:lnTo>
                  <a:pt x="269" y="928"/>
                </a:lnTo>
                <a:lnTo>
                  <a:pt x="269" y="925"/>
                </a:lnTo>
                <a:lnTo>
                  <a:pt x="269" y="924"/>
                </a:lnTo>
                <a:lnTo>
                  <a:pt x="269" y="920"/>
                </a:lnTo>
                <a:lnTo>
                  <a:pt x="269" y="918"/>
                </a:lnTo>
                <a:lnTo>
                  <a:pt x="268" y="918"/>
                </a:lnTo>
                <a:lnTo>
                  <a:pt x="267" y="920"/>
                </a:lnTo>
                <a:lnTo>
                  <a:pt x="266" y="920"/>
                </a:lnTo>
                <a:lnTo>
                  <a:pt x="264" y="921"/>
                </a:lnTo>
                <a:lnTo>
                  <a:pt x="263" y="921"/>
                </a:lnTo>
                <a:lnTo>
                  <a:pt x="262" y="922"/>
                </a:lnTo>
                <a:lnTo>
                  <a:pt x="261" y="922"/>
                </a:lnTo>
                <a:lnTo>
                  <a:pt x="260" y="923"/>
                </a:lnTo>
                <a:lnTo>
                  <a:pt x="259" y="923"/>
                </a:lnTo>
                <a:lnTo>
                  <a:pt x="258" y="923"/>
                </a:lnTo>
                <a:lnTo>
                  <a:pt x="258" y="924"/>
                </a:lnTo>
                <a:lnTo>
                  <a:pt x="256" y="924"/>
                </a:lnTo>
                <a:lnTo>
                  <a:pt x="255" y="924"/>
                </a:lnTo>
                <a:lnTo>
                  <a:pt x="254" y="924"/>
                </a:lnTo>
                <a:lnTo>
                  <a:pt x="253" y="924"/>
                </a:lnTo>
                <a:lnTo>
                  <a:pt x="242" y="924"/>
                </a:lnTo>
                <a:lnTo>
                  <a:pt x="241" y="924"/>
                </a:lnTo>
                <a:lnTo>
                  <a:pt x="237" y="924"/>
                </a:lnTo>
                <a:lnTo>
                  <a:pt x="236" y="924"/>
                </a:lnTo>
                <a:lnTo>
                  <a:pt x="235" y="924"/>
                </a:lnTo>
                <a:lnTo>
                  <a:pt x="234" y="925"/>
                </a:lnTo>
                <a:lnTo>
                  <a:pt x="233" y="925"/>
                </a:lnTo>
                <a:lnTo>
                  <a:pt x="233" y="926"/>
                </a:lnTo>
                <a:lnTo>
                  <a:pt x="232" y="926"/>
                </a:lnTo>
                <a:lnTo>
                  <a:pt x="232" y="928"/>
                </a:lnTo>
                <a:lnTo>
                  <a:pt x="232" y="929"/>
                </a:lnTo>
                <a:close/>
                <a:moveTo>
                  <a:pt x="236" y="1024"/>
                </a:moveTo>
                <a:lnTo>
                  <a:pt x="237" y="1023"/>
                </a:lnTo>
                <a:lnTo>
                  <a:pt x="237" y="1029"/>
                </a:lnTo>
                <a:lnTo>
                  <a:pt x="238" y="1029"/>
                </a:lnTo>
                <a:lnTo>
                  <a:pt x="239" y="1029"/>
                </a:lnTo>
                <a:lnTo>
                  <a:pt x="242" y="1029"/>
                </a:lnTo>
                <a:lnTo>
                  <a:pt x="243" y="1029"/>
                </a:lnTo>
                <a:lnTo>
                  <a:pt x="244" y="1029"/>
                </a:lnTo>
                <a:lnTo>
                  <a:pt x="243" y="1022"/>
                </a:lnTo>
                <a:lnTo>
                  <a:pt x="241" y="1022"/>
                </a:lnTo>
                <a:lnTo>
                  <a:pt x="238" y="1022"/>
                </a:lnTo>
                <a:lnTo>
                  <a:pt x="237" y="1022"/>
                </a:lnTo>
                <a:lnTo>
                  <a:pt x="236" y="1022"/>
                </a:lnTo>
                <a:lnTo>
                  <a:pt x="236" y="1024"/>
                </a:lnTo>
                <a:close/>
                <a:moveTo>
                  <a:pt x="250" y="970"/>
                </a:moveTo>
                <a:lnTo>
                  <a:pt x="251" y="970"/>
                </a:lnTo>
                <a:lnTo>
                  <a:pt x="251" y="967"/>
                </a:lnTo>
                <a:lnTo>
                  <a:pt x="250" y="967"/>
                </a:lnTo>
                <a:lnTo>
                  <a:pt x="250" y="970"/>
                </a:lnTo>
                <a:close/>
                <a:moveTo>
                  <a:pt x="258" y="62"/>
                </a:moveTo>
                <a:lnTo>
                  <a:pt x="258" y="63"/>
                </a:lnTo>
                <a:lnTo>
                  <a:pt x="261" y="63"/>
                </a:lnTo>
                <a:lnTo>
                  <a:pt x="262" y="63"/>
                </a:lnTo>
                <a:lnTo>
                  <a:pt x="262" y="62"/>
                </a:lnTo>
                <a:lnTo>
                  <a:pt x="262" y="60"/>
                </a:lnTo>
                <a:lnTo>
                  <a:pt x="262" y="59"/>
                </a:lnTo>
                <a:lnTo>
                  <a:pt x="261" y="59"/>
                </a:lnTo>
                <a:lnTo>
                  <a:pt x="261" y="60"/>
                </a:lnTo>
                <a:lnTo>
                  <a:pt x="258" y="60"/>
                </a:lnTo>
                <a:lnTo>
                  <a:pt x="258" y="62"/>
                </a:lnTo>
                <a:close/>
                <a:moveTo>
                  <a:pt x="270" y="950"/>
                </a:moveTo>
                <a:lnTo>
                  <a:pt x="271" y="950"/>
                </a:lnTo>
                <a:lnTo>
                  <a:pt x="272" y="950"/>
                </a:lnTo>
                <a:lnTo>
                  <a:pt x="272" y="947"/>
                </a:lnTo>
                <a:lnTo>
                  <a:pt x="270" y="947"/>
                </a:lnTo>
                <a:lnTo>
                  <a:pt x="270" y="948"/>
                </a:lnTo>
                <a:lnTo>
                  <a:pt x="270" y="949"/>
                </a:lnTo>
                <a:lnTo>
                  <a:pt x="270" y="950"/>
                </a:lnTo>
                <a:close/>
                <a:moveTo>
                  <a:pt x="272" y="996"/>
                </a:moveTo>
                <a:lnTo>
                  <a:pt x="272" y="997"/>
                </a:lnTo>
                <a:lnTo>
                  <a:pt x="272" y="998"/>
                </a:lnTo>
                <a:lnTo>
                  <a:pt x="272" y="999"/>
                </a:lnTo>
                <a:lnTo>
                  <a:pt x="272" y="1000"/>
                </a:lnTo>
                <a:lnTo>
                  <a:pt x="272" y="1002"/>
                </a:lnTo>
                <a:lnTo>
                  <a:pt x="275" y="1002"/>
                </a:lnTo>
                <a:lnTo>
                  <a:pt x="275" y="1004"/>
                </a:lnTo>
                <a:lnTo>
                  <a:pt x="278" y="1004"/>
                </a:lnTo>
                <a:lnTo>
                  <a:pt x="279" y="1004"/>
                </a:lnTo>
                <a:lnTo>
                  <a:pt x="280" y="1004"/>
                </a:lnTo>
                <a:lnTo>
                  <a:pt x="280" y="1006"/>
                </a:lnTo>
                <a:lnTo>
                  <a:pt x="280" y="1007"/>
                </a:lnTo>
                <a:lnTo>
                  <a:pt x="284" y="1007"/>
                </a:lnTo>
                <a:lnTo>
                  <a:pt x="284" y="1008"/>
                </a:lnTo>
                <a:lnTo>
                  <a:pt x="280" y="1008"/>
                </a:lnTo>
                <a:lnTo>
                  <a:pt x="280" y="1010"/>
                </a:lnTo>
                <a:lnTo>
                  <a:pt x="280" y="1012"/>
                </a:lnTo>
                <a:lnTo>
                  <a:pt x="280" y="1015"/>
                </a:lnTo>
                <a:lnTo>
                  <a:pt x="280" y="1016"/>
                </a:lnTo>
                <a:lnTo>
                  <a:pt x="280" y="1017"/>
                </a:lnTo>
                <a:lnTo>
                  <a:pt x="280" y="1020"/>
                </a:lnTo>
                <a:lnTo>
                  <a:pt x="280" y="1021"/>
                </a:lnTo>
                <a:lnTo>
                  <a:pt x="280" y="1022"/>
                </a:lnTo>
                <a:lnTo>
                  <a:pt x="282" y="1022"/>
                </a:lnTo>
                <a:lnTo>
                  <a:pt x="284" y="1022"/>
                </a:lnTo>
                <a:lnTo>
                  <a:pt x="285" y="1022"/>
                </a:lnTo>
                <a:lnTo>
                  <a:pt x="289" y="1022"/>
                </a:lnTo>
                <a:lnTo>
                  <a:pt x="293" y="1022"/>
                </a:lnTo>
                <a:lnTo>
                  <a:pt x="294" y="1022"/>
                </a:lnTo>
                <a:lnTo>
                  <a:pt x="295" y="1022"/>
                </a:lnTo>
                <a:lnTo>
                  <a:pt x="295" y="1024"/>
                </a:lnTo>
                <a:lnTo>
                  <a:pt x="295" y="1025"/>
                </a:lnTo>
                <a:lnTo>
                  <a:pt x="296" y="1025"/>
                </a:lnTo>
                <a:lnTo>
                  <a:pt x="296" y="1027"/>
                </a:lnTo>
                <a:lnTo>
                  <a:pt x="298" y="1027"/>
                </a:lnTo>
                <a:lnTo>
                  <a:pt x="299" y="1027"/>
                </a:lnTo>
                <a:lnTo>
                  <a:pt x="299" y="1031"/>
                </a:lnTo>
                <a:lnTo>
                  <a:pt x="299" y="1033"/>
                </a:lnTo>
                <a:lnTo>
                  <a:pt x="299" y="1034"/>
                </a:lnTo>
                <a:lnTo>
                  <a:pt x="301" y="1034"/>
                </a:lnTo>
                <a:lnTo>
                  <a:pt x="302" y="1034"/>
                </a:lnTo>
                <a:lnTo>
                  <a:pt x="303" y="1034"/>
                </a:lnTo>
                <a:lnTo>
                  <a:pt x="304" y="1034"/>
                </a:lnTo>
                <a:lnTo>
                  <a:pt x="306" y="1034"/>
                </a:lnTo>
                <a:lnTo>
                  <a:pt x="306" y="1031"/>
                </a:lnTo>
                <a:lnTo>
                  <a:pt x="306" y="1027"/>
                </a:lnTo>
                <a:lnTo>
                  <a:pt x="306" y="1025"/>
                </a:lnTo>
                <a:lnTo>
                  <a:pt x="306" y="1024"/>
                </a:lnTo>
                <a:lnTo>
                  <a:pt x="306" y="1022"/>
                </a:lnTo>
                <a:lnTo>
                  <a:pt x="306" y="1017"/>
                </a:lnTo>
                <a:lnTo>
                  <a:pt x="306" y="1015"/>
                </a:lnTo>
                <a:lnTo>
                  <a:pt x="306" y="1013"/>
                </a:lnTo>
                <a:lnTo>
                  <a:pt x="306" y="1012"/>
                </a:lnTo>
                <a:lnTo>
                  <a:pt x="306" y="1008"/>
                </a:lnTo>
                <a:lnTo>
                  <a:pt x="306" y="1007"/>
                </a:lnTo>
                <a:lnTo>
                  <a:pt x="306" y="1004"/>
                </a:lnTo>
                <a:lnTo>
                  <a:pt x="306" y="1002"/>
                </a:lnTo>
                <a:lnTo>
                  <a:pt x="306" y="999"/>
                </a:lnTo>
                <a:lnTo>
                  <a:pt x="306" y="996"/>
                </a:lnTo>
                <a:lnTo>
                  <a:pt x="306" y="993"/>
                </a:lnTo>
                <a:lnTo>
                  <a:pt x="306" y="989"/>
                </a:lnTo>
                <a:lnTo>
                  <a:pt x="306" y="988"/>
                </a:lnTo>
                <a:lnTo>
                  <a:pt x="306" y="984"/>
                </a:lnTo>
                <a:lnTo>
                  <a:pt x="306" y="982"/>
                </a:lnTo>
                <a:lnTo>
                  <a:pt x="306" y="981"/>
                </a:lnTo>
                <a:lnTo>
                  <a:pt x="306" y="976"/>
                </a:lnTo>
                <a:lnTo>
                  <a:pt x="306" y="974"/>
                </a:lnTo>
                <a:lnTo>
                  <a:pt x="306" y="971"/>
                </a:lnTo>
                <a:lnTo>
                  <a:pt x="304" y="971"/>
                </a:lnTo>
                <a:lnTo>
                  <a:pt x="304" y="970"/>
                </a:lnTo>
                <a:lnTo>
                  <a:pt x="302" y="970"/>
                </a:lnTo>
                <a:lnTo>
                  <a:pt x="301" y="970"/>
                </a:lnTo>
                <a:lnTo>
                  <a:pt x="295" y="970"/>
                </a:lnTo>
                <a:lnTo>
                  <a:pt x="292" y="970"/>
                </a:lnTo>
                <a:lnTo>
                  <a:pt x="289" y="970"/>
                </a:lnTo>
                <a:lnTo>
                  <a:pt x="286" y="970"/>
                </a:lnTo>
                <a:lnTo>
                  <a:pt x="286" y="972"/>
                </a:lnTo>
                <a:lnTo>
                  <a:pt x="287" y="972"/>
                </a:lnTo>
                <a:lnTo>
                  <a:pt x="287" y="976"/>
                </a:lnTo>
                <a:lnTo>
                  <a:pt x="288" y="976"/>
                </a:lnTo>
                <a:lnTo>
                  <a:pt x="290" y="976"/>
                </a:lnTo>
                <a:lnTo>
                  <a:pt x="292" y="976"/>
                </a:lnTo>
                <a:lnTo>
                  <a:pt x="294" y="976"/>
                </a:lnTo>
                <a:lnTo>
                  <a:pt x="294" y="977"/>
                </a:lnTo>
                <a:lnTo>
                  <a:pt x="294" y="979"/>
                </a:lnTo>
                <a:lnTo>
                  <a:pt x="294" y="980"/>
                </a:lnTo>
                <a:lnTo>
                  <a:pt x="292" y="980"/>
                </a:lnTo>
                <a:lnTo>
                  <a:pt x="289" y="980"/>
                </a:lnTo>
                <a:lnTo>
                  <a:pt x="288" y="980"/>
                </a:lnTo>
                <a:lnTo>
                  <a:pt x="287" y="980"/>
                </a:lnTo>
                <a:lnTo>
                  <a:pt x="287" y="983"/>
                </a:lnTo>
                <a:lnTo>
                  <a:pt x="287" y="992"/>
                </a:lnTo>
                <a:lnTo>
                  <a:pt x="287" y="996"/>
                </a:lnTo>
                <a:lnTo>
                  <a:pt x="288" y="996"/>
                </a:lnTo>
                <a:lnTo>
                  <a:pt x="287" y="996"/>
                </a:lnTo>
                <a:lnTo>
                  <a:pt x="287" y="997"/>
                </a:lnTo>
                <a:lnTo>
                  <a:pt x="287" y="998"/>
                </a:lnTo>
                <a:lnTo>
                  <a:pt x="287" y="999"/>
                </a:lnTo>
                <a:lnTo>
                  <a:pt x="287" y="1001"/>
                </a:lnTo>
                <a:lnTo>
                  <a:pt x="287" y="1002"/>
                </a:lnTo>
                <a:lnTo>
                  <a:pt x="281" y="1002"/>
                </a:lnTo>
                <a:lnTo>
                  <a:pt x="281" y="1001"/>
                </a:lnTo>
                <a:lnTo>
                  <a:pt x="281" y="1000"/>
                </a:lnTo>
                <a:lnTo>
                  <a:pt x="280" y="1000"/>
                </a:lnTo>
                <a:lnTo>
                  <a:pt x="280" y="1001"/>
                </a:lnTo>
                <a:lnTo>
                  <a:pt x="279" y="1001"/>
                </a:lnTo>
                <a:lnTo>
                  <a:pt x="279" y="1002"/>
                </a:lnTo>
                <a:lnTo>
                  <a:pt x="278" y="1002"/>
                </a:lnTo>
                <a:lnTo>
                  <a:pt x="278" y="996"/>
                </a:lnTo>
                <a:lnTo>
                  <a:pt x="272" y="996"/>
                </a:lnTo>
                <a:close/>
                <a:moveTo>
                  <a:pt x="276" y="960"/>
                </a:moveTo>
                <a:lnTo>
                  <a:pt x="276" y="963"/>
                </a:lnTo>
                <a:lnTo>
                  <a:pt x="276" y="965"/>
                </a:lnTo>
                <a:lnTo>
                  <a:pt x="276" y="966"/>
                </a:lnTo>
                <a:lnTo>
                  <a:pt x="282" y="966"/>
                </a:lnTo>
                <a:lnTo>
                  <a:pt x="282" y="965"/>
                </a:lnTo>
                <a:lnTo>
                  <a:pt x="282" y="959"/>
                </a:lnTo>
                <a:lnTo>
                  <a:pt x="282" y="957"/>
                </a:lnTo>
                <a:lnTo>
                  <a:pt x="282" y="955"/>
                </a:lnTo>
                <a:lnTo>
                  <a:pt x="282" y="952"/>
                </a:lnTo>
                <a:lnTo>
                  <a:pt x="282" y="950"/>
                </a:lnTo>
                <a:lnTo>
                  <a:pt x="282" y="952"/>
                </a:lnTo>
                <a:lnTo>
                  <a:pt x="276" y="952"/>
                </a:lnTo>
                <a:lnTo>
                  <a:pt x="276" y="955"/>
                </a:lnTo>
                <a:lnTo>
                  <a:pt x="279" y="955"/>
                </a:lnTo>
                <a:lnTo>
                  <a:pt x="282" y="955"/>
                </a:lnTo>
                <a:lnTo>
                  <a:pt x="282" y="957"/>
                </a:lnTo>
                <a:lnTo>
                  <a:pt x="282" y="958"/>
                </a:lnTo>
                <a:lnTo>
                  <a:pt x="276" y="958"/>
                </a:lnTo>
                <a:lnTo>
                  <a:pt x="276" y="960"/>
                </a:lnTo>
                <a:close/>
                <a:moveTo>
                  <a:pt x="282" y="921"/>
                </a:moveTo>
                <a:lnTo>
                  <a:pt x="282" y="924"/>
                </a:lnTo>
                <a:lnTo>
                  <a:pt x="282" y="925"/>
                </a:lnTo>
                <a:lnTo>
                  <a:pt x="284" y="925"/>
                </a:lnTo>
                <a:lnTo>
                  <a:pt x="285" y="925"/>
                </a:lnTo>
                <a:lnTo>
                  <a:pt x="286" y="924"/>
                </a:lnTo>
                <a:lnTo>
                  <a:pt x="287" y="924"/>
                </a:lnTo>
                <a:lnTo>
                  <a:pt x="287" y="928"/>
                </a:lnTo>
                <a:lnTo>
                  <a:pt x="287" y="931"/>
                </a:lnTo>
                <a:lnTo>
                  <a:pt x="289" y="931"/>
                </a:lnTo>
                <a:lnTo>
                  <a:pt x="295" y="931"/>
                </a:lnTo>
                <a:lnTo>
                  <a:pt x="299" y="931"/>
                </a:lnTo>
                <a:lnTo>
                  <a:pt x="305" y="931"/>
                </a:lnTo>
                <a:lnTo>
                  <a:pt x="307" y="931"/>
                </a:lnTo>
                <a:lnTo>
                  <a:pt x="309" y="931"/>
                </a:lnTo>
                <a:lnTo>
                  <a:pt x="309" y="925"/>
                </a:lnTo>
                <a:lnTo>
                  <a:pt x="309" y="922"/>
                </a:lnTo>
                <a:lnTo>
                  <a:pt x="309" y="918"/>
                </a:lnTo>
                <a:lnTo>
                  <a:pt x="307" y="917"/>
                </a:lnTo>
                <a:lnTo>
                  <a:pt x="303" y="917"/>
                </a:lnTo>
                <a:lnTo>
                  <a:pt x="303" y="921"/>
                </a:lnTo>
                <a:lnTo>
                  <a:pt x="299" y="920"/>
                </a:lnTo>
                <a:lnTo>
                  <a:pt x="302" y="917"/>
                </a:lnTo>
                <a:lnTo>
                  <a:pt x="301" y="917"/>
                </a:lnTo>
                <a:lnTo>
                  <a:pt x="301" y="918"/>
                </a:lnTo>
                <a:lnTo>
                  <a:pt x="299" y="920"/>
                </a:lnTo>
                <a:lnTo>
                  <a:pt x="298" y="920"/>
                </a:lnTo>
                <a:lnTo>
                  <a:pt x="297" y="920"/>
                </a:lnTo>
                <a:lnTo>
                  <a:pt x="296" y="920"/>
                </a:lnTo>
                <a:lnTo>
                  <a:pt x="295" y="920"/>
                </a:lnTo>
                <a:lnTo>
                  <a:pt x="295" y="921"/>
                </a:lnTo>
                <a:lnTo>
                  <a:pt x="294" y="921"/>
                </a:lnTo>
                <a:lnTo>
                  <a:pt x="293" y="921"/>
                </a:lnTo>
                <a:lnTo>
                  <a:pt x="292" y="922"/>
                </a:lnTo>
                <a:lnTo>
                  <a:pt x="290" y="922"/>
                </a:lnTo>
                <a:lnTo>
                  <a:pt x="289" y="923"/>
                </a:lnTo>
                <a:lnTo>
                  <a:pt x="289" y="922"/>
                </a:lnTo>
                <a:lnTo>
                  <a:pt x="289" y="918"/>
                </a:lnTo>
                <a:lnTo>
                  <a:pt x="288" y="918"/>
                </a:lnTo>
                <a:lnTo>
                  <a:pt x="285" y="918"/>
                </a:lnTo>
                <a:lnTo>
                  <a:pt x="282" y="918"/>
                </a:lnTo>
                <a:lnTo>
                  <a:pt x="282" y="920"/>
                </a:lnTo>
                <a:lnTo>
                  <a:pt x="282" y="921"/>
                </a:lnTo>
                <a:close/>
                <a:moveTo>
                  <a:pt x="301" y="943"/>
                </a:moveTo>
                <a:lnTo>
                  <a:pt x="302" y="943"/>
                </a:lnTo>
                <a:lnTo>
                  <a:pt x="302" y="942"/>
                </a:lnTo>
                <a:lnTo>
                  <a:pt x="301" y="942"/>
                </a:lnTo>
                <a:lnTo>
                  <a:pt x="301" y="943"/>
                </a:lnTo>
                <a:close/>
                <a:moveTo>
                  <a:pt x="302" y="957"/>
                </a:moveTo>
                <a:lnTo>
                  <a:pt x="305" y="956"/>
                </a:lnTo>
                <a:lnTo>
                  <a:pt x="307" y="957"/>
                </a:lnTo>
                <a:lnTo>
                  <a:pt x="307" y="958"/>
                </a:lnTo>
                <a:lnTo>
                  <a:pt x="306" y="958"/>
                </a:lnTo>
                <a:lnTo>
                  <a:pt x="307" y="958"/>
                </a:lnTo>
                <a:lnTo>
                  <a:pt x="307" y="959"/>
                </a:lnTo>
                <a:lnTo>
                  <a:pt x="307" y="960"/>
                </a:lnTo>
                <a:lnTo>
                  <a:pt x="307" y="962"/>
                </a:lnTo>
                <a:lnTo>
                  <a:pt x="306" y="962"/>
                </a:lnTo>
                <a:lnTo>
                  <a:pt x="305" y="962"/>
                </a:lnTo>
                <a:lnTo>
                  <a:pt x="305" y="963"/>
                </a:lnTo>
                <a:lnTo>
                  <a:pt x="306" y="963"/>
                </a:lnTo>
                <a:lnTo>
                  <a:pt x="306" y="964"/>
                </a:lnTo>
                <a:lnTo>
                  <a:pt x="307" y="964"/>
                </a:lnTo>
                <a:lnTo>
                  <a:pt x="307" y="966"/>
                </a:lnTo>
                <a:lnTo>
                  <a:pt x="307" y="967"/>
                </a:lnTo>
                <a:lnTo>
                  <a:pt x="309" y="967"/>
                </a:lnTo>
                <a:lnTo>
                  <a:pt x="309" y="966"/>
                </a:lnTo>
                <a:lnTo>
                  <a:pt x="309" y="964"/>
                </a:lnTo>
                <a:lnTo>
                  <a:pt x="309" y="962"/>
                </a:lnTo>
                <a:lnTo>
                  <a:pt x="309" y="960"/>
                </a:lnTo>
                <a:lnTo>
                  <a:pt x="309" y="959"/>
                </a:lnTo>
                <a:lnTo>
                  <a:pt x="309" y="957"/>
                </a:lnTo>
                <a:lnTo>
                  <a:pt x="309" y="956"/>
                </a:lnTo>
                <a:lnTo>
                  <a:pt x="309" y="955"/>
                </a:lnTo>
                <a:lnTo>
                  <a:pt x="309" y="952"/>
                </a:lnTo>
                <a:lnTo>
                  <a:pt x="309" y="951"/>
                </a:lnTo>
                <a:lnTo>
                  <a:pt x="309" y="947"/>
                </a:lnTo>
                <a:lnTo>
                  <a:pt x="309" y="945"/>
                </a:lnTo>
                <a:lnTo>
                  <a:pt x="307" y="945"/>
                </a:lnTo>
                <a:lnTo>
                  <a:pt x="307" y="943"/>
                </a:lnTo>
                <a:lnTo>
                  <a:pt x="304" y="943"/>
                </a:lnTo>
                <a:lnTo>
                  <a:pt x="303" y="943"/>
                </a:lnTo>
                <a:lnTo>
                  <a:pt x="302" y="943"/>
                </a:lnTo>
                <a:lnTo>
                  <a:pt x="302" y="950"/>
                </a:lnTo>
                <a:lnTo>
                  <a:pt x="309" y="950"/>
                </a:lnTo>
                <a:lnTo>
                  <a:pt x="309" y="952"/>
                </a:lnTo>
                <a:lnTo>
                  <a:pt x="307" y="955"/>
                </a:lnTo>
                <a:lnTo>
                  <a:pt x="305" y="955"/>
                </a:lnTo>
                <a:lnTo>
                  <a:pt x="304" y="955"/>
                </a:lnTo>
                <a:lnTo>
                  <a:pt x="303" y="955"/>
                </a:lnTo>
                <a:lnTo>
                  <a:pt x="302" y="955"/>
                </a:lnTo>
                <a:lnTo>
                  <a:pt x="302" y="957"/>
                </a:lnTo>
                <a:close/>
                <a:moveTo>
                  <a:pt x="304" y="970"/>
                </a:moveTo>
                <a:lnTo>
                  <a:pt x="307" y="970"/>
                </a:lnTo>
                <a:lnTo>
                  <a:pt x="307" y="968"/>
                </a:lnTo>
                <a:lnTo>
                  <a:pt x="305" y="968"/>
                </a:lnTo>
                <a:lnTo>
                  <a:pt x="304" y="968"/>
                </a:lnTo>
                <a:lnTo>
                  <a:pt x="304" y="970"/>
                </a:lnTo>
                <a:close/>
                <a:moveTo>
                  <a:pt x="332" y="357"/>
                </a:moveTo>
                <a:lnTo>
                  <a:pt x="333" y="357"/>
                </a:lnTo>
                <a:lnTo>
                  <a:pt x="332" y="360"/>
                </a:lnTo>
                <a:lnTo>
                  <a:pt x="333" y="360"/>
                </a:lnTo>
                <a:lnTo>
                  <a:pt x="337" y="359"/>
                </a:lnTo>
                <a:lnTo>
                  <a:pt x="337" y="360"/>
                </a:lnTo>
                <a:lnTo>
                  <a:pt x="337" y="362"/>
                </a:lnTo>
                <a:lnTo>
                  <a:pt x="339" y="362"/>
                </a:lnTo>
                <a:lnTo>
                  <a:pt x="339" y="363"/>
                </a:lnTo>
                <a:lnTo>
                  <a:pt x="339" y="364"/>
                </a:lnTo>
                <a:lnTo>
                  <a:pt x="339" y="365"/>
                </a:lnTo>
                <a:lnTo>
                  <a:pt x="339" y="368"/>
                </a:lnTo>
                <a:lnTo>
                  <a:pt x="339" y="369"/>
                </a:lnTo>
                <a:lnTo>
                  <a:pt x="340" y="369"/>
                </a:lnTo>
                <a:lnTo>
                  <a:pt x="341" y="369"/>
                </a:lnTo>
                <a:lnTo>
                  <a:pt x="342" y="369"/>
                </a:lnTo>
                <a:lnTo>
                  <a:pt x="344" y="369"/>
                </a:lnTo>
                <a:lnTo>
                  <a:pt x="346" y="369"/>
                </a:lnTo>
                <a:lnTo>
                  <a:pt x="346" y="368"/>
                </a:lnTo>
                <a:lnTo>
                  <a:pt x="346" y="366"/>
                </a:lnTo>
                <a:lnTo>
                  <a:pt x="346" y="365"/>
                </a:lnTo>
                <a:lnTo>
                  <a:pt x="347" y="365"/>
                </a:lnTo>
                <a:lnTo>
                  <a:pt x="347" y="364"/>
                </a:lnTo>
                <a:lnTo>
                  <a:pt x="346" y="364"/>
                </a:lnTo>
                <a:lnTo>
                  <a:pt x="346" y="362"/>
                </a:lnTo>
                <a:lnTo>
                  <a:pt x="345" y="360"/>
                </a:lnTo>
                <a:lnTo>
                  <a:pt x="345" y="359"/>
                </a:lnTo>
                <a:lnTo>
                  <a:pt x="346" y="359"/>
                </a:lnTo>
                <a:lnTo>
                  <a:pt x="346" y="360"/>
                </a:lnTo>
                <a:lnTo>
                  <a:pt x="346" y="361"/>
                </a:lnTo>
                <a:lnTo>
                  <a:pt x="348" y="361"/>
                </a:lnTo>
                <a:lnTo>
                  <a:pt x="348" y="359"/>
                </a:lnTo>
                <a:lnTo>
                  <a:pt x="348" y="361"/>
                </a:lnTo>
                <a:lnTo>
                  <a:pt x="351" y="361"/>
                </a:lnTo>
                <a:lnTo>
                  <a:pt x="351" y="362"/>
                </a:lnTo>
                <a:lnTo>
                  <a:pt x="350" y="362"/>
                </a:lnTo>
                <a:lnTo>
                  <a:pt x="348" y="362"/>
                </a:lnTo>
                <a:lnTo>
                  <a:pt x="348" y="363"/>
                </a:lnTo>
                <a:lnTo>
                  <a:pt x="348" y="364"/>
                </a:lnTo>
                <a:lnTo>
                  <a:pt x="348" y="365"/>
                </a:lnTo>
                <a:lnTo>
                  <a:pt x="348" y="366"/>
                </a:lnTo>
                <a:lnTo>
                  <a:pt x="349" y="366"/>
                </a:lnTo>
                <a:lnTo>
                  <a:pt x="349" y="368"/>
                </a:lnTo>
                <a:lnTo>
                  <a:pt x="349" y="369"/>
                </a:lnTo>
                <a:lnTo>
                  <a:pt x="350" y="369"/>
                </a:lnTo>
                <a:lnTo>
                  <a:pt x="351" y="369"/>
                </a:lnTo>
                <a:lnTo>
                  <a:pt x="354" y="369"/>
                </a:lnTo>
                <a:lnTo>
                  <a:pt x="355" y="369"/>
                </a:lnTo>
                <a:lnTo>
                  <a:pt x="358" y="369"/>
                </a:lnTo>
                <a:lnTo>
                  <a:pt x="358" y="368"/>
                </a:lnTo>
                <a:lnTo>
                  <a:pt x="358" y="366"/>
                </a:lnTo>
                <a:lnTo>
                  <a:pt x="358" y="363"/>
                </a:lnTo>
                <a:lnTo>
                  <a:pt x="358" y="362"/>
                </a:lnTo>
                <a:lnTo>
                  <a:pt x="358" y="361"/>
                </a:lnTo>
                <a:lnTo>
                  <a:pt x="358" y="360"/>
                </a:lnTo>
                <a:lnTo>
                  <a:pt x="358" y="357"/>
                </a:lnTo>
                <a:lnTo>
                  <a:pt x="358" y="356"/>
                </a:lnTo>
                <a:lnTo>
                  <a:pt x="358" y="355"/>
                </a:lnTo>
                <a:lnTo>
                  <a:pt x="359" y="355"/>
                </a:lnTo>
                <a:lnTo>
                  <a:pt x="361" y="355"/>
                </a:lnTo>
                <a:lnTo>
                  <a:pt x="362" y="355"/>
                </a:lnTo>
                <a:lnTo>
                  <a:pt x="363" y="355"/>
                </a:lnTo>
                <a:lnTo>
                  <a:pt x="364" y="355"/>
                </a:lnTo>
                <a:lnTo>
                  <a:pt x="365" y="355"/>
                </a:lnTo>
                <a:lnTo>
                  <a:pt x="366" y="355"/>
                </a:lnTo>
                <a:lnTo>
                  <a:pt x="370" y="356"/>
                </a:lnTo>
                <a:lnTo>
                  <a:pt x="371" y="356"/>
                </a:lnTo>
                <a:lnTo>
                  <a:pt x="373" y="356"/>
                </a:lnTo>
                <a:lnTo>
                  <a:pt x="374" y="356"/>
                </a:lnTo>
                <a:lnTo>
                  <a:pt x="375" y="356"/>
                </a:lnTo>
                <a:lnTo>
                  <a:pt x="376" y="356"/>
                </a:lnTo>
                <a:lnTo>
                  <a:pt x="378" y="356"/>
                </a:lnTo>
                <a:lnTo>
                  <a:pt x="379" y="356"/>
                </a:lnTo>
                <a:lnTo>
                  <a:pt x="380" y="356"/>
                </a:lnTo>
                <a:lnTo>
                  <a:pt x="381" y="356"/>
                </a:lnTo>
                <a:lnTo>
                  <a:pt x="382" y="356"/>
                </a:lnTo>
                <a:lnTo>
                  <a:pt x="383" y="356"/>
                </a:lnTo>
                <a:lnTo>
                  <a:pt x="383" y="346"/>
                </a:lnTo>
                <a:lnTo>
                  <a:pt x="382" y="346"/>
                </a:lnTo>
                <a:lnTo>
                  <a:pt x="381" y="346"/>
                </a:lnTo>
                <a:lnTo>
                  <a:pt x="376" y="346"/>
                </a:lnTo>
                <a:lnTo>
                  <a:pt x="375" y="346"/>
                </a:lnTo>
                <a:lnTo>
                  <a:pt x="374" y="346"/>
                </a:lnTo>
                <a:lnTo>
                  <a:pt x="372" y="346"/>
                </a:lnTo>
                <a:lnTo>
                  <a:pt x="371" y="346"/>
                </a:lnTo>
                <a:lnTo>
                  <a:pt x="370" y="346"/>
                </a:lnTo>
                <a:lnTo>
                  <a:pt x="368" y="346"/>
                </a:lnTo>
                <a:lnTo>
                  <a:pt x="364" y="346"/>
                </a:lnTo>
                <a:lnTo>
                  <a:pt x="361" y="346"/>
                </a:lnTo>
                <a:lnTo>
                  <a:pt x="357" y="346"/>
                </a:lnTo>
                <a:lnTo>
                  <a:pt x="355" y="346"/>
                </a:lnTo>
                <a:lnTo>
                  <a:pt x="353" y="346"/>
                </a:lnTo>
                <a:lnTo>
                  <a:pt x="351" y="346"/>
                </a:lnTo>
                <a:lnTo>
                  <a:pt x="349" y="346"/>
                </a:lnTo>
                <a:lnTo>
                  <a:pt x="349" y="347"/>
                </a:lnTo>
                <a:lnTo>
                  <a:pt x="348" y="347"/>
                </a:lnTo>
                <a:lnTo>
                  <a:pt x="348" y="346"/>
                </a:lnTo>
                <a:lnTo>
                  <a:pt x="347" y="346"/>
                </a:lnTo>
                <a:lnTo>
                  <a:pt x="346" y="346"/>
                </a:lnTo>
                <a:lnTo>
                  <a:pt x="345" y="346"/>
                </a:lnTo>
                <a:lnTo>
                  <a:pt x="342" y="346"/>
                </a:lnTo>
                <a:lnTo>
                  <a:pt x="340" y="346"/>
                </a:lnTo>
                <a:lnTo>
                  <a:pt x="339" y="346"/>
                </a:lnTo>
                <a:lnTo>
                  <a:pt x="340" y="347"/>
                </a:lnTo>
                <a:lnTo>
                  <a:pt x="339" y="347"/>
                </a:lnTo>
                <a:lnTo>
                  <a:pt x="338" y="347"/>
                </a:lnTo>
                <a:lnTo>
                  <a:pt x="338" y="346"/>
                </a:lnTo>
                <a:lnTo>
                  <a:pt x="333" y="346"/>
                </a:lnTo>
                <a:lnTo>
                  <a:pt x="333" y="347"/>
                </a:lnTo>
                <a:lnTo>
                  <a:pt x="332" y="347"/>
                </a:lnTo>
                <a:lnTo>
                  <a:pt x="332" y="348"/>
                </a:lnTo>
                <a:lnTo>
                  <a:pt x="332" y="349"/>
                </a:lnTo>
                <a:lnTo>
                  <a:pt x="332" y="351"/>
                </a:lnTo>
                <a:lnTo>
                  <a:pt x="332" y="353"/>
                </a:lnTo>
                <a:lnTo>
                  <a:pt x="332" y="354"/>
                </a:lnTo>
                <a:lnTo>
                  <a:pt x="335" y="354"/>
                </a:lnTo>
                <a:lnTo>
                  <a:pt x="335" y="356"/>
                </a:lnTo>
                <a:lnTo>
                  <a:pt x="332" y="356"/>
                </a:lnTo>
                <a:lnTo>
                  <a:pt x="332" y="357"/>
                </a:lnTo>
                <a:close/>
                <a:moveTo>
                  <a:pt x="333" y="381"/>
                </a:moveTo>
                <a:lnTo>
                  <a:pt x="333" y="382"/>
                </a:lnTo>
                <a:lnTo>
                  <a:pt x="336" y="382"/>
                </a:lnTo>
                <a:lnTo>
                  <a:pt x="336" y="380"/>
                </a:lnTo>
                <a:lnTo>
                  <a:pt x="337" y="380"/>
                </a:lnTo>
                <a:lnTo>
                  <a:pt x="338" y="380"/>
                </a:lnTo>
                <a:lnTo>
                  <a:pt x="339" y="380"/>
                </a:lnTo>
                <a:lnTo>
                  <a:pt x="339" y="381"/>
                </a:lnTo>
                <a:lnTo>
                  <a:pt x="340" y="381"/>
                </a:lnTo>
                <a:lnTo>
                  <a:pt x="340" y="382"/>
                </a:lnTo>
                <a:lnTo>
                  <a:pt x="341" y="382"/>
                </a:lnTo>
                <a:lnTo>
                  <a:pt x="341" y="380"/>
                </a:lnTo>
                <a:lnTo>
                  <a:pt x="342" y="377"/>
                </a:lnTo>
                <a:lnTo>
                  <a:pt x="344" y="377"/>
                </a:lnTo>
                <a:lnTo>
                  <a:pt x="346" y="377"/>
                </a:lnTo>
                <a:lnTo>
                  <a:pt x="346" y="376"/>
                </a:lnTo>
                <a:lnTo>
                  <a:pt x="347" y="376"/>
                </a:lnTo>
                <a:lnTo>
                  <a:pt x="347" y="379"/>
                </a:lnTo>
                <a:lnTo>
                  <a:pt x="348" y="379"/>
                </a:lnTo>
                <a:lnTo>
                  <a:pt x="350" y="379"/>
                </a:lnTo>
                <a:lnTo>
                  <a:pt x="350" y="381"/>
                </a:lnTo>
                <a:lnTo>
                  <a:pt x="355" y="381"/>
                </a:lnTo>
                <a:lnTo>
                  <a:pt x="355" y="379"/>
                </a:lnTo>
                <a:lnTo>
                  <a:pt x="355" y="378"/>
                </a:lnTo>
                <a:lnTo>
                  <a:pt x="355" y="377"/>
                </a:lnTo>
                <a:lnTo>
                  <a:pt x="355" y="376"/>
                </a:lnTo>
                <a:lnTo>
                  <a:pt x="357" y="376"/>
                </a:lnTo>
                <a:lnTo>
                  <a:pt x="357" y="377"/>
                </a:lnTo>
                <a:lnTo>
                  <a:pt x="357" y="378"/>
                </a:lnTo>
                <a:lnTo>
                  <a:pt x="357" y="379"/>
                </a:lnTo>
                <a:lnTo>
                  <a:pt x="358" y="379"/>
                </a:lnTo>
                <a:lnTo>
                  <a:pt x="358" y="378"/>
                </a:lnTo>
                <a:lnTo>
                  <a:pt x="358" y="377"/>
                </a:lnTo>
                <a:lnTo>
                  <a:pt x="358" y="376"/>
                </a:lnTo>
                <a:lnTo>
                  <a:pt x="358" y="374"/>
                </a:lnTo>
                <a:lnTo>
                  <a:pt x="358" y="372"/>
                </a:lnTo>
                <a:lnTo>
                  <a:pt x="358" y="371"/>
                </a:lnTo>
                <a:lnTo>
                  <a:pt x="358" y="369"/>
                </a:lnTo>
                <a:lnTo>
                  <a:pt x="355" y="369"/>
                </a:lnTo>
                <a:lnTo>
                  <a:pt x="354" y="369"/>
                </a:lnTo>
                <a:lnTo>
                  <a:pt x="351" y="369"/>
                </a:lnTo>
                <a:lnTo>
                  <a:pt x="349" y="369"/>
                </a:lnTo>
                <a:lnTo>
                  <a:pt x="347" y="369"/>
                </a:lnTo>
                <a:lnTo>
                  <a:pt x="347" y="370"/>
                </a:lnTo>
                <a:lnTo>
                  <a:pt x="347" y="372"/>
                </a:lnTo>
                <a:lnTo>
                  <a:pt x="348" y="372"/>
                </a:lnTo>
                <a:lnTo>
                  <a:pt x="348" y="374"/>
                </a:lnTo>
                <a:lnTo>
                  <a:pt x="347" y="374"/>
                </a:lnTo>
                <a:lnTo>
                  <a:pt x="346" y="374"/>
                </a:lnTo>
                <a:lnTo>
                  <a:pt x="344" y="374"/>
                </a:lnTo>
                <a:lnTo>
                  <a:pt x="342" y="374"/>
                </a:lnTo>
                <a:lnTo>
                  <a:pt x="340" y="374"/>
                </a:lnTo>
                <a:lnTo>
                  <a:pt x="339" y="374"/>
                </a:lnTo>
                <a:lnTo>
                  <a:pt x="338" y="374"/>
                </a:lnTo>
                <a:lnTo>
                  <a:pt x="337" y="374"/>
                </a:lnTo>
                <a:lnTo>
                  <a:pt x="336" y="374"/>
                </a:lnTo>
                <a:lnTo>
                  <a:pt x="336" y="376"/>
                </a:lnTo>
                <a:lnTo>
                  <a:pt x="337" y="376"/>
                </a:lnTo>
                <a:lnTo>
                  <a:pt x="337" y="377"/>
                </a:lnTo>
                <a:lnTo>
                  <a:pt x="336" y="377"/>
                </a:lnTo>
                <a:lnTo>
                  <a:pt x="336" y="378"/>
                </a:lnTo>
                <a:lnTo>
                  <a:pt x="336" y="379"/>
                </a:lnTo>
                <a:lnTo>
                  <a:pt x="335" y="379"/>
                </a:lnTo>
                <a:lnTo>
                  <a:pt x="335" y="380"/>
                </a:lnTo>
                <a:lnTo>
                  <a:pt x="333" y="380"/>
                </a:lnTo>
                <a:lnTo>
                  <a:pt x="333" y="381"/>
                </a:lnTo>
                <a:close/>
                <a:moveTo>
                  <a:pt x="358" y="376"/>
                </a:moveTo>
                <a:lnTo>
                  <a:pt x="358" y="377"/>
                </a:lnTo>
                <a:lnTo>
                  <a:pt x="358" y="378"/>
                </a:lnTo>
                <a:lnTo>
                  <a:pt x="362" y="379"/>
                </a:lnTo>
                <a:lnTo>
                  <a:pt x="362" y="376"/>
                </a:lnTo>
                <a:lnTo>
                  <a:pt x="358" y="376"/>
                </a:lnTo>
                <a:close/>
                <a:moveTo>
                  <a:pt x="367" y="391"/>
                </a:moveTo>
                <a:lnTo>
                  <a:pt x="370" y="391"/>
                </a:lnTo>
                <a:lnTo>
                  <a:pt x="371" y="391"/>
                </a:lnTo>
                <a:lnTo>
                  <a:pt x="371" y="390"/>
                </a:lnTo>
                <a:lnTo>
                  <a:pt x="371" y="388"/>
                </a:lnTo>
                <a:lnTo>
                  <a:pt x="370" y="388"/>
                </a:lnTo>
                <a:lnTo>
                  <a:pt x="367" y="388"/>
                </a:lnTo>
                <a:lnTo>
                  <a:pt x="367" y="390"/>
                </a:lnTo>
                <a:lnTo>
                  <a:pt x="367" y="391"/>
                </a:lnTo>
                <a:close/>
                <a:moveTo>
                  <a:pt x="387" y="783"/>
                </a:moveTo>
                <a:lnTo>
                  <a:pt x="388" y="783"/>
                </a:lnTo>
                <a:lnTo>
                  <a:pt x="389" y="783"/>
                </a:lnTo>
                <a:lnTo>
                  <a:pt x="390" y="783"/>
                </a:lnTo>
                <a:lnTo>
                  <a:pt x="397" y="783"/>
                </a:lnTo>
                <a:lnTo>
                  <a:pt x="398" y="783"/>
                </a:lnTo>
                <a:lnTo>
                  <a:pt x="398" y="773"/>
                </a:lnTo>
                <a:lnTo>
                  <a:pt x="387" y="773"/>
                </a:lnTo>
                <a:lnTo>
                  <a:pt x="387" y="782"/>
                </a:lnTo>
                <a:lnTo>
                  <a:pt x="387" y="783"/>
                </a:lnTo>
                <a:close/>
                <a:moveTo>
                  <a:pt x="396" y="372"/>
                </a:moveTo>
                <a:lnTo>
                  <a:pt x="396" y="379"/>
                </a:lnTo>
                <a:lnTo>
                  <a:pt x="396" y="380"/>
                </a:lnTo>
                <a:lnTo>
                  <a:pt x="396" y="381"/>
                </a:lnTo>
                <a:lnTo>
                  <a:pt x="397" y="395"/>
                </a:lnTo>
                <a:lnTo>
                  <a:pt x="406" y="395"/>
                </a:lnTo>
                <a:lnTo>
                  <a:pt x="409" y="394"/>
                </a:lnTo>
                <a:lnTo>
                  <a:pt x="409" y="385"/>
                </a:lnTo>
                <a:lnTo>
                  <a:pt x="409" y="383"/>
                </a:lnTo>
                <a:lnTo>
                  <a:pt x="409" y="382"/>
                </a:lnTo>
                <a:lnTo>
                  <a:pt x="409" y="381"/>
                </a:lnTo>
                <a:lnTo>
                  <a:pt x="409" y="380"/>
                </a:lnTo>
                <a:lnTo>
                  <a:pt x="409" y="379"/>
                </a:lnTo>
                <a:lnTo>
                  <a:pt x="409" y="374"/>
                </a:lnTo>
                <a:lnTo>
                  <a:pt x="409" y="373"/>
                </a:lnTo>
                <a:lnTo>
                  <a:pt x="409" y="370"/>
                </a:lnTo>
                <a:lnTo>
                  <a:pt x="407" y="370"/>
                </a:lnTo>
                <a:lnTo>
                  <a:pt x="405" y="370"/>
                </a:lnTo>
                <a:lnTo>
                  <a:pt x="399" y="370"/>
                </a:lnTo>
                <a:lnTo>
                  <a:pt x="396" y="370"/>
                </a:lnTo>
                <a:lnTo>
                  <a:pt x="396" y="372"/>
                </a:lnTo>
                <a:close/>
                <a:moveTo>
                  <a:pt x="432" y="391"/>
                </a:moveTo>
                <a:lnTo>
                  <a:pt x="433" y="391"/>
                </a:lnTo>
                <a:lnTo>
                  <a:pt x="434" y="391"/>
                </a:lnTo>
                <a:lnTo>
                  <a:pt x="435" y="391"/>
                </a:lnTo>
                <a:lnTo>
                  <a:pt x="435" y="389"/>
                </a:lnTo>
                <a:lnTo>
                  <a:pt x="433" y="389"/>
                </a:lnTo>
                <a:lnTo>
                  <a:pt x="432" y="389"/>
                </a:lnTo>
                <a:lnTo>
                  <a:pt x="432" y="391"/>
                </a:lnTo>
                <a:close/>
                <a:moveTo>
                  <a:pt x="488" y="336"/>
                </a:moveTo>
                <a:lnTo>
                  <a:pt x="488" y="337"/>
                </a:lnTo>
                <a:lnTo>
                  <a:pt x="488" y="338"/>
                </a:lnTo>
                <a:lnTo>
                  <a:pt x="496" y="338"/>
                </a:lnTo>
                <a:lnTo>
                  <a:pt x="497" y="338"/>
                </a:lnTo>
                <a:lnTo>
                  <a:pt x="499" y="338"/>
                </a:lnTo>
                <a:lnTo>
                  <a:pt x="500" y="338"/>
                </a:lnTo>
                <a:lnTo>
                  <a:pt x="501" y="338"/>
                </a:lnTo>
                <a:lnTo>
                  <a:pt x="501" y="339"/>
                </a:lnTo>
                <a:lnTo>
                  <a:pt x="501" y="340"/>
                </a:lnTo>
                <a:lnTo>
                  <a:pt x="501" y="341"/>
                </a:lnTo>
                <a:lnTo>
                  <a:pt x="502" y="341"/>
                </a:lnTo>
                <a:lnTo>
                  <a:pt x="503" y="341"/>
                </a:lnTo>
                <a:lnTo>
                  <a:pt x="504" y="341"/>
                </a:lnTo>
                <a:lnTo>
                  <a:pt x="505" y="341"/>
                </a:lnTo>
                <a:lnTo>
                  <a:pt x="508" y="341"/>
                </a:lnTo>
                <a:lnTo>
                  <a:pt x="508" y="336"/>
                </a:lnTo>
                <a:lnTo>
                  <a:pt x="506" y="336"/>
                </a:lnTo>
                <a:lnTo>
                  <a:pt x="506" y="335"/>
                </a:lnTo>
                <a:lnTo>
                  <a:pt x="508" y="335"/>
                </a:lnTo>
                <a:lnTo>
                  <a:pt x="508" y="334"/>
                </a:lnTo>
                <a:lnTo>
                  <a:pt x="508" y="332"/>
                </a:lnTo>
                <a:lnTo>
                  <a:pt x="508" y="331"/>
                </a:lnTo>
                <a:lnTo>
                  <a:pt x="508" y="330"/>
                </a:lnTo>
                <a:lnTo>
                  <a:pt x="508" y="328"/>
                </a:lnTo>
                <a:lnTo>
                  <a:pt x="508" y="327"/>
                </a:lnTo>
                <a:lnTo>
                  <a:pt x="508" y="326"/>
                </a:lnTo>
                <a:lnTo>
                  <a:pt x="508" y="324"/>
                </a:lnTo>
                <a:lnTo>
                  <a:pt x="504" y="324"/>
                </a:lnTo>
                <a:lnTo>
                  <a:pt x="504" y="321"/>
                </a:lnTo>
                <a:lnTo>
                  <a:pt x="504" y="319"/>
                </a:lnTo>
                <a:lnTo>
                  <a:pt x="505" y="319"/>
                </a:lnTo>
                <a:lnTo>
                  <a:pt x="509" y="319"/>
                </a:lnTo>
                <a:lnTo>
                  <a:pt x="510" y="319"/>
                </a:lnTo>
                <a:lnTo>
                  <a:pt x="513" y="319"/>
                </a:lnTo>
                <a:lnTo>
                  <a:pt x="514" y="318"/>
                </a:lnTo>
                <a:lnTo>
                  <a:pt x="516" y="318"/>
                </a:lnTo>
                <a:lnTo>
                  <a:pt x="517" y="318"/>
                </a:lnTo>
                <a:lnTo>
                  <a:pt x="518" y="318"/>
                </a:lnTo>
                <a:lnTo>
                  <a:pt x="519" y="318"/>
                </a:lnTo>
                <a:lnTo>
                  <a:pt x="521" y="318"/>
                </a:lnTo>
                <a:lnTo>
                  <a:pt x="526" y="318"/>
                </a:lnTo>
                <a:lnTo>
                  <a:pt x="527" y="318"/>
                </a:lnTo>
                <a:lnTo>
                  <a:pt x="526" y="318"/>
                </a:lnTo>
                <a:lnTo>
                  <a:pt x="521" y="318"/>
                </a:lnTo>
                <a:lnTo>
                  <a:pt x="518" y="318"/>
                </a:lnTo>
                <a:lnTo>
                  <a:pt x="516" y="318"/>
                </a:lnTo>
                <a:lnTo>
                  <a:pt x="514" y="318"/>
                </a:lnTo>
                <a:lnTo>
                  <a:pt x="513" y="318"/>
                </a:lnTo>
                <a:lnTo>
                  <a:pt x="512" y="318"/>
                </a:lnTo>
                <a:lnTo>
                  <a:pt x="511" y="318"/>
                </a:lnTo>
                <a:lnTo>
                  <a:pt x="510" y="318"/>
                </a:lnTo>
                <a:lnTo>
                  <a:pt x="509" y="318"/>
                </a:lnTo>
                <a:lnTo>
                  <a:pt x="509" y="319"/>
                </a:lnTo>
                <a:lnTo>
                  <a:pt x="508" y="319"/>
                </a:lnTo>
                <a:lnTo>
                  <a:pt x="506" y="319"/>
                </a:lnTo>
                <a:lnTo>
                  <a:pt x="505" y="319"/>
                </a:lnTo>
                <a:lnTo>
                  <a:pt x="503" y="319"/>
                </a:lnTo>
                <a:lnTo>
                  <a:pt x="501" y="319"/>
                </a:lnTo>
                <a:lnTo>
                  <a:pt x="495" y="319"/>
                </a:lnTo>
                <a:lnTo>
                  <a:pt x="494" y="319"/>
                </a:lnTo>
                <a:lnTo>
                  <a:pt x="494" y="318"/>
                </a:lnTo>
                <a:lnTo>
                  <a:pt x="494" y="316"/>
                </a:lnTo>
                <a:lnTo>
                  <a:pt x="494" y="315"/>
                </a:lnTo>
                <a:lnTo>
                  <a:pt x="494" y="314"/>
                </a:lnTo>
                <a:lnTo>
                  <a:pt x="494" y="313"/>
                </a:lnTo>
                <a:lnTo>
                  <a:pt x="496" y="313"/>
                </a:lnTo>
                <a:lnTo>
                  <a:pt x="496" y="314"/>
                </a:lnTo>
                <a:lnTo>
                  <a:pt x="497" y="314"/>
                </a:lnTo>
                <a:lnTo>
                  <a:pt x="497" y="313"/>
                </a:lnTo>
                <a:lnTo>
                  <a:pt x="497" y="312"/>
                </a:lnTo>
                <a:lnTo>
                  <a:pt x="497" y="311"/>
                </a:lnTo>
                <a:lnTo>
                  <a:pt x="497" y="310"/>
                </a:lnTo>
                <a:lnTo>
                  <a:pt x="501" y="310"/>
                </a:lnTo>
                <a:lnTo>
                  <a:pt x="501" y="309"/>
                </a:lnTo>
                <a:lnTo>
                  <a:pt x="501" y="306"/>
                </a:lnTo>
                <a:lnTo>
                  <a:pt x="501" y="305"/>
                </a:lnTo>
                <a:lnTo>
                  <a:pt x="497" y="305"/>
                </a:lnTo>
                <a:lnTo>
                  <a:pt x="495" y="305"/>
                </a:lnTo>
                <a:lnTo>
                  <a:pt x="495" y="307"/>
                </a:lnTo>
                <a:lnTo>
                  <a:pt x="496" y="307"/>
                </a:lnTo>
                <a:lnTo>
                  <a:pt x="496" y="309"/>
                </a:lnTo>
                <a:lnTo>
                  <a:pt x="494" y="309"/>
                </a:lnTo>
                <a:lnTo>
                  <a:pt x="493" y="309"/>
                </a:lnTo>
                <a:lnTo>
                  <a:pt x="492" y="309"/>
                </a:lnTo>
                <a:lnTo>
                  <a:pt x="491" y="309"/>
                </a:lnTo>
                <a:lnTo>
                  <a:pt x="491" y="311"/>
                </a:lnTo>
                <a:lnTo>
                  <a:pt x="491" y="312"/>
                </a:lnTo>
                <a:lnTo>
                  <a:pt x="490" y="312"/>
                </a:lnTo>
                <a:lnTo>
                  <a:pt x="488" y="312"/>
                </a:lnTo>
                <a:lnTo>
                  <a:pt x="488" y="314"/>
                </a:lnTo>
                <a:lnTo>
                  <a:pt x="488" y="318"/>
                </a:lnTo>
                <a:lnTo>
                  <a:pt x="488" y="319"/>
                </a:lnTo>
                <a:lnTo>
                  <a:pt x="488" y="320"/>
                </a:lnTo>
                <a:lnTo>
                  <a:pt x="488" y="322"/>
                </a:lnTo>
                <a:lnTo>
                  <a:pt x="488" y="326"/>
                </a:lnTo>
                <a:lnTo>
                  <a:pt x="488" y="328"/>
                </a:lnTo>
                <a:lnTo>
                  <a:pt x="488" y="330"/>
                </a:lnTo>
                <a:lnTo>
                  <a:pt x="488" y="331"/>
                </a:lnTo>
                <a:lnTo>
                  <a:pt x="488" y="332"/>
                </a:lnTo>
                <a:lnTo>
                  <a:pt x="488" y="336"/>
                </a:lnTo>
                <a:close/>
                <a:moveTo>
                  <a:pt x="488" y="249"/>
                </a:moveTo>
                <a:lnTo>
                  <a:pt x="491" y="249"/>
                </a:lnTo>
                <a:lnTo>
                  <a:pt x="491" y="247"/>
                </a:lnTo>
                <a:lnTo>
                  <a:pt x="491" y="246"/>
                </a:lnTo>
                <a:lnTo>
                  <a:pt x="488" y="246"/>
                </a:lnTo>
                <a:lnTo>
                  <a:pt x="488" y="247"/>
                </a:lnTo>
                <a:lnTo>
                  <a:pt x="488" y="248"/>
                </a:lnTo>
                <a:lnTo>
                  <a:pt x="488" y="249"/>
                </a:lnTo>
                <a:close/>
                <a:moveTo>
                  <a:pt x="488" y="257"/>
                </a:moveTo>
                <a:lnTo>
                  <a:pt x="488" y="259"/>
                </a:lnTo>
                <a:lnTo>
                  <a:pt x="488" y="260"/>
                </a:lnTo>
                <a:lnTo>
                  <a:pt x="493" y="260"/>
                </a:lnTo>
                <a:lnTo>
                  <a:pt x="495" y="260"/>
                </a:lnTo>
                <a:lnTo>
                  <a:pt x="496" y="260"/>
                </a:lnTo>
                <a:lnTo>
                  <a:pt x="497" y="260"/>
                </a:lnTo>
                <a:lnTo>
                  <a:pt x="499" y="260"/>
                </a:lnTo>
                <a:lnTo>
                  <a:pt x="500" y="260"/>
                </a:lnTo>
                <a:lnTo>
                  <a:pt x="501" y="260"/>
                </a:lnTo>
                <a:lnTo>
                  <a:pt x="501" y="255"/>
                </a:lnTo>
                <a:lnTo>
                  <a:pt x="502" y="255"/>
                </a:lnTo>
                <a:lnTo>
                  <a:pt x="502" y="260"/>
                </a:lnTo>
                <a:lnTo>
                  <a:pt x="501" y="260"/>
                </a:lnTo>
                <a:lnTo>
                  <a:pt x="501" y="265"/>
                </a:lnTo>
                <a:lnTo>
                  <a:pt x="501" y="267"/>
                </a:lnTo>
                <a:lnTo>
                  <a:pt x="502" y="267"/>
                </a:lnTo>
                <a:lnTo>
                  <a:pt x="504" y="267"/>
                </a:lnTo>
                <a:lnTo>
                  <a:pt x="505" y="267"/>
                </a:lnTo>
                <a:lnTo>
                  <a:pt x="505" y="265"/>
                </a:lnTo>
                <a:lnTo>
                  <a:pt x="505" y="264"/>
                </a:lnTo>
                <a:lnTo>
                  <a:pt x="506" y="263"/>
                </a:lnTo>
                <a:lnTo>
                  <a:pt x="510" y="263"/>
                </a:lnTo>
                <a:lnTo>
                  <a:pt x="511" y="260"/>
                </a:lnTo>
                <a:lnTo>
                  <a:pt x="512" y="259"/>
                </a:lnTo>
                <a:lnTo>
                  <a:pt x="512" y="257"/>
                </a:lnTo>
                <a:lnTo>
                  <a:pt x="512" y="256"/>
                </a:lnTo>
                <a:lnTo>
                  <a:pt x="511" y="256"/>
                </a:lnTo>
                <a:lnTo>
                  <a:pt x="511" y="253"/>
                </a:lnTo>
                <a:lnTo>
                  <a:pt x="512" y="253"/>
                </a:lnTo>
                <a:lnTo>
                  <a:pt x="513" y="253"/>
                </a:lnTo>
                <a:lnTo>
                  <a:pt x="512" y="253"/>
                </a:lnTo>
                <a:lnTo>
                  <a:pt x="511" y="253"/>
                </a:lnTo>
                <a:lnTo>
                  <a:pt x="508" y="253"/>
                </a:lnTo>
                <a:lnTo>
                  <a:pt x="508" y="254"/>
                </a:lnTo>
                <a:lnTo>
                  <a:pt x="508" y="256"/>
                </a:lnTo>
                <a:lnTo>
                  <a:pt x="505" y="256"/>
                </a:lnTo>
                <a:lnTo>
                  <a:pt x="505" y="255"/>
                </a:lnTo>
                <a:lnTo>
                  <a:pt x="505" y="253"/>
                </a:lnTo>
                <a:lnTo>
                  <a:pt x="502" y="253"/>
                </a:lnTo>
                <a:lnTo>
                  <a:pt x="501" y="253"/>
                </a:lnTo>
                <a:lnTo>
                  <a:pt x="501" y="252"/>
                </a:lnTo>
                <a:lnTo>
                  <a:pt x="501" y="246"/>
                </a:lnTo>
                <a:lnTo>
                  <a:pt x="497" y="246"/>
                </a:lnTo>
                <a:lnTo>
                  <a:pt x="497" y="247"/>
                </a:lnTo>
                <a:lnTo>
                  <a:pt x="497" y="249"/>
                </a:lnTo>
                <a:lnTo>
                  <a:pt x="494" y="249"/>
                </a:lnTo>
                <a:lnTo>
                  <a:pt x="494" y="253"/>
                </a:lnTo>
                <a:lnTo>
                  <a:pt x="493" y="253"/>
                </a:lnTo>
                <a:lnTo>
                  <a:pt x="492" y="253"/>
                </a:lnTo>
                <a:lnTo>
                  <a:pt x="491" y="253"/>
                </a:lnTo>
                <a:lnTo>
                  <a:pt x="491" y="252"/>
                </a:lnTo>
                <a:lnTo>
                  <a:pt x="488" y="252"/>
                </a:lnTo>
                <a:lnTo>
                  <a:pt x="488" y="253"/>
                </a:lnTo>
                <a:lnTo>
                  <a:pt x="488" y="254"/>
                </a:lnTo>
                <a:lnTo>
                  <a:pt x="488" y="256"/>
                </a:lnTo>
                <a:lnTo>
                  <a:pt x="488" y="257"/>
                </a:lnTo>
                <a:close/>
                <a:moveTo>
                  <a:pt x="504" y="243"/>
                </a:moveTo>
                <a:lnTo>
                  <a:pt x="506" y="243"/>
                </a:lnTo>
                <a:lnTo>
                  <a:pt x="508" y="244"/>
                </a:lnTo>
                <a:lnTo>
                  <a:pt x="508" y="245"/>
                </a:lnTo>
                <a:lnTo>
                  <a:pt x="508" y="246"/>
                </a:lnTo>
                <a:lnTo>
                  <a:pt x="509" y="246"/>
                </a:lnTo>
                <a:lnTo>
                  <a:pt x="513" y="246"/>
                </a:lnTo>
                <a:lnTo>
                  <a:pt x="516" y="246"/>
                </a:lnTo>
                <a:lnTo>
                  <a:pt x="516" y="245"/>
                </a:lnTo>
                <a:lnTo>
                  <a:pt x="516" y="244"/>
                </a:lnTo>
                <a:lnTo>
                  <a:pt x="516" y="243"/>
                </a:lnTo>
                <a:lnTo>
                  <a:pt x="513" y="243"/>
                </a:lnTo>
                <a:lnTo>
                  <a:pt x="513" y="242"/>
                </a:lnTo>
                <a:lnTo>
                  <a:pt x="513" y="240"/>
                </a:lnTo>
                <a:lnTo>
                  <a:pt x="508" y="240"/>
                </a:lnTo>
                <a:lnTo>
                  <a:pt x="506" y="240"/>
                </a:lnTo>
                <a:lnTo>
                  <a:pt x="506" y="243"/>
                </a:lnTo>
                <a:lnTo>
                  <a:pt x="504" y="243"/>
                </a:lnTo>
                <a:close/>
                <a:moveTo>
                  <a:pt x="513" y="1023"/>
                </a:moveTo>
                <a:lnTo>
                  <a:pt x="514" y="1023"/>
                </a:lnTo>
                <a:lnTo>
                  <a:pt x="514" y="1024"/>
                </a:lnTo>
                <a:lnTo>
                  <a:pt x="516" y="1024"/>
                </a:lnTo>
                <a:lnTo>
                  <a:pt x="517" y="1024"/>
                </a:lnTo>
                <a:lnTo>
                  <a:pt x="518" y="1024"/>
                </a:lnTo>
                <a:lnTo>
                  <a:pt x="518" y="1023"/>
                </a:lnTo>
                <a:lnTo>
                  <a:pt x="517" y="1023"/>
                </a:lnTo>
                <a:lnTo>
                  <a:pt x="517" y="1022"/>
                </a:lnTo>
                <a:lnTo>
                  <a:pt x="518" y="1022"/>
                </a:lnTo>
                <a:lnTo>
                  <a:pt x="518" y="1023"/>
                </a:lnTo>
                <a:lnTo>
                  <a:pt x="518" y="1024"/>
                </a:lnTo>
                <a:lnTo>
                  <a:pt x="519" y="1024"/>
                </a:lnTo>
                <a:lnTo>
                  <a:pt x="520" y="1024"/>
                </a:lnTo>
                <a:lnTo>
                  <a:pt x="521" y="1025"/>
                </a:lnTo>
                <a:lnTo>
                  <a:pt x="522" y="1025"/>
                </a:lnTo>
                <a:lnTo>
                  <a:pt x="521" y="1024"/>
                </a:lnTo>
                <a:lnTo>
                  <a:pt x="521" y="1023"/>
                </a:lnTo>
                <a:lnTo>
                  <a:pt x="521" y="1022"/>
                </a:lnTo>
                <a:lnTo>
                  <a:pt x="521" y="1021"/>
                </a:lnTo>
                <a:lnTo>
                  <a:pt x="520" y="1021"/>
                </a:lnTo>
                <a:lnTo>
                  <a:pt x="519" y="1021"/>
                </a:lnTo>
                <a:lnTo>
                  <a:pt x="517" y="1021"/>
                </a:lnTo>
                <a:lnTo>
                  <a:pt x="516" y="1021"/>
                </a:lnTo>
                <a:lnTo>
                  <a:pt x="514" y="1021"/>
                </a:lnTo>
                <a:lnTo>
                  <a:pt x="513" y="1021"/>
                </a:lnTo>
                <a:lnTo>
                  <a:pt x="513" y="1022"/>
                </a:lnTo>
                <a:lnTo>
                  <a:pt x="513" y="1023"/>
                </a:lnTo>
                <a:close/>
                <a:moveTo>
                  <a:pt x="513" y="256"/>
                </a:moveTo>
                <a:lnTo>
                  <a:pt x="513" y="257"/>
                </a:lnTo>
                <a:lnTo>
                  <a:pt x="513" y="262"/>
                </a:lnTo>
                <a:lnTo>
                  <a:pt x="513" y="263"/>
                </a:lnTo>
                <a:lnTo>
                  <a:pt x="517" y="263"/>
                </a:lnTo>
                <a:lnTo>
                  <a:pt x="517" y="265"/>
                </a:lnTo>
                <a:lnTo>
                  <a:pt x="517" y="267"/>
                </a:lnTo>
                <a:lnTo>
                  <a:pt x="516" y="267"/>
                </a:lnTo>
                <a:lnTo>
                  <a:pt x="513" y="267"/>
                </a:lnTo>
                <a:lnTo>
                  <a:pt x="513" y="269"/>
                </a:lnTo>
                <a:lnTo>
                  <a:pt x="513" y="270"/>
                </a:lnTo>
                <a:lnTo>
                  <a:pt x="513" y="271"/>
                </a:lnTo>
                <a:lnTo>
                  <a:pt x="513" y="273"/>
                </a:lnTo>
                <a:lnTo>
                  <a:pt x="513" y="274"/>
                </a:lnTo>
                <a:lnTo>
                  <a:pt x="513" y="276"/>
                </a:lnTo>
                <a:lnTo>
                  <a:pt x="513" y="277"/>
                </a:lnTo>
                <a:lnTo>
                  <a:pt x="513" y="279"/>
                </a:lnTo>
                <a:lnTo>
                  <a:pt x="514" y="279"/>
                </a:lnTo>
                <a:lnTo>
                  <a:pt x="518" y="279"/>
                </a:lnTo>
                <a:lnTo>
                  <a:pt x="520" y="279"/>
                </a:lnTo>
                <a:lnTo>
                  <a:pt x="521" y="279"/>
                </a:lnTo>
                <a:lnTo>
                  <a:pt x="526" y="279"/>
                </a:lnTo>
                <a:lnTo>
                  <a:pt x="527" y="279"/>
                </a:lnTo>
                <a:lnTo>
                  <a:pt x="527" y="277"/>
                </a:lnTo>
                <a:lnTo>
                  <a:pt x="527" y="272"/>
                </a:lnTo>
                <a:lnTo>
                  <a:pt x="530" y="272"/>
                </a:lnTo>
                <a:lnTo>
                  <a:pt x="530" y="273"/>
                </a:lnTo>
                <a:lnTo>
                  <a:pt x="530" y="274"/>
                </a:lnTo>
                <a:lnTo>
                  <a:pt x="530" y="276"/>
                </a:lnTo>
                <a:lnTo>
                  <a:pt x="532" y="276"/>
                </a:lnTo>
                <a:lnTo>
                  <a:pt x="534" y="276"/>
                </a:lnTo>
                <a:lnTo>
                  <a:pt x="534" y="272"/>
                </a:lnTo>
                <a:lnTo>
                  <a:pt x="534" y="267"/>
                </a:lnTo>
                <a:lnTo>
                  <a:pt x="531" y="267"/>
                </a:lnTo>
                <a:lnTo>
                  <a:pt x="530" y="267"/>
                </a:lnTo>
                <a:lnTo>
                  <a:pt x="528" y="267"/>
                </a:lnTo>
                <a:lnTo>
                  <a:pt x="527" y="267"/>
                </a:lnTo>
                <a:lnTo>
                  <a:pt x="526" y="267"/>
                </a:lnTo>
                <a:lnTo>
                  <a:pt x="523" y="267"/>
                </a:lnTo>
                <a:lnTo>
                  <a:pt x="521" y="267"/>
                </a:lnTo>
                <a:lnTo>
                  <a:pt x="520" y="267"/>
                </a:lnTo>
                <a:lnTo>
                  <a:pt x="519" y="267"/>
                </a:lnTo>
                <a:lnTo>
                  <a:pt x="519" y="263"/>
                </a:lnTo>
                <a:lnTo>
                  <a:pt x="520" y="263"/>
                </a:lnTo>
                <a:lnTo>
                  <a:pt x="522" y="263"/>
                </a:lnTo>
                <a:lnTo>
                  <a:pt x="526" y="263"/>
                </a:lnTo>
                <a:lnTo>
                  <a:pt x="527" y="263"/>
                </a:lnTo>
                <a:lnTo>
                  <a:pt x="527" y="262"/>
                </a:lnTo>
                <a:lnTo>
                  <a:pt x="527" y="260"/>
                </a:lnTo>
                <a:lnTo>
                  <a:pt x="527" y="259"/>
                </a:lnTo>
                <a:lnTo>
                  <a:pt x="527" y="257"/>
                </a:lnTo>
                <a:lnTo>
                  <a:pt x="527" y="256"/>
                </a:lnTo>
                <a:lnTo>
                  <a:pt x="527" y="255"/>
                </a:lnTo>
                <a:lnTo>
                  <a:pt x="527" y="253"/>
                </a:lnTo>
                <a:lnTo>
                  <a:pt x="526" y="253"/>
                </a:lnTo>
                <a:lnTo>
                  <a:pt x="523" y="253"/>
                </a:lnTo>
                <a:lnTo>
                  <a:pt x="521" y="253"/>
                </a:lnTo>
                <a:lnTo>
                  <a:pt x="518" y="253"/>
                </a:lnTo>
                <a:lnTo>
                  <a:pt x="517" y="253"/>
                </a:lnTo>
                <a:lnTo>
                  <a:pt x="516" y="253"/>
                </a:lnTo>
                <a:lnTo>
                  <a:pt x="514" y="255"/>
                </a:lnTo>
                <a:lnTo>
                  <a:pt x="513" y="256"/>
                </a:lnTo>
                <a:close/>
                <a:moveTo>
                  <a:pt x="583" y="477"/>
                </a:moveTo>
                <a:lnTo>
                  <a:pt x="583" y="478"/>
                </a:lnTo>
                <a:lnTo>
                  <a:pt x="585" y="478"/>
                </a:lnTo>
                <a:lnTo>
                  <a:pt x="585" y="477"/>
                </a:lnTo>
                <a:lnTo>
                  <a:pt x="586" y="477"/>
                </a:lnTo>
                <a:lnTo>
                  <a:pt x="586" y="475"/>
                </a:lnTo>
                <a:lnTo>
                  <a:pt x="585" y="475"/>
                </a:lnTo>
                <a:lnTo>
                  <a:pt x="583" y="475"/>
                </a:lnTo>
                <a:lnTo>
                  <a:pt x="583" y="477"/>
                </a:lnTo>
                <a:close/>
                <a:moveTo>
                  <a:pt x="588" y="479"/>
                </a:moveTo>
                <a:lnTo>
                  <a:pt x="589" y="479"/>
                </a:lnTo>
                <a:lnTo>
                  <a:pt x="589" y="477"/>
                </a:lnTo>
                <a:lnTo>
                  <a:pt x="590" y="477"/>
                </a:lnTo>
                <a:lnTo>
                  <a:pt x="591" y="477"/>
                </a:lnTo>
                <a:lnTo>
                  <a:pt x="591" y="475"/>
                </a:lnTo>
                <a:lnTo>
                  <a:pt x="590" y="475"/>
                </a:lnTo>
                <a:lnTo>
                  <a:pt x="588" y="475"/>
                </a:lnTo>
                <a:lnTo>
                  <a:pt x="588" y="477"/>
                </a:lnTo>
                <a:lnTo>
                  <a:pt x="588" y="479"/>
                </a:lnTo>
                <a:close/>
                <a:moveTo>
                  <a:pt x="229" y="1048"/>
                </a:moveTo>
                <a:lnTo>
                  <a:pt x="230" y="1048"/>
                </a:lnTo>
                <a:lnTo>
                  <a:pt x="236" y="1048"/>
                </a:lnTo>
                <a:lnTo>
                  <a:pt x="243" y="1048"/>
                </a:lnTo>
                <a:lnTo>
                  <a:pt x="247" y="1048"/>
                </a:lnTo>
                <a:lnTo>
                  <a:pt x="249" y="1048"/>
                </a:lnTo>
                <a:lnTo>
                  <a:pt x="252" y="1048"/>
                </a:lnTo>
                <a:lnTo>
                  <a:pt x="255" y="1048"/>
                </a:lnTo>
                <a:lnTo>
                  <a:pt x="256" y="1048"/>
                </a:lnTo>
                <a:lnTo>
                  <a:pt x="260" y="1048"/>
                </a:lnTo>
                <a:lnTo>
                  <a:pt x="261" y="1048"/>
                </a:lnTo>
                <a:lnTo>
                  <a:pt x="263" y="1048"/>
                </a:lnTo>
                <a:lnTo>
                  <a:pt x="264" y="1048"/>
                </a:lnTo>
                <a:lnTo>
                  <a:pt x="266" y="1047"/>
                </a:lnTo>
                <a:lnTo>
                  <a:pt x="267" y="1046"/>
                </a:lnTo>
                <a:lnTo>
                  <a:pt x="268" y="1046"/>
                </a:lnTo>
                <a:lnTo>
                  <a:pt x="268" y="1044"/>
                </a:lnTo>
                <a:lnTo>
                  <a:pt x="268" y="1041"/>
                </a:lnTo>
                <a:lnTo>
                  <a:pt x="271" y="1041"/>
                </a:lnTo>
                <a:lnTo>
                  <a:pt x="273" y="1041"/>
                </a:lnTo>
                <a:lnTo>
                  <a:pt x="273" y="1038"/>
                </a:lnTo>
                <a:lnTo>
                  <a:pt x="273" y="1035"/>
                </a:lnTo>
                <a:lnTo>
                  <a:pt x="273" y="1034"/>
                </a:lnTo>
                <a:lnTo>
                  <a:pt x="277" y="1034"/>
                </a:lnTo>
                <a:lnTo>
                  <a:pt x="280" y="1035"/>
                </a:lnTo>
                <a:lnTo>
                  <a:pt x="287" y="1034"/>
                </a:lnTo>
                <a:lnTo>
                  <a:pt x="288" y="1034"/>
                </a:lnTo>
                <a:lnTo>
                  <a:pt x="288" y="1033"/>
                </a:lnTo>
                <a:lnTo>
                  <a:pt x="289" y="1033"/>
                </a:lnTo>
                <a:lnTo>
                  <a:pt x="289" y="1032"/>
                </a:lnTo>
                <a:lnTo>
                  <a:pt x="287" y="1032"/>
                </a:lnTo>
                <a:lnTo>
                  <a:pt x="284" y="1032"/>
                </a:lnTo>
                <a:lnTo>
                  <a:pt x="280" y="1032"/>
                </a:lnTo>
                <a:lnTo>
                  <a:pt x="280" y="1029"/>
                </a:lnTo>
                <a:lnTo>
                  <a:pt x="280" y="1027"/>
                </a:lnTo>
                <a:lnTo>
                  <a:pt x="280" y="1023"/>
                </a:lnTo>
                <a:lnTo>
                  <a:pt x="280" y="1022"/>
                </a:lnTo>
                <a:lnTo>
                  <a:pt x="278" y="1024"/>
                </a:lnTo>
                <a:lnTo>
                  <a:pt x="276" y="1025"/>
                </a:lnTo>
                <a:lnTo>
                  <a:pt x="275" y="1027"/>
                </a:lnTo>
                <a:lnTo>
                  <a:pt x="273" y="1027"/>
                </a:lnTo>
                <a:lnTo>
                  <a:pt x="273" y="1029"/>
                </a:lnTo>
                <a:lnTo>
                  <a:pt x="270" y="1029"/>
                </a:lnTo>
                <a:lnTo>
                  <a:pt x="268" y="1029"/>
                </a:lnTo>
                <a:lnTo>
                  <a:pt x="267" y="1029"/>
                </a:lnTo>
                <a:lnTo>
                  <a:pt x="261" y="1029"/>
                </a:lnTo>
                <a:lnTo>
                  <a:pt x="261" y="1022"/>
                </a:lnTo>
                <a:lnTo>
                  <a:pt x="266" y="1022"/>
                </a:lnTo>
                <a:lnTo>
                  <a:pt x="267" y="1022"/>
                </a:lnTo>
                <a:lnTo>
                  <a:pt x="268" y="1022"/>
                </a:lnTo>
                <a:lnTo>
                  <a:pt x="268" y="1015"/>
                </a:lnTo>
                <a:lnTo>
                  <a:pt x="268" y="1013"/>
                </a:lnTo>
                <a:lnTo>
                  <a:pt x="267" y="1013"/>
                </a:lnTo>
                <a:lnTo>
                  <a:pt x="266" y="1013"/>
                </a:lnTo>
                <a:lnTo>
                  <a:pt x="266" y="1010"/>
                </a:lnTo>
                <a:lnTo>
                  <a:pt x="267" y="1010"/>
                </a:lnTo>
                <a:lnTo>
                  <a:pt x="268" y="1010"/>
                </a:lnTo>
                <a:lnTo>
                  <a:pt x="268" y="1009"/>
                </a:lnTo>
                <a:lnTo>
                  <a:pt x="267" y="1009"/>
                </a:lnTo>
                <a:lnTo>
                  <a:pt x="267" y="1008"/>
                </a:lnTo>
                <a:lnTo>
                  <a:pt x="266" y="1008"/>
                </a:lnTo>
                <a:lnTo>
                  <a:pt x="261" y="1008"/>
                </a:lnTo>
                <a:lnTo>
                  <a:pt x="255" y="1008"/>
                </a:lnTo>
                <a:lnTo>
                  <a:pt x="255" y="1012"/>
                </a:lnTo>
                <a:lnTo>
                  <a:pt x="255" y="1014"/>
                </a:lnTo>
                <a:lnTo>
                  <a:pt x="254" y="1014"/>
                </a:lnTo>
                <a:lnTo>
                  <a:pt x="254" y="1015"/>
                </a:lnTo>
                <a:lnTo>
                  <a:pt x="254" y="1014"/>
                </a:lnTo>
                <a:lnTo>
                  <a:pt x="253" y="1014"/>
                </a:lnTo>
                <a:lnTo>
                  <a:pt x="252" y="1015"/>
                </a:lnTo>
                <a:lnTo>
                  <a:pt x="251" y="1015"/>
                </a:lnTo>
                <a:lnTo>
                  <a:pt x="250" y="1015"/>
                </a:lnTo>
                <a:lnTo>
                  <a:pt x="250" y="1016"/>
                </a:lnTo>
                <a:lnTo>
                  <a:pt x="251" y="1016"/>
                </a:lnTo>
                <a:lnTo>
                  <a:pt x="251" y="1018"/>
                </a:lnTo>
                <a:lnTo>
                  <a:pt x="251" y="1020"/>
                </a:lnTo>
                <a:lnTo>
                  <a:pt x="251" y="1022"/>
                </a:lnTo>
                <a:lnTo>
                  <a:pt x="250" y="1022"/>
                </a:lnTo>
                <a:lnTo>
                  <a:pt x="250" y="1034"/>
                </a:lnTo>
                <a:lnTo>
                  <a:pt x="250" y="1035"/>
                </a:lnTo>
                <a:lnTo>
                  <a:pt x="249" y="1034"/>
                </a:lnTo>
                <a:lnTo>
                  <a:pt x="249" y="1035"/>
                </a:lnTo>
                <a:lnTo>
                  <a:pt x="244" y="1035"/>
                </a:lnTo>
                <a:lnTo>
                  <a:pt x="241" y="1035"/>
                </a:lnTo>
                <a:lnTo>
                  <a:pt x="237" y="1035"/>
                </a:lnTo>
                <a:lnTo>
                  <a:pt x="236" y="1035"/>
                </a:lnTo>
                <a:lnTo>
                  <a:pt x="234" y="1035"/>
                </a:lnTo>
                <a:lnTo>
                  <a:pt x="230" y="1035"/>
                </a:lnTo>
                <a:lnTo>
                  <a:pt x="229" y="1035"/>
                </a:lnTo>
                <a:lnTo>
                  <a:pt x="229" y="1040"/>
                </a:lnTo>
                <a:lnTo>
                  <a:pt x="229" y="1042"/>
                </a:lnTo>
                <a:lnTo>
                  <a:pt x="229" y="1044"/>
                </a:lnTo>
                <a:lnTo>
                  <a:pt x="229" y="1048"/>
                </a:lnTo>
                <a:close/>
                <a:moveTo>
                  <a:pt x="513" y="253"/>
                </a:moveTo>
                <a:lnTo>
                  <a:pt x="513" y="255"/>
                </a:lnTo>
                <a:lnTo>
                  <a:pt x="514" y="255"/>
                </a:lnTo>
                <a:lnTo>
                  <a:pt x="514" y="254"/>
                </a:lnTo>
                <a:lnTo>
                  <a:pt x="514" y="253"/>
                </a:lnTo>
                <a:lnTo>
                  <a:pt x="513" y="253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550" name="Freeform 635">
            <a:extLst>
              <a:ext uri="{FF2B5EF4-FFF2-40B4-BE49-F238E27FC236}">
                <a16:creationId xmlns:a16="http://schemas.microsoft.com/office/drawing/2014/main" id="{818434C0-2A96-994E-59E6-92033F76F335}"/>
              </a:ext>
            </a:extLst>
          </p:cNvPr>
          <p:cNvSpPr>
            <a:spLocks noEditPoints="1"/>
          </p:cNvSpPr>
          <p:nvPr/>
        </p:nvSpPr>
        <p:spPr bwMode="auto">
          <a:xfrm>
            <a:off x="3833968" y="2684520"/>
            <a:ext cx="456115" cy="396806"/>
          </a:xfrm>
          <a:custGeom>
            <a:avLst/>
            <a:gdLst>
              <a:gd name="T0" fmla="*/ 21 w 323"/>
              <a:gd name="T1" fmla="*/ 74 h 281"/>
              <a:gd name="T2" fmla="*/ 53 w 323"/>
              <a:gd name="T3" fmla="*/ 68 h 281"/>
              <a:gd name="T4" fmla="*/ 81 w 323"/>
              <a:gd name="T5" fmla="*/ 60 h 281"/>
              <a:gd name="T6" fmla="*/ 118 w 323"/>
              <a:gd name="T7" fmla="*/ 50 h 281"/>
              <a:gd name="T8" fmla="*/ 117 w 323"/>
              <a:gd name="T9" fmla="*/ 10 h 281"/>
              <a:gd name="T10" fmla="*/ 195 w 323"/>
              <a:gd name="T11" fmla="*/ 3 h 281"/>
              <a:gd name="T12" fmla="*/ 221 w 323"/>
              <a:gd name="T13" fmla="*/ 53 h 281"/>
              <a:gd name="T14" fmla="*/ 254 w 323"/>
              <a:gd name="T15" fmla="*/ 85 h 281"/>
              <a:gd name="T16" fmla="*/ 266 w 323"/>
              <a:gd name="T17" fmla="*/ 101 h 281"/>
              <a:gd name="T18" fmla="*/ 272 w 323"/>
              <a:gd name="T19" fmla="*/ 124 h 281"/>
              <a:gd name="T20" fmla="*/ 290 w 323"/>
              <a:gd name="T21" fmla="*/ 159 h 281"/>
              <a:gd name="T22" fmla="*/ 297 w 323"/>
              <a:gd name="T23" fmla="*/ 186 h 281"/>
              <a:gd name="T24" fmla="*/ 284 w 323"/>
              <a:gd name="T25" fmla="*/ 201 h 281"/>
              <a:gd name="T26" fmla="*/ 310 w 323"/>
              <a:gd name="T27" fmla="*/ 204 h 281"/>
              <a:gd name="T28" fmla="*/ 301 w 323"/>
              <a:gd name="T29" fmla="*/ 234 h 281"/>
              <a:gd name="T30" fmla="*/ 308 w 323"/>
              <a:gd name="T31" fmla="*/ 241 h 281"/>
              <a:gd name="T32" fmla="*/ 323 w 323"/>
              <a:gd name="T33" fmla="*/ 279 h 281"/>
              <a:gd name="T34" fmla="*/ 282 w 323"/>
              <a:gd name="T35" fmla="*/ 279 h 281"/>
              <a:gd name="T36" fmla="*/ 233 w 323"/>
              <a:gd name="T37" fmla="*/ 281 h 281"/>
              <a:gd name="T38" fmla="*/ 216 w 323"/>
              <a:gd name="T39" fmla="*/ 281 h 281"/>
              <a:gd name="T40" fmla="*/ 207 w 323"/>
              <a:gd name="T41" fmla="*/ 258 h 281"/>
              <a:gd name="T42" fmla="*/ 201 w 323"/>
              <a:gd name="T43" fmla="*/ 261 h 281"/>
              <a:gd name="T44" fmla="*/ 195 w 323"/>
              <a:gd name="T45" fmla="*/ 256 h 281"/>
              <a:gd name="T46" fmla="*/ 188 w 323"/>
              <a:gd name="T47" fmla="*/ 256 h 281"/>
              <a:gd name="T48" fmla="*/ 170 w 323"/>
              <a:gd name="T49" fmla="*/ 234 h 281"/>
              <a:gd name="T50" fmla="*/ 142 w 323"/>
              <a:gd name="T51" fmla="*/ 229 h 281"/>
              <a:gd name="T52" fmla="*/ 85 w 323"/>
              <a:gd name="T53" fmla="*/ 125 h 281"/>
              <a:gd name="T54" fmla="*/ 4 w 323"/>
              <a:gd name="T55" fmla="*/ 119 h 281"/>
              <a:gd name="T56" fmla="*/ 7 w 323"/>
              <a:gd name="T57" fmla="*/ 115 h 281"/>
              <a:gd name="T58" fmla="*/ 127 w 323"/>
              <a:gd name="T59" fmla="*/ 47 h 281"/>
              <a:gd name="T60" fmla="*/ 136 w 323"/>
              <a:gd name="T61" fmla="*/ 24 h 281"/>
              <a:gd name="T62" fmla="*/ 170 w 323"/>
              <a:gd name="T63" fmla="*/ 210 h 281"/>
              <a:gd name="T64" fmla="*/ 184 w 323"/>
              <a:gd name="T65" fmla="*/ 226 h 281"/>
              <a:gd name="T66" fmla="*/ 202 w 323"/>
              <a:gd name="T67" fmla="*/ 151 h 281"/>
              <a:gd name="T68" fmla="*/ 196 w 323"/>
              <a:gd name="T69" fmla="*/ 258 h 281"/>
              <a:gd name="T70" fmla="*/ 207 w 323"/>
              <a:gd name="T71" fmla="*/ 148 h 281"/>
              <a:gd name="T72" fmla="*/ 199 w 323"/>
              <a:gd name="T73" fmla="*/ 239 h 281"/>
              <a:gd name="T74" fmla="*/ 202 w 323"/>
              <a:gd name="T75" fmla="*/ 232 h 281"/>
              <a:gd name="T76" fmla="*/ 208 w 323"/>
              <a:gd name="T77" fmla="*/ 191 h 281"/>
              <a:gd name="T78" fmla="*/ 210 w 323"/>
              <a:gd name="T79" fmla="*/ 208 h 281"/>
              <a:gd name="T80" fmla="*/ 215 w 323"/>
              <a:gd name="T81" fmla="*/ 232 h 281"/>
              <a:gd name="T82" fmla="*/ 218 w 323"/>
              <a:gd name="T83" fmla="*/ 191 h 281"/>
              <a:gd name="T84" fmla="*/ 220 w 323"/>
              <a:gd name="T85" fmla="*/ 206 h 281"/>
              <a:gd name="T86" fmla="*/ 224 w 323"/>
              <a:gd name="T87" fmla="*/ 139 h 281"/>
              <a:gd name="T88" fmla="*/ 221 w 323"/>
              <a:gd name="T89" fmla="*/ 164 h 281"/>
              <a:gd name="T90" fmla="*/ 228 w 323"/>
              <a:gd name="T91" fmla="*/ 159 h 281"/>
              <a:gd name="T92" fmla="*/ 229 w 323"/>
              <a:gd name="T93" fmla="*/ 250 h 281"/>
              <a:gd name="T94" fmla="*/ 238 w 323"/>
              <a:gd name="T95" fmla="*/ 248 h 281"/>
              <a:gd name="T96" fmla="*/ 247 w 323"/>
              <a:gd name="T97" fmla="*/ 233 h 281"/>
              <a:gd name="T98" fmla="*/ 223 w 323"/>
              <a:gd name="T99" fmla="*/ 235 h 281"/>
              <a:gd name="T100" fmla="*/ 221 w 323"/>
              <a:gd name="T101" fmla="*/ 240 h 281"/>
              <a:gd name="T102" fmla="*/ 233 w 323"/>
              <a:gd name="T103" fmla="*/ 140 h 281"/>
              <a:gd name="T104" fmla="*/ 247 w 323"/>
              <a:gd name="T105" fmla="*/ 189 h 281"/>
              <a:gd name="T106" fmla="*/ 248 w 323"/>
              <a:gd name="T107" fmla="*/ 132 h 281"/>
              <a:gd name="T108" fmla="*/ 254 w 323"/>
              <a:gd name="T109" fmla="*/ 229 h 281"/>
              <a:gd name="T110" fmla="*/ 256 w 323"/>
              <a:gd name="T111" fmla="*/ 215 h 281"/>
              <a:gd name="T112" fmla="*/ 273 w 323"/>
              <a:gd name="T113" fmla="*/ 249 h 281"/>
              <a:gd name="T114" fmla="*/ 266 w 323"/>
              <a:gd name="T115" fmla="*/ 189 h 281"/>
              <a:gd name="T116" fmla="*/ 272 w 323"/>
              <a:gd name="T117" fmla="*/ 195 h 281"/>
              <a:gd name="T118" fmla="*/ 287 w 323"/>
              <a:gd name="T119" fmla="*/ 248 h 281"/>
              <a:gd name="T120" fmla="*/ 303 w 323"/>
              <a:gd name="T121" fmla="*/ 216 h 281"/>
              <a:gd name="T122" fmla="*/ 216 w 323"/>
              <a:gd name="T123" fmla="*/ 139 h 281"/>
              <a:gd name="T124" fmla="*/ 247 w 323"/>
              <a:gd name="T125" fmla="*/ 248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23" h="281">
                <a:moveTo>
                  <a:pt x="0" y="72"/>
                </a:moveTo>
                <a:lnTo>
                  <a:pt x="0" y="67"/>
                </a:lnTo>
                <a:lnTo>
                  <a:pt x="0" y="65"/>
                </a:lnTo>
                <a:lnTo>
                  <a:pt x="0" y="61"/>
                </a:lnTo>
                <a:lnTo>
                  <a:pt x="1" y="61"/>
                </a:lnTo>
                <a:lnTo>
                  <a:pt x="7" y="61"/>
                </a:lnTo>
                <a:lnTo>
                  <a:pt x="9" y="61"/>
                </a:lnTo>
                <a:lnTo>
                  <a:pt x="12" y="61"/>
                </a:lnTo>
                <a:lnTo>
                  <a:pt x="13" y="61"/>
                </a:lnTo>
                <a:lnTo>
                  <a:pt x="14" y="61"/>
                </a:lnTo>
                <a:lnTo>
                  <a:pt x="14" y="63"/>
                </a:lnTo>
                <a:lnTo>
                  <a:pt x="14" y="66"/>
                </a:lnTo>
                <a:lnTo>
                  <a:pt x="14" y="67"/>
                </a:lnTo>
                <a:lnTo>
                  <a:pt x="14" y="68"/>
                </a:lnTo>
                <a:lnTo>
                  <a:pt x="14" y="73"/>
                </a:lnTo>
                <a:lnTo>
                  <a:pt x="14" y="74"/>
                </a:lnTo>
                <a:lnTo>
                  <a:pt x="15" y="74"/>
                </a:lnTo>
                <a:lnTo>
                  <a:pt x="16" y="74"/>
                </a:lnTo>
                <a:lnTo>
                  <a:pt x="17" y="74"/>
                </a:lnTo>
                <a:lnTo>
                  <a:pt x="18" y="74"/>
                </a:lnTo>
                <a:lnTo>
                  <a:pt x="21" y="74"/>
                </a:lnTo>
                <a:lnTo>
                  <a:pt x="25" y="74"/>
                </a:lnTo>
                <a:lnTo>
                  <a:pt x="26" y="68"/>
                </a:lnTo>
                <a:lnTo>
                  <a:pt x="27" y="67"/>
                </a:lnTo>
                <a:lnTo>
                  <a:pt x="29" y="61"/>
                </a:lnTo>
                <a:lnTo>
                  <a:pt x="29" y="60"/>
                </a:lnTo>
                <a:lnTo>
                  <a:pt x="30" y="60"/>
                </a:lnTo>
                <a:lnTo>
                  <a:pt x="32" y="60"/>
                </a:lnTo>
                <a:lnTo>
                  <a:pt x="32" y="61"/>
                </a:lnTo>
                <a:lnTo>
                  <a:pt x="33" y="61"/>
                </a:lnTo>
                <a:lnTo>
                  <a:pt x="33" y="60"/>
                </a:lnTo>
                <a:lnTo>
                  <a:pt x="37" y="60"/>
                </a:lnTo>
                <a:lnTo>
                  <a:pt x="40" y="60"/>
                </a:lnTo>
                <a:lnTo>
                  <a:pt x="40" y="61"/>
                </a:lnTo>
                <a:lnTo>
                  <a:pt x="40" y="63"/>
                </a:lnTo>
                <a:lnTo>
                  <a:pt x="40" y="64"/>
                </a:lnTo>
                <a:lnTo>
                  <a:pt x="40" y="67"/>
                </a:lnTo>
                <a:lnTo>
                  <a:pt x="41" y="67"/>
                </a:lnTo>
                <a:lnTo>
                  <a:pt x="47" y="67"/>
                </a:lnTo>
                <a:lnTo>
                  <a:pt x="48" y="67"/>
                </a:lnTo>
                <a:lnTo>
                  <a:pt x="53" y="67"/>
                </a:lnTo>
                <a:lnTo>
                  <a:pt x="53" y="68"/>
                </a:lnTo>
                <a:lnTo>
                  <a:pt x="53" y="69"/>
                </a:lnTo>
                <a:lnTo>
                  <a:pt x="53" y="72"/>
                </a:lnTo>
                <a:lnTo>
                  <a:pt x="53" y="73"/>
                </a:lnTo>
                <a:lnTo>
                  <a:pt x="53" y="74"/>
                </a:lnTo>
                <a:lnTo>
                  <a:pt x="57" y="74"/>
                </a:lnTo>
                <a:lnTo>
                  <a:pt x="58" y="74"/>
                </a:lnTo>
                <a:lnTo>
                  <a:pt x="59" y="74"/>
                </a:lnTo>
                <a:lnTo>
                  <a:pt x="63" y="74"/>
                </a:lnTo>
                <a:lnTo>
                  <a:pt x="66" y="74"/>
                </a:lnTo>
                <a:lnTo>
                  <a:pt x="66" y="69"/>
                </a:lnTo>
                <a:lnTo>
                  <a:pt x="66" y="68"/>
                </a:lnTo>
                <a:lnTo>
                  <a:pt x="66" y="67"/>
                </a:lnTo>
                <a:lnTo>
                  <a:pt x="76" y="67"/>
                </a:lnTo>
                <a:lnTo>
                  <a:pt x="77" y="67"/>
                </a:lnTo>
                <a:lnTo>
                  <a:pt x="78" y="67"/>
                </a:lnTo>
                <a:lnTo>
                  <a:pt x="78" y="66"/>
                </a:lnTo>
                <a:lnTo>
                  <a:pt x="78" y="64"/>
                </a:lnTo>
                <a:lnTo>
                  <a:pt x="78" y="63"/>
                </a:lnTo>
                <a:lnTo>
                  <a:pt x="78" y="60"/>
                </a:lnTo>
                <a:lnTo>
                  <a:pt x="79" y="60"/>
                </a:lnTo>
                <a:lnTo>
                  <a:pt x="81" y="60"/>
                </a:lnTo>
                <a:lnTo>
                  <a:pt x="82" y="60"/>
                </a:lnTo>
                <a:lnTo>
                  <a:pt x="83" y="60"/>
                </a:lnTo>
                <a:lnTo>
                  <a:pt x="84" y="60"/>
                </a:lnTo>
                <a:lnTo>
                  <a:pt x="90" y="60"/>
                </a:lnTo>
                <a:lnTo>
                  <a:pt x="91" y="60"/>
                </a:lnTo>
                <a:lnTo>
                  <a:pt x="92" y="60"/>
                </a:lnTo>
                <a:lnTo>
                  <a:pt x="102" y="60"/>
                </a:lnTo>
                <a:lnTo>
                  <a:pt x="104" y="60"/>
                </a:lnTo>
                <a:lnTo>
                  <a:pt x="106" y="60"/>
                </a:lnTo>
                <a:lnTo>
                  <a:pt x="107" y="60"/>
                </a:lnTo>
                <a:lnTo>
                  <a:pt x="108" y="60"/>
                </a:lnTo>
                <a:lnTo>
                  <a:pt x="109" y="60"/>
                </a:lnTo>
                <a:lnTo>
                  <a:pt x="115" y="60"/>
                </a:lnTo>
                <a:lnTo>
                  <a:pt x="117" y="60"/>
                </a:lnTo>
                <a:lnTo>
                  <a:pt x="118" y="60"/>
                </a:lnTo>
                <a:lnTo>
                  <a:pt x="118" y="59"/>
                </a:lnTo>
                <a:lnTo>
                  <a:pt x="118" y="56"/>
                </a:lnTo>
                <a:lnTo>
                  <a:pt x="118" y="55"/>
                </a:lnTo>
                <a:lnTo>
                  <a:pt x="118" y="53"/>
                </a:lnTo>
                <a:lnTo>
                  <a:pt x="118" y="51"/>
                </a:lnTo>
                <a:lnTo>
                  <a:pt x="118" y="50"/>
                </a:lnTo>
                <a:lnTo>
                  <a:pt x="118" y="49"/>
                </a:lnTo>
                <a:lnTo>
                  <a:pt x="118" y="48"/>
                </a:lnTo>
                <a:lnTo>
                  <a:pt x="118" y="47"/>
                </a:lnTo>
                <a:lnTo>
                  <a:pt x="118" y="45"/>
                </a:lnTo>
                <a:lnTo>
                  <a:pt x="118" y="44"/>
                </a:lnTo>
                <a:lnTo>
                  <a:pt x="118" y="43"/>
                </a:lnTo>
                <a:lnTo>
                  <a:pt x="118" y="41"/>
                </a:lnTo>
                <a:lnTo>
                  <a:pt x="118" y="40"/>
                </a:lnTo>
                <a:lnTo>
                  <a:pt x="118" y="39"/>
                </a:lnTo>
                <a:lnTo>
                  <a:pt x="118" y="36"/>
                </a:lnTo>
                <a:lnTo>
                  <a:pt x="118" y="33"/>
                </a:lnTo>
                <a:lnTo>
                  <a:pt x="118" y="31"/>
                </a:lnTo>
                <a:lnTo>
                  <a:pt x="117" y="27"/>
                </a:lnTo>
                <a:lnTo>
                  <a:pt x="117" y="26"/>
                </a:lnTo>
                <a:lnTo>
                  <a:pt x="117" y="25"/>
                </a:lnTo>
                <a:lnTo>
                  <a:pt x="117" y="24"/>
                </a:lnTo>
                <a:lnTo>
                  <a:pt x="117" y="22"/>
                </a:lnTo>
                <a:lnTo>
                  <a:pt x="117" y="18"/>
                </a:lnTo>
                <a:lnTo>
                  <a:pt x="117" y="15"/>
                </a:lnTo>
                <a:lnTo>
                  <a:pt x="117" y="13"/>
                </a:lnTo>
                <a:lnTo>
                  <a:pt x="117" y="10"/>
                </a:lnTo>
                <a:lnTo>
                  <a:pt x="117" y="9"/>
                </a:lnTo>
                <a:lnTo>
                  <a:pt x="117" y="8"/>
                </a:lnTo>
                <a:lnTo>
                  <a:pt x="122" y="8"/>
                </a:lnTo>
                <a:lnTo>
                  <a:pt x="128" y="8"/>
                </a:lnTo>
                <a:lnTo>
                  <a:pt x="143" y="8"/>
                </a:lnTo>
                <a:lnTo>
                  <a:pt x="144" y="8"/>
                </a:lnTo>
                <a:lnTo>
                  <a:pt x="160" y="8"/>
                </a:lnTo>
                <a:lnTo>
                  <a:pt x="161" y="8"/>
                </a:lnTo>
                <a:lnTo>
                  <a:pt x="163" y="8"/>
                </a:lnTo>
                <a:lnTo>
                  <a:pt x="164" y="8"/>
                </a:lnTo>
                <a:lnTo>
                  <a:pt x="169" y="7"/>
                </a:lnTo>
                <a:lnTo>
                  <a:pt x="172" y="8"/>
                </a:lnTo>
                <a:lnTo>
                  <a:pt x="179" y="8"/>
                </a:lnTo>
                <a:lnTo>
                  <a:pt x="180" y="8"/>
                </a:lnTo>
                <a:lnTo>
                  <a:pt x="182" y="8"/>
                </a:lnTo>
                <a:lnTo>
                  <a:pt x="186" y="8"/>
                </a:lnTo>
                <a:lnTo>
                  <a:pt x="194" y="8"/>
                </a:lnTo>
                <a:lnTo>
                  <a:pt x="195" y="8"/>
                </a:lnTo>
                <a:lnTo>
                  <a:pt x="195" y="6"/>
                </a:lnTo>
                <a:lnTo>
                  <a:pt x="195" y="5"/>
                </a:lnTo>
                <a:lnTo>
                  <a:pt x="195" y="3"/>
                </a:lnTo>
                <a:lnTo>
                  <a:pt x="195" y="1"/>
                </a:lnTo>
                <a:lnTo>
                  <a:pt x="195" y="0"/>
                </a:lnTo>
                <a:lnTo>
                  <a:pt x="207" y="0"/>
                </a:lnTo>
                <a:lnTo>
                  <a:pt x="207" y="1"/>
                </a:lnTo>
                <a:lnTo>
                  <a:pt x="207" y="7"/>
                </a:lnTo>
                <a:lnTo>
                  <a:pt x="207" y="8"/>
                </a:lnTo>
                <a:lnTo>
                  <a:pt x="207" y="14"/>
                </a:lnTo>
                <a:lnTo>
                  <a:pt x="207" y="21"/>
                </a:lnTo>
                <a:lnTo>
                  <a:pt x="207" y="28"/>
                </a:lnTo>
                <a:lnTo>
                  <a:pt x="207" y="36"/>
                </a:lnTo>
                <a:lnTo>
                  <a:pt x="207" y="40"/>
                </a:lnTo>
                <a:lnTo>
                  <a:pt x="211" y="40"/>
                </a:lnTo>
                <a:lnTo>
                  <a:pt x="213" y="40"/>
                </a:lnTo>
                <a:lnTo>
                  <a:pt x="215" y="40"/>
                </a:lnTo>
                <a:lnTo>
                  <a:pt x="216" y="40"/>
                </a:lnTo>
                <a:lnTo>
                  <a:pt x="218" y="40"/>
                </a:lnTo>
                <a:lnTo>
                  <a:pt x="221" y="40"/>
                </a:lnTo>
                <a:lnTo>
                  <a:pt x="221" y="43"/>
                </a:lnTo>
                <a:lnTo>
                  <a:pt x="221" y="45"/>
                </a:lnTo>
                <a:lnTo>
                  <a:pt x="221" y="47"/>
                </a:lnTo>
                <a:lnTo>
                  <a:pt x="221" y="53"/>
                </a:lnTo>
                <a:lnTo>
                  <a:pt x="221" y="57"/>
                </a:lnTo>
                <a:lnTo>
                  <a:pt x="221" y="59"/>
                </a:lnTo>
                <a:lnTo>
                  <a:pt x="224" y="59"/>
                </a:lnTo>
                <a:lnTo>
                  <a:pt x="228" y="59"/>
                </a:lnTo>
                <a:lnTo>
                  <a:pt x="240" y="59"/>
                </a:lnTo>
                <a:lnTo>
                  <a:pt x="242" y="59"/>
                </a:lnTo>
                <a:lnTo>
                  <a:pt x="247" y="59"/>
                </a:lnTo>
                <a:lnTo>
                  <a:pt x="247" y="61"/>
                </a:lnTo>
                <a:lnTo>
                  <a:pt x="247" y="63"/>
                </a:lnTo>
                <a:lnTo>
                  <a:pt x="247" y="65"/>
                </a:lnTo>
                <a:lnTo>
                  <a:pt x="247" y="66"/>
                </a:lnTo>
                <a:lnTo>
                  <a:pt x="247" y="69"/>
                </a:lnTo>
                <a:lnTo>
                  <a:pt x="247" y="72"/>
                </a:lnTo>
                <a:lnTo>
                  <a:pt x="247" y="80"/>
                </a:lnTo>
                <a:lnTo>
                  <a:pt x="247" y="83"/>
                </a:lnTo>
                <a:lnTo>
                  <a:pt x="247" y="85"/>
                </a:lnTo>
                <a:lnTo>
                  <a:pt x="248" y="85"/>
                </a:lnTo>
                <a:lnTo>
                  <a:pt x="249" y="85"/>
                </a:lnTo>
                <a:lnTo>
                  <a:pt x="250" y="85"/>
                </a:lnTo>
                <a:lnTo>
                  <a:pt x="253" y="85"/>
                </a:lnTo>
                <a:lnTo>
                  <a:pt x="254" y="85"/>
                </a:lnTo>
                <a:lnTo>
                  <a:pt x="256" y="85"/>
                </a:lnTo>
                <a:lnTo>
                  <a:pt x="259" y="85"/>
                </a:lnTo>
                <a:lnTo>
                  <a:pt x="259" y="84"/>
                </a:lnTo>
                <a:lnTo>
                  <a:pt x="264" y="84"/>
                </a:lnTo>
                <a:lnTo>
                  <a:pt x="271" y="84"/>
                </a:lnTo>
                <a:lnTo>
                  <a:pt x="272" y="84"/>
                </a:lnTo>
                <a:lnTo>
                  <a:pt x="272" y="85"/>
                </a:lnTo>
                <a:lnTo>
                  <a:pt x="272" y="86"/>
                </a:lnTo>
                <a:lnTo>
                  <a:pt x="272" y="88"/>
                </a:lnTo>
                <a:lnTo>
                  <a:pt x="272" y="90"/>
                </a:lnTo>
                <a:lnTo>
                  <a:pt x="272" y="94"/>
                </a:lnTo>
                <a:lnTo>
                  <a:pt x="272" y="95"/>
                </a:lnTo>
                <a:lnTo>
                  <a:pt x="272" y="98"/>
                </a:lnTo>
                <a:lnTo>
                  <a:pt x="271" y="98"/>
                </a:lnTo>
                <a:lnTo>
                  <a:pt x="271" y="99"/>
                </a:lnTo>
                <a:lnTo>
                  <a:pt x="268" y="99"/>
                </a:lnTo>
                <a:lnTo>
                  <a:pt x="268" y="98"/>
                </a:lnTo>
                <a:lnTo>
                  <a:pt x="267" y="98"/>
                </a:lnTo>
                <a:lnTo>
                  <a:pt x="267" y="99"/>
                </a:lnTo>
                <a:lnTo>
                  <a:pt x="266" y="99"/>
                </a:lnTo>
                <a:lnTo>
                  <a:pt x="266" y="101"/>
                </a:lnTo>
                <a:lnTo>
                  <a:pt x="266" y="105"/>
                </a:lnTo>
                <a:lnTo>
                  <a:pt x="263" y="105"/>
                </a:lnTo>
                <a:lnTo>
                  <a:pt x="262" y="105"/>
                </a:lnTo>
                <a:lnTo>
                  <a:pt x="262" y="110"/>
                </a:lnTo>
                <a:lnTo>
                  <a:pt x="262" y="111"/>
                </a:lnTo>
                <a:lnTo>
                  <a:pt x="265" y="111"/>
                </a:lnTo>
                <a:lnTo>
                  <a:pt x="266" y="111"/>
                </a:lnTo>
                <a:lnTo>
                  <a:pt x="268" y="111"/>
                </a:lnTo>
                <a:lnTo>
                  <a:pt x="270" y="111"/>
                </a:lnTo>
                <a:lnTo>
                  <a:pt x="272" y="111"/>
                </a:lnTo>
                <a:lnTo>
                  <a:pt x="272" y="114"/>
                </a:lnTo>
                <a:lnTo>
                  <a:pt x="272" y="115"/>
                </a:lnTo>
                <a:lnTo>
                  <a:pt x="272" y="116"/>
                </a:lnTo>
                <a:lnTo>
                  <a:pt x="272" y="117"/>
                </a:lnTo>
                <a:lnTo>
                  <a:pt x="272" y="118"/>
                </a:lnTo>
                <a:lnTo>
                  <a:pt x="272" y="119"/>
                </a:lnTo>
                <a:lnTo>
                  <a:pt x="272" y="120"/>
                </a:lnTo>
                <a:lnTo>
                  <a:pt x="272" y="122"/>
                </a:lnTo>
                <a:lnTo>
                  <a:pt x="272" y="124"/>
                </a:lnTo>
                <a:lnTo>
                  <a:pt x="273" y="124"/>
                </a:lnTo>
                <a:lnTo>
                  <a:pt x="272" y="124"/>
                </a:lnTo>
                <a:lnTo>
                  <a:pt x="272" y="131"/>
                </a:lnTo>
                <a:lnTo>
                  <a:pt x="272" y="134"/>
                </a:lnTo>
                <a:lnTo>
                  <a:pt x="272" y="136"/>
                </a:lnTo>
                <a:lnTo>
                  <a:pt x="273" y="136"/>
                </a:lnTo>
                <a:lnTo>
                  <a:pt x="273" y="137"/>
                </a:lnTo>
                <a:lnTo>
                  <a:pt x="273" y="139"/>
                </a:lnTo>
                <a:lnTo>
                  <a:pt x="273" y="140"/>
                </a:lnTo>
                <a:lnTo>
                  <a:pt x="273" y="141"/>
                </a:lnTo>
                <a:lnTo>
                  <a:pt x="273" y="143"/>
                </a:lnTo>
                <a:lnTo>
                  <a:pt x="273" y="144"/>
                </a:lnTo>
                <a:lnTo>
                  <a:pt x="273" y="147"/>
                </a:lnTo>
                <a:lnTo>
                  <a:pt x="273" y="149"/>
                </a:lnTo>
                <a:lnTo>
                  <a:pt x="273" y="150"/>
                </a:lnTo>
                <a:lnTo>
                  <a:pt x="273" y="152"/>
                </a:lnTo>
                <a:lnTo>
                  <a:pt x="273" y="155"/>
                </a:lnTo>
                <a:lnTo>
                  <a:pt x="273" y="156"/>
                </a:lnTo>
                <a:lnTo>
                  <a:pt x="273" y="157"/>
                </a:lnTo>
                <a:lnTo>
                  <a:pt x="284" y="156"/>
                </a:lnTo>
                <a:lnTo>
                  <a:pt x="294" y="156"/>
                </a:lnTo>
                <a:lnTo>
                  <a:pt x="293" y="156"/>
                </a:lnTo>
                <a:lnTo>
                  <a:pt x="290" y="159"/>
                </a:lnTo>
                <a:lnTo>
                  <a:pt x="290" y="160"/>
                </a:lnTo>
                <a:lnTo>
                  <a:pt x="289" y="161"/>
                </a:lnTo>
                <a:lnTo>
                  <a:pt x="288" y="161"/>
                </a:lnTo>
                <a:lnTo>
                  <a:pt x="288" y="162"/>
                </a:lnTo>
                <a:lnTo>
                  <a:pt x="287" y="162"/>
                </a:lnTo>
                <a:lnTo>
                  <a:pt x="288" y="162"/>
                </a:lnTo>
                <a:lnTo>
                  <a:pt x="287" y="164"/>
                </a:lnTo>
                <a:lnTo>
                  <a:pt x="287" y="165"/>
                </a:lnTo>
                <a:lnTo>
                  <a:pt x="287" y="166"/>
                </a:lnTo>
                <a:lnTo>
                  <a:pt x="287" y="168"/>
                </a:lnTo>
                <a:lnTo>
                  <a:pt x="287" y="169"/>
                </a:lnTo>
                <a:lnTo>
                  <a:pt x="284" y="174"/>
                </a:lnTo>
                <a:lnTo>
                  <a:pt x="284" y="175"/>
                </a:lnTo>
                <a:lnTo>
                  <a:pt x="290" y="175"/>
                </a:lnTo>
                <a:lnTo>
                  <a:pt x="291" y="175"/>
                </a:lnTo>
                <a:lnTo>
                  <a:pt x="292" y="175"/>
                </a:lnTo>
                <a:lnTo>
                  <a:pt x="296" y="175"/>
                </a:lnTo>
                <a:lnTo>
                  <a:pt x="297" y="175"/>
                </a:lnTo>
                <a:lnTo>
                  <a:pt x="297" y="177"/>
                </a:lnTo>
                <a:lnTo>
                  <a:pt x="297" y="180"/>
                </a:lnTo>
                <a:lnTo>
                  <a:pt x="297" y="186"/>
                </a:lnTo>
                <a:lnTo>
                  <a:pt x="297" y="187"/>
                </a:lnTo>
                <a:lnTo>
                  <a:pt x="297" y="189"/>
                </a:lnTo>
                <a:lnTo>
                  <a:pt x="291" y="189"/>
                </a:lnTo>
                <a:lnTo>
                  <a:pt x="290" y="189"/>
                </a:lnTo>
                <a:lnTo>
                  <a:pt x="287" y="189"/>
                </a:lnTo>
                <a:lnTo>
                  <a:pt x="284" y="189"/>
                </a:lnTo>
                <a:lnTo>
                  <a:pt x="282" y="189"/>
                </a:lnTo>
                <a:lnTo>
                  <a:pt x="281" y="189"/>
                </a:lnTo>
                <a:lnTo>
                  <a:pt x="279" y="189"/>
                </a:lnTo>
                <a:lnTo>
                  <a:pt x="279" y="190"/>
                </a:lnTo>
                <a:lnTo>
                  <a:pt x="279" y="191"/>
                </a:lnTo>
                <a:lnTo>
                  <a:pt x="279" y="193"/>
                </a:lnTo>
                <a:lnTo>
                  <a:pt x="279" y="194"/>
                </a:lnTo>
                <a:lnTo>
                  <a:pt x="279" y="197"/>
                </a:lnTo>
                <a:lnTo>
                  <a:pt x="279" y="198"/>
                </a:lnTo>
                <a:lnTo>
                  <a:pt x="279" y="199"/>
                </a:lnTo>
                <a:lnTo>
                  <a:pt x="282" y="199"/>
                </a:lnTo>
                <a:lnTo>
                  <a:pt x="283" y="199"/>
                </a:lnTo>
                <a:lnTo>
                  <a:pt x="284" y="198"/>
                </a:lnTo>
                <a:lnTo>
                  <a:pt x="284" y="199"/>
                </a:lnTo>
                <a:lnTo>
                  <a:pt x="284" y="201"/>
                </a:lnTo>
                <a:lnTo>
                  <a:pt x="285" y="201"/>
                </a:lnTo>
                <a:lnTo>
                  <a:pt x="289" y="201"/>
                </a:lnTo>
                <a:lnTo>
                  <a:pt x="290" y="201"/>
                </a:lnTo>
                <a:lnTo>
                  <a:pt x="291" y="201"/>
                </a:lnTo>
                <a:lnTo>
                  <a:pt x="291" y="200"/>
                </a:lnTo>
                <a:lnTo>
                  <a:pt x="291" y="194"/>
                </a:lnTo>
                <a:lnTo>
                  <a:pt x="294" y="194"/>
                </a:lnTo>
                <a:lnTo>
                  <a:pt x="298" y="194"/>
                </a:lnTo>
                <a:lnTo>
                  <a:pt x="298" y="198"/>
                </a:lnTo>
                <a:lnTo>
                  <a:pt x="298" y="199"/>
                </a:lnTo>
                <a:lnTo>
                  <a:pt x="298" y="200"/>
                </a:lnTo>
                <a:lnTo>
                  <a:pt x="298" y="201"/>
                </a:lnTo>
                <a:lnTo>
                  <a:pt x="299" y="201"/>
                </a:lnTo>
                <a:lnTo>
                  <a:pt x="300" y="201"/>
                </a:lnTo>
                <a:lnTo>
                  <a:pt x="301" y="201"/>
                </a:lnTo>
                <a:lnTo>
                  <a:pt x="303" y="201"/>
                </a:lnTo>
                <a:lnTo>
                  <a:pt x="305" y="201"/>
                </a:lnTo>
                <a:lnTo>
                  <a:pt x="310" y="201"/>
                </a:lnTo>
                <a:lnTo>
                  <a:pt x="310" y="202"/>
                </a:lnTo>
                <a:lnTo>
                  <a:pt x="310" y="203"/>
                </a:lnTo>
                <a:lnTo>
                  <a:pt x="310" y="204"/>
                </a:lnTo>
                <a:lnTo>
                  <a:pt x="310" y="206"/>
                </a:lnTo>
                <a:lnTo>
                  <a:pt x="310" y="207"/>
                </a:lnTo>
                <a:lnTo>
                  <a:pt x="310" y="208"/>
                </a:lnTo>
                <a:lnTo>
                  <a:pt x="310" y="212"/>
                </a:lnTo>
                <a:lnTo>
                  <a:pt x="310" y="214"/>
                </a:lnTo>
                <a:lnTo>
                  <a:pt x="310" y="215"/>
                </a:lnTo>
                <a:lnTo>
                  <a:pt x="310" y="220"/>
                </a:lnTo>
                <a:lnTo>
                  <a:pt x="310" y="222"/>
                </a:lnTo>
                <a:lnTo>
                  <a:pt x="310" y="224"/>
                </a:lnTo>
                <a:lnTo>
                  <a:pt x="310" y="225"/>
                </a:lnTo>
                <a:lnTo>
                  <a:pt x="310" y="226"/>
                </a:lnTo>
                <a:lnTo>
                  <a:pt x="310" y="227"/>
                </a:lnTo>
                <a:lnTo>
                  <a:pt x="309" y="227"/>
                </a:lnTo>
                <a:lnTo>
                  <a:pt x="309" y="234"/>
                </a:lnTo>
                <a:lnTo>
                  <a:pt x="308" y="234"/>
                </a:lnTo>
                <a:lnTo>
                  <a:pt x="307" y="234"/>
                </a:lnTo>
                <a:lnTo>
                  <a:pt x="306" y="234"/>
                </a:lnTo>
                <a:lnTo>
                  <a:pt x="305" y="234"/>
                </a:lnTo>
                <a:lnTo>
                  <a:pt x="303" y="234"/>
                </a:lnTo>
                <a:lnTo>
                  <a:pt x="302" y="234"/>
                </a:lnTo>
                <a:lnTo>
                  <a:pt x="301" y="234"/>
                </a:lnTo>
                <a:lnTo>
                  <a:pt x="298" y="234"/>
                </a:lnTo>
                <a:lnTo>
                  <a:pt x="298" y="237"/>
                </a:lnTo>
                <a:lnTo>
                  <a:pt x="298" y="241"/>
                </a:lnTo>
                <a:lnTo>
                  <a:pt x="298" y="244"/>
                </a:lnTo>
                <a:lnTo>
                  <a:pt x="298" y="247"/>
                </a:lnTo>
                <a:lnTo>
                  <a:pt x="298" y="248"/>
                </a:lnTo>
                <a:lnTo>
                  <a:pt x="298" y="249"/>
                </a:lnTo>
                <a:lnTo>
                  <a:pt x="298" y="250"/>
                </a:lnTo>
                <a:lnTo>
                  <a:pt x="298" y="249"/>
                </a:lnTo>
                <a:lnTo>
                  <a:pt x="298" y="248"/>
                </a:lnTo>
                <a:lnTo>
                  <a:pt x="299" y="248"/>
                </a:lnTo>
                <a:lnTo>
                  <a:pt x="300" y="248"/>
                </a:lnTo>
                <a:lnTo>
                  <a:pt x="303" y="248"/>
                </a:lnTo>
                <a:lnTo>
                  <a:pt x="303" y="247"/>
                </a:lnTo>
                <a:lnTo>
                  <a:pt x="303" y="245"/>
                </a:lnTo>
                <a:lnTo>
                  <a:pt x="303" y="244"/>
                </a:lnTo>
                <a:lnTo>
                  <a:pt x="303" y="243"/>
                </a:lnTo>
                <a:lnTo>
                  <a:pt x="303" y="242"/>
                </a:lnTo>
                <a:lnTo>
                  <a:pt x="303" y="241"/>
                </a:lnTo>
                <a:lnTo>
                  <a:pt x="306" y="241"/>
                </a:lnTo>
                <a:lnTo>
                  <a:pt x="308" y="241"/>
                </a:lnTo>
                <a:lnTo>
                  <a:pt x="310" y="241"/>
                </a:lnTo>
                <a:lnTo>
                  <a:pt x="313" y="241"/>
                </a:lnTo>
                <a:lnTo>
                  <a:pt x="314" y="241"/>
                </a:lnTo>
                <a:lnTo>
                  <a:pt x="317" y="241"/>
                </a:lnTo>
                <a:lnTo>
                  <a:pt x="318" y="241"/>
                </a:lnTo>
                <a:lnTo>
                  <a:pt x="322" y="241"/>
                </a:lnTo>
                <a:lnTo>
                  <a:pt x="323" y="241"/>
                </a:lnTo>
                <a:lnTo>
                  <a:pt x="323" y="248"/>
                </a:lnTo>
                <a:lnTo>
                  <a:pt x="323" y="250"/>
                </a:lnTo>
                <a:lnTo>
                  <a:pt x="323" y="253"/>
                </a:lnTo>
                <a:lnTo>
                  <a:pt x="323" y="254"/>
                </a:lnTo>
                <a:lnTo>
                  <a:pt x="323" y="256"/>
                </a:lnTo>
                <a:lnTo>
                  <a:pt x="323" y="257"/>
                </a:lnTo>
                <a:lnTo>
                  <a:pt x="323" y="260"/>
                </a:lnTo>
                <a:lnTo>
                  <a:pt x="323" y="266"/>
                </a:lnTo>
                <a:lnTo>
                  <a:pt x="323" y="267"/>
                </a:lnTo>
                <a:lnTo>
                  <a:pt x="323" y="268"/>
                </a:lnTo>
                <a:lnTo>
                  <a:pt x="323" y="269"/>
                </a:lnTo>
                <a:lnTo>
                  <a:pt x="323" y="270"/>
                </a:lnTo>
                <a:lnTo>
                  <a:pt x="323" y="273"/>
                </a:lnTo>
                <a:lnTo>
                  <a:pt x="323" y="279"/>
                </a:lnTo>
                <a:lnTo>
                  <a:pt x="322" y="279"/>
                </a:lnTo>
                <a:lnTo>
                  <a:pt x="319" y="279"/>
                </a:lnTo>
                <a:lnTo>
                  <a:pt x="316" y="279"/>
                </a:lnTo>
                <a:lnTo>
                  <a:pt x="314" y="279"/>
                </a:lnTo>
                <a:lnTo>
                  <a:pt x="311" y="279"/>
                </a:lnTo>
                <a:lnTo>
                  <a:pt x="310" y="279"/>
                </a:lnTo>
                <a:lnTo>
                  <a:pt x="307" y="279"/>
                </a:lnTo>
                <a:lnTo>
                  <a:pt x="305" y="279"/>
                </a:lnTo>
                <a:lnTo>
                  <a:pt x="303" y="279"/>
                </a:lnTo>
                <a:lnTo>
                  <a:pt x="301" y="279"/>
                </a:lnTo>
                <a:lnTo>
                  <a:pt x="299" y="279"/>
                </a:lnTo>
                <a:lnTo>
                  <a:pt x="298" y="279"/>
                </a:lnTo>
                <a:lnTo>
                  <a:pt x="296" y="279"/>
                </a:lnTo>
                <a:lnTo>
                  <a:pt x="294" y="279"/>
                </a:lnTo>
                <a:lnTo>
                  <a:pt x="292" y="279"/>
                </a:lnTo>
                <a:lnTo>
                  <a:pt x="291" y="279"/>
                </a:lnTo>
                <a:lnTo>
                  <a:pt x="290" y="279"/>
                </a:lnTo>
                <a:lnTo>
                  <a:pt x="288" y="279"/>
                </a:lnTo>
                <a:lnTo>
                  <a:pt x="285" y="279"/>
                </a:lnTo>
                <a:lnTo>
                  <a:pt x="284" y="279"/>
                </a:lnTo>
                <a:lnTo>
                  <a:pt x="282" y="279"/>
                </a:lnTo>
                <a:lnTo>
                  <a:pt x="279" y="279"/>
                </a:lnTo>
                <a:lnTo>
                  <a:pt x="276" y="279"/>
                </a:lnTo>
                <a:lnTo>
                  <a:pt x="275" y="279"/>
                </a:lnTo>
                <a:lnTo>
                  <a:pt x="274" y="279"/>
                </a:lnTo>
                <a:lnTo>
                  <a:pt x="273" y="279"/>
                </a:lnTo>
                <a:lnTo>
                  <a:pt x="266" y="279"/>
                </a:lnTo>
                <a:lnTo>
                  <a:pt x="263" y="279"/>
                </a:lnTo>
                <a:lnTo>
                  <a:pt x="260" y="279"/>
                </a:lnTo>
                <a:lnTo>
                  <a:pt x="259" y="279"/>
                </a:lnTo>
                <a:lnTo>
                  <a:pt x="256" y="279"/>
                </a:lnTo>
                <a:lnTo>
                  <a:pt x="254" y="279"/>
                </a:lnTo>
                <a:lnTo>
                  <a:pt x="253" y="279"/>
                </a:lnTo>
                <a:lnTo>
                  <a:pt x="248" y="279"/>
                </a:lnTo>
                <a:lnTo>
                  <a:pt x="247" y="279"/>
                </a:lnTo>
                <a:lnTo>
                  <a:pt x="245" y="279"/>
                </a:lnTo>
                <a:lnTo>
                  <a:pt x="241" y="279"/>
                </a:lnTo>
                <a:lnTo>
                  <a:pt x="240" y="279"/>
                </a:lnTo>
                <a:lnTo>
                  <a:pt x="239" y="279"/>
                </a:lnTo>
                <a:lnTo>
                  <a:pt x="236" y="281"/>
                </a:lnTo>
                <a:lnTo>
                  <a:pt x="234" y="281"/>
                </a:lnTo>
                <a:lnTo>
                  <a:pt x="233" y="281"/>
                </a:lnTo>
                <a:lnTo>
                  <a:pt x="232" y="281"/>
                </a:lnTo>
                <a:lnTo>
                  <a:pt x="231" y="281"/>
                </a:lnTo>
                <a:lnTo>
                  <a:pt x="230" y="281"/>
                </a:lnTo>
                <a:lnTo>
                  <a:pt x="229" y="281"/>
                </a:lnTo>
                <a:lnTo>
                  <a:pt x="228" y="281"/>
                </a:lnTo>
                <a:lnTo>
                  <a:pt x="227" y="281"/>
                </a:lnTo>
                <a:lnTo>
                  <a:pt x="224" y="281"/>
                </a:lnTo>
                <a:lnTo>
                  <a:pt x="222" y="281"/>
                </a:lnTo>
                <a:lnTo>
                  <a:pt x="216" y="281"/>
                </a:lnTo>
                <a:lnTo>
                  <a:pt x="211" y="281"/>
                </a:lnTo>
                <a:lnTo>
                  <a:pt x="207" y="281"/>
                </a:lnTo>
                <a:lnTo>
                  <a:pt x="203" y="281"/>
                </a:lnTo>
                <a:lnTo>
                  <a:pt x="199" y="281"/>
                </a:lnTo>
                <a:lnTo>
                  <a:pt x="197" y="281"/>
                </a:lnTo>
                <a:lnTo>
                  <a:pt x="198" y="281"/>
                </a:lnTo>
                <a:lnTo>
                  <a:pt x="199" y="281"/>
                </a:lnTo>
                <a:lnTo>
                  <a:pt x="203" y="281"/>
                </a:lnTo>
                <a:lnTo>
                  <a:pt x="206" y="281"/>
                </a:lnTo>
                <a:lnTo>
                  <a:pt x="207" y="281"/>
                </a:lnTo>
                <a:lnTo>
                  <a:pt x="211" y="281"/>
                </a:lnTo>
                <a:lnTo>
                  <a:pt x="216" y="281"/>
                </a:lnTo>
                <a:lnTo>
                  <a:pt x="221" y="281"/>
                </a:lnTo>
                <a:lnTo>
                  <a:pt x="222" y="281"/>
                </a:lnTo>
                <a:lnTo>
                  <a:pt x="222" y="279"/>
                </a:lnTo>
                <a:lnTo>
                  <a:pt x="222" y="278"/>
                </a:lnTo>
                <a:lnTo>
                  <a:pt x="222" y="277"/>
                </a:lnTo>
                <a:lnTo>
                  <a:pt x="222" y="276"/>
                </a:lnTo>
                <a:lnTo>
                  <a:pt x="220" y="276"/>
                </a:lnTo>
                <a:lnTo>
                  <a:pt x="219" y="276"/>
                </a:lnTo>
                <a:lnTo>
                  <a:pt x="218" y="276"/>
                </a:lnTo>
                <a:lnTo>
                  <a:pt x="215" y="276"/>
                </a:lnTo>
                <a:lnTo>
                  <a:pt x="215" y="274"/>
                </a:lnTo>
                <a:lnTo>
                  <a:pt x="208" y="274"/>
                </a:lnTo>
                <a:lnTo>
                  <a:pt x="208" y="268"/>
                </a:lnTo>
                <a:lnTo>
                  <a:pt x="208" y="267"/>
                </a:lnTo>
                <a:lnTo>
                  <a:pt x="208" y="261"/>
                </a:lnTo>
                <a:lnTo>
                  <a:pt x="208" y="258"/>
                </a:lnTo>
                <a:lnTo>
                  <a:pt x="208" y="257"/>
                </a:lnTo>
                <a:lnTo>
                  <a:pt x="210" y="254"/>
                </a:lnTo>
                <a:lnTo>
                  <a:pt x="208" y="254"/>
                </a:lnTo>
                <a:lnTo>
                  <a:pt x="207" y="254"/>
                </a:lnTo>
                <a:lnTo>
                  <a:pt x="207" y="258"/>
                </a:lnTo>
                <a:lnTo>
                  <a:pt x="207" y="259"/>
                </a:lnTo>
                <a:lnTo>
                  <a:pt x="206" y="260"/>
                </a:lnTo>
                <a:lnTo>
                  <a:pt x="206" y="261"/>
                </a:lnTo>
                <a:lnTo>
                  <a:pt x="205" y="261"/>
                </a:lnTo>
                <a:lnTo>
                  <a:pt x="205" y="262"/>
                </a:lnTo>
                <a:lnTo>
                  <a:pt x="205" y="264"/>
                </a:lnTo>
                <a:lnTo>
                  <a:pt x="204" y="264"/>
                </a:lnTo>
                <a:lnTo>
                  <a:pt x="204" y="265"/>
                </a:lnTo>
                <a:lnTo>
                  <a:pt x="204" y="266"/>
                </a:lnTo>
                <a:lnTo>
                  <a:pt x="203" y="267"/>
                </a:lnTo>
                <a:lnTo>
                  <a:pt x="203" y="261"/>
                </a:lnTo>
                <a:lnTo>
                  <a:pt x="203" y="257"/>
                </a:lnTo>
                <a:lnTo>
                  <a:pt x="204" y="257"/>
                </a:lnTo>
                <a:lnTo>
                  <a:pt x="204" y="254"/>
                </a:lnTo>
                <a:lnTo>
                  <a:pt x="203" y="254"/>
                </a:lnTo>
                <a:lnTo>
                  <a:pt x="203" y="256"/>
                </a:lnTo>
                <a:lnTo>
                  <a:pt x="202" y="256"/>
                </a:lnTo>
                <a:lnTo>
                  <a:pt x="202" y="258"/>
                </a:lnTo>
                <a:lnTo>
                  <a:pt x="202" y="260"/>
                </a:lnTo>
                <a:lnTo>
                  <a:pt x="201" y="260"/>
                </a:lnTo>
                <a:lnTo>
                  <a:pt x="201" y="261"/>
                </a:lnTo>
                <a:lnTo>
                  <a:pt x="196" y="261"/>
                </a:lnTo>
                <a:lnTo>
                  <a:pt x="196" y="264"/>
                </a:lnTo>
                <a:lnTo>
                  <a:pt x="196" y="268"/>
                </a:lnTo>
                <a:lnTo>
                  <a:pt x="196" y="275"/>
                </a:lnTo>
                <a:lnTo>
                  <a:pt x="196" y="276"/>
                </a:lnTo>
                <a:lnTo>
                  <a:pt x="196" y="277"/>
                </a:lnTo>
                <a:lnTo>
                  <a:pt x="196" y="279"/>
                </a:lnTo>
                <a:lnTo>
                  <a:pt x="196" y="281"/>
                </a:lnTo>
                <a:lnTo>
                  <a:pt x="196" y="279"/>
                </a:lnTo>
                <a:lnTo>
                  <a:pt x="196" y="277"/>
                </a:lnTo>
                <a:lnTo>
                  <a:pt x="196" y="276"/>
                </a:lnTo>
                <a:lnTo>
                  <a:pt x="196" y="275"/>
                </a:lnTo>
                <a:lnTo>
                  <a:pt x="196" y="269"/>
                </a:lnTo>
                <a:lnTo>
                  <a:pt x="196" y="268"/>
                </a:lnTo>
                <a:lnTo>
                  <a:pt x="196" y="267"/>
                </a:lnTo>
                <a:lnTo>
                  <a:pt x="196" y="264"/>
                </a:lnTo>
                <a:lnTo>
                  <a:pt x="196" y="261"/>
                </a:lnTo>
                <a:lnTo>
                  <a:pt x="196" y="258"/>
                </a:lnTo>
                <a:lnTo>
                  <a:pt x="195" y="258"/>
                </a:lnTo>
                <a:lnTo>
                  <a:pt x="195" y="257"/>
                </a:lnTo>
                <a:lnTo>
                  <a:pt x="195" y="256"/>
                </a:lnTo>
                <a:lnTo>
                  <a:pt x="195" y="254"/>
                </a:lnTo>
                <a:lnTo>
                  <a:pt x="195" y="252"/>
                </a:lnTo>
                <a:lnTo>
                  <a:pt x="195" y="250"/>
                </a:lnTo>
                <a:lnTo>
                  <a:pt x="196" y="250"/>
                </a:lnTo>
                <a:lnTo>
                  <a:pt x="196" y="242"/>
                </a:lnTo>
                <a:lnTo>
                  <a:pt x="195" y="242"/>
                </a:lnTo>
                <a:lnTo>
                  <a:pt x="191" y="242"/>
                </a:lnTo>
                <a:lnTo>
                  <a:pt x="190" y="242"/>
                </a:lnTo>
                <a:lnTo>
                  <a:pt x="189" y="242"/>
                </a:lnTo>
                <a:lnTo>
                  <a:pt x="188" y="242"/>
                </a:lnTo>
                <a:lnTo>
                  <a:pt x="188" y="243"/>
                </a:lnTo>
                <a:lnTo>
                  <a:pt x="188" y="244"/>
                </a:lnTo>
                <a:lnTo>
                  <a:pt x="188" y="245"/>
                </a:lnTo>
                <a:lnTo>
                  <a:pt x="188" y="247"/>
                </a:lnTo>
                <a:lnTo>
                  <a:pt x="188" y="248"/>
                </a:lnTo>
                <a:lnTo>
                  <a:pt x="188" y="249"/>
                </a:lnTo>
                <a:lnTo>
                  <a:pt x="188" y="250"/>
                </a:lnTo>
                <a:lnTo>
                  <a:pt x="188" y="251"/>
                </a:lnTo>
                <a:lnTo>
                  <a:pt x="188" y="253"/>
                </a:lnTo>
                <a:lnTo>
                  <a:pt x="188" y="254"/>
                </a:lnTo>
                <a:lnTo>
                  <a:pt x="188" y="256"/>
                </a:lnTo>
                <a:lnTo>
                  <a:pt x="182" y="256"/>
                </a:lnTo>
                <a:lnTo>
                  <a:pt x="182" y="254"/>
                </a:lnTo>
                <a:lnTo>
                  <a:pt x="182" y="245"/>
                </a:lnTo>
                <a:lnTo>
                  <a:pt x="182" y="243"/>
                </a:lnTo>
                <a:lnTo>
                  <a:pt x="182" y="242"/>
                </a:lnTo>
                <a:lnTo>
                  <a:pt x="182" y="240"/>
                </a:lnTo>
                <a:lnTo>
                  <a:pt x="182" y="237"/>
                </a:lnTo>
                <a:lnTo>
                  <a:pt x="182" y="236"/>
                </a:lnTo>
                <a:lnTo>
                  <a:pt x="182" y="235"/>
                </a:lnTo>
                <a:lnTo>
                  <a:pt x="181" y="235"/>
                </a:lnTo>
                <a:lnTo>
                  <a:pt x="172" y="236"/>
                </a:lnTo>
                <a:lnTo>
                  <a:pt x="171" y="236"/>
                </a:lnTo>
                <a:lnTo>
                  <a:pt x="170" y="236"/>
                </a:lnTo>
                <a:lnTo>
                  <a:pt x="170" y="242"/>
                </a:lnTo>
                <a:lnTo>
                  <a:pt x="170" y="249"/>
                </a:lnTo>
                <a:lnTo>
                  <a:pt x="170" y="256"/>
                </a:lnTo>
                <a:lnTo>
                  <a:pt x="170" y="249"/>
                </a:lnTo>
                <a:lnTo>
                  <a:pt x="170" y="242"/>
                </a:lnTo>
                <a:lnTo>
                  <a:pt x="170" y="236"/>
                </a:lnTo>
                <a:lnTo>
                  <a:pt x="170" y="235"/>
                </a:lnTo>
                <a:lnTo>
                  <a:pt x="170" y="234"/>
                </a:lnTo>
                <a:lnTo>
                  <a:pt x="170" y="233"/>
                </a:lnTo>
                <a:lnTo>
                  <a:pt x="170" y="232"/>
                </a:lnTo>
                <a:lnTo>
                  <a:pt x="170" y="229"/>
                </a:lnTo>
                <a:lnTo>
                  <a:pt x="167" y="229"/>
                </a:lnTo>
                <a:lnTo>
                  <a:pt x="165" y="229"/>
                </a:lnTo>
                <a:lnTo>
                  <a:pt x="164" y="229"/>
                </a:lnTo>
                <a:lnTo>
                  <a:pt x="163" y="229"/>
                </a:lnTo>
                <a:lnTo>
                  <a:pt x="162" y="229"/>
                </a:lnTo>
                <a:lnTo>
                  <a:pt x="161" y="229"/>
                </a:lnTo>
                <a:lnTo>
                  <a:pt x="160" y="229"/>
                </a:lnTo>
                <a:lnTo>
                  <a:pt x="159" y="229"/>
                </a:lnTo>
                <a:lnTo>
                  <a:pt x="158" y="229"/>
                </a:lnTo>
                <a:lnTo>
                  <a:pt x="156" y="229"/>
                </a:lnTo>
                <a:lnTo>
                  <a:pt x="155" y="229"/>
                </a:lnTo>
                <a:lnTo>
                  <a:pt x="154" y="229"/>
                </a:lnTo>
                <a:lnTo>
                  <a:pt x="153" y="229"/>
                </a:lnTo>
                <a:lnTo>
                  <a:pt x="152" y="229"/>
                </a:lnTo>
                <a:lnTo>
                  <a:pt x="145" y="229"/>
                </a:lnTo>
                <a:lnTo>
                  <a:pt x="144" y="229"/>
                </a:lnTo>
                <a:lnTo>
                  <a:pt x="143" y="229"/>
                </a:lnTo>
                <a:lnTo>
                  <a:pt x="142" y="229"/>
                </a:lnTo>
                <a:lnTo>
                  <a:pt x="130" y="229"/>
                </a:lnTo>
                <a:lnTo>
                  <a:pt x="119" y="231"/>
                </a:lnTo>
                <a:lnTo>
                  <a:pt x="118" y="231"/>
                </a:lnTo>
                <a:lnTo>
                  <a:pt x="118" y="227"/>
                </a:lnTo>
                <a:lnTo>
                  <a:pt x="118" y="217"/>
                </a:lnTo>
                <a:lnTo>
                  <a:pt x="118" y="204"/>
                </a:lnTo>
                <a:lnTo>
                  <a:pt x="118" y="202"/>
                </a:lnTo>
                <a:lnTo>
                  <a:pt x="118" y="192"/>
                </a:lnTo>
                <a:lnTo>
                  <a:pt x="118" y="185"/>
                </a:lnTo>
                <a:lnTo>
                  <a:pt x="118" y="178"/>
                </a:lnTo>
                <a:lnTo>
                  <a:pt x="118" y="176"/>
                </a:lnTo>
                <a:lnTo>
                  <a:pt x="118" y="174"/>
                </a:lnTo>
                <a:lnTo>
                  <a:pt x="118" y="166"/>
                </a:lnTo>
                <a:lnTo>
                  <a:pt x="118" y="152"/>
                </a:lnTo>
                <a:lnTo>
                  <a:pt x="118" y="147"/>
                </a:lnTo>
                <a:lnTo>
                  <a:pt x="118" y="140"/>
                </a:lnTo>
                <a:lnTo>
                  <a:pt x="118" y="125"/>
                </a:lnTo>
                <a:lnTo>
                  <a:pt x="92" y="125"/>
                </a:lnTo>
                <a:lnTo>
                  <a:pt x="89" y="125"/>
                </a:lnTo>
                <a:lnTo>
                  <a:pt x="86" y="125"/>
                </a:lnTo>
                <a:lnTo>
                  <a:pt x="85" y="125"/>
                </a:lnTo>
                <a:lnTo>
                  <a:pt x="84" y="125"/>
                </a:lnTo>
                <a:lnTo>
                  <a:pt x="82" y="126"/>
                </a:lnTo>
                <a:lnTo>
                  <a:pt x="79" y="126"/>
                </a:lnTo>
                <a:lnTo>
                  <a:pt x="78" y="126"/>
                </a:lnTo>
                <a:lnTo>
                  <a:pt x="67" y="126"/>
                </a:lnTo>
                <a:lnTo>
                  <a:pt x="66" y="126"/>
                </a:lnTo>
                <a:lnTo>
                  <a:pt x="65" y="126"/>
                </a:lnTo>
                <a:lnTo>
                  <a:pt x="64" y="126"/>
                </a:lnTo>
                <a:lnTo>
                  <a:pt x="55" y="126"/>
                </a:lnTo>
                <a:lnTo>
                  <a:pt x="40" y="126"/>
                </a:lnTo>
                <a:lnTo>
                  <a:pt x="31" y="126"/>
                </a:lnTo>
                <a:lnTo>
                  <a:pt x="27" y="126"/>
                </a:lnTo>
                <a:lnTo>
                  <a:pt x="24" y="126"/>
                </a:lnTo>
                <a:lnTo>
                  <a:pt x="23" y="126"/>
                </a:lnTo>
                <a:lnTo>
                  <a:pt x="18" y="126"/>
                </a:lnTo>
                <a:lnTo>
                  <a:pt x="15" y="126"/>
                </a:lnTo>
                <a:lnTo>
                  <a:pt x="14" y="126"/>
                </a:lnTo>
                <a:lnTo>
                  <a:pt x="7" y="126"/>
                </a:lnTo>
                <a:lnTo>
                  <a:pt x="7" y="125"/>
                </a:lnTo>
                <a:lnTo>
                  <a:pt x="7" y="119"/>
                </a:lnTo>
                <a:lnTo>
                  <a:pt x="4" y="119"/>
                </a:lnTo>
                <a:lnTo>
                  <a:pt x="3" y="119"/>
                </a:lnTo>
                <a:lnTo>
                  <a:pt x="1" y="119"/>
                </a:lnTo>
                <a:lnTo>
                  <a:pt x="1" y="116"/>
                </a:lnTo>
                <a:lnTo>
                  <a:pt x="1" y="115"/>
                </a:lnTo>
                <a:lnTo>
                  <a:pt x="1" y="114"/>
                </a:lnTo>
                <a:lnTo>
                  <a:pt x="1" y="110"/>
                </a:lnTo>
                <a:lnTo>
                  <a:pt x="1" y="107"/>
                </a:lnTo>
                <a:lnTo>
                  <a:pt x="1" y="105"/>
                </a:lnTo>
                <a:lnTo>
                  <a:pt x="1" y="103"/>
                </a:lnTo>
                <a:lnTo>
                  <a:pt x="1" y="102"/>
                </a:lnTo>
                <a:lnTo>
                  <a:pt x="3" y="101"/>
                </a:lnTo>
                <a:lnTo>
                  <a:pt x="3" y="100"/>
                </a:lnTo>
                <a:lnTo>
                  <a:pt x="3" y="99"/>
                </a:lnTo>
                <a:lnTo>
                  <a:pt x="1" y="98"/>
                </a:lnTo>
                <a:lnTo>
                  <a:pt x="0" y="98"/>
                </a:lnTo>
                <a:lnTo>
                  <a:pt x="0" y="95"/>
                </a:lnTo>
                <a:lnTo>
                  <a:pt x="0" y="92"/>
                </a:lnTo>
                <a:lnTo>
                  <a:pt x="0" y="86"/>
                </a:lnTo>
                <a:lnTo>
                  <a:pt x="0" y="74"/>
                </a:lnTo>
                <a:lnTo>
                  <a:pt x="0" y="72"/>
                </a:lnTo>
                <a:close/>
                <a:moveTo>
                  <a:pt x="7" y="115"/>
                </a:moveTo>
                <a:lnTo>
                  <a:pt x="8" y="115"/>
                </a:lnTo>
                <a:lnTo>
                  <a:pt x="9" y="115"/>
                </a:lnTo>
                <a:lnTo>
                  <a:pt x="9" y="116"/>
                </a:lnTo>
                <a:lnTo>
                  <a:pt x="10" y="116"/>
                </a:lnTo>
                <a:lnTo>
                  <a:pt x="12" y="116"/>
                </a:lnTo>
                <a:lnTo>
                  <a:pt x="12" y="114"/>
                </a:lnTo>
                <a:lnTo>
                  <a:pt x="12" y="113"/>
                </a:lnTo>
                <a:lnTo>
                  <a:pt x="9" y="113"/>
                </a:lnTo>
                <a:lnTo>
                  <a:pt x="8" y="113"/>
                </a:lnTo>
                <a:lnTo>
                  <a:pt x="7" y="113"/>
                </a:lnTo>
                <a:lnTo>
                  <a:pt x="7" y="114"/>
                </a:lnTo>
                <a:lnTo>
                  <a:pt x="7" y="115"/>
                </a:lnTo>
                <a:close/>
                <a:moveTo>
                  <a:pt x="119" y="36"/>
                </a:moveTo>
                <a:lnTo>
                  <a:pt x="119" y="40"/>
                </a:lnTo>
                <a:lnTo>
                  <a:pt x="119" y="43"/>
                </a:lnTo>
                <a:lnTo>
                  <a:pt x="120" y="45"/>
                </a:lnTo>
                <a:lnTo>
                  <a:pt x="120" y="47"/>
                </a:lnTo>
                <a:lnTo>
                  <a:pt x="122" y="47"/>
                </a:lnTo>
                <a:lnTo>
                  <a:pt x="124" y="47"/>
                </a:lnTo>
                <a:lnTo>
                  <a:pt x="126" y="47"/>
                </a:lnTo>
                <a:lnTo>
                  <a:pt x="127" y="47"/>
                </a:lnTo>
                <a:lnTo>
                  <a:pt x="128" y="47"/>
                </a:lnTo>
                <a:lnTo>
                  <a:pt x="130" y="47"/>
                </a:lnTo>
                <a:lnTo>
                  <a:pt x="130" y="45"/>
                </a:lnTo>
                <a:lnTo>
                  <a:pt x="130" y="42"/>
                </a:lnTo>
                <a:lnTo>
                  <a:pt x="130" y="39"/>
                </a:lnTo>
                <a:lnTo>
                  <a:pt x="130" y="36"/>
                </a:lnTo>
                <a:lnTo>
                  <a:pt x="130" y="35"/>
                </a:lnTo>
                <a:lnTo>
                  <a:pt x="130" y="34"/>
                </a:lnTo>
                <a:lnTo>
                  <a:pt x="129" y="22"/>
                </a:lnTo>
                <a:lnTo>
                  <a:pt x="126" y="22"/>
                </a:lnTo>
                <a:lnTo>
                  <a:pt x="124" y="22"/>
                </a:lnTo>
                <a:lnTo>
                  <a:pt x="124" y="26"/>
                </a:lnTo>
                <a:lnTo>
                  <a:pt x="124" y="27"/>
                </a:lnTo>
                <a:lnTo>
                  <a:pt x="124" y="28"/>
                </a:lnTo>
                <a:lnTo>
                  <a:pt x="124" y="30"/>
                </a:lnTo>
                <a:lnTo>
                  <a:pt x="124" y="32"/>
                </a:lnTo>
                <a:lnTo>
                  <a:pt x="124" y="33"/>
                </a:lnTo>
                <a:lnTo>
                  <a:pt x="124" y="34"/>
                </a:lnTo>
                <a:lnTo>
                  <a:pt x="119" y="34"/>
                </a:lnTo>
                <a:lnTo>
                  <a:pt x="119" y="36"/>
                </a:lnTo>
                <a:close/>
                <a:moveTo>
                  <a:pt x="136" y="24"/>
                </a:moveTo>
                <a:lnTo>
                  <a:pt x="136" y="27"/>
                </a:lnTo>
                <a:lnTo>
                  <a:pt x="136" y="31"/>
                </a:lnTo>
                <a:lnTo>
                  <a:pt x="136" y="34"/>
                </a:lnTo>
                <a:lnTo>
                  <a:pt x="141" y="33"/>
                </a:lnTo>
                <a:lnTo>
                  <a:pt x="142" y="33"/>
                </a:lnTo>
                <a:lnTo>
                  <a:pt x="142" y="32"/>
                </a:lnTo>
                <a:lnTo>
                  <a:pt x="143" y="32"/>
                </a:lnTo>
                <a:lnTo>
                  <a:pt x="143" y="31"/>
                </a:lnTo>
                <a:lnTo>
                  <a:pt x="143" y="27"/>
                </a:lnTo>
                <a:lnTo>
                  <a:pt x="143" y="26"/>
                </a:lnTo>
                <a:lnTo>
                  <a:pt x="143" y="24"/>
                </a:lnTo>
                <a:lnTo>
                  <a:pt x="143" y="23"/>
                </a:lnTo>
                <a:lnTo>
                  <a:pt x="142" y="23"/>
                </a:lnTo>
                <a:lnTo>
                  <a:pt x="142" y="22"/>
                </a:lnTo>
                <a:lnTo>
                  <a:pt x="136" y="22"/>
                </a:lnTo>
                <a:lnTo>
                  <a:pt x="136" y="24"/>
                </a:lnTo>
                <a:close/>
                <a:moveTo>
                  <a:pt x="165" y="210"/>
                </a:moveTo>
                <a:lnTo>
                  <a:pt x="167" y="214"/>
                </a:lnTo>
                <a:lnTo>
                  <a:pt x="170" y="214"/>
                </a:lnTo>
                <a:lnTo>
                  <a:pt x="170" y="212"/>
                </a:lnTo>
                <a:lnTo>
                  <a:pt x="170" y="210"/>
                </a:lnTo>
                <a:lnTo>
                  <a:pt x="170" y="208"/>
                </a:lnTo>
                <a:lnTo>
                  <a:pt x="168" y="208"/>
                </a:lnTo>
                <a:lnTo>
                  <a:pt x="168" y="210"/>
                </a:lnTo>
                <a:lnTo>
                  <a:pt x="167" y="210"/>
                </a:lnTo>
                <a:lnTo>
                  <a:pt x="165" y="210"/>
                </a:lnTo>
                <a:close/>
                <a:moveTo>
                  <a:pt x="182" y="115"/>
                </a:moveTo>
                <a:lnTo>
                  <a:pt x="182" y="111"/>
                </a:lnTo>
                <a:lnTo>
                  <a:pt x="182" y="115"/>
                </a:lnTo>
                <a:close/>
                <a:moveTo>
                  <a:pt x="182" y="229"/>
                </a:moveTo>
                <a:lnTo>
                  <a:pt x="184" y="229"/>
                </a:lnTo>
                <a:lnTo>
                  <a:pt x="185" y="228"/>
                </a:lnTo>
                <a:lnTo>
                  <a:pt x="186" y="228"/>
                </a:lnTo>
                <a:lnTo>
                  <a:pt x="188" y="228"/>
                </a:lnTo>
                <a:lnTo>
                  <a:pt x="189" y="228"/>
                </a:lnTo>
                <a:lnTo>
                  <a:pt x="189" y="227"/>
                </a:lnTo>
                <a:lnTo>
                  <a:pt x="189" y="225"/>
                </a:lnTo>
                <a:lnTo>
                  <a:pt x="188" y="225"/>
                </a:lnTo>
                <a:lnTo>
                  <a:pt x="187" y="225"/>
                </a:lnTo>
                <a:lnTo>
                  <a:pt x="186" y="226"/>
                </a:lnTo>
                <a:lnTo>
                  <a:pt x="185" y="226"/>
                </a:lnTo>
                <a:lnTo>
                  <a:pt x="184" y="226"/>
                </a:lnTo>
                <a:lnTo>
                  <a:pt x="182" y="226"/>
                </a:lnTo>
                <a:lnTo>
                  <a:pt x="182" y="229"/>
                </a:lnTo>
                <a:close/>
                <a:moveTo>
                  <a:pt x="188" y="159"/>
                </a:moveTo>
                <a:lnTo>
                  <a:pt x="189" y="159"/>
                </a:lnTo>
                <a:lnTo>
                  <a:pt x="191" y="159"/>
                </a:lnTo>
                <a:lnTo>
                  <a:pt x="194" y="159"/>
                </a:lnTo>
                <a:lnTo>
                  <a:pt x="194" y="158"/>
                </a:lnTo>
                <a:lnTo>
                  <a:pt x="195" y="158"/>
                </a:lnTo>
                <a:lnTo>
                  <a:pt x="196" y="158"/>
                </a:lnTo>
                <a:lnTo>
                  <a:pt x="198" y="158"/>
                </a:lnTo>
                <a:lnTo>
                  <a:pt x="202" y="158"/>
                </a:lnTo>
                <a:lnTo>
                  <a:pt x="202" y="155"/>
                </a:lnTo>
                <a:lnTo>
                  <a:pt x="203" y="155"/>
                </a:lnTo>
                <a:lnTo>
                  <a:pt x="205" y="155"/>
                </a:lnTo>
                <a:lnTo>
                  <a:pt x="205" y="152"/>
                </a:lnTo>
                <a:lnTo>
                  <a:pt x="206" y="152"/>
                </a:lnTo>
                <a:lnTo>
                  <a:pt x="206" y="151"/>
                </a:lnTo>
                <a:lnTo>
                  <a:pt x="205" y="151"/>
                </a:lnTo>
                <a:lnTo>
                  <a:pt x="204" y="151"/>
                </a:lnTo>
                <a:lnTo>
                  <a:pt x="203" y="151"/>
                </a:lnTo>
                <a:lnTo>
                  <a:pt x="202" y="151"/>
                </a:lnTo>
                <a:lnTo>
                  <a:pt x="199" y="151"/>
                </a:lnTo>
                <a:lnTo>
                  <a:pt x="198" y="151"/>
                </a:lnTo>
                <a:lnTo>
                  <a:pt x="198" y="152"/>
                </a:lnTo>
                <a:lnTo>
                  <a:pt x="197" y="152"/>
                </a:lnTo>
                <a:lnTo>
                  <a:pt x="196" y="152"/>
                </a:lnTo>
                <a:lnTo>
                  <a:pt x="195" y="152"/>
                </a:lnTo>
                <a:lnTo>
                  <a:pt x="195" y="153"/>
                </a:lnTo>
                <a:lnTo>
                  <a:pt x="195" y="155"/>
                </a:lnTo>
                <a:lnTo>
                  <a:pt x="195" y="156"/>
                </a:lnTo>
                <a:lnTo>
                  <a:pt x="195" y="157"/>
                </a:lnTo>
                <a:lnTo>
                  <a:pt x="189" y="157"/>
                </a:lnTo>
                <a:lnTo>
                  <a:pt x="189" y="158"/>
                </a:lnTo>
                <a:lnTo>
                  <a:pt x="188" y="158"/>
                </a:lnTo>
                <a:lnTo>
                  <a:pt x="188" y="159"/>
                </a:lnTo>
                <a:close/>
                <a:moveTo>
                  <a:pt x="196" y="258"/>
                </a:moveTo>
                <a:lnTo>
                  <a:pt x="198" y="258"/>
                </a:lnTo>
                <a:lnTo>
                  <a:pt x="198" y="256"/>
                </a:lnTo>
                <a:lnTo>
                  <a:pt x="197" y="256"/>
                </a:lnTo>
                <a:lnTo>
                  <a:pt x="197" y="257"/>
                </a:lnTo>
                <a:lnTo>
                  <a:pt x="196" y="257"/>
                </a:lnTo>
                <a:lnTo>
                  <a:pt x="196" y="258"/>
                </a:lnTo>
                <a:close/>
                <a:moveTo>
                  <a:pt x="196" y="141"/>
                </a:moveTo>
                <a:lnTo>
                  <a:pt x="198" y="141"/>
                </a:lnTo>
                <a:lnTo>
                  <a:pt x="198" y="142"/>
                </a:lnTo>
                <a:lnTo>
                  <a:pt x="198" y="143"/>
                </a:lnTo>
                <a:lnTo>
                  <a:pt x="199" y="143"/>
                </a:lnTo>
                <a:lnTo>
                  <a:pt x="201" y="143"/>
                </a:lnTo>
                <a:lnTo>
                  <a:pt x="202" y="143"/>
                </a:lnTo>
                <a:lnTo>
                  <a:pt x="202" y="144"/>
                </a:lnTo>
                <a:lnTo>
                  <a:pt x="202" y="145"/>
                </a:lnTo>
                <a:lnTo>
                  <a:pt x="202" y="147"/>
                </a:lnTo>
                <a:lnTo>
                  <a:pt x="202" y="148"/>
                </a:lnTo>
                <a:lnTo>
                  <a:pt x="202" y="149"/>
                </a:lnTo>
                <a:lnTo>
                  <a:pt x="199" y="149"/>
                </a:lnTo>
                <a:lnTo>
                  <a:pt x="197" y="149"/>
                </a:lnTo>
                <a:lnTo>
                  <a:pt x="197" y="150"/>
                </a:lnTo>
                <a:lnTo>
                  <a:pt x="197" y="151"/>
                </a:lnTo>
                <a:lnTo>
                  <a:pt x="198" y="151"/>
                </a:lnTo>
                <a:lnTo>
                  <a:pt x="202" y="151"/>
                </a:lnTo>
                <a:lnTo>
                  <a:pt x="206" y="151"/>
                </a:lnTo>
                <a:lnTo>
                  <a:pt x="207" y="150"/>
                </a:lnTo>
                <a:lnTo>
                  <a:pt x="207" y="148"/>
                </a:lnTo>
                <a:lnTo>
                  <a:pt x="207" y="147"/>
                </a:lnTo>
                <a:lnTo>
                  <a:pt x="208" y="147"/>
                </a:lnTo>
                <a:lnTo>
                  <a:pt x="207" y="144"/>
                </a:lnTo>
                <a:lnTo>
                  <a:pt x="204" y="144"/>
                </a:lnTo>
                <a:lnTo>
                  <a:pt x="202" y="144"/>
                </a:lnTo>
                <a:lnTo>
                  <a:pt x="202" y="141"/>
                </a:lnTo>
                <a:lnTo>
                  <a:pt x="202" y="139"/>
                </a:lnTo>
                <a:lnTo>
                  <a:pt x="202" y="137"/>
                </a:lnTo>
                <a:lnTo>
                  <a:pt x="202" y="139"/>
                </a:lnTo>
                <a:lnTo>
                  <a:pt x="202" y="141"/>
                </a:lnTo>
                <a:lnTo>
                  <a:pt x="198" y="141"/>
                </a:lnTo>
                <a:lnTo>
                  <a:pt x="198" y="140"/>
                </a:lnTo>
                <a:lnTo>
                  <a:pt x="197" y="140"/>
                </a:lnTo>
                <a:lnTo>
                  <a:pt x="197" y="139"/>
                </a:lnTo>
                <a:lnTo>
                  <a:pt x="196" y="139"/>
                </a:lnTo>
                <a:lnTo>
                  <a:pt x="196" y="140"/>
                </a:lnTo>
                <a:lnTo>
                  <a:pt x="196" y="141"/>
                </a:lnTo>
                <a:close/>
                <a:moveTo>
                  <a:pt x="198" y="236"/>
                </a:moveTo>
                <a:lnTo>
                  <a:pt x="198" y="237"/>
                </a:lnTo>
                <a:lnTo>
                  <a:pt x="199" y="237"/>
                </a:lnTo>
                <a:lnTo>
                  <a:pt x="199" y="239"/>
                </a:lnTo>
                <a:lnTo>
                  <a:pt x="199" y="240"/>
                </a:lnTo>
                <a:lnTo>
                  <a:pt x="201" y="241"/>
                </a:lnTo>
                <a:lnTo>
                  <a:pt x="202" y="242"/>
                </a:lnTo>
                <a:lnTo>
                  <a:pt x="202" y="243"/>
                </a:lnTo>
                <a:lnTo>
                  <a:pt x="202" y="244"/>
                </a:lnTo>
                <a:lnTo>
                  <a:pt x="202" y="245"/>
                </a:lnTo>
                <a:lnTo>
                  <a:pt x="202" y="247"/>
                </a:lnTo>
                <a:lnTo>
                  <a:pt x="202" y="249"/>
                </a:lnTo>
                <a:lnTo>
                  <a:pt x="202" y="250"/>
                </a:lnTo>
                <a:lnTo>
                  <a:pt x="202" y="251"/>
                </a:lnTo>
                <a:lnTo>
                  <a:pt x="202" y="254"/>
                </a:lnTo>
                <a:lnTo>
                  <a:pt x="203" y="254"/>
                </a:lnTo>
                <a:lnTo>
                  <a:pt x="203" y="244"/>
                </a:lnTo>
                <a:lnTo>
                  <a:pt x="204" y="244"/>
                </a:lnTo>
                <a:lnTo>
                  <a:pt x="204" y="243"/>
                </a:lnTo>
                <a:lnTo>
                  <a:pt x="204" y="233"/>
                </a:lnTo>
                <a:lnTo>
                  <a:pt x="204" y="229"/>
                </a:lnTo>
                <a:lnTo>
                  <a:pt x="204" y="228"/>
                </a:lnTo>
                <a:lnTo>
                  <a:pt x="203" y="228"/>
                </a:lnTo>
                <a:lnTo>
                  <a:pt x="202" y="228"/>
                </a:lnTo>
                <a:lnTo>
                  <a:pt x="202" y="232"/>
                </a:lnTo>
                <a:lnTo>
                  <a:pt x="201" y="233"/>
                </a:lnTo>
                <a:lnTo>
                  <a:pt x="202" y="234"/>
                </a:lnTo>
                <a:lnTo>
                  <a:pt x="202" y="235"/>
                </a:lnTo>
                <a:lnTo>
                  <a:pt x="198" y="235"/>
                </a:lnTo>
                <a:lnTo>
                  <a:pt x="198" y="236"/>
                </a:lnTo>
                <a:close/>
                <a:moveTo>
                  <a:pt x="202" y="170"/>
                </a:moveTo>
                <a:lnTo>
                  <a:pt x="202" y="177"/>
                </a:lnTo>
                <a:lnTo>
                  <a:pt x="202" y="180"/>
                </a:lnTo>
                <a:lnTo>
                  <a:pt x="202" y="183"/>
                </a:lnTo>
                <a:lnTo>
                  <a:pt x="202" y="190"/>
                </a:lnTo>
                <a:lnTo>
                  <a:pt x="202" y="191"/>
                </a:lnTo>
                <a:lnTo>
                  <a:pt x="202" y="199"/>
                </a:lnTo>
                <a:lnTo>
                  <a:pt x="202" y="202"/>
                </a:lnTo>
                <a:lnTo>
                  <a:pt x="202" y="203"/>
                </a:lnTo>
                <a:lnTo>
                  <a:pt x="204" y="203"/>
                </a:lnTo>
                <a:lnTo>
                  <a:pt x="206" y="202"/>
                </a:lnTo>
                <a:lnTo>
                  <a:pt x="206" y="197"/>
                </a:lnTo>
                <a:lnTo>
                  <a:pt x="207" y="197"/>
                </a:lnTo>
                <a:lnTo>
                  <a:pt x="208" y="197"/>
                </a:lnTo>
                <a:lnTo>
                  <a:pt x="208" y="194"/>
                </a:lnTo>
                <a:lnTo>
                  <a:pt x="208" y="191"/>
                </a:lnTo>
                <a:lnTo>
                  <a:pt x="211" y="191"/>
                </a:lnTo>
                <a:lnTo>
                  <a:pt x="212" y="191"/>
                </a:lnTo>
                <a:lnTo>
                  <a:pt x="212" y="190"/>
                </a:lnTo>
                <a:lnTo>
                  <a:pt x="208" y="190"/>
                </a:lnTo>
                <a:lnTo>
                  <a:pt x="208" y="189"/>
                </a:lnTo>
                <a:lnTo>
                  <a:pt x="208" y="183"/>
                </a:lnTo>
                <a:lnTo>
                  <a:pt x="207" y="183"/>
                </a:lnTo>
                <a:lnTo>
                  <a:pt x="204" y="183"/>
                </a:lnTo>
                <a:lnTo>
                  <a:pt x="202" y="183"/>
                </a:lnTo>
                <a:lnTo>
                  <a:pt x="202" y="177"/>
                </a:lnTo>
                <a:lnTo>
                  <a:pt x="202" y="176"/>
                </a:lnTo>
                <a:lnTo>
                  <a:pt x="202" y="173"/>
                </a:lnTo>
                <a:lnTo>
                  <a:pt x="205" y="173"/>
                </a:lnTo>
                <a:lnTo>
                  <a:pt x="205" y="176"/>
                </a:lnTo>
                <a:lnTo>
                  <a:pt x="206" y="176"/>
                </a:lnTo>
                <a:lnTo>
                  <a:pt x="208" y="176"/>
                </a:lnTo>
                <a:lnTo>
                  <a:pt x="208" y="170"/>
                </a:lnTo>
                <a:lnTo>
                  <a:pt x="205" y="170"/>
                </a:lnTo>
                <a:lnTo>
                  <a:pt x="202" y="170"/>
                </a:lnTo>
                <a:close/>
                <a:moveTo>
                  <a:pt x="208" y="208"/>
                </a:moveTo>
                <a:lnTo>
                  <a:pt x="210" y="208"/>
                </a:lnTo>
                <a:lnTo>
                  <a:pt x="210" y="207"/>
                </a:lnTo>
                <a:lnTo>
                  <a:pt x="210" y="206"/>
                </a:lnTo>
                <a:lnTo>
                  <a:pt x="208" y="206"/>
                </a:lnTo>
                <a:lnTo>
                  <a:pt x="208" y="207"/>
                </a:lnTo>
                <a:lnTo>
                  <a:pt x="208" y="208"/>
                </a:lnTo>
                <a:close/>
                <a:moveTo>
                  <a:pt x="212" y="228"/>
                </a:moveTo>
                <a:lnTo>
                  <a:pt x="213" y="229"/>
                </a:lnTo>
                <a:lnTo>
                  <a:pt x="213" y="231"/>
                </a:lnTo>
                <a:lnTo>
                  <a:pt x="214" y="231"/>
                </a:lnTo>
                <a:lnTo>
                  <a:pt x="214" y="232"/>
                </a:lnTo>
                <a:lnTo>
                  <a:pt x="214" y="233"/>
                </a:lnTo>
                <a:lnTo>
                  <a:pt x="214" y="234"/>
                </a:lnTo>
                <a:lnTo>
                  <a:pt x="214" y="235"/>
                </a:lnTo>
                <a:lnTo>
                  <a:pt x="214" y="236"/>
                </a:lnTo>
                <a:lnTo>
                  <a:pt x="214" y="237"/>
                </a:lnTo>
                <a:lnTo>
                  <a:pt x="214" y="239"/>
                </a:lnTo>
                <a:lnTo>
                  <a:pt x="214" y="240"/>
                </a:lnTo>
                <a:lnTo>
                  <a:pt x="215" y="242"/>
                </a:lnTo>
                <a:lnTo>
                  <a:pt x="215" y="240"/>
                </a:lnTo>
                <a:lnTo>
                  <a:pt x="215" y="233"/>
                </a:lnTo>
                <a:lnTo>
                  <a:pt x="215" y="232"/>
                </a:lnTo>
                <a:lnTo>
                  <a:pt x="215" y="228"/>
                </a:lnTo>
                <a:lnTo>
                  <a:pt x="214" y="228"/>
                </a:lnTo>
                <a:lnTo>
                  <a:pt x="213" y="228"/>
                </a:lnTo>
                <a:lnTo>
                  <a:pt x="212" y="228"/>
                </a:lnTo>
                <a:close/>
                <a:moveTo>
                  <a:pt x="213" y="202"/>
                </a:moveTo>
                <a:lnTo>
                  <a:pt x="214" y="201"/>
                </a:lnTo>
                <a:lnTo>
                  <a:pt x="214" y="199"/>
                </a:lnTo>
                <a:lnTo>
                  <a:pt x="215" y="199"/>
                </a:lnTo>
                <a:lnTo>
                  <a:pt x="215" y="198"/>
                </a:lnTo>
                <a:lnTo>
                  <a:pt x="215" y="197"/>
                </a:lnTo>
                <a:lnTo>
                  <a:pt x="215" y="195"/>
                </a:lnTo>
                <a:lnTo>
                  <a:pt x="216" y="194"/>
                </a:lnTo>
                <a:lnTo>
                  <a:pt x="216" y="193"/>
                </a:lnTo>
                <a:lnTo>
                  <a:pt x="218" y="193"/>
                </a:lnTo>
                <a:lnTo>
                  <a:pt x="218" y="192"/>
                </a:lnTo>
                <a:lnTo>
                  <a:pt x="219" y="191"/>
                </a:lnTo>
                <a:lnTo>
                  <a:pt x="219" y="190"/>
                </a:lnTo>
                <a:lnTo>
                  <a:pt x="220" y="190"/>
                </a:lnTo>
                <a:lnTo>
                  <a:pt x="219" y="190"/>
                </a:lnTo>
                <a:lnTo>
                  <a:pt x="219" y="191"/>
                </a:lnTo>
                <a:lnTo>
                  <a:pt x="218" y="191"/>
                </a:lnTo>
                <a:lnTo>
                  <a:pt x="218" y="192"/>
                </a:lnTo>
                <a:lnTo>
                  <a:pt x="216" y="192"/>
                </a:lnTo>
                <a:lnTo>
                  <a:pt x="216" y="193"/>
                </a:lnTo>
                <a:lnTo>
                  <a:pt x="216" y="194"/>
                </a:lnTo>
                <a:lnTo>
                  <a:pt x="215" y="194"/>
                </a:lnTo>
                <a:lnTo>
                  <a:pt x="215" y="197"/>
                </a:lnTo>
                <a:lnTo>
                  <a:pt x="215" y="198"/>
                </a:lnTo>
                <a:lnTo>
                  <a:pt x="214" y="199"/>
                </a:lnTo>
                <a:lnTo>
                  <a:pt x="213" y="201"/>
                </a:lnTo>
                <a:lnTo>
                  <a:pt x="213" y="202"/>
                </a:lnTo>
                <a:close/>
                <a:moveTo>
                  <a:pt x="214" y="204"/>
                </a:moveTo>
                <a:lnTo>
                  <a:pt x="215" y="204"/>
                </a:lnTo>
                <a:lnTo>
                  <a:pt x="215" y="206"/>
                </a:lnTo>
                <a:lnTo>
                  <a:pt x="215" y="208"/>
                </a:lnTo>
                <a:lnTo>
                  <a:pt x="215" y="209"/>
                </a:lnTo>
                <a:lnTo>
                  <a:pt x="216" y="209"/>
                </a:lnTo>
                <a:lnTo>
                  <a:pt x="218" y="209"/>
                </a:lnTo>
                <a:lnTo>
                  <a:pt x="220" y="209"/>
                </a:lnTo>
                <a:lnTo>
                  <a:pt x="220" y="208"/>
                </a:lnTo>
                <a:lnTo>
                  <a:pt x="220" y="207"/>
                </a:lnTo>
                <a:lnTo>
                  <a:pt x="220" y="206"/>
                </a:lnTo>
                <a:lnTo>
                  <a:pt x="221" y="206"/>
                </a:lnTo>
                <a:lnTo>
                  <a:pt x="220" y="206"/>
                </a:lnTo>
                <a:lnTo>
                  <a:pt x="220" y="204"/>
                </a:lnTo>
                <a:lnTo>
                  <a:pt x="218" y="204"/>
                </a:lnTo>
                <a:lnTo>
                  <a:pt x="216" y="204"/>
                </a:lnTo>
                <a:lnTo>
                  <a:pt x="214" y="204"/>
                </a:lnTo>
                <a:close/>
                <a:moveTo>
                  <a:pt x="214" y="164"/>
                </a:moveTo>
                <a:lnTo>
                  <a:pt x="214" y="170"/>
                </a:lnTo>
                <a:lnTo>
                  <a:pt x="219" y="170"/>
                </a:lnTo>
                <a:lnTo>
                  <a:pt x="221" y="170"/>
                </a:lnTo>
                <a:lnTo>
                  <a:pt x="221" y="167"/>
                </a:lnTo>
                <a:lnTo>
                  <a:pt x="221" y="166"/>
                </a:lnTo>
                <a:lnTo>
                  <a:pt x="221" y="165"/>
                </a:lnTo>
                <a:lnTo>
                  <a:pt x="221" y="164"/>
                </a:lnTo>
                <a:lnTo>
                  <a:pt x="218" y="164"/>
                </a:lnTo>
                <a:lnTo>
                  <a:pt x="214" y="164"/>
                </a:lnTo>
                <a:close/>
                <a:moveTo>
                  <a:pt x="221" y="140"/>
                </a:moveTo>
                <a:lnTo>
                  <a:pt x="221" y="141"/>
                </a:lnTo>
                <a:lnTo>
                  <a:pt x="224" y="141"/>
                </a:lnTo>
                <a:lnTo>
                  <a:pt x="224" y="140"/>
                </a:lnTo>
                <a:lnTo>
                  <a:pt x="224" y="139"/>
                </a:lnTo>
                <a:lnTo>
                  <a:pt x="223" y="139"/>
                </a:lnTo>
                <a:lnTo>
                  <a:pt x="223" y="137"/>
                </a:lnTo>
                <a:lnTo>
                  <a:pt x="221" y="137"/>
                </a:lnTo>
                <a:lnTo>
                  <a:pt x="221" y="140"/>
                </a:lnTo>
                <a:close/>
                <a:moveTo>
                  <a:pt x="221" y="134"/>
                </a:moveTo>
                <a:lnTo>
                  <a:pt x="221" y="135"/>
                </a:lnTo>
                <a:lnTo>
                  <a:pt x="221" y="137"/>
                </a:lnTo>
                <a:lnTo>
                  <a:pt x="223" y="137"/>
                </a:lnTo>
                <a:lnTo>
                  <a:pt x="225" y="137"/>
                </a:lnTo>
                <a:lnTo>
                  <a:pt x="227" y="137"/>
                </a:lnTo>
                <a:lnTo>
                  <a:pt x="228" y="137"/>
                </a:lnTo>
                <a:lnTo>
                  <a:pt x="229" y="137"/>
                </a:lnTo>
                <a:lnTo>
                  <a:pt x="229" y="136"/>
                </a:lnTo>
                <a:lnTo>
                  <a:pt x="227" y="136"/>
                </a:lnTo>
                <a:lnTo>
                  <a:pt x="227" y="135"/>
                </a:lnTo>
                <a:lnTo>
                  <a:pt x="227" y="134"/>
                </a:lnTo>
                <a:lnTo>
                  <a:pt x="225" y="134"/>
                </a:lnTo>
                <a:lnTo>
                  <a:pt x="224" y="134"/>
                </a:lnTo>
                <a:lnTo>
                  <a:pt x="222" y="134"/>
                </a:lnTo>
                <a:lnTo>
                  <a:pt x="221" y="134"/>
                </a:lnTo>
                <a:close/>
                <a:moveTo>
                  <a:pt x="221" y="164"/>
                </a:moveTo>
                <a:lnTo>
                  <a:pt x="221" y="165"/>
                </a:lnTo>
                <a:lnTo>
                  <a:pt x="221" y="166"/>
                </a:lnTo>
                <a:lnTo>
                  <a:pt x="221" y="167"/>
                </a:lnTo>
                <a:lnTo>
                  <a:pt x="222" y="167"/>
                </a:lnTo>
                <a:lnTo>
                  <a:pt x="223" y="167"/>
                </a:lnTo>
                <a:lnTo>
                  <a:pt x="224" y="167"/>
                </a:lnTo>
                <a:lnTo>
                  <a:pt x="225" y="167"/>
                </a:lnTo>
                <a:lnTo>
                  <a:pt x="225" y="166"/>
                </a:lnTo>
                <a:lnTo>
                  <a:pt x="227" y="166"/>
                </a:lnTo>
                <a:lnTo>
                  <a:pt x="228" y="165"/>
                </a:lnTo>
                <a:lnTo>
                  <a:pt x="229" y="165"/>
                </a:lnTo>
                <a:lnTo>
                  <a:pt x="229" y="164"/>
                </a:lnTo>
                <a:lnTo>
                  <a:pt x="230" y="164"/>
                </a:lnTo>
                <a:lnTo>
                  <a:pt x="230" y="162"/>
                </a:lnTo>
                <a:lnTo>
                  <a:pt x="230" y="161"/>
                </a:lnTo>
                <a:lnTo>
                  <a:pt x="231" y="158"/>
                </a:lnTo>
                <a:lnTo>
                  <a:pt x="231" y="157"/>
                </a:lnTo>
                <a:lnTo>
                  <a:pt x="231" y="158"/>
                </a:lnTo>
                <a:lnTo>
                  <a:pt x="230" y="159"/>
                </a:lnTo>
                <a:lnTo>
                  <a:pt x="229" y="159"/>
                </a:lnTo>
                <a:lnTo>
                  <a:pt x="228" y="159"/>
                </a:lnTo>
                <a:lnTo>
                  <a:pt x="227" y="159"/>
                </a:lnTo>
                <a:lnTo>
                  <a:pt x="225" y="159"/>
                </a:lnTo>
                <a:lnTo>
                  <a:pt x="224" y="159"/>
                </a:lnTo>
                <a:lnTo>
                  <a:pt x="223" y="159"/>
                </a:lnTo>
                <a:lnTo>
                  <a:pt x="222" y="159"/>
                </a:lnTo>
                <a:lnTo>
                  <a:pt x="222" y="160"/>
                </a:lnTo>
                <a:lnTo>
                  <a:pt x="222" y="161"/>
                </a:lnTo>
                <a:lnTo>
                  <a:pt x="221" y="161"/>
                </a:lnTo>
                <a:lnTo>
                  <a:pt x="221" y="164"/>
                </a:lnTo>
                <a:close/>
                <a:moveTo>
                  <a:pt x="221" y="245"/>
                </a:moveTo>
                <a:lnTo>
                  <a:pt x="221" y="248"/>
                </a:lnTo>
                <a:lnTo>
                  <a:pt x="221" y="251"/>
                </a:lnTo>
                <a:lnTo>
                  <a:pt x="221" y="254"/>
                </a:lnTo>
                <a:lnTo>
                  <a:pt x="222" y="254"/>
                </a:lnTo>
                <a:lnTo>
                  <a:pt x="223" y="254"/>
                </a:lnTo>
                <a:lnTo>
                  <a:pt x="224" y="254"/>
                </a:lnTo>
                <a:lnTo>
                  <a:pt x="227" y="254"/>
                </a:lnTo>
                <a:lnTo>
                  <a:pt x="228" y="254"/>
                </a:lnTo>
                <a:lnTo>
                  <a:pt x="229" y="254"/>
                </a:lnTo>
                <a:lnTo>
                  <a:pt x="229" y="252"/>
                </a:lnTo>
                <a:lnTo>
                  <a:pt x="229" y="250"/>
                </a:lnTo>
                <a:lnTo>
                  <a:pt x="229" y="248"/>
                </a:lnTo>
                <a:lnTo>
                  <a:pt x="231" y="248"/>
                </a:lnTo>
                <a:lnTo>
                  <a:pt x="232" y="248"/>
                </a:lnTo>
                <a:lnTo>
                  <a:pt x="232" y="249"/>
                </a:lnTo>
                <a:lnTo>
                  <a:pt x="232" y="252"/>
                </a:lnTo>
                <a:lnTo>
                  <a:pt x="232" y="254"/>
                </a:lnTo>
                <a:lnTo>
                  <a:pt x="233" y="254"/>
                </a:lnTo>
                <a:lnTo>
                  <a:pt x="234" y="254"/>
                </a:lnTo>
                <a:lnTo>
                  <a:pt x="234" y="253"/>
                </a:lnTo>
                <a:lnTo>
                  <a:pt x="234" y="251"/>
                </a:lnTo>
                <a:lnTo>
                  <a:pt x="234" y="250"/>
                </a:lnTo>
                <a:lnTo>
                  <a:pt x="234" y="249"/>
                </a:lnTo>
                <a:lnTo>
                  <a:pt x="234" y="248"/>
                </a:lnTo>
                <a:lnTo>
                  <a:pt x="237" y="248"/>
                </a:lnTo>
                <a:lnTo>
                  <a:pt x="237" y="250"/>
                </a:lnTo>
                <a:lnTo>
                  <a:pt x="237" y="252"/>
                </a:lnTo>
                <a:lnTo>
                  <a:pt x="237" y="253"/>
                </a:lnTo>
                <a:lnTo>
                  <a:pt x="238" y="253"/>
                </a:lnTo>
                <a:lnTo>
                  <a:pt x="238" y="252"/>
                </a:lnTo>
                <a:lnTo>
                  <a:pt x="238" y="250"/>
                </a:lnTo>
                <a:lnTo>
                  <a:pt x="238" y="248"/>
                </a:lnTo>
                <a:lnTo>
                  <a:pt x="239" y="248"/>
                </a:lnTo>
                <a:lnTo>
                  <a:pt x="241" y="248"/>
                </a:lnTo>
                <a:lnTo>
                  <a:pt x="247" y="248"/>
                </a:lnTo>
                <a:lnTo>
                  <a:pt x="247" y="247"/>
                </a:lnTo>
                <a:lnTo>
                  <a:pt x="247" y="244"/>
                </a:lnTo>
                <a:lnTo>
                  <a:pt x="247" y="241"/>
                </a:lnTo>
                <a:lnTo>
                  <a:pt x="247" y="239"/>
                </a:lnTo>
                <a:lnTo>
                  <a:pt x="247" y="237"/>
                </a:lnTo>
                <a:lnTo>
                  <a:pt x="247" y="235"/>
                </a:lnTo>
                <a:lnTo>
                  <a:pt x="248" y="235"/>
                </a:lnTo>
                <a:lnTo>
                  <a:pt x="250" y="235"/>
                </a:lnTo>
                <a:lnTo>
                  <a:pt x="253" y="235"/>
                </a:lnTo>
                <a:lnTo>
                  <a:pt x="254" y="235"/>
                </a:lnTo>
                <a:lnTo>
                  <a:pt x="254" y="232"/>
                </a:lnTo>
                <a:lnTo>
                  <a:pt x="253" y="232"/>
                </a:lnTo>
                <a:lnTo>
                  <a:pt x="251" y="232"/>
                </a:lnTo>
                <a:lnTo>
                  <a:pt x="250" y="232"/>
                </a:lnTo>
                <a:lnTo>
                  <a:pt x="250" y="233"/>
                </a:lnTo>
                <a:lnTo>
                  <a:pt x="249" y="233"/>
                </a:lnTo>
                <a:lnTo>
                  <a:pt x="248" y="233"/>
                </a:lnTo>
                <a:lnTo>
                  <a:pt x="247" y="233"/>
                </a:lnTo>
                <a:lnTo>
                  <a:pt x="247" y="232"/>
                </a:lnTo>
                <a:lnTo>
                  <a:pt x="247" y="228"/>
                </a:lnTo>
                <a:lnTo>
                  <a:pt x="244" y="228"/>
                </a:lnTo>
                <a:lnTo>
                  <a:pt x="240" y="228"/>
                </a:lnTo>
                <a:lnTo>
                  <a:pt x="239" y="228"/>
                </a:lnTo>
                <a:lnTo>
                  <a:pt x="238" y="228"/>
                </a:lnTo>
                <a:lnTo>
                  <a:pt x="237" y="228"/>
                </a:lnTo>
                <a:lnTo>
                  <a:pt x="237" y="232"/>
                </a:lnTo>
                <a:lnTo>
                  <a:pt x="234" y="232"/>
                </a:lnTo>
                <a:lnTo>
                  <a:pt x="234" y="233"/>
                </a:lnTo>
                <a:lnTo>
                  <a:pt x="233" y="233"/>
                </a:lnTo>
                <a:lnTo>
                  <a:pt x="231" y="233"/>
                </a:lnTo>
                <a:lnTo>
                  <a:pt x="229" y="233"/>
                </a:lnTo>
                <a:lnTo>
                  <a:pt x="228" y="233"/>
                </a:lnTo>
                <a:lnTo>
                  <a:pt x="228" y="232"/>
                </a:lnTo>
                <a:lnTo>
                  <a:pt x="227" y="232"/>
                </a:lnTo>
                <a:lnTo>
                  <a:pt x="225" y="232"/>
                </a:lnTo>
                <a:lnTo>
                  <a:pt x="224" y="232"/>
                </a:lnTo>
                <a:lnTo>
                  <a:pt x="223" y="232"/>
                </a:lnTo>
                <a:lnTo>
                  <a:pt x="223" y="233"/>
                </a:lnTo>
                <a:lnTo>
                  <a:pt x="223" y="235"/>
                </a:lnTo>
                <a:lnTo>
                  <a:pt x="222" y="235"/>
                </a:lnTo>
                <a:lnTo>
                  <a:pt x="221" y="235"/>
                </a:lnTo>
                <a:lnTo>
                  <a:pt x="221" y="236"/>
                </a:lnTo>
                <a:lnTo>
                  <a:pt x="222" y="236"/>
                </a:lnTo>
                <a:lnTo>
                  <a:pt x="223" y="236"/>
                </a:lnTo>
                <a:lnTo>
                  <a:pt x="224" y="236"/>
                </a:lnTo>
                <a:lnTo>
                  <a:pt x="228" y="236"/>
                </a:lnTo>
                <a:lnTo>
                  <a:pt x="228" y="240"/>
                </a:lnTo>
                <a:lnTo>
                  <a:pt x="228" y="241"/>
                </a:lnTo>
                <a:lnTo>
                  <a:pt x="228" y="242"/>
                </a:lnTo>
                <a:lnTo>
                  <a:pt x="225" y="242"/>
                </a:lnTo>
                <a:lnTo>
                  <a:pt x="224" y="242"/>
                </a:lnTo>
                <a:lnTo>
                  <a:pt x="223" y="242"/>
                </a:lnTo>
                <a:lnTo>
                  <a:pt x="221" y="242"/>
                </a:lnTo>
                <a:lnTo>
                  <a:pt x="221" y="245"/>
                </a:lnTo>
                <a:close/>
                <a:moveTo>
                  <a:pt x="221" y="240"/>
                </a:moveTo>
                <a:lnTo>
                  <a:pt x="222" y="240"/>
                </a:lnTo>
                <a:lnTo>
                  <a:pt x="224" y="240"/>
                </a:lnTo>
                <a:lnTo>
                  <a:pt x="224" y="239"/>
                </a:lnTo>
                <a:lnTo>
                  <a:pt x="221" y="239"/>
                </a:lnTo>
                <a:lnTo>
                  <a:pt x="221" y="240"/>
                </a:lnTo>
                <a:close/>
                <a:moveTo>
                  <a:pt x="228" y="228"/>
                </a:moveTo>
                <a:lnTo>
                  <a:pt x="228" y="229"/>
                </a:lnTo>
                <a:lnTo>
                  <a:pt x="229" y="229"/>
                </a:lnTo>
                <a:lnTo>
                  <a:pt x="229" y="228"/>
                </a:lnTo>
                <a:lnTo>
                  <a:pt x="228" y="228"/>
                </a:lnTo>
                <a:close/>
                <a:moveTo>
                  <a:pt x="232" y="137"/>
                </a:moveTo>
                <a:lnTo>
                  <a:pt x="232" y="136"/>
                </a:lnTo>
                <a:lnTo>
                  <a:pt x="233" y="136"/>
                </a:lnTo>
                <a:lnTo>
                  <a:pt x="233" y="135"/>
                </a:lnTo>
                <a:lnTo>
                  <a:pt x="233" y="134"/>
                </a:lnTo>
                <a:lnTo>
                  <a:pt x="233" y="135"/>
                </a:lnTo>
                <a:lnTo>
                  <a:pt x="232" y="135"/>
                </a:lnTo>
                <a:lnTo>
                  <a:pt x="232" y="136"/>
                </a:lnTo>
                <a:lnTo>
                  <a:pt x="232" y="137"/>
                </a:lnTo>
                <a:close/>
                <a:moveTo>
                  <a:pt x="232" y="139"/>
                </a:moveTo>
                <a:lnTo>
                  <a:pt x="232" y="140"/>
                </a:lnTo>
                <a:lnTo>
                  <a:pt x="232" y="141"/>
                </a:lnTo>
                <a:lnTo>
                  <a:pt x="232" y="142"/>
                </a:lnTo>
                <a:lnTo>
                  <a:pt x="233" y="142"/>
                </a:lnTo>
                <a:lnTo>
                  <a:pt x="233" y="141"/>
                </a:lnTo>
                <a:lnTo>
                  <a:pt x="233" y="140"/>
                </a:lnTo>
                <a:lnTo>
                  <a:pt x="233" y="139"/>
                </a:lnTo>
                <a:lnTo>
                  <a:pt x="232" y="139"/>
                </a:lnTo>
                <a:close/>
                <a:moveTo>
                  <a:pt x="234" y="187"/>
                </a:moveTo>
                <a:lnTo>
                  <a:pt x="234" y="189"/>
                </a:lnTo>
                <a:lnTo>
                  <a:pt x="234" y="190"/>
                </a:lnTo>
                <a:lnTo>
                  <a:pt x="236" y="190"/>
                </a:lnTo>
                <a:lnTo>
                  <a:pt x="237" y="190"/>
                </a:lnTo>
                <a:lnTo>
                  <a:pt x="237" y="187"/>
                </a:lnTo>
                <a:lnTo>
                  <a:pt x="237" y="186"/>
                </a:lnTo>
                <a:lnTo>
                  <a:pt x="236" y="186"/>
                </a:lnTo>
                <a:lnTo>
                  <a:pt x="234" y="186"/>
                </a:lnTo>
                <a:lnTo>
                  <a:pt x="234" y="187"/>
                </a:lnTo>
                <a:close/>
                <a:moveTo>
                  <a:pt x="239" y="178"/>
                </a:moveTo>
                <a:lnTo>
                  <a:pt x="240" y="178"/>
                </a:lnTo>
                <a:lnTo>
                  <a:pt x="240" y="176"/>
                </a:lnTo>
                <a:lnTo>
                  <a:pt x="239" y="176"/>
                </a:lnTo>
                <a:lnTo>
                  <a:pt x="239" y="178"/>
                </a:lnTo>
                <a:close/>
                <a:moveTo>
                  <a:pt x="240" y="190"/>
                </a:moveTo>
                <a:lnTo>
                  <a:pt x="246" y="190"/>
                </a:lnTo>
                <a:lnTo>
                  <a:pt x="247" y="190"/>
                </a:lnTo>
                <a:lnTo>
                  <a:pt x="247" y="189"/>
                </a:lnTo>
                <a:lnTo>
                  <a:pt x="247" y="187"/>
                </a:lnTo>
                <a:lnTo>
                  <a:pt x="247" y="186"/>
                </a:lnTo>
                <a:lnTo>
                  <a:pt x="246" y="186"/>
                </a:lnTo>
                <a:lnTo>
                  <a:pt x="245" y="186"/>
                </a:lnTo>
                <a:lnTo>
                  <a:pt x="244" y="186"/>
                </a:lnTo>
                <a:lnTo>
                  <a:pt x="242" y="186"/>
                </a:lnTo>
                <a:lnTo>
                  <a:pt x="241" y="186"/>
                </a:lnTo>
                <a:lnTo>
                  <a:pt x="240" y="186"/>
                </a:lnTo>
                <a:lnTo>
                  <a:pt x="240" y="190"/>
                </a:lnTo>
                <a:close/>
                <a:moveTo>
                  <a:pt x="240" y="222"/>
                </a:moveTo>
                <a:lnTo>
                  <a:pt x="241" y="222"/>
                </a:lnTo>
                <a:lnTo>
                  <a:pt x="242" y="222"/>
                </a:lnTo>
                <a:lnTo>
                  <a:pt x="244" y="222"/>
                </a:lnTo>
                <a:lnTo>
                  <a:pt x="245" y="222"/>
                </a:lnTo>
                <a:lnTo>
                  <a:pt x="246" y="222"/>
                </a:lnTo>
                <a:lnTo>
                  <a:pt x="247" y="222"/>
                </a:lnTo>
                <a:lnTo>
                  <a:pt x="247" y="220"/>
                </a:lnTo>
                <a:lnTo>
                  <a:pt x="240" y="220"/>
                </a:lnTo>
                <a:lnTo>
                  <a:pt x="240" y="222"/>
                </a:lnTo>
                <a:close/>
                <a:moveTo>
                  <a:pt x="247" y="132"/>
                </a:moveTo>
                <a:lnTo>
                  <a:pt x="248" y="132"/>
                </a:lnTo>
                <a:lnTo>
                  <a:pt x="248" y="131"/>
                </a:lnTo>
                <a:lnTo>
                  <a:pt x="247" y="131"/>
                </a:lnTo>
                <a:lnTo>
                  <a:pt x="247" y="132"/>
                </a:lnTo>
                <a:close/>
                <a:moveTo>
                  <a:pt x="247" y="211"/>
                </a:moveTo>
                <a:lnTo>
                  <a:pt x="248" y="211"/>
                </a:lnTo>
                <a:lnTo>
                  <a:pt x="249" y="211"/>
                </a:lnTo>
                <a:lnTo>
                  <a:pt x="247" y="211"/>
                </a:lnTo>
                <a:close/>
                <a:moveTo>
                  <a:pt x="247" y="215"/>
                </a:moveTo>
                <a:lnTo>
                  <a:pt x="249" y="215"/>
                </a:lnTo>
                <a:lnTo>
                  <a:pt x="249" y="214"/>
                </a:lnTo>
                <a:lnTo>
                  <a:pt x="247" y="214"/>
                </a:lnTo>
                <a:lnTo>
                  <a:pt x="247" y="215"/>
                </a:lnTo>
                <a:close/>
                <a:moveTo>
                  <a:pt x="254" y="217"/>
                </a:moveTo>
                <a:lnTo>
                  <a:pt x="254" y="219"/>
                </a:lnTo>
                <a:lnTo>
                  <a:pt x="254" y="220"/>
                </a:lnTo>
                <a:lnTo>
                  <a:pt x="254" y="223"/>
                </a:lnTo>
                <a:lnTo>
                  <a:pt x="254" y="224"/>
                </a:lnTo>
                <a:lnTo>
                  <a:pt x="254" y="225"/>
                </a:lnTo>
                <a:lnTo>
                  <a:pt x="254" y="227"/>
                </a:lnTo>
                <a:lnTo>
                  <a:pt x="254" y="228"/>
                </a:lnTo>
                <a:lnTo>
                  <a:pt x="254" y="229"/>
                </a:lnTo>
                <a:lnTo>
                  <a:pt x="255" y="229"/>
                </a:lnTo>
                <a:lnTo>
                  <a:pt x="255" y="228"/>
                </a:lnTo>
                <a:lnTo>
                  <a:pt x="256" y="228"/>
                </a:lnTo>
                <a:lnTo>
                  <a:pt x="258" y="228"/>
                </a:lnTo>
                <a:lnTo>
                  <a:pt x="258" y="232"/>
                </a:lnTo>
                <a:lnTo>
                  <a:pt x="259" y="232"/>
                </a:lnTo>
                <a:lnTo>
                  <a:pt x="259" y="228"/>
                </a:lnTo>
                <a:lnTo>
                  <a:pt x="262" y="228"/>
                </a:lnTo>
                <a:lnTo>
                  <a:pt x="263" y="228"/>
                </a:lnTo>
                <a:lnTo>
                  <a:pt x="263" y="227"/>
                </a:lnTo>
                <a:lnTo>
                  <a:pt x="263" y="226"/>
                </a:lnTo>
                <a:lnTo>
                  <a:pt x="263" y="225"/>
                </a:lnTo>
                <a:lnTo>
                  <a:pt x="263" y="224"/>
                </a:lnTo>
                <a:lnTo>
                  <a:pt x="263" y="223"/>
                </a:lnTo>
                <a:lnTo>
                  <a:pt x="263" y="222"/>
                </a:lnTo>
                <a:lnTo>
                  <a:pt x="263" y="219"/>
                </a:lnTo>
                <a:lnTo>
                  <a:pt x="263" y="217"/>
                </a:lnTo>
                <a:lnTo>
                  <a:pt x="263" y="216"/>
                </a:lnTo>
                <a:lnTo>
                  <a:pt x="263" y="215"/>
                </a:lnTo>
                <a:lnTo>
                  <a:pt x="259" y="215"/>
                </a:lnTo>
                <a:lnTo>
                  <a:pt x="256" y="215"/>
                </a:lnTo>
                <a:lnTo>
                  <a:pt x="254" y="215"/>
                </a:lnTo>
                <a:lnTo>
                  <a:pt x="254" y="217"/>
                </a:lnTo>
                <a:close/>
                <a:moveTo>
                  <a:pt x="255" y="202"/>
                </a:moveTo>
                <a:lnTo>
                  <a:pt x="255" y="203"/>
                </a:lnTo>
                <a:lnTo>
                  <a:pt x="256" y="203"/>
                </a:lnTo>
                <a:lnTo>
                  <a:pt x="256" y="202"/>
                </a:lnTo>
                <a:lnTo>
                  <a:pt x="255" y="202"/>
                </a:lnTo>
                <a:close/>
                <a:moveTo>
                  <a:pt x="258" y="202"/>
                </a:moveTo>
                <a:lnTo>
                  <a:pt x="258" y="208"/>
                </a:lnTo>
                <a:lnTo>
                  <a:pt x="259" y="208"/>
                </a:lnTo>
                <a:lnTo>
                  <a:pt x="259" y="203"/>
                </a:lnTo>
                <a:lnTo>
                  <a:pt x="259" y="202"/>
                </a:lnTo>
                <a:lnTo>
                  <a:pt x="258" y="202"/>
                </a:lnTo>
                <a:close/>
                <a:moveTo>
                  <a:pt x="263" y="252"/>
                </a:moveTo>
                <a:lnTo>
                  <a:pt x="263" y="253"/>
                </a:lnTo>
                <a:lnTo>
                  <a:pt x="267" y="253"/>
                </a:lnTo>
                <a:lnTo>
                  <a:pt x="268" y="253"/>
                </a:lnTo>
                <a:lnTo>
                  <a:pt x="268" y="250"/>
                </a:lnTo>
                <a:lnTo>
                  <a:pt x="268" y="249"/>
                </a:lnTo>
                <a:lnTo>
                  <a:pt x="272" y="249"/>
                </a:lnTo>
                <a:lnTo>
                  <a:pt x="273" y="249"/>
                </a:lnTo>
                <a:lnTo>
                  <a:pt x="273" y="244"/>
                </a:lnTo>
                <a:lnTo>
                  <a:pt x="273" y="241"/>
                </a:lnTo>
                <a:lnTo>
                  <a:pt x="272" y="241"/>
                </a:lnTo>
                <a:lnTo>
                  <a:pt x="266" y="241"/>
                </a:lnTo>
                <a:lnTo>
                  <a:pt x="265" y="241"/>
                </a:lnTo>
                <a:lnTo>
                  <a:pt x="266" y="242"/>
                </a:lnTo>
                <a:lnTo>
                  <a:pt x="267" y="242"/>
                </a:lnTo>
                <a:lnTo>
                  <a:pt x="267" y="243"/>
                </a:lnTo>
                <a:lnTo>
                  <a:pt x="267" y="244"/>
                </a:lnTo>
                <a:lnTo>
                  <a:pt x="268" y="244"/>
                </a:lnTo>
                <a:lnTo>
                  <a:pt x="268" y="245"/>
                </a:lnTo>
                <a:lnTo>
                  <a:pt x="268" y="247"/>
                </a:lnTo>
                <a:lnTo>
                  <a:pt x="268" y="251"/>
                </a:lnTo>
                <a:lnTo>
                  <a:pt x="267" y="251"/>
                </a:lnTo>
                <a:lnTo>
                  <a:pt x="266" y="251"/>
                </a:lnTo>
                <a:lnTo>
                  <a:pt x="264" y="251"/>
                </a:lnTo>
                <a:lnTo>
                  <a:pt x="263" y="251"/>
                </a:lnTo>
                <a:lnTo>
                  <a:pt x="263" y="252"/>
                </a:lnTo>
                <a:close/>
                <a:moveTo>
                  <a:pt x="266" y="189"/>
                </a:moveTo>
                <a:lnTo>
                  <a:pt x="266" y="191"/>
                </a:lnTo>
                <a:lnTo>
                  <a:pt x="266" y="189"/>
                </a:lnTo>
                <a:close/>
                <a:moveTo>
                  <a:pt x="270" y="215"/>
                </a:moveTo>
                <a:lnTo>
                  <a:pt x="270" y="214"/>
                </a:lnTo>
                <a:lnTo>
                  <a:pt x="271" y="212"/>
                </a:lnTo>
                <a:lnTo>
                  <a:pt x="271" y="211"/>
                </a:lnTo>
                <a:lnTo>
                  <a:pt x="272" y="211"/>
                </a:lnTo>
                <a:lnTo>
                  <a:pt x="272" y="209"/>
                </a:lnTo>
                <a:lnTo>
                  <a:pt x="272" y="208"/>
                </a:lnTo>
                <a:lnTo>
                  <a:pt x="272" y="209"/>
                </a:lnTo>
                <a:lnTo>
                  <a:pt x="271" y="211"/>
                </a:lnTo>
                <a:lnTo>
                  <a:pt x="270" y="215"/>
                </a:lnTo>
                <a:close/>
                <a:moveTo>
                  <a:pt x="270" y="189"/>
                </a:moveTo>
                <a:lnTo>
                  <a:pt x="270" y="191"/>
                </a:lnTo>
                <a:lnTo>
                  <a:pt x="271" y="191"/>
                </a:lnTo>
                <a:lnTo>
                  <a:pt x="272" y="191"/>
                </a:lnTo>
                <a:lnTo>
                  <a:pt x="272" y="189"/>
                </a:lnTo>
                <a:lnTo>
                  <a:pt x="271" y="189"/>
                </a:lnTo>
                <a:lnTo>
                  <a:pt x="270" y="189"/>
                </a:lnTo>
                <a:close/>
                <a:moveTo>
                  <a:pt x="271" y="193"/>
                </a:moveTo>
                <a:lnTo>
                  <a:pt x="271" y="194"/>
                </a:lnTo>
                <a:lnTo>
                  <a:pt x="271" y="195"/>
                </a:lnTo>
                <a:lnTo>
                  <a:pt x="272" y="195"/>
                </a:lnTo>
                <a:lnTo>
                  <a:pt x="272" y="193"/>
                </a:lnTo>
                <a:lnTo>
                  <a:pt x="271" y="193"/>
                </a:lnTo>
                <a:close/>
                <a:moveTo>
                  <a:pt x="274" y="173"/>
                </a:moveTo>
                <a:lnTo>
                  <a:pt x="274" y="175"/>
                </a:lnTo>
                <a:lnTo>
                  <a:pt x="276" y="175"/>
                </a:lnTo>
                <a:lnTo>
                  <a:pt x="277" y="175"/>
                </a:lnTo>
                <a:lnTo>
                  <a:pt x="277" y="173"/>
                </a:lnTo>
                <a:lnTo>
                  <a:pt x="274" y="173"/>
                </a:lnTo>
                <a:close/>
                <a:moveTo>
                  <a:pt x="279" y="243"/>
                </a:moveTo>
                <a:lnTo>
                  <a:pt x="279" y="245"/>
                </a:lnTo>
                <a:lnTo>
                  <a:pt x="279" y="247"/>
                </a:lnTo>
                <a:lnTo>
                  <a:pt x="279" y="248"/>
                </a:lnTo>
                <a:lnTo>
                  <a:pt x="279" y="250"/>
                </a:lnTo>
                <a:lnTo>
                  <a:pt x="279" y="253"/>
                </a:lnTo>
                <a:lnTo>
                  <a:pt x="280" y="253"/>
                </a:lnTo>
                <a:lnTo>
                  <a:pt x="280" y="249"/>
                </a:lnTo>
                <a:lnTo>
                  <a:pt x="280" y="248"/>
                </a:lnTo>
                <a:lnTo>
                  <a:pt x="282" y="248"/>
                </a:lnTo>
                <a:lnTo>
                  <a:pt x="283" y="248"/>
                </a:lnTo>
                <a:lnTo>
                  <a:pt x="284" y="248"/>
                </a:lnTo>
                <a:lnTo>
                  <a:pt x="287" y="248"/>
                </a:lnTo>
                <a:lnTo>
                  <a:pt x="288" y="248"/>
                </a:lnTo>
                <a:lnTo>
                  <a:pt x="289" y="248"/>
                </a:lnTo>
                <a:lnTo>
                  <a:pt x="290" y="248"/>
                </a:lnTo>
                <a:lnTo>
                  <a:pt x="291" y="247"/>
                </a:lnTo>
                <a:lnTo>
                  <a:pt x="291" y="248"/>
                </a:lnTo>
                <a:lnTo>
                  <a:pt x="291" y="247"/>
                </a:lnTo>
                <a:lnTo>
                  <a:pt x="291" y="242"/>
                </a:lnTo>
                <a:lnTo>
                  <a:pt x="291" y="241"/>
                </a:lnTo>
                <a:lnTo>
                  <a:pt x="288" y="241"/>
                </a:lnTo>
                <a:lnTo>
                  <a:pt x="284" y="241"/>
                </a:lnTo>
                <a:lnTo>
                  <a:pt x="283" y="241"/>
                </a:lnTo>
                <a:lnTo>
                  <a:pt x="280" y="241"/>
                </a:lnTo>
                <a:lnTo>
                  <a:pt x="279" y="241"/>
                </a:lnTo>
                <a:lnTo>
                  <a:pt x="279" y="243"/>
                </a:lnTo>
                <a:close/>
                <a:moveTo>
                  <a:pt x="290" y="253"/>
                </a:moveTo>
                <a:lnTo>
                  <a:pt x="291" y="253"/>
                </a:lnTo>
                <a:lnTo>
                  <a:pt x="291" y="252"/>
                </a:lnTo>
                <a:lnTo>
                  <a:pt x="290" y="252"/>
                </a:lnTo>
                <a:lnTo>
                  <a:pt x="290" y="253"/>
                </a:lnTo>
                <a:close/>
                <a:moveTo>
                  <a:pt x="298" y="216"/>
                </a:moveTo>
                <a:lnTo>
                  <a:pt x="303" y="216"/>
                </a:lnTo>
                <a:lnTo>
                  <a:pt x="303" y="215"/>
                </a:lnTo>
                <a:lnTo>
                  <a:pt x="300" y="215"/>
                </a:lnTo>
                <a:lnTo>
                  <a:pt x="299" y="215"/>
                </a:lnTo>
                <a:lnTo>
                  <a:pt x="298" y="215"/>
                </a:lnTo>
                <a:lnTo>
                  <a:pt x="298" y="216"/>
                </a:lnTo>
                <a:close/>
                <a:moveTo>
                  <a:pt x="298" y="250"/>
                </a:moveTo>
                <a:lnTo>
                  <a:pt x="298" y="252"/>
                </a:lnTo>
                <a:lnTo>
                  <a:pt x="298" y="253"/>
                </a:lnTo>
                <a:lnTo>
                  <a:pt x="299" y="253"/>
                </a:lnTo>
                <a:lnTo>
                  <a:pt x="300" y="253"/>
                </a:lnTo>
                <a:lnTo>
                  <a:pt x="301" y="253"/>
                </a:lnTo>
                <a:lnTo>
                  <a:pt x="301" y="250"/>
                </a:lnTo>
                <a:lnTo>
                  <a:pt x="298" y="250"/>
                </a:lnTo>
                <a:close/>
                <a:moveTo>
                  <a:pt x="207" y="144"/>
                </a:moveTo>
                <a:lnTo>
                  <a:pt x="208" y="144"/>
                </a:lnTo>
                <a:lnTo>
                  <a:pt x="214" y="144"/>
                </a:lnTo>
                <a:lnTo>
                  <a:pt x="218" y="144"/>
                </a:lnTo>
                <a:lnTo>
                  <a:pt x="218" y="141"/>
                </a:lnTo>
                <a:lnTo>
                  <a:pt x="218" y="140"/>
                </a:lnTo>
                <a:lnTo>
                  <a:pt x="218" y="139"/>
                </a:lnTo>
                <a:lnTo>
                  <a:pt x="216" y="139"/>
                </a:lnTo>
                <a:lnTo>
                  <a:pt x="215" y="139"/>
                </a:lnTo>
                <a:lnTo>
                  <a:pt x="214" y="139"/>
                </a:lnTo>
                <a:lnTo>
                  <a:pt x="214" y="137"/>
                </a:lnTo>
                <a:lnTo>
                  <a:pt x="212" y="137"/>
                </a:lnTo>
                <a:lnTo>
                  <a:pt x="211" y="137"/>
                </a:lnTo>
                <a:lnTo>
                  <a:pt x="210" y="137"/>
                </a:lnTo>
                <a:lnTo>
                  <a:pt x="208" y="137"/>
                </a:lnTo>
                <a:lnTo>
                  <a:pt x="207" y="137"/>
                </a:lnTo>
                <a:lnTo>
                  <a:pt x="207" y="140"/>
                </a:lnTo>
                <a:lnTo>
                  <a:pt x="207" y="144"/>
                </a:lnTo>
                <a:close/>
                <a:moveTo>
                  <a:pt x="250" y="232"/>
                </a:moveTo>
                <a:lnTo>
                  <a:pt x="250" y="231"/>
                </a:lnTo>
                <a:lnTo>
                  <a:pt x="250" y="228"/>
                </a:lnTo>
                <a:lnTo>
                  <a:pt x="249" y="228"/>
                </a:lnTo>
                <a:lnTo>
                  <a:pt x="248" y="228"/>
                </a:lnTo>
                <a:lnTo>
                  <a:pt x="248" y="229"/>
                </a:lnTo>
                <a:lnTo>
                  <a:pt x="248" y="231"/>
                </a:lnTo>
                <a:lnTo>
                  <a:pt x="248" y="232"/>
                </a:lnTo>
                <a:lnTo>
                  <a:pt x="249" y="232"/>
                </a:lnTo>
                <a:lnTo>
                  <a:pt x="250" y="232"/>
                </a:lnTo>
                <a:close/>
                <a:moveTo>
                  <a:pt x="247" y="248"/>
                </a:moveTo>
                <a:lnTo>
                  <a:pt x="247" y="249"/>
                </a:lnTo>
                <a:lnTo>
                  <a:pt x="249" y="249"/>
                </a:lnTo>
                <a:lnTo>
                  <a:pt x="249" y="248"/>
                </a:lnTo>
                <a:lnTo>
                  <a:pt x="247" y="248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246" name="Freeform 732">
            <a:extLst>
              <a:ext uri="{FF2B5EF4-FFF2-40B4-BE49-F238E27FC236}">
                <a16:creationId xmlns:a16="http://schemas.microsoft.com/office/drawing/2014/main" id="{242F39F7-CAEA-2592-ED90-F89E7B18B28C}"/>
              </a:ext>
            </a:extLst>
          </p:cNvPr>
          <p:cNvSpPr>
            <a:spLocks noEditPoints="1"/>
          </p:cNvSpPr>
          <p:nvPr/>
        </p:nvSpPr>
        <p:spPr bwMode="auto">
          <a:xfrm>
            <a:off x="3997774" y="2299011"/>
            <a:ext cx="659461" cy="597327"/>
          </a:xfrm>
          <a:custGeom>
            <a:avLst/>
            <a:gdLst>
              <a:gd name="T0" fmla="*/ 466 w 467"/>
              <a:gd name="T1" fmla="*/ 147 h 423"/>
              <a:gd name="T2" fmla="*/ 465 w 467"/>
              <a:gd name="T3" fmla="*/ 164 h 423"/>
              <a:gd name="T4" fmla="*/ 435 w 467"/>
              <a:gd name="T5" fmla="*/ 148 h 423"/>
              <a:gd name="T6" fmla="*/ 410 w 467"/>
              <a:gd name="T7" fmla="*/ 172 h 423"/>
              <a:gd name="T8" fmla="*/ 380 w 467"/>
              <a:gd name="T9" fmla="*/ 72 h 423"/>
              <a:gd name="T10" fmla="*/ 1 w 467"/>
              <a:gd name="T11" fmla="*/ 262 h 423"/>
              <a:gd name="T12" fmla="*/ 22 w 467"/>
              <a:gd name="T13" fmla="*/ 225 h 423"/>
              <a:gd name="T14" fmla="*/ 20 w 467"/>
              <a:gd name="T15" fmla="*/ 164 h 423"/>
              <a:gd name="T16" fmla="*/ 6 w 467"/>
              <a:gd name="T17" fmla="*/ 131 h 423"/>
              <a:gd name="T18" fmla="*/ 51 w 467"/>
              <a:gd name="T19" fmla="*/ 125 h 423"/>
              <a:gd name="T20" fmla="*/ 82 w 467"/>
              <a:gd name="T21" fmla="*/ 105 h 423"/>
              <a:gd name="T22" fmla="*/ 129 w 467"/>
              <a:gd name="T23" fmla="*/ 85 h 423"/>
              <a:gd name="T24" fmla="*/ 175 w 467"/>
              <a:gd name="T25" fmla="*/ 69 h 423"/>
              <a:gd name="T26" fmla="*/ 193 w 467"/>
              <a:gd name="T27" fmla="*/ 58 h 423"/>
              <a:gd name="T28" fmla="*/ 245 w 467"/>
              <a:gd name="T29" fmla="*/ 48 h 423"/>
              <a:gd name="T30" fmla="*/ 264 w 467"/>
              <a:gd name="T31" fmla="*/ 28 h 423"/>
              <a:gd name="T32" fmla="*/ 288 w 467"/>
              <a:gd name="T33" fmla="*/ 10 h 423"/>
              <a:gd name="T34" fmla="*/ 313 w 467"/>
              <a:gd name="T35" fmla="*/ 25 h 423"/>
              <a:gd name="T36" fmla="*/ 376 w 467"/>
              <a:gd name="T37" fmla="*/ 63 h 423"/>
              <a:gd name="T38" fmla="*/ 341 w 467"/>
              <a:gd name="T39" fmla="*/ 72 h 423"/>
              <a:gd name="T40" fmla="*/ 338 w 467"/>
              <a:gd name="T41" fmla="*/ 99 h 423"/>
              <a:gd name="T42" fmla="*/ 370 w 467"/>
              <a:gd name="T43" fmla="*/ 98 h 423"/>
              <a:gd name="T44" fmla="*/ 390 w 467"/>
              <a:gd name="T45" fmla="*/ 95 h 423"/>
              <a:gd name="T46" fmla="*/ 402 w 467"/>
              <a:gd name="T47" fmla="*/ 119 h 423"/>
              <a:gd name="T48" fmla="*/ 413 w 467"/>
              <a:gd name="T49" fmla="*/ 141 h 423"/>
              <a:gd name="T50" fmla="*/ 387 w 467"/>
              <a:gd name="T51" fmla="*/ 146 h 423"/>
              <a:gd name="T52" fmla="*/ 396 w 467"/>
              <a:gd name="T53" fmla="*/ 170 h 423"/>
              <a:gd name="T54" fmla="*/ 352 w 467"/>
              <a:gd name="T55" fmla="*/ 166 h 423"/>
              <a:gd name="T56" fmla="*/ 350 w 467"/>
              <a:gd name="T57" fmla="*/ 189 h 423"/>
              <a:gd name="T58" fmla="*/ 383 w 467"/>
              <a:gd name="T59" fmla="*/ 183 h 423"/>
              <a:gd name="T60" fmla="*/ 376 w 467"/>
              <a:gd name="T61" fmla="*/ 208 h 423"/>
              <a:gd name="T62" fmla="*/ 387 w 467"/>
              <a:gd name="T63" fmla="*/ 215 h 423"/>
              <a:gd name="T64" fmla="*/ 405 w 467"/>
              <a:gd name="T65" fmla="*/ 203 h 423"/>
              <a:gd name="T66" fmla="*/ 428 w 467"/>
              <a:gd name="T67" fmla="*/ 183 h 423"/>
              <a:gd name="T68" fmla="*/ 413 w 467"/>
              <a:gd name="T69" fmla="*/ 157 h 423"/>
              <a:gd name="T70" fmla="*/ 427 w 467"/>
              <a:gd name="T71" fmla="*/ 171 h 423"/>
              <a:gd name="T72" fmla="*/ 441 w 467"/>
              <a:gd name="T73" fmla="*/ 190 h 423"/>
              <a:gd name="T74" fmla="*/ 466 w 467"/>
              <a:gd name="T75" fmla="*/ 215 h 423"/>
              <a:gd name="T76" fmla="*/ 462 w 467"/>
              <a:gd name="T77" fmla="*/ 253 h 423"/>
              <a:gd name="T78" fmla="*/ 462 w 467"/>
              <a:gd name="T79" fmla="*/ 322 h 423"/>
              <a:gd name="T80" fmla="*/ 464 w 467"/>
              <a:gd name="T81" fmla="*/ 380 h 423"/>
              <a:gd name="T82" fmla="*/ 407 w 467"/>
              <a:gd name="T83" fmla="*/ 422 h 423"/>
              <a:gd name="T84" fmla="*/ 310 w 467"/>
              <a:gd name="T85" fmla="*/ 382 h 423"/>
              <a:gd name="T86" fmla="*/ 309 w 467"/>
              <a:gd name="T87" fmla="*/ 332 h 423"/>
              <a:gd name="T88" fmla="*/ 307 w 467"/>
              <a:gd name="T89" fmla="*/ 264 h 423"/>
              <a:gd name="T90" fmla="*/ 262 w 467"/>
              <a:gd name="T91" fmla="*/ 232 h 423"/>
              <a:gd name="T92" fmla="*/ 218 w 467"/>
              <a:gd name="T93" fmla="*/ 241 h 423"/>
              <a:gd name="T94" fmla="*/ 134 w 467"/>
              <a:gd name="T95" fmla="*/ 241 h 423"/>
              <a:gd name="T96" fmla="*/ 79 w 467"/>
              <a:gd name="T97" fmla="*/ 263 h 423"/>
              <a:gd name="T98" fmla="*/ 62 w 467"/>
              <a:gd name="T99" fmla="*/ 123 h 423"/>
              <a:gd name="T100" fmla="*/ 206 w 467"/>
              <a:gd name="T101" fmla="*/ 65 h 423"/>
              <a:gd name="T102" fmla="*/ 280 w 467"/>
              <a:gd name="T103" fmla="*/ 173 h 423"/>
              <a:gd name="T104" fmla="*/ 311 w 467"/>
              <a:gd name="T105" fmla="*/ 150 h 423"/>
              <a:gd name="T106" fmla="*/ 261 w 467"/>
              <a:gd name="T107" fmla="*/ 164 h 423"/>
              <a:gd name="T108" fmla="*/ 312 w 467"/>
              <a:gd name="T109" fmla="*/ 213 h 423"/>
              <a:gd name="T110" fmla="*/ 335 w 467"/>
              <a:gd name="T111" fmla="*/ 318 h 423"/>
              <a:gd name="T112" fmla="*/ 366 w 467"/>
              <a:gd name="T113" fmla="*/ 318 h 423"/>
              <a:gd name="T114" fmla="*/ 385 w 467"/>
              <a:gd name="T115" fmla="*/ 368 h 423"/>
              <a:gd name="T116" fmla="*/ 432 w 467"/>
              <a:gd name="T117" fmla="*/ 390 h 423"/>
              <a:gd name="T118" fmla="*/ 388 w 467"/>
              <a:gd name="T119" fmla="*/ 349 h 423"/>
              <a:gd name="T120" fmla="*/ 390 w 467"/>
              <a:gd name="T121" fmla="*/ 115 h 423"/>
              <a:gd name="T122" fmla="*/ 311 w 467"/>
              <a:gd name="T123" fmla="*/ 170 h 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67" h="423">
                <a:moveTo>
                  <a:pt x="441" y="163"/>
                </a:moveTo>
                <a:lnTo>
                  <a:pt x="441" y="162"/>
                </a:lnTo>
                <a:lnTo>
                  <a:pt x="441" y="161"/>
                </a:lnTo>
                <a:lnTo>
                  <a:pt x="441" y="158"/>
                </a:lnTo>
                <a:lnTo>
                  <a:pt x="441" y="157"/>
                </a:lnTo>
                <a:lnTo>
                  <a:pt x="442" y="156"/>
                </a:lnTo>
                <a:lnTo>
                  <a:pt x="442" y="155"/>
                </a:lnTo>
                <a:lnTo>
                  <a:pt x="442" y="154"/>
                </a:lnTo>
                <a:lnTo>
                  <a:pt x="441" y="153"/>
                </a:lnTo>
                <a:lnTo>
                  <a:pt x="441" y="152"/>
                </a:lnTo>
                <a:lnTo>
                  <a:pt x="441" y="150"/>
                </a:lnTo>
                <a:lnTo>
                  <a:pt x="444" y="150"/>
                </a:lnTo>
                <a:lnTo>
                  <a:pt x="448" y="150"/>
                </a:lnTo>
                <a:lnTo>
                  <a:pt x="449" y="150"/>
                </a:lnTo>
                <a:lnTo>
                  <a:pt x="451" y="150"/>
                </a:lnTo>
                <a:lnTo>
                  <a:pt x="452" y="150"/>
                </a:lnTo>
                <a:lnTo>
                  <a:pt x="454" y="150"/>
                </a:lnTo>
                <a:lnTo>
                  <a:pt x="454" y="148"/>
                </a:lnTo>
                <a:lnTo>
                  <a:pt x="454" y="147"/>
                </a:lnTo>
                <a:lnTo>
                  <a:pt x="456" y="147"/>
                </a:lnTo>
                <a:lnTo>
                  <a:pt x="456" y="141"/>
                </a:lnTo>
                <a:lnTo>
                  <a:pt x="456" y="140"/>
                </a:lnTo>
                <a:lnTo>
                  <a:pt x="456" y="138"/>
                </a:lnTo>
                <a:lnTo>
                  <a:pt x="459" y="138"/>
                </a:lnTo>
                <a:lnTo>
                  <a:pt x="460" y="138"/>
                </a:lnTo>
                <a:lnTo>
                  <a:pt x="462" y="138"/>
                </a:lnTo>
                <a:lnTo>
                  <a:pt x="462" y="141"/>
                </a:lnTo>
                <a:lnTo>
                  <a:pt x="460" y="141"/>
                </a:lnTo>
                <a:lnTo>
                  <a:pt x="460" y="145"/>
                </a:lnTo>
                <a:lnTo>
                  <a:pt x="459" y="145"/>
                </a:lnTo>
                <a:lnTo>
                  <a:pt x="458" y="145"/>
                </a:lnTo>
                <a:lnTo>
                  <a:pt x="458" y="147"/>
                </a:lnTo>
                <a:lnTo>
                  <a:pt x="461" y="147"/>
                </a:lnTo>
                <a:lnTo>
                  <a:pt x="466" y="147"/>
                </a:lnTo>
                <a:lnTo>
                  <a:pt x="466" y="150"/>
                </a:lnTo>
                <a:lnTo>
                  <a:pt x="467" y="150"/>
                </a:lnTo>
                <a:lnTo>
                  <a:pt x="467" y="148"/>
                </a:lnTo>
                <a:lnTo>
                  <a:pt x="467" y="145"/>
                </a:lnTo>
                <a:lnTo>
                  <a:pt x="467" y="144"/>
                </a:lnTo>
                <a:lnTo>
                  <a:pt x="467" y="142"/>
                </a:lnTo>
                <a:lnTo>
                  <a:pt x="467" y="141"/>
                </a:lnTo>
                <a:lnTo>
                  <a:pt x="466" y="141"/>
                </a:lnTo>
                <a:lnTo>
                  <a:pt x="466" y="140"/>
                </a:lnTo>
                <a:lnTo>
                  <a:pt x="466" y="138"/>
                </a:lnTo>
                <a:lnTo>
                  <a:pt x="467" y="138"/>
                </a:lnTo>
                <a:lnTo>
                  <a:pt x="467" y="140"/>
                </a:lnTo>
                <a:lnTo>
                  <a:pt x="467" y="141"/>
                </a:lnTo>
                <a:lnTo>
                  <a:pt x="467" y="142"/>
                </a:lnTo>
                <a:lnTo>
                  <a:pt x="467" y="144"/>
                </a:lnTo>
                <a:lnTo>
                  <a:pt x="467" y="145"/>
                </a:lnTo>
                <a:lnTo>
                  <a:pt x="467" y="146"/>
                </a:lnTo>
                <a:lnTo>
                  <a:pt x="467" y="147"/>
                </a:lnTo>
                <a:lnTo>
                  <a:pt x="467" y="148"/>
                </a:lnTo>
                <a:lnTo>
                  <a:pt x="467" y="149"/>
                </a:lnTo>
                <a:lnTo>
                  <a:pt x="467" y="150"/>
                </a:lnTo>
                <a:lnTo>
                  <a:pt x="467" y="152"/>
                </a:lnTo>
                <a:lnTo>
                  <a:pt x="467" y="153"/>
                </a:lnTo>
                <a:lnTo>
                  <a:pt x="467" y="154"/>
                </a:lnTo>
                <a:lnTo>
                  <a:pt x="467" y="155"/>
                </a:lnTo>
                <a:lnTo>
                  <a:pt x="467" y="156"/>
                </a:lnTo>
                <a:lnTo>
                  <a:pt x="467" y="157"/>
                </a:lnTo>
                <a:lnTo>
                  <a:pt x="467" y="158"/>
                </a:lnTo>
                <a:lnTo>
                  <a:pt x="467" y="159"/>
                </a:lnTo>
                <a:lnTo>
                  <a:pt x="467" y="161"/>
                </a:lnTo>
                <a:lnTo>
                  <a:pt x="467" y="162"/>
                </a:lnTo>
                <a:lnTo>
                  <a:pt x="467" y="163"/>
                </a:lnTo>
                <a:lnTo>
                  <a:pt x="467" y="164"/>
                </a:lnTo>
                <a:lnTo>
                  <a:pt x="465" y="164"/>
                </a:lnTo>
                <a:lnTo>
                  <a:pt x="464" y="164"/>
                </a:lnTo>
                <a:lnTo>
                  <a:pt x="462" y="164"/>
                </a:lnTo>
                <a:lnTo>
                  <a:pt x="460" y="164"/>
                </a:lnTo>
                <a:lnTo>
                  <a:pt x="456" y="164"/>
                </a:lnTo>
                <a:lnTo>
                  <a:pt x="454" y="164"/>
                </a:lnTo>
                <a:lnTo>
                  <a:pt x="454" y="163"/>
                </a:lnTo>
                <a:lnTo>
                  <a:pt x="454" y="162"/>
                </a:lnTo>
                <a:lnTo>
                  <a:pt x="454" y="161"/>
                </a:lnTo>
                <a:lnTo>
                  <a:pt x="454" y="159"/>
                </a:lnTo>
                <a:lnTo>
                  <a:pt x="454" y="158"/>
                </a:lnTo>
                <a:lnTo>
                  <a:pt x="454" y="157"/>
                </a:lnTo>
                <a:lnTo>
                  <a:pt x="453" y="157"/>
                </a:lnTo>
                <a:lnTo>
                  <a:pt x="451" y="157"/>
                </a:lnTo>
                <a:lnTo>
                  <a:pt x="450" y="157"/>
                </a:lnTo>
                <a:lnTo>
                  <a:pt x="448" y="157"/>
                </a:lnTo>
                <a:lnTo>
                  <a:pt x="448" y="158"/>
                </a:lnTo>
                <a:lnTo>
                  <a:pt x="448" y="161"/>
                </a:lnTo>
                <a:lnTo>
                  <a:pt x="448" y="162"/>
                </a:lnTo>
                <a:lnTo>
                  <a:pt x="448" y="163"/>
                </a:lnTo>
                <a:lnTo>
                  <a:pt x="448" y="164"/>
                </a:lnTo>
                <a:lnTo>
                  <a:pt x="445" y="164"/>
                </a:lnTo>
                <a:lnTo>
                  <a:pt x="443" y="164"/>
                </a:lnTo>
                <a:lnTo>
                  <a:pt x="441" y="164"/>
                </a:lnTo>
                <a:lnTo>
                  <a:pt x="441" y="163"/>
                </a:lnTo>
                <a:close/>
                <a:moveTo>
                  <a:pt x="441" y="169"/>
                </a:moveTo>
                <a:lnTo>
                  <a:pt x="441" y="166"/>
                </a:lnTo>
                <a:lnTo>
                  <a:pt x="442" y="166"/>
                </a:lnTo>
                <a:lnTo>
                  <a:pt x="443" y="166"/>
                </a:lnTo>
                <a:lnTo>
                  <a:pt x="444" y="166"/>
                </a:lnTo>
                <a:lnTo>
                  <a:pt x="445" y="166"/>
                </a:lnTo>
                <a:lnTo>
                  <a:pt x="445" y="169"/>
                </a:lnTo>
                <a:lnTo>
                  <a:pt x="442" y="169"/>
                </a:lnTo>
                <a:lnTo>
                  <a:pt x="441" y="169"/>
                </a:lnTo>
                <a:close/>
                <a:moveTo>
                  <a:pt x="435" y="148"/>
                </a:moveTo>
                <a:lnTo>
                  <a:pt x="435" y="147"/>
                </a:lnTo>
                <a:lnTo>
                  <a:pt x="435" y="146"/>
                </a:lnTo>
                <a:lnTo>
                  <a:pt x="435" y="145"/>
                </a:lnTo>
                <a:lnTo>
                  <a:pt x="441" y="145"/>
                </a:lnTo>
                <a:lnTo>
                  <a:pt x="441" y="146"/>
                </a:lnTo>
                <a:lnTo>
                  <a:pt x="441" y="147"/>
                </a:lnTo>
                <a:lnTo>
                  <a:pt x="441" y="148"/>
                </a:lnTo>
                <a:lnTo>
                  <a:pt x="441" y="149"/>
                </a:lnTo>
                <a:lnTo>
                  <a:pt x="441" y="150"/>
                </a:lnTo>
                <a:lnTo>
                  <a:pt x="439" y="150"/>
                </a:lnTo>
                <a:lnTo>
                  <a:pt x="437" y="150"/>
                </a:lnTo>
                <a:lnTo>
                  <a:pt x="435" y="150"/>
                </a:lnTo>
                <a:lnTo>
                  <a:pt x="435" y="148"/>
                </a:lnTo>
                <a:close/>
                <a:moveTo>
                  <a:pt x="419" y="131"/>
                </a:moveTo>
                <a:lnTo>
                  <a:pt x="423" y="131"/>
                </a:lnTo>
                <a:lnTo>
                  <a:pt x="423" y="133"/>
                </a:lnTo>
                <a:lnTo>
                  <a:pt x="423" y="135"/>
                </a:lnTo>
                <a:lnTo>
                  <a:pt x="423" y="138"/>
                </a:lnTo>
                <a:lnTo>
                  <a:pt x="422" y="138"/>
                </a:lnTo>
                <a:lnTo>
                  <a:pt x="419" y="138"/>
                </a:lnTo>
                <a:lnTo>
                  <a:pt x="419" y="132"/>
                </a:lnTo>
                <a:lnTo>
                  <a:pt x="419" y="131"/>
                </a:lnTo>
                <a:close/>
                <a:moveTo>
                  <a:pt x="416" y="150"/>
                </a:moveTo>
                <a:lnTo>
                  <a:pt x="416" y="147"/>
                </a:lnTo>
                <a:lnTo>
                  <a:pt x="416" y="145"/>
                </a:lnTo>
                <a:lnTo>
                  <a:pt x="422" y="145"/>
                </a:lnTo>
                <a:lnTo>
                  <a:pt x="422" y="146"/>
                </a:lnTo>
                <a:lnTo>
                  <a:pt x="422" y="147"/>
                </a:lnTo>
                <a:lnTo>
                  <a:pt x="422" y="150"/>
                </a:lnTo>
                <a:lnTo>
                  <a:pt x="421" y="150"/>
                </a:lnTo>
                <a:lnTo>
                  <a:pt x="417" y="150"/>
                </a:lnTo>
                <a:lnTo>
                  <a:pt x="416" y="150"/>
                </a:lnTo>
                <a:close/>
                <a:moveTo>
                  <a:pt x="410" y="175"/>
                </a:moveTo>
                <a:lnTo>
                  <a:pt x="410" y="172"/>
                </a:lnTo>
                <a:lnTo>
                  <a:pt x="413" y="172"/>
                </a:lnTo>
                <a:lnTo>
                  <a:pt x="414" y="173"/>
                </a:lnTo>
                <a:lnTo>
                  <a:pt x="413" y="173"/>
                </a:lnTo>
                <a:lnTo>
                  <a:pt x="413" y="175"/>
                </a:lnTo>
                <a:lnTo>
                  <a:pt x="411" y="175"/>
                </a:lnTo>
                <a:lnTo>
                  <a:pt x="410" y="175"/>
                </a:lnTo>
                <a:lnTo>
                  <a:pt x="410" y="177"/>
                </a:lnTo>
                <a:lnTo>
                  <a:pt x="410" y="175"/>
                </a:lnTo>
                <a:close/>
                <a:moveTo>
                  <a:pt x="409" y="149"/>
                </a:moveTo>
                <a:lnTo>
                  <a:pt x="409" y="148"/>
                </a:lnTo>
                <a:lnTo>
                  <a:pt x="410" y="148"/>
                </a:lnTo>
                <a:lnTo>
                  <a:pt x="410" y="149"/>
                </a:lnTo>
                <a:lnTo>
                  <a:pt x="409" y="149"/>
                </a:lnTo>
                <a:close/>
                <a:moveTo>
                  <a:pt x="406" y="179"/>
                </a:moveTo>
                <a:lnTo>
                  <a:pt x="406" y="177"/>
                </a:lnTo>
                <a:lnTo>
                  <a:pt x="407" y="177"/>
                </a:lnTo>
                <a:lnTo>
                  <a:pt x="407" y="180"/>
                </a:lnTo>
                <a:lnTo>
                  <a:pt x="406" y="180"/>
                </a:lnTo>
                <a:lnTo>
                  <a:pt x="406" y="179"/>
                </a:lnTo>
                <a:close/>
                <a:moveTo>
                  <a:pt x="405" y="139"/>
                </a:moveTo>
                <a:lnTo>
                  <a:pt x="405" y="138"/>
                </a:lnTo>
                <a:lnTo>
                  <a:pt x="406" y="138"/>
                </a:lnTo>
                <a:lnTo>
                  <a:pt x="406" y="139"/>
                </a:lnTo>
                <a:lnTo>
                  <a:pt x="405" y="140"/>
                </a:lnTo>
                <a:lnTo>
                  <a:pt x="405" y="139"/>
                </a:lnTo>
                <a:close/>
                <a:moveTo>
                  <a:pt x="380" y="72"/>
                </a:moveTo>
                <a:lnTo>
                  <a:pt x="385" y="72"/>
                </a:lnTo>
                <a:lnTo>
                  <a:pt x="385" y="73"/>
                </a:lnTo>
                <a:lnTo>
                  <a:pt x="383" y="73"/>
                </a:lnTo>
                <a:lnTo>
                  <a:pt x="383" y="75"/>
                </a:lnTo>
                <a:lnTo>
                  <a:pt x="382" y="75"/>
                </a:lnTo>
                <a:lnTo>
                  <a:pt x="381" y="75"/>
                </a:lnTo>
                <a:lnTo>
                  <a:pt x="380" y="75"/>
                </a:lnTo>
                <a:lnTo>
                  <a:pt x="380" y="72"/>
                </a:lnTo>
                <a:close/>
                <a:moveTo>
                  <a:pt x="363" y="74"/>
                </a:moveTo>
                <a:lnTo>
                  <a:pt x="363" y="75"/>
                </a:lnTo>
                <a:lnTo>
                  <a:pt x="364" y="75"/>
                </a:lnTo>
                <a:lnTo>
                  <a:pt x="363" y="75"/>
                </a:lnTo>
                <a:lnTo>
                  <a:pt x="363" y="74"/>
                </a:lnTo>
                <a:close/>
                <a:moveTo>
                  <a:pt x="356" y="92"/>
                </a:moveTo>
                <a:lnTo>
                  <a:pt x="356" y="91"/>
                </a:lnTo>
                <a:lnTo>
                  <a:pt x="356" y="90"/>
                </a:lnTo>
                <a:lnTo>
                  <a:pt x="356" y="92"/>
                </a:lnTo>
                <a:close/>
                <a:moveTo>
                  <a:pt x="345" y="89"/>
                </a:moveTo>
                <a:lnTo>
                  <a:pt x="347" y="89"/>
                </a:lnTo>
                <a:lnTo>
                  <a:pt x="347" y="90"/>
                </a:lnTo>
                <a:lnTo>
                  <a:pt x="346" y="90"/>
                </a:lnTo>
                <a:lnTo>
                  <a:pt x="346" y="89"/>
                </a:lnTo>
                <a:lnTo>
                  <a:pt x="345" y="89"/>
                </a:lnTo>
                <a:close/>
                <a:moveTo>
                  <a:pt x="303" y="163"/>
                </a:moveTo>
                <a:lnTo>
                  <a:pt x="304" y="163"/>
                </a:lnTo>
                <a:lnTo>
                  <a:pt x="305" y="163"/>
                </a:lnTo>
                <a:lnTo>
                  <a:pt x="305" y="164"/>
                </a:lnTo>
                <a:lnTo>
                  <a:pt x="303" y="164"/>
                </a:lnTo>
                <a:lnTo>
                  <a:pt x="303" y="163"/>
                </a:lnTo>
                <a:close/>
                <a:moveTo>
                  <a:pt x="0" y="280"/>
                </a:moveTo>
                <a:lnTo>
                  <a:pt x="0" y="279"/>
                </a:lnTo>
                <a:lnTo>
                  <a:pt x="1" y="278"/>
                </a:lnTo>
                <a:lnTo>
                  <a:pt x="1" y="276"/>
                </a:lnTo>
                <a:lnTo>
                  <a:pt x="1" y="275"/>
                </a:lnTo>
                <a:lnTo>
                  <a:pt x="1" y="274"/>
                </a:lnTo>
                <a:lnTo>
                  <a:pt x="1" y="273"/>
                </a:lnTo>
                <a:lnTo>
                  <a:pt x="1" y="270"/>
                </a:lnTo>
                <a:lnTo>
                  <a:pt x="1" y="269"/>
                </a:lnTo>
                <a:lnTo>
                  <a:pt x="1" y="266"/>
                </a:lnTo>
                <a:lnTo>
                  <a:pt x="1" y="265"/>
                </a:lnTo>
                <a:lnTo>
                  <a:pt x="1" y="263"/>
                </a:lnTo>
                <a:lnTo>
                  <a:pt x="1" y="262"/>
                </a:lnTo>
                <a:lnTo>
                  <a:pt x="1" y="259"/>
                </a:lnTo>
                <a:lnTo>
                  <a:pt x="1" y="258"/>
                </a:lnTo>
                <a:lnTo>
                  <a:pt x="1" y="257"/>
                </a:lnTo>
                <a:lnTo>
                  <a:pt x="1" y="256"/>
                </a:lnTo>
                <a:lnTo>
                  <a:pt x="2" y="255"/>
                </a:lnTo>
                <a:lnTo>
                  <a:pt x="1" y="254"/>
                </a:lnTo>
                <a:lnTo>
                  <a:pt x="2" y="254"/>
                </a:lnTo>
                <a:lnTo>
                  <a:pt x="2" y="253"/>
                </a:lnTo>
                <a:lnTo>
                  <a:pt x="2" y="246"/>
                </a:lnTo>
                <a:lnTo>
                  <a:pt x="2" y="245"/>
                </a:lnTo>
                <a:lnTo>
                  <a:pt x="2" y="244"/>
                </a:lnTo>
                <a:lnTo>
                  <a:pt x="2" y="242"/>
                </a:lnTo>
                <a:lnTo>
                  <a:pt x="2" y="241"/>
                </a:lnTo>
                <a:lnTo>
                  <a:pt x="3" y="240"/>
                </a:lnTo>
                <a:lnTo>
                  <a:pt x="3" y="239"/>
                </a:lnTo>
                <a:lnTo>
                  <a:pt x="3" y="238"/>
                </a:lnTo>
                <a:lnTo>
                  <a:pt x="3" y="237"/>
                </a:lnTo>
                <a:lnTo>
                  <a:pt x="4" y="237"/>
                </a:lnTo>
                <a:lnTo>
                  <a:pt x="4" y="236"/>
                </a:lnTo>
                <a:lnTo>
                  <a:pt x="5" y="234"/>
                </a:lnTo>
                <a:lnTo>
                  <a:pt x="9" y="232"/>
                </a:lnTo>
                <a:lnTo>
                  <a:pt x="10" y="232"/>
                </a:lnTo>
                <a:lnTo>
                  <a:pt x="11" y="231"/>
                </a:lnTo>
                <a:lnTo>
                  <a:pt x="12" y="231"/>
                </a:lnTo>
                <a:lnTo>
                  <a:pt x="14" y="231"/>
                </a:lnTo>
                <a:lnTo>
                  <a:pt x="16" y="230"/>
                </a:lnTo>
                <a:lnTo>
                  <a:pt x="17" y="230"/>
                </a:lnTo>
                <a:lnTo>
                  <a:pt x="18" y="230"/>
                </a:lnTo>
                <a:lnTo>
                  <a:pt x="19" y="229"/>
                </a:lnTo>
                <a:lnTo>
                  <a:pt x="20" y="229"/>
                </a:lnTo>
                <a:lnTo>
                  <a:pt x="21" y="228"/>
                </a:lnTo>
                <a:lnTo>
                  <a:pt x="21" y="226"/>
                </a:lnTo>
                <a:lnTo>
                  <a:pt x="22" y="226"/>
                </a:lnTo>
                <a:lnTo>
                  <a:pt x="22" y="225"/>
                </a:lnTo>
                <a:lnTo>
                  <a:pt x="22" y="222"/>
                </a:lnTo>
                <a:lnTo>
                  <a:pt x="21" y="216"/>
                </a:lnTo>
                <a:lnTo>
                  <a:pt x="21" y="215"/>
                </a:lnTo>
                <a:lnTo>
                  <a:pt x="18" y="209"/>
                </a:lnTo>
                <a:lnTo>
                  <a:pt x="16" y="206"/>
                </a:lnTo>
                <a:lnTo>
                  <a:pt x="16" y="205"/>
                </a:lnTo>
                <a:lnTo>
                  <a:pt x="14" y="205"/>
                </a:lnTo>
                <a:lnTo>
                  <a:pt x="14" y="204"/>
                </a:lnTo>
                <a:lnTo>
                  <a:pt x="14" y="203"/>
                </a:lnTo>
                <a:lnTo>
                  <a:pt x="13" y="202"/>
                </a:lnTo>
                <a:lnTo>
                  <a:pt x="12" y="199"/>
                </a:lnTo>
                <a:lnTo>
                  <a:pt x="11" y="196"/>
                </a:lnTo>
                <a:lnTo>
                  <a:pt x="10" y="191"/>
                </a:lnTo>
                <a:lnTo>
                  <a:pt x="10" y="190"/>
                </a:lnTo>
                <a:lnTo>
                  <a:pt x="9" y="188"/>
                </a:lnTo>
                <a:lnTo>
                  <a:pt x="9" y="187"/>
                </a:lnTo>
                <a:lnTo>
                  <a:pt x="9" y="186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1" y="181"/>
                </a:lnTo>
                <a:lnTo>
                  <a:pt x="13" y="179"/>
                </a:lnTo>
                <a:lnTo>
                  <a:pt x="14" y="178"/>
                </a:lnTo>
                <a:lnTo>
                  <a:pt x="16" y="177"/>
                </a:lnTo>
                <a:lnTo>
                  <a:pt x="19" y="172"/>
                </a:lnTo>
                <a:lnTo>
                  <a:pt x="20" y="172"/>
                </a:lnTo>
                <a:lnTo>
                  <a:pt x="22" y="170"/>
                </a:lnTo>
                <a:lnTo>
                  <a:pt x="23" y="167"/>
                </a:lnTo>
                <a:lnTo>
                  <a:pt x="25" y="167"/>
                </a:lnTo>
                <a:lnTo>
                  <a:pt x="25" y="166"/>
                </a:lnTo>
                <a:lnTo>
                  <a:pt x="26" y="165"/>
                </a:lnTo>
                <a:lnTo>
                  <a:pt x="26" y="164"/>
                </a:lnTo>
                <a:lnTo>
                  <a:pt x="23" y="164"/>
                </a:lnTo>
                <a:lnTo>
                  <a:pt x="20" y="164"/>
                </a:lnTo>
                <a:lnTo>
                  <a:pt x="19" y="164"/>
                </a:lnTo>
                <a:lnTo>
                  <a:pt x="18" y="164"/>
                </a:lnTo>
                <a:lnTo>
                  <a:pt x="18" y="163"/>
                </a:lnTo>
                <a:lnTo>
                  <a:pt x="18" y="161"/>
                </a:lnTo>
                <a:lnTo>
                  <a:pt x="18" y="159"/>
                </a:lnTo>
                <a:lnTo>
                  <a:pt x="18" y="158"/>
                </a:lnTo>
                <a:lnTo>
                  <a:pt x="18" y="157"/>
                </a:lnTo>
                <a:lnTo>
                  <a:pt x="18" y="156"/>
                </a:lnTo>
                <a:lnTo>
                  <a:pt x="18" y="155"/>
                </a:lnTo>
                <a:lnTo>
                  <a:pt x="18" y="154"/>
                </a:lnTo>
                <a:lnTo>
                  <a:pt x="18" y="153"/>
                </a:lnTo>
                <a:lnTo>
                  <a:pt x="18" y="152"/>
                </a:lnTo>
                <a:lnTo>
                  <a:pt x="12" y="152"/>
                </a:lnTo>
                <a:lnTo>
                  <a:pt x="10" y="152"/>
                </a:lnTo>
                <a:lnTo>
                  <a:pt x="9" y="152"/>
                </a:lnTo>
                <a:lnTo>
                  <a:pt x="8" y="152"/>
                </a:lnTo>
                <a:lnTo>
                  <a:pt x="6" y="152"/>
                </a:lnTo>
                <a:lnTo>
                  <a:pt x="5" y="152"/>
                </a:lnTo>
                <a:lnTo>
                  <a:pt x="4" y="152"/>
                </a:lnTo>
                <a:lnTo>
                  <a:pt x="4" y="150"/>
                </a:lnTo>
                <a:lnTo>
                  <a:pt x="4" y="149"/>
                </a:lnTo>
                <a:lnTo>
                  <a:pt x="4" y="148"/>
                </a:lnTo>
                <a:lnTo>
                  <a:pt x="4" y="146"/>
                </a:lnTo>
                <a:lnTo>
                  <a:pt x="4" y="145"/>
                </a:lnTo>
                <a:lnTo>
                  <a:pt x="4" y="144"/>
                </a:lnTo>
                <a:lnTo>
                  <a:pt x="4" y="142"/>
                </a:lnTo>
                <a:lnTo>
                  <a:pt x="4" y="140"/>
                </a:lnTo>
                <a:lnTo>
                  <a:pt x="4" y="138"/>
                </a:lnTo>
                <a:lnTo>
                  <a:pt x="4" y="137"/>
                </a:lnTo>
                <a:lnTo>
                  <a:pt x="4" y="136"/>
                </a:lnTo>
                <a:lnTo>
                  <a:pt x="4" y="132"/>
                </a:lnTo>
                <a:lnTo>
                  <a:pt x="4" y="131"/>
                </a:lnTo>
                <a:lnTo>
                  <a:pt x="5" y="131"/>
                </a:lnTo>
                <a:lnTo>
                  <a:pt x="6" y="131"/>
                </a:lnTo>
                <a:lnTo>
                  <a:pt x="13" y="131"/>
                </a:lnTo>
                <a:lnTo>
                  <a:pt x="18" y="131"/>
                </a:lnTo>
                <a:lnTo>
                  <a:pt x="23" y="131"/>
                </a:lnTo>
                <a:lnTo>
                  <a:pt x="27" y="131"/>
                </a:lnTo>
                <a:lnTo>
                  <a:pt x="30" y="131"/>
                </a:lnTo>
                <a:lnTo>
                  <a:pt x="30" y="137"/>
                </a:lnTo>
                <a:lnTo>
                  <a:pt x="30" y="138"/>
                </a:lnTo>
                <a:lnTo>
                  <a:pt x="31" y="138"/>
                </a:lnTo>
                <a:lnTo>
                  <a:pt x="34" y="138"/>
                </a:lnTo>
                <a:lnTo>
                  <a:pt x="35" y="138"/>
                </a:lnTo>
                <a:lnTo>
                  <a:pt x="36" y="138"/>
                </a:lnTo>
                <a:lnTo>
                  <a:pt x="37" y="138"/>
                </a:lnTo>
                <a:lnTo>
                  <a:pt x="38" y="138"/>
                </a:lnTo>
                <a:lnTo>
                  <a:pt x="39" y="137"/>
                </a:lnTo>
                <a:lnTo>
                  <a:pt x="40" y="136"/>
                </a:lnTo>
                <a:lnTo>
                  <a:pt x="42" y="135"/>
                </a:lnTo>
                <a:lnTo>
                  <a:pt x="43" y="132"/>
                </a:lnTo>
                <a:lnTo>
                  <a:pt x="44" y="131"/>
                </a:lnTo>
                <a:lnTo>
                  <a:pt x="44" y="136"/>
                </a:lnTo>
                <a:lnTo>
                  <a:pt x="44" y="137"/>
                </a:lnTo>
                <a:lnTo>
                  <a:pt x="44" y="138"/>
                </a:lnTo>
                <a:lnTo>
                  <a:pt x="57" y="138"/>
                </a:lnTo>
                <a:lnTo>
                  <a:pt x="57" y="137"/>
                </a:lnTo>
                <a:lnTo>
                  <a:pt x="57" y="136"/>
                </a:lnTo>
                <a:lnTo>
                  <a:pt x="57" y="135"/>
                </a:lnTo>
                <a:lnTo>
                  <a:pt x="57" y="133"/>
                </a:lnTo>
                <a:lnTo>
                  <a:pt x="57" y="130"/>
                </a:lnTo>
                <a:lnTo>
                  <a:pt x="57" y="128"/>
                </a:lnTo>
                <a:lnTo>
                  <a:pt x="57" y="127"/>
                </a:lnTo>
                <a:lnTo>
                  <a:pt x="56" y="127"/>
                </a:lnTo>
                <a:lnTo>
                  <a:pt x="53" y="127"/>
                </a:lnTo>
                <a:lnTo>
                  <a:pt x="52" y="127"/>
                </a:lnTo>
                <a:lnTo>
                  <a:pt x="51" y="127"/>
                </a:lnTo>
                <a:lnTo>
                  <a:pt x="51" y="125"/>
                </a:lnTo>
                <a:lnTo>
                  <a:pt x="51" y="124"/>
                </a:lnTo>
                <a:lnTo>
                  <a:pt x="53" y="124"/>
                </a:lnTo>
                <a:lnTo>
                  <a:pt x="56" y="125"/>
                </a:lnTo>
                <a:lnTo>
                  <a:pt x="57" y="125"/>
                </a:lnTo>
                <a:lnTo>
                  <a:pt x="60" y="125"/>
                </a:lnTo>
                <a:lnTo>
                  <a:pt x="60" y="124"/>
                </a:lnTo>
                <a:lnTo>
                  <a:pt x="60" y="122"/>
                </a:lnTo>
                <a:lnTo>
                  <a:pt x="62" y="121"/>
                </a:lnTo>
                <a:lnTo>
                  <a:pt x="62" y="120"/>
                </a:lnTo>
                <a:lnTo>
                  <a:pt x="63" y="120"/>
                </a:lnTo>
                <a:lnTo>
                  <a:pt x="63" y="119"/>
                </a:lnTo>
                <a:lnTo>
                  <a:pt x="63" y="117"/>
                </a:lnTo>
                <a:lnTo>
                  <a:pt x="63" y="115"/>
                </a:lnTo>
                <a:lnTo>
                  <a:pt x="63" y="114"/>
                </a:lnTo>
                <a:lnTo>
                  <a:pt x="63" y="113"/>
                </a:lnTo>
                <a:lnTo>
                  <a:pt x="63" y="112"/>
                </a:lnTo>
                <a:lnTo>
                  <a:pt x="65" y="112"/>
                </a:lnTo>
                <a:lnTo>
                  <a:pt x="68" y="112"/>
                </a:lnTo>
                <a:lnTo>
                  <a:pt x="69" y="112"/>
                </a:lnTo>
                <a:lnTo>
                  <a:pt x="70" y="112"/>
                </a:lnTo>
                <a:lnTo>
                  <a:pt x="70" y="111"/>
                </a:lnTo>
                <a:lnTo>
                  <a:pt x="70" y="110"/>
                </a:lnTo>
                <a:lnTo>
                  <a:pt x="69" y="110"/>
                </a:lnTo>
                <a:lnTo>
                  <a:pt x="69" y="108"/>
                </a:lnTo>
                <a:lnTo>
                  <a:pt x="69" y="107"/>
                </a:lnTo>
                <a:lnTo>
                  <a:pt x="69" y="106"/>
                </a:lnTo>
                <a:lnTo>
                  <a:pt x="69" y="105"/>
                </a:lnTo>
                <a:lnTo>
                  <a:pt x="71" y="105"/>
                </a:lnTo>
                <a:lnTo>
                  <a:pt x="72" y="105"/>
                </a:lnTo>
                <a:lnTo>
                  <a:pt x="74" y="105"/>
                </a:lnTo>
                <a:lnTo>
                  <a:pt x="78" y="105"/>
                </a:lnTo>
                <a:lnTo>
                  <a:pt x="79" y="105"/>
                </a:lnTo>
                <a:lnTo>
                  <a:pt x="80" y="105"/>
                </a:lnTo>
                <a:lnTo>
                  <a:pt x="82" y="105"/>
                </a:lnTo>
                <a:lnTo>
                  <a:pt x="83" y="105"/>
                </a:lnTo>
                <a:lnTo>
                  <a:pt x="86" y="105"/>
                </a:lnTo>
                <a:lnTo>
                  <a:pt x="87" y="105"/>
                </a:lnTo>
                <a:lnTo>
                  <a:pt x="87" y="104"/>
                </a:lnTo>
                <a:lnTo>
                  <a:pt x="88" y="104"/>
                </a:lnTo>
                <a:lnTo>
                  <a:pt x="88" y="103"/>
                </a:lnTo>
                <a:lnTo>
                  <a:pt x="89" y="100"/>
                </a:lnTo>
                <a:lnTo>
                  <a:pt x="89" y="99"/>
                </a:lnTo>
                <a:lnTo>
                  <a:pt x="90" y="99"/>
                </a:lnTo>
                <a:lnTo>
                  <a:pt x="90" y="98"/>
                </a:lnTo>
                <a:lnTo>
                  <a:pt x="89" y="98"/>
                </a:lnTo>
                <a:lnTo>
                  <a:pt x="88" y="98"/>
                </a:lnTo>
                <a:lnTo>
                  <a:pt x="88" y="97"/>
                </a:lnTo>
                <a:lnTo>
                  <a:pt x="88" y="91"/>
                </a:lnTo>
                <a:lnTo>
                  <a:pt x="89" y="91"/>
                </a:lnTo>
                <a:lnTo>
                  <a:pt x="95" y="91"/>
                </a:lnTo>
                <a:lnTo>
                  <a:pt x="98" y="91"/>
                </a:lnTo>
                <a:lnTo>
                  <a:pt x="100" y="91"/>
                </a:lnTo>
                <a:lnTo>
                  <a:pt x="102" y="91"/>
                </a:lnTo>
                <a:lnTo>
                  <a:pt x="102" y="86"/>
                </a:lnTo>
                <a:lnTo>
                  <a:pt x="102" y="85"/>
                </a:lnTo>
                <a:lnTo>
                  <a:pt x="107" y="85"/>
                </a:lnTo>
                <a:lnTo>
                  <a:pt x="108" y="85"/>
                </a:lnTo>
                <a:lnTo>
                  <a:pt x="113" y="85"/>
                </a:lnTo>
                <a:lnTo>
                  <a:pt x="114" y="85"/>
                </a:lnTo>
                <a:lnTo>
                  <a:pt x="115" y="85"/>
                </a:lnTo>
                <a:lnTo>
                  <a:pt x="116" y="85"/>
                </a:lnTo>
                <a:lnTo>
                  <a:pt x="117" y="85"/>
                </a:lnTo>
                <a:lnTo>
                  <a:pt x="120" y="85"/>
                </a:lnTo>
                <a:lnTo>
                  <a:pt x="121" y="85"/>
                </a:lnTo>
                <a:lnTo>
                  <a:pt x="123" y="85"/>
                </a:lnTo>
                <a:lnTo>
                  <a:pt x="124" y="85"/>
                </a:lnTo>
                <a:lnTo>
                  <a:pt x="128" y="85"/>
                </a:lnTo>
                <a:lnTo>
                  <a:pt x="129" y="85"/>
                </a:lnTo>
                <a:lnTo>
                  <a:pt x="130" y="85"/>
                </a:lnTo>
                <a:lnTo>
                  <a:pt x="131" y="85"/>
                </a:lnTo>
                <a:lnTo>
                  <a:pt x="133" y="85"/>
                </a:lnTo>
                <a:lnTo>
                  <a:pt x="134" y="85"/>
                </a:lnTo>
                <a:lnTo>
                  <a:pt x="137" y="85"/>
                </a:lnTo>
                <a:lnTo>
                  <a:pt x="140" y="85"/>
                </a:lnTo>
                <a:lnTo>
                  <a:pt x="143" y="85"/>
                </a:lnTo>
                <a:lnTo>
                  <a:pt x="144" y="85"/>
                </a:lnTo>
                <a:lnTo>
                  <a:pt x="147" y="85"/>
                </a:lnTo>
                <a:lnTo>
                  <a:pt x="157" y="85"/>
                </a:lnTo>
                <a:lnTo>
                  <a:pt x="158" y="85"/>
                </a:lnTo>
                <a:lnTo>
                  <a:pt x="159" y="85"/>
                </a:lnTo>
                <a:lnTo>
                  <a:pt x="159" y="80"/>
                </a:lnTo>
                <a:lnTo>
                  <a:pt x="159" y="79"/>
                </a:lnTo>
                <a:lnTo>
                  <a:pt x="159" y="78"/>
                </a:lnTo>
                <a:lnTo>
                  <a:pt x="159" y="77"/>
                </a:lnTo>
                <a:lnTo>
                  <a:pt x="159" y="75"/>
                </a:lnTo>
                <a:lnTo>
                  <a:pt x="159" y="72"/>
                </a:lnTo>
                <a:lnTo>
                  <a:pt x="159" y="71"/>
                </a:lnTo>
                <a:lnTo>
                  <a:pt x="159" y="70"/>
                </a:lnTo>
                <a:lnTo>
                  <a:pt x="159" y="67"/>
                </a:lnTo>
                <a:lnTo>
                  <a:pt x="159" y="65"/>
                </a:lnTo>
                <a:lnTo>
                  <a:pt x="159" y="60"/>
                </a:lnTo>
                <a:lnTo>
                  <a:pt x="159" y="58"/>
                </a:lnTo>
                <a:lnTo>
                  <a:pt x="160" y="58"/>
                </a:lnTo>
                <a:lnTo>
                  <a:pt x="165" y="58"/>
                </a:lnTo>
                <a:lnTo>
                  <a:pt x="168" y="58"/>
                </a:lnTo>
                <a:lnTo>
                  <a:pt x="173" y="58"/>
                </a:lnTo>
                <a:lnTo>
                  <a:pt x="172" y="65"/>
                </a:lnTo>
                <a:lnTo>
                  <a:pt x="172" y="69"/>
                </a:lnTo>
                <a:lnTo>
                  <a:pt x="172" y="71"/>
                </a:lnTo>
                <a:lnTo>
                  <a:pt x="172" y="72"/>
                </a:lnTo>
                <a:lnTo>
                  <a:pt x="173" y="71"/>
                </a:lnTo>
                <a:lnTo>
                  <a:pt x="175" y="69"/>
                </a:lnTo>
                <a:lnTo>
                  <a:pt x="176" y="66"/>
                </a:lnTo>
                <a:lnTo>
                  <a:pt x="177" y="66"/>
                </a:lnTo>
                <a:lnTo>
                  <a:pt x="180" y="66"/>
                </a:lnTo>
                <a:lnTo>
                  <a:pt x="183" y="66"/>
                </a:lnTo>
                <a:lnTo>
                  <a:pt x="184" y="66"/>
                </a:lnTo>
                <a:lnTo>
                  <a:pt x="183" y="67"/>
                </a:lnTo>
                <a:lnTo>
                  <a:pt x="182" y="67"/>
                </a:lnTo>
                <a:lnTo>
                  <a:pt x="182" y="69"/>
                </a:lnTo>
                <a:lnTo>
                  <a:pt x="181" y="70"/>
                </a:lnTo>
                <a:lnTo>
                  <a:pt x="182" y="70"/>
                </a:lnTo>
                <a:lnTo>
                  <a:pt x="184" y="70"/>
                </a:lnTo>
                <a:lnTo>
                  <a:pt x="185" y="70"/>
                </a:lnTo>
                <a:lnTo>
                  <a:pt x="185" y="69"/>
                </a:lnTo>
                <a:lnTo>
                  <a:pt x="185" y="66"/>
                </a:lnTo>
                <a:lnTo>
                  <a:pt x="185" y="63"/>
                </a:lnTo>
                <a:lnTo>
                  <a:pt x="184" y="61"/>
                </a:lnTo>
                <a:lnTo>
                  <a:pt x="183" y="61"/>
                </a:lnTo>
                <a:lnTo>
                  <a:pt x="183" y="60"/>
                </a:lnTo>
                <a:lnTo>
                  <a:pt x="181" y="60"/>
                </a:lnTo>
                <a:lnTo>
                  <a:pt x="181" y="58"/>
                </a:lnTo>
                <a:lnTo>
                  <a:pt x="178" y="58"/>
                </a:lnTo>
                <a:lnTo>
                  <a:pt x="175" y="58"/>
                </a:lnTo>
                <a:lnTo>
                  <a:pt x="177" y="57"/>
                </a:lnTo>
                <a:lnTo>
                  <a:pt x="180" y="57"/>
                </a:lnTo>
                <a:lnTo>
                  <a:pt x="184" y="57"/>
                </a:lnTo>
                <a:lnTo>
                  <a:pt x="185" y="56"/>
                </a:lnTo>
                <a:lnTo>
                  <a:pt x="186" y="55"/>
                </a:lnTo>
                <a:lnTo>
                  <a:pt x="189" y="54"/>
                </a:lnTo>
                <a:lnTo>
                  <a:pt x="192" y="54"/>
                </a:lnTo>
                <a:lnTo>
                  <a:pt x="192" y="55"/>
                </a:lnTo>
                <a:lnTo>
                  <a:pt x="192" y="56"/>
                </a:lnTo>
                <a:lnTo>
                  <a:pt x="192" y="57"/>
                </a:lnTo>
                <a:lnTo>
                  <a:pt x="192" y="58"/>
                </a:lnTo>
                <a:lnTo>
                  <a:pt x="193" y="58"/>
                </a:lnTo>
                <a:lnTo>
                  <a:pt x="194" y="58"/>
                </a:lnTo>
                <a:lnTo>
                  <a:pt x="195" y="58"/>
                </a:lnTo>
                <a:lnTo>
                  <a:pt x="197" y="58"/>
                </a:lnTo>
                <a:lnTo>
                  <a:pt x="198" y="58"/>
                </a:lnTo>
                <a:lnTo>
                  <a:pt x="198" y="57"/>
                </a:lnTo>
                <a:lnTo>
                  <a:pt x="198" y="56"/>
                </a:lnTo>
                <a:lnTo>
                  <a:pt x="199" y="56"/>
                </a:lnTo>
                <a:lnTo>
                  <a:pt x="200" y="56"/>
                </a:lnTo>
                <a:lnTo>
                  <a:pt x="200" y="55"/>
                </a:lnTo>
                <a:lnTo>
                  <a:pt x="200" y="54"/>
                </a:lnTo>
                <a:lnTo>
                  <a:pt x="200" y="53"/>
                </a:lnTo>
                <a:lnTo>
                  <a:pt x="208" y="53"/>
                </a:lnTo>
                <a:lnTo>
                  <a:pt x="211" y="53"/>
                </a:lnTo>
                <a:lnTo>
                  <a:pt x="224" y="52"/>
                </a:lnTo>
                <a:lnTo>
                  <a:pt x="227" y="52"/>
                </a:lnTo>
                <a:lnTo>
                  <a:pt x="230" y="52"/>
                </a:lnTo>
                <a:lnTo>
                  <a:pt x="232" y="52"/>
                </a:lnTo>
                <a:lnTo>
                  <a:pt x="233" y="52"/>
                </a:lnTo>
                <a:lnTo>
                  <a:pt x="234" y="52"/>
                </a:lnTo>
                <a:lnTo>
                  <a:pt x="235" y="52"/>
                </a:lnTo>
                <a:lnTo>
                  <a:pt x="236" y="52"/>
                </a:lnTo>
                <a:lnTo>
                  <a:pt x="237" y="50"/>
                </a:lnTo>
                <a:lnTo>
                  <a:pt x="238" y="50"/>
                </a:lnTo>
                <a:lnTo>
                  <a:pt x="240" y="49"/>
                </a:lnTo>
                <a:lnTo>
                  <a:pt x="240" y="48"/>
                </a:lnTo>
                <a:lnTo>
                  <a:pt x="241" y="48"/>
                </a:lnTo>
                <a:lnTo>
                  <a:pt x="241" y="47"/>
                </a:lnTo>
                <a:lnTo>
                  <a:pt x="241" y="46"/>
                </a:lnTo>
                <a:lnTo>
                  <a:pt x="242" y="46"/>
                </a:lnTo>
                <a:lnTo>
                  <a:pt x="243" y="46"/>
                </a:lnTo>
                <a:lnTo>
                  <a:pt x="244" y="46"/>
                </a:lnTo>
                <a:lnTo>
                  <a:pt x="244" y="47"/>
                </a:lnTo>
                <a:lnTo>
                  <a:pt x="245" y="47"/>
                </a:lnTo>
                <a:lnTo>
                  <a:pt x="245" y="48"/>
                </a:lnTo>
                <a:lnTo>
                  <a:pt x="246" y="48"/>
                </a:lnTo>
                <a:lnTo>
                  <a:pt x="246" y="49"/>
                </a:lnTo>
                <a:lnTo>
                  <a:pt x="247" y="49"/>
                </a:lnTo>
                <a:lnTo>
                  <a:pt x="249" y="49"/>
                </a:lnTo>
                <a:lnTo>
                  <a:pt x="249" y="48"/>
                </a:lnTo>
                <a:lnTo>
                  <a:pt x="250" y="48"/>
                </a:lnTo>
                <a:lnTo>
                  <a:pt x="250" y="47"/>
                </a:lnTo>
                <a:lnTo>
                  <a:pt x="250" y="46"/>
                </a:lnTo>
                <a:lnTo>
                  <a:pt x="251" y="45"/>
                </a:lnTo>
                <a:lnTo>
                  <a:pt x="251" y="44"/>
                </a:lnTo>
                <a:lnTo>
                  <a:pt x="252" y="44"/>
                </a:lnTo>
                <a:lnTo>
                  <a:pt x="253" y="43"/>
                </a:lnTo>
                <a:lnTo>
                  <a:pt x="254" y="41"/>
                </a:lnTo>
                <a:lnTo>
                  <a:pt x="254" y="40"/>
                </a:lnTo>
                <a:lnTo>
                  <a:pt x="253" y="40"/>
                </a:lnTo>
                <a:lnTo>
                  <a:pt x="253" y="39"/>
                </a:lnTo>
                <a:lnTo>
                  <a:pt x="254" y="39"/>
                </a:lnTo>
                <a:lnTo>
                  <a:pt x="254" y="38"/>
                </a:lnTo>
                <a:lnTo>
                  <a:pt x="254" y="37"/>
                </a:lnTo>
                <a:lnTo>
                  <a:pt x="255" y="37"/>
                </a:lnTo>
                <a:lnTo>
                  <a:pt x="255" y="36"/>
                </a:lnTo>
                <a:lnTo>
                  <a:pt x="256" y="36"/>
                </a:lnTo>
                <a:lnTo>
                  <a:pt x="258" y="36"/>
                </a:lnTo>
                <a:lnTo>
                  <a:pt x="259" y="36"/>
                </a:lnTo>
                <a:lnTo>
                  <a:pt x="260" y="35"/>
                </a:lnTo>
                <a:lnTo>
                  <a:pt x="260" y="33"/>
                </a:lnTo>
                <a:lnTo>
                  <a:pt x="260" y="32"/>
                </a:lnTo>
                <a:lnTo>
                  <a:pt x="260" y="31"/>
                </a:lnTo>
                <a:lnTo>
                  <a:pt x="261" y="30"/>
                </a:lnTo>
                <a:lnTo>
                  <a:pt x="262" y="30"/>
                </a:lnTo>
                <a:lnTo>
                  <a:pt x="262" y="29"/>
                </a:lnTo>
                <a:lnTo>
                  <a:pt x="263" y="29"/>
                </a:lnTo>
                <a:lnTo>
                  <a:pt x="263" y="28"/>
                </a:lnTo>
                <a:lnTo>
                  <a:pt x="264" y="28"/>
                </a:lnTo>
                <a:lnTo>
                  <a:pt x="264" y="27"/>
                </a:lnTo>
                <a:lnTo>
                  <a:pt x="264" y="25"/>
                </a:lnTo>
                <a:lnTo>
                  <a:pt x="266" y="25"/>
                </a:lnTo>
                <a:lnTo>
                  <a:pt x="266" y="24"/>
                </a:lnTo>
                <a:lnTo>
                  <a:pt x="267" y="24"/>
                </a:lnTo>
                <a:lnTo>
                  <a:pt x="267" y="23"/>
                </a:lnTo>
                <a:lnTo>
                  <a:pt x="267" y="22"/>
                </a:lnTo>
                <a:lnTo>
                  <a:pt x="268" y="22"/>
                </a:lnTo>
                <a:lnTo>
                  <a:pt x="268" y="21"/>
                </a:lnTo>
                <a:lnTo>
                  <a:pt x="269" y="21"/>
                </a:lnTo>
                <a:lnTo>
                  <a:pt x="269" y="20"/>
                </a:lnTo>
                <a:lnTo>
                  <a:pt x="270" y="20"/>
                </a:lnTo>
                <a:lnTo>
                  <a:pt x="270" y="19"/>
                </a:lnTo>
                <a:lnTo>
                  <a:pt x="271" y="19"/>
                </a:lnTo>
                <a:lnTo>
                  <a:pt x="271" y="18"/>
                </a:lnTo>
                <a:lnTo>
                  <a:pt x="272" y="18"/>
                </a:lnTo>
                <a:lnTo>
                  <a:pt x="272" y="16"/>
                </a:lnTo>
                <a:lnTo>
                  <a:pt x="273" y="16"/>
                </a:lnTo>
                <a:lnTo>
                  <a:pt x="273" y="15"/>
                </a:lnTo>
                <a:lnTo>
                  <a:pt x="275" y="15"/>
                </a:lnTo>
                <a:lnTo>
                  <a:pt x="275" y="14"/>
                </a:lnTo>
                <a:lnTo>
                  <a:pt x="276" y="14"/>
                </a:lnTo>
                <a:lnTo>
                  <a:pt x="277" y="14"/>
                </a:lnTo>
                <a:lnTo>
                  <a:pt x="278" y="14"/>
                </a:lnTo>
                <a:lnTo>
                  <a:pt x="279" y="13"/>
                </a:lnTo>
                <a:lnTo>
                  <a:pt x="280" y="13"/>
                </a:lnTo>
                <a:lnTo>
                  <a:pt x="281" y="13"/>
                </a:lnTo>
                <a:lnTo>
                  <a:pt x="281" y="12"/>
                </a:lnTo>
                <a:lnTo>
                  <a:pt x="283" y="12"/>
                </a:lnTo>
                <a:lnTo>
                  <a:pt x="284" y="12"/>
                </a:lnTo>
                <a:lnTo>
                  <a:pt x="285" y="11"/>
                </a:lnTo>
                <a:lnTo>
                  <a:pt x="286" y="11"/>
                </a:lnTo>
                <a:lnTo>
                  <a:pt x="287" y="10"/>
                </a:lnTo>
                <a:lnTo>
                  <a:pt x="288" y="10"/>
                </a:lnTo>
                <a:lnTo>
                  <a:pt x="288" y="8"/>
                </a:lnTo>
                <a:lnTo>
                  <a:pt x="289" y="8"/>
                </a:lnTo>
                <a:lnTo>
                  <a:pt x="290" y="7"/>
                </a:lnTo>
                <a:lnTo>
                  <a:pt x="292" y="6"/>
                </a:lnTo>
                <a:lnTo>
                  <a:pt x="293" y="5"/>
                </a:lnTo>
                <a:lnTo>
                  <a:pt x="294" y="4"/>
                </a:lnTo>
                <a:lnTo>
                  <a:pt x="295" y="3"/>
                </a:lnTo>
                <a:lnTo>
                  <a:pt x="296" y="3"/>
                </a:lnTo>
                <a:lnTo>
                  <a:pt x="296" y="2"/>
                </a:lnTo>
                <a:lnTo>
                  <a:pt x="297" y="2"/>
                </a:lnTo>
                <a:lnTo>
                  <a:pt x="298" y="2"/>
                </a:lnTo>
                <a:lnTo>
                  <a:pt x="298" y="0"/>
                </a:lnTo>
                <a:lnTo>
                  <a:pt x="298" y="2"/>
                </a:lnTo>
                <a:lnTo>
                  <a:pt x="299" y="3"/>
                </a:lnTo>
                <a:lnTo>
                  <a:pt x="302" y="6"/>
                </a:lnTo>
                <a:lnTo>
                  <a:pt x="304" y="7"/>
                </a:lnTo>
                <a:lnTo>
                  <a:pt x="306" y="7"/>
                </a:lnTo>
                <a:lnTo>
                  <a:pt x="307" y="7"/>
                </a:lnTo>
                <a:lnTo>
                  <a:pt x="309" y="7"/>
                </a:lnTo>
                <a:lnTo>
                  <a:pt x="310" y="8"/>
                </a:lnTo>
                <a:lnTo>
                  <a:pt x="310" y="10"/>
                </a:lnTo>
                <a:lnTo>
                  <a:pt x="310" y="11"/>
                </a:lnTo>
                <a:lnTo>
                  <a:pt x="310" y="12"/>
                </a:lnTo>
                <a:lnTo>
                  <a:pt x="310" y="13"/>
                </a:lnTo>
                <a:lnTo>
                  <a:pt x="311" y="13"/>
                </a:lnTo>
                <a:lnTo>
                  <a:pt x="311" y="14"/>
                </a:lnTo>
                <a:lnTo>
                  <a:pt x="311" y="15"/>
                </a:lnTo>
                <a:lnTo>
                  <a:pt x="312" y="15"/>
                </a:lnTo>
                <a:lnTo>
                  <a:pt x="313" y="16"/>
                </a:lnTo>
                <a:lnTo>
                  <a:pt x="313" y="18"/>
                </a:lnTo>
                <a:lnTo>
                  <a:pt x="313" y="20"/>
                </a:lnTo>
                <a:lnTo>
                  <a:pt x="313" y="23"/>
                </a:lnTo>
                <a:lnTo>
                  <a:pt x="313" y="24"/>
                </a:lnTo>
                <a:lnTo>
                  <a:pt x="313" y="25"/>
                </a:lnTo>
                <a:lnTo>
                  <a:pt x="313" y="28"/>
                </a:lnTo>
                <a:lnTo>
                  <a:pt x="313" y="29"/>
                </a:lnTo>
                <a:lnTo>
                  <a:pt x="313" y="30"/>
                </a:lnTo>
                <a:lnTo>
                  <a:pt x="313" y="31"/>
                </a:lnTo>
                <a:lnTo>
                  <a:pt x="313" y="33"/>
                </a:lnTo>
                <a:lnTo>
                  <a:pt x="315" y="33"/>
                </a:lnTo>
                <a:lnTo>
                  <a:pt x="316" y="33"/>
                </a:lnTo>
                <a:lnTo>
                  <a:pt x="318" y="33"/>
                </a:lnTo>
                <a:lnTo>
                  <a:pt x="337" y="33"/>
                </a:lnTo>
                <a:lnTo>
                  <a:pt x="338" y="33"/>
                </a:lnTo>
                <a:lnTo>
                  <a:pt x="358" y="33"/>
                </a:lnTo>
                <a:lnTo>
                  <a:pt x="364" y="33"/>
                </a:lnTo>
                <a:lnTo>
                  <a:pt x="365" y="33"/>
                </a:lnTo>
                <a:lnTo>
                  <a:pt x="379" y="33"/>
                </a:lnTo>
                <a:lnTo>
                  <a:pt x="381" y="33"/>
                </a:lnTo>
                <a:lnTo>
                  <a:pt x="382" y="33"/>
                </a:lnTo>
                <a:lnTo>
                  <a:pt x="383" y="33"/>
                </a:lnTo>
                <a:lnTo>
                  <a:pt x="385" y="33"/>
                </a:lnTo>
                <a:lnTo>
                  <a:pt x="387" y="33"/>
                </a:lnTo>
                <a:lnTo>
                  <a:pt x="389" y="33"/>
                </a:lnTo>
                <a:lnTo>
                  <a:pt x="390" y="33"/>
                </a:lnTo>
                <a:lnTo>
                  <a:pt x="390" y="35"/>
                </a:lnTo>
                <a:lnTo>
                  <a:pt x="390" y="36"/>
                </a:lnTo>
                <a:lnTo>
                  <a:pt x="390" y="47"/>
                </a:lnTo>
                <a:lnTo>
                  <a:pt x="390" y="56"/>
                </a:lnTo>
                <a:lnTo>
                  <a:pt x="390" y="57"/>
                </a:lnTo>
                <a:lnTo>
                  <a:pt x="390" y="58"/>
                </a:lnTo>
                <a:lnTo>
                  <a:pt x="390" y="60"/>
                </a:lnTo>
                <a:lnTo>
                  <a:pt x="385" y="60"/>
                </a:lnTo>
                <a:lnTo>
                  <a:pt x="375" y="60"/>
                </a:lnTo>
                <a:lnTo>
                  <a:pt x="375" y="61"/>
                </a:lnTo>
                <a:lnTo>
                  <a:pt x="375" y="62"/>
                </a:lnTo>
                <a:lnTo>
                  <a:pt x="375" y="63"/>
                </a:lnTo>
                <a:lnTo>
                  <a:pt x="376" y="63"/>
                </a:lnTo>
                <a:lnTo>
                  <a:pt x="378" y="63"/>
                </a:lnTo>
                <a:lnTo>
                  <a:pt x="379" y="63"/>
                </a:lnTo>
                <a:lnTo>
                  <a:pt x="380" y="63"/>
                </a:lnTo>
                <a:lnTo>
                  <a:pt x="381" y="63"/>
                </a:lnTo>
                <a:lnTo>
                  <a:pt x="382" y="63"/>
                </a:lnTo>
                <a:lnTo>
                  <a:pt x="383" y="63"/>
                </a:lnTo>
                <a:lnTo>
                  <a:pt x="383" y="66"/>
                </a:lnTo>
                <a:lnTo>
                  <a:pt x="378" y="66"/>
                </a:lnTo>
                <a:lnTo>
                  <a:pt x="375" y="66"/>
                </a:lnTo>
                <a:lnTo>
                  <a:pt x="367" y="65"/>
                </a:lnTo>
                <a:lnTo>
                  <a:pt x="364" y="65"/>
                </a:lnTo>
                <a:lnTo>
                  <a:pt x="364" y="63"/>
                </a:lnTo>
                <a:lnTo>
                  <a:pt x="361" y="63"/>
                </a:lnTo>
                <a:lnTo>
                  <a:pt x="359" y="63"/>
                </a:lnTo>
                <a:lnTo>
                  <a:pt x="358" y="63"/>
                </a:lnTo>
                <a:lnTo>
                  <a:pt x="357" y="63"/>
                </a:lnTo>
                <a:lnTo>
                  <a:pt x="357" y="65"/>
                </a:lnTo>
                <a:lnTo>
                  <a:pt x="356" y="65"/>
                </a:lnTo>
                <a:lnTo>
                  <a:pt x="355" y="65"/>
                </a:lnTo>
                <a:lnTo>
                  <a:pt x="355" y="64"/>
                </a:lnTo>
                <a:lnTo>
                  <a:pt x="355" y="63"/>
                </a:lnTo>
                <a:lnTo>
                  <a:pt x="353" y="63"/>
                </a:lnTo>
                <a:lnTo>
                  <a:pt x="353" y="64"/>
                </a:lnTo>
                <a:lnTo>
                  <a:pt x="353" y="65"/>
                </a:lnTo>
                <a:lnTo>
                  <a:pt x="352" y="65"/>
                </a:lnTo>
                <a:lnTo>
                  <a:pt x="352" y="66"/>
                </a:lnTo>
                <a:lnTo>
                  <a:pt x="352" y="71"/>
                </a:lnTo>
                <a:lnTo>
                  <a:pt x="352" y="72"/>
                </a:lnTo>
                <a:lnTo>
                  <a:pt x="349" y="72"/>
                </a:lnTo>
                <a:lnTo>
                  <a:pt x="346" y="72"/>
                </a:lnTo>
                <a:lnTo>
                  <a:pt x="345" y="72"/>
                </a:lnTo>
                <a:lnTo>
                  <a:pt x="344" y="72"/>
                </a:lnTo>
                <a:lnTo>
                  <a:pt x="342" y="72"/>
                </a:lnTo>
                <a:lnTo>
                  <a:pt x="341" y="72"/>
                </a:lnTo>
                <a:lnTo>
                  <a:pt x="340" y="72"/>
                </a:lnTo>
                <a:lnTo>
                  <a:pt x="339" y="72"/>
                </a:lnTo>
                <a:lnTo>
                  <a:pt x="338" y="72"/>
                </a:lnTo>
                <a:lnTo>
                  <a:pt x="338" y="73"/>
                </a:lnTo>
                <a:lnTo>
                  <a:pt x="338" y="74"/>
                </a:lnTo>
                <a:lnTo>
                  <a:pt x="338" y="75"/>
                </a:lnTo>
                <a:lnTo>
                  <a:pt x="339" y="75"/>
                </a:lnTo>
                <a:lnTo>
                  <a:pt x="340" y="75"/>
                </a:lnTo>
                <a:lnTo>
                  <a:pt x="340" y="77"/>
                </a:lnTo>
                <a:lnTo>
                  <a:pt x="339" y="77"/>
                </a:lnTo>
                <a:lnTo>
                  <a:pt x="338" y="77"/>
                </a:lnTo>
                <a:lnTo>
                  <a:pt x="338" y="79"/>
                </a:lnTo>
                <a:lnTo>
                  <a:pt x="339" y="79"/>
                </a:lnTo>
                <a:lnTo>
                  <a:pt x="339" y="80"/>
                </a:lnTo>
                <a:lnTo>
                  <a:pt x="339" y="82"/>
                </a:lnTo>
                <a:lnTo>
                  <a:pt x="338" y="82"/>
                </a:lnTo>
                <a:lnTo>
                  <a:pt x="338" y="85"/>
                </a:lnTo>
                <a:lnTo>
                  <a:pt x="338" y="87"/>
                </a:lnTo>
                <a:lnTo>
                  <a:pt x="339" y="87"/>
                </a:lnTo>
                <a:lnTo>
                  <a:pt x="339" y="88"/>
                </a:lnTo>
                <a:lnTo>
                  <a:pt x="339" y="89"/>
                </a:lnTo>
                <a:lnTo>
                  <a:pt x="338" y="89"/>
                </a:lnTo>
                <a:lnTo>
                  <a:pt x="336" y="89"/>
                </a:lnTo>
                <a:lnTo>
                  <a:pt x="336" y="92"/>
                </a:lnTo>
                <a:lnTo>
                  <a:pt x="332" y="92"/>
                </a:lnTo>
                <a:lnTo>
                  <a:pt x="332" y="94"/>
                </a:lnTo>
                <a:lnTo>
                  <a:pt x="332" y="95"/>
                </a:lnTo>
                <a:lnTo>
                  <a:pt x="332" y="96"/>
                </a:lnTo>
                <a:lnTo>
                  <a:pt x="332" y="98"/>
                </a:lnTo>
                <a:lnTo>
                  <a:pt x="333" y="98"/>
                </a:lnTo>
                <a:lnTo>
                  <a:pt x="336" y="98"/>
                </a:lnTo>
                <a:lnTo>
                  <a:pt x="337" y="98"/>
                </a:lnTo>
                <a:lnTo>
                  <a:pt x="338" y="98"/>
                </a:lnTo>
                <a:lnTo>
                  <a:pt x="338" y="99"/>
                </a:lnTo>
                <a:lnTo>
                  <a:pt x="338" y="102"/>
                </a:lnTo>
                <a:lnTo>
                  <a:pt x="338" y="104"/>
                </a:lnTo>
                <a:lnTo>
                  <a:pt x="340" y="104"/>
                </a:lnTo>
                <a:lnTo>
                  <a:pt x="341" y="104"/>
                </a:lnTo>
                <a:lnTo>
                  <a:pt x="341" y="105"/>
                </a:lnTo>
                <a:lnTo>
                  <a:pt x="340" y="105"/>
                </a:lnTo>
                <a:lnTo>
                  <a:pt x="339" y="105"/>
                </a:lnTo>
                <a:lnTo>
                  <a:pt x="338" y="105"/>
                </a:lnTo>
                <a:lnTo>
                  <a:pt x="338" y="106"/>
                </a:lnTo>
                <a:lnTo>
                  <a:pt x="338" y="108"/>
                </a:lnTo>
                <a:lnTo>
                  <a:pt x="341" y="108"/>
                </a:lnTo>
                <a:lnTo>
                  <a:pt x="341" y="112"/>
                </a:lnTo>
                <a:lnTo>
                  <a:pt x="344" y="112"/>
                </a:lnTo>
                <a:lnTo>
                  <a:pt x="345" y="112"/>
                </a:lnTo>
                <a:lnTo>
                  <a:pt x="345" y="99"/>
                </a:lnTo>
                <a:lnTo>
                  <a:pt x="345" y="98"/>
                </a:lnTo>
                <a:lnTo>
                  <a:pt x="346" y="98"/>
                </a:lnTo>
                <a:lnTo>
                  <a:pt x="348" y="98"/>
                </a:lnTo>
                <a:lnTo>
                  <a:pt x="352" y="98"/>
                </a:lnTo>
                <a:lnTo>
                  <a:pt x="353" y="98"/>
                </a:lnTo>
                <a:lnTo>
                  <a:pt x="354" y="98"/>
                </a:lnTo>
                <a:lnTo>
                  <a:pt x="355" y="98"/>
                </a:lnTo>
                <a:lnTo>
                  <a:pt x="356" y="98"/>
                </a:lnTo>
                <a:lnTo>
                  <a:pt x="357" y="98"/>
                </a:lnTo>
                <a:lnTo>
                  <a:pt x="358" y="98"/>
                </a:lnTo>
                <a:lnTo>
                  <a:pt x="359" y="98"/>
                </a:lnTo>
                <a:lnTo>
                  <a:pt x="361" y="98"/>
                </a:lnTo>
                <a:lnTo>
                  <a:pt x="363" y="98"/>
                </a:lnTo>
                <a:lnTo>
                  <a:pt x="364" y="98"/>
                </a:lnTo>
                <a:lnTo>
                  <a:pt x="364" y="97"/>
                </a:lnTo>
                <a:lnTo>
                  <a:pt x="366" y="97"/>
                </a:lnTo>
                <a:lnTo>
                  <a:pt x="366" y="98"/>
                </a:lnTo>
                <a:lnTo>
                  <a:pt x="367" y="98"/>
                </a:lnTo>
                <a:lnTo>
                  <a:pt x="370" y="98"/>
                </a:lnTo>
                <a:lnTo>
                  <a:pt x="373" y="98"/>
                </a:lnTo>
                <a:lnTo>
                  <a:pt x="373" y="99"/>
                </a:lnTo>
                <a:lnTo>
                  <a:pt x="374" y="98"/>
                </a:lnTo>
                <a:lnTo>
                  <a:pt x="374" y="92"/>
                </a:lnTo>
                <a:lnTo>
                  <a:pt x="373" y="92"/>
                </a:lnTo>
                <a:lnTo>
                  <a:pt x="372" y="92"/>
                </a:lnTo>
                <a:lnTo>
                  <a:pt x="372" y="91"/>
                </a:lnTo>
                <a:lnTo>
                  <a:pt x="372" y="89"/>
                </a:lnTo>
                <a:lnTo>
                  <a:pt x="371" y="89"/>
                </a:lnTo>
                <a:lnTo>
                  <a:pt x="371" y="86"/>
                </a:lnTo>
                <a:lnTo>
                  <a:pt x="372" y="86"/>
                </a:lnTo>
                <a:lnTo>
                  <a:pt x="373" y="86"/>
                </a:lnTo>
                <a:lnTo>
                  <a:pt x="375" y="86"/>
                </a:lnTo>
                <a:lnTo>
                  <a:pt x="376" y="86"/>
                </a:lnTo>
                <a:lnTo>
                  <a:pt x="378" y="86"/>
                </a:lnTo>
                <a:lnTo>
                  <a:pt x="379" y="86"/>
                </a:lnTo>
                <a:lnTo>
                  <a:pt x="380" y="86"/>
                </a:lnTo>
                <a:lnTo>
                  <a:pt x="380" y="87"/>
                </a:lnTo>
                <a:lnTo>
                  <a:pt x="381" y="87"/>
                </a:lnTo>
                <a:lnTo>
                  <a:pt x="382" y="88"/>
                </a:lnTo>
                <a:lnTo>
                  <a:pt x="382" y="89"/>
                </a:lnTo>
                <a:lnTo>
                  <a:pt x="383" y="89"/>
                </a:lnTo>
                <a:lnTo>
                  <a:pt x="383" y="90"/>
                </a:lnTo>
                <a:lnTo>
                  <a:pt x="383" y="92"/>
                </a:lnTo>
                <a:lnTo>
                  <a:pt x="382" y="92"/>
                </a:lnTo>
                <a:lnTo>
                  <a:pt x="382" y="97"/>
                </a:lnTo>
                <a:lnTo>
                  <a:pt x="382" y="98"/>
                </a:lnTo>
                <a:lnTo>
                  <a:pt x="384" y="98"/>
                </a:lnTo>
                <a:lnTo>
                  <a:pt x="388" y="98"/>
                </a:lnTo>
                <a:lnTo>
                  <a:pt x="389" y="98"/>
                </a:lnTo>
                <a:lnTo>
                  <a:pt x="390" y="98"/>
                </a:lnTo>
                <a:lnTo>
                  <a:pt x="390" y="97"/>
                </a:lnTo>
                <a:lnTo>
                  <a:pt x="390" y="96"/>
                </a:lnTo>
                <a:lnTo>
                  <a:pt x="390" y="95"/>
                </a:lnTo>
                <a:lnTo>
                  <a:pt x="391" y="95"/>
                </a:lnTo>
                <a:lnTo>
                  <a:pt x="391" y="92"/>
                </a:lnTo>
                <a:lnTo>
                  <a:pt x="390" y="92"/>
                </a:lnTo>
                <a:lnTo>
                  <a:pt x="390" y="91"/>
                </a:lnTo>
                <a:lnTo>
                  <a:pt x="390" y="90"/>
                </a:lnTo>
                <a:lnTo>
                  <a:pt x="390" y="89"/>
                </a:lnTo>
                <a:lnTo>
                  <a:pt x="390" y="88"/>
                </a:lnTo>
                <a:lnTo>
                  <a:pt x="390" y="86"/>
                </a:lnTo>
                <a:lnTo>
                  <a:pt x="392" y="86"/>
                </a:lnTo>
                <a:lnTo>
                  <a:pt x="393" y="86"/>
                </a:lnTo>
                <a:lnTo>
                  <a:pt x="396" y="86"/>
                </a:lnTo>
                <a:lnTo>
                  <a:pt x="399" y="86"/>
                </a:lnTo>
                <a:lnTo>
                  <a:pt x="402" y="86"/>
                </a:lnTo>
                <a:lnTo>
                  <a:pt x="402" y="89"/>
                </a:lnTo>
                <a:lnTo>
                  <a:pt x="402" y="92"/>
                </a:lnTo>
                <a:lnTo>
                  <a:pt x="402" y="96"/>
                </a:lnTo>
                <a:lnTo>
                  <a:pt x="402" y="98"/>
                </a:lnTo>
                <a:lnTo>
                  <a:pt x="402" y="102"/>
                </a:lnTo>
                <a:lnTo>
                  <a:pt x="402" y="103"/>
                </a:lnTo>
                <a:lnTo>
                  <a:pt x="402" y="110"/>
                </a:lnTo>
                <a:lnTo>
                  <a:pt x="402" y="112"/>
                </a:lnTo>
                <a:lnTo>
                  <a:pt x="404" y="112"/>
                </a:lnTo>
                <a:lnTo>
                  <a:pt x="405" y="112"/>
                </a:lnTo>
                <a:lnTo>
                  <a:pt x="405" y="113"/>
                </a:lnTo>
                <a:lnTo>
                  <a:pt x="404" y="113"/>
                </a:lnTo>
                <a:lnTo>
                  <a:pt x="404" y="112"/>
                </a:lnTo>
                <a:lnTo>
                  <a:pt x="402" y="112"/>
                </a:lnTo>
                <a:lnTo>
                  <a:pt x="401" y="112"/>
                </a:lnTo>
                <a:lnTo>
                  <a:pt x="399" y="112"/>
                </a:lnTo>
                <a:lnTo>
                  <a:pt x="399" y="115"/>
                </a:lnTo>
                <a:lnTo>
                  <a:pt x="402" y="115"/>
                </a:lnTo>
                <a:lnTo>
                  <a:pt x="402" y="116"/>
                </a:lnTo>
                <a:lnTo>
                  <a:pt x="402" y="117"/>
                </a:lnTo>
                <a:lnTo>
                  <a:pt x="402" y="119"/>
                </a:lnTo>
                <a:lnTo>
                  <a:pt x="404" y="119"/>
                </a:lnTo>
                <a:lnTo>
                  <a:pt x="406" y="119"/>
                </a:lnTo>
                <a:lnTo>
                  <a:pt x="407" y="119"/>
                </a:lnTo>
                <a:lnTo>
                  <a:pt x="408" y="119"/>
                </a:lnTo>
                <a:lnTo>
                  <a:pt x="409" y="119"/>
                </a:lnTo>
                <a:lnTo>
                  <a:pt x="409" y="116"/>
                </a:lnTo>
                <a:lnTo>
                  <a:pt x="409" y="112"/>
                </a:lnTo>
                <a:lnTo>
                  <a:pt x="415" y="112"/>
                </a:lnTo>
                <a:lnTo>
                  <a:pt x="416" y="112"/>
                </a:lnTo>
                <a:lnTo>
                  <a:pt x="416" y="113"/>
                </a:lnTo>
                <a:lnTo>
                  <a:pt x="416" y="115"/>
                </a:lnTo>
                <a:lnTo>
                  <a:pt x="416" y="116"/>
                </a:lnTo>
                <a:lnTo>
                  <a:pt x="416" y="117"/>
                </a:lnTo>
                <a:lnTo>
                  <a:pt x="416" y="119"/>
                </a:lnTo>
                <a:lnTo>
                  <a:pt x="416" y="120"/>
                </a:lnTo>
                <a:lnTo>
                  <a:pt x="416" y="121"/>
                </a:lnTo>
                <a:lnTo>
                  <a:pt x="416" y="122"/>
                </a:lnTo>
                <a:lnTo>
                  <a:pt x="415" y="122"/>
                </a:lnTo>
                <a:lnTo>
                  <a:pt x="415" y="123"/>
                </a:lnTo>
                <a:lnTo>
                  <a:pt x="415" y="124"/>
                </a:lnTo>
                <a:lnTo>
                  <a:pt x="415" y="125"/>
                </a:lnTo>
                <a:lnTo>
                  <a:pt x="415" y="127"/>
                </a:lnTo>
                <a:lnTo>
                  <a:pt x="415" y="129"/>
                </a:lnTo>
                <a:lnTo>
                  <a:pt x="415" y="130"/>
                </a:lnTo>
                <a:lnTo>
                  <a:pt x="415" y="131"/>
                </a:lnTo>
                <a:lnTo>
                  <a:pt x="416" y="131"/>
                </a:lnTo>
                <a:lnTo>
                  <a:pt x="418" y="131"/>
                </a:lnTo>
                <a:lnTo>
                  <a:pt x="418" y="136"/>
                </a:lnTo>
                <a:lnTo>
                  <a:pt x="418" y="138"/>
                </a:lnTo>
                <a:lnTo>
                  <a:pt x="417" y="138"/>
                </a:lnTo>
                <a:lnTo>
                  <a:pt x="416" y="138"/>
                </a:lnTo>
                <a:lnTo>
                  <a:pt x="416" y="141"/>
                </a:lnTo>
                <a:lnTo>
                  <a:pt x="415" y="141"/>
                </a:lnTo>
                <a:lnTo>
                  <a:pt x="413" y="141"/>
                </a:lnTo>
                <a:lnTo>
                  <a:pt x="413" y="138"/>
                </a:lnTo>
                <a:lnTo>
                  <a:pt x="411" y="138"/>
                </a:lnTo>
                <a:lnTo>
                  <a:pt x="410" y="138"/>
                </a:lnTo>
                <a:lnTo>
                  <a:pt x="409" y="138"/>
                </a:lnTo>
                <a:lnTo>
                  <a:pt x="409" y="139"/>
                </a:lnTo>
                <a:lnTo>
                  <a:pt x="407" y="139"/>
                </a:lnTo>
                <a:lnTo>
                  <a:pt x="407" y="138"/>
                </a:lnTo>
                <a:lnTo>
                  <a:pt x="405" y="138"/>
                </a:lnTo>
                <a:lnTo>
                  <a:pt x="404" y="138"/>
                </a:lnTo>
                <a:lnTo>
                  <a:pt x="402" y="138"/>
                </a:lnTo>
                <a:lnTo>
                  <a:pt x="402" y="139"/>
                </a:lnTo>
                <a:lnTo>
                  <a:pt x="402" y="140"/>
                </a:lnTo>
                <a:lnTo>
                  <a:pt x="402" y="141"/>
                </a:lnTo>
                <a:lnTo>
                  <a:pt x="402" y="142"/>
                </a:lnTo>
                <a:lnTo>
                  <a:pt x="402" y="144"/>
                </a:lnTo>
                <a:lnTo>
                  <a:pt x="402" y="145"/>
                </a:lnTo>
                <a:lnTo>
                  <a:pt x="402" y="146"/>
                </a:lnTo>
                <a:lnTo>
                  <a:pt x="402" y="147"/>
                </a:lnTo>
                <a:lnTo>
                  <a:pt x="402" y="148"/>
                </a:lnTo>
                <a:lnTo>
                  <a:pt x="402" y="149"/>
                </a:lnTo>
                <a:lnTo>
                  <a:pt x="402" y="150"/>
                </a:lnTo>
                <a:lnTo>
                  <a:pt x="401" y="150"/>
                </a:lnTo>
                <a:lnTo>
                  <a:pt x="400" y="150"/>
                </a:lnTo>
                <a:lnTo>
                  <a:pt x="399" y="150"/>
                </a:lnTo>
                <a:lnTo>
                  <a:pt x="397" y="150"/>
                </a:lnTo>
                <a:lnTo>
                  <a:pt x="396" y="150"/>
                </a:lnTo>
                <a:lnTo>
                  <a:pt x="395" y="150"/>
                </a:lnTo>
                <a:lnTo>
                  <a:pt x="393" y="150"/>
                </a:lnTo>
                <a:lnTo>
                  <a:pt x="392" y="150"/>
                </a:lnTo>
                <a:lnTo>
                  <a:pt x="390" y="150"/>
                </a:lnTo>
                <a:lnTo>
                  <a:pt x="390" y="149"/>
                </a:lnTo>
                <a:lnTo>
                  <a:pt x="390" y="148"/>
                </a:lnTo>
                <a:lnTo>
                  <a:pt x="390" y="146"/>
                </a:lnTo>
                <a:lnTo>
                  <a:pt x="387" y="146"/>
                </a:lnTo>
                <a:lnTo>
                  <a:pt x="383" y="146"/>
                </a:lnTo>
                <a:lnTo>
                  <a:pt x="383" y="148"/>
                </a:lnTo>
                <a:lnTo>
                  <a:pt x="384" y="148"/>
                </a:lnTo>
                <a:lnTo>
                  <a:pt x="385" y="148"/>
                </a:lnTo>
                <a:lnTo>
                  <a:pt x="384" y="148"/>
                </a:lnTo>
                <a:lnTo>
                  <a:pt x="383" y="148"/>
                </a:lnTo>
                <a:lnTo>
                  <a:pt x="383" y="150"/>
                </a:lnTo>
                <a:lnTo>
                  <a:pt x="383" y="152"/>
                </a:lnTo>
                <a:lnTo>
                  <a:pt x="383" y="153"/>
                </a:lnTo>
                <a:lnTo>
                  <a:pt x="383" y="156"/>
                </a:lnTo>
                <a:lnTo>
                  <a:pt x="383" y="157"/>
                </a:lnTo>
                <a:lnTo>
                  <a:pt x="383" y="161"/>
                </a:lnTo>
                <a:lnTo>
                  <a:pt x="384" y="161"/>
                </a:lnTo>
                <a:lnTo>
                  <a:pt x="385" y="161"/>
                </a:lnTo>
                <a:lnTo>
                  <a:pt x="385" y="158"/>
                </a:lnTo>
                <a:lnTo>
                  <a:pt x="385" y="157"/>
                </a:lnTo>
                <a:lnTo>
                  <a:pt x="388" y="157"/>
                </a:lnTo>
                <a:lnTo>
                  <a:pt x="390" y="158"/>
                </a:lnTo>
                <a:lnTo>
                  <a:pt x="390" y="159"/>
                </a:lnTo>
                <a:lnTo>
                  <a:pt x="390" y="161"/>
                </a:lnTo>
                <a:lnTo>
                  <a:pt x="391" y="161"/>
                </a:lnTo>
                <a:lnTo>
                  <a:pt x="391" y="164"/>
                </a:lnTo>
                <a:lnTo>
                  <a:pt x="392" y="164"/>
                </a:lnTo>
                <a:lnTo>
                  <a:pt x="392" y="165"/>
                </a:lnTo>
                <a:lnTo>
                  <a:pt x="392" y="166"/>
                </a:lnTo>
                <a:lnTo>
                  <a:pt x="390" y="165"/>
                </a:lnTo>
                <a:lnTo>
                  <a:pt x="390" y="167"/>
                </a:lnTo>
                <a:lnTo>
                  <a:pt x="390" y="169"/>
                </a:lnTo>
                <a:lnTo>
                  <a:pt x="390" y="170"/>
                </a:lnTo>
                <a:lnTo>
                  <a:pt x="391" y="170"/>
                </a:lnTo>
                <a:lnTo>
                  <a:pt x="392" y="170"/>
                </a:lnTo>
                <a:lnTo>
                  <a:pt x="393" y="170"/>
                </a:lnTo>
                <a:lnTo>
                  <a:pt x="395" y="170"/>
                </a:lnTo>
                <a:lnTo>
                  <a:pt x="396" y="170"/>
                </a:lnTo>
                <a:lnTo>
                  <a:pt x="396" y="175"/>
                </a:lnTo>
                <a:lnTo>
                  <a:pt x="396" y="177"/>
                </a:lnTo>
                <a:lnTo>
                  <a:pt x="395" y="177"/>
                </a:lnTo>
                <a:lnTo>
                  <a:pt x="393" y="177"/>
                </a:lnTo>
                <a:lnTo>
                  <a:pt x="392" y="177"/>
                </a:lnTo>
                <a:lnTo>
                  <a:pt x="390" y="177"/>
                </a:lnTo>
                <a:lnTo>
                  <a:pt x="390" y="175"/>
                </a:lnTo>
                <a:lnTo>
                  <a:pt x="390" y="174"/>
                </a:lnTo>
                <a:lnTo>
                  <a:pt x="390" y="173"/>
                </a:lnTo>
                <a:lnTo>
                  <a:pt x="385" y="173"/>
                </a:lnTo>
                <a:lnTo>
                  <a:pt x="384" y="173"/>
                </a:lnTo>
                <a:lnTo>
                  <a:pt x="383" y="173"/>
                </a:lnTo>
                <a:lnTo>
                  <a:pt x="383" y="170"/>
                </a:lnTo>
                <a:lnTo>
                  <a:pt x="383" y="167"/>
                </a:lnTo>
                <a:lnTo>
                  <a:pt x="383" y="166"/>
                </a:lnTo>
                <a:lnTo>
                  <a:pt x="383" y="165"/>
                </a:lnTo>
                <a:lnTo>
                  <a:pt x="383" y="164"/>
                </a:lnTo>
                <a:lnTo>
                  <a:pt x="379" y="164"/>
                </a:lnTo>
                <a:lnTo>
                  <a:pt x="376" y="164"/>
                </a:lnTo>
                <a:lnTo>
                  <a:pt x="373" y="164"/>
                </a:lnTo>
                <a:lnTo>
                  <a:pt x="371" y="164"/>
                </a:lnTo>
                <a:lnTo>
                  <a:pt x="368" y="164"/>
                </a:lnTo>
                <a:lnTo>
                  <a:pt x="367" y="164"/>
                </a:lnTo>
                <a:lnTo>
                  <a:pt x="365" y="164"/>
                </a:lnTo>
                <a:lnTo>
                  <a:pt x="364" y="164"/>
                </a:lnTo>
                <a:lnTo>
                  <a:pt x="363" y="164"/>
                </a:lnTo>
                <a:lnTo>
                  <a:pt x="361" y="164"/>
                </a:lnTo>
                <a:lnTo>
                  <a:pt x="359" y="164"/>
                </a:lnTo>
                <a:lnTo>
                  <a:pt x="357" y="164"/>
                </a:lnTo>
                <a:lnTo>
                  <a:pt x="356" y="164"/>
                </a:lnTo>
                <a:lnTo>
                  <a:pt x="354" y="164"/>
                </a:lnTo>
                <a:lnTo>
                  <a:pt x="353" y="164"/>
                </a:lnTo>
                <a:lnTo>
                  <a:pt x="352" y="164"/>
                </a:lnTo>
                <a:lnTo>
                  <a:pt x="352" y="166"/>
                </a:lnTo>
                <a:lnTo>
                  <a:pt x="352" y="167"/>
                </a:lnTo>
                <a:lnTo>
                  <a:pt x="352" y="170"/>
                </a:lnTo>
                <a:lnTo>
                  <a:pt x="352" y="172"/>
                </a:lnTo>
                <a:lnTo>
                  <a:pt x="352" y="174"/>
                </a:lnTo>
                <a:lnTo>
                  <a:pt x="352" y="175"/>
                </a:lnTo>
                <a:lnTo>
                  <a:pt x="350" y="177"/>
                </a:lnTo>
                <a:lnTo>
                  <a:pt x="348" y="177"/>
                </a:lnTo>
                <a:lnTo>
                  <a:pt x="345" y="177"/>
                </a:lnTo>
                <a:lnTo>
                  <a:pt x="345" y="175"/>
                </a:lnTo>
                <a:lnTo>
                  <a:pt x="345" y="172"/>
                </a:lnTo>
                <a:lnTo>
                  <a:pt x="341" y="172"/>
                </a:lnTo>
                <a:lnTo>
                  <a:pt x="341" y="170"/>
                </a:lnTo>
                <a:lnTo>
                  <a:pt x="340" y="170"/>
                </a:lnTo>
                <a:lnTo>
                  <a:pt x="339" y="170"/>
                </a:lnTo>
                <a:lnTo>
                  <a:pt x="338" y="170"/>
                </a:lnTo>
                <a:lnTo>
                  <a:pt x="338" y="171"/>
                </a:lnTo>
                <a:lnTo>
                  <a:pt x="338" y="172"/>
                </a:lnTo>
                <a:lnTo>
                  <a:pt x="338" y="175"/>
                </a:lnTo>
                <a:lnTo>
                  <a:pt x="338" y="177"/>
                </a:lnTo>
                <a:lnTo>
                  <a:pt x="339" y="177"/>
                </a:lnTo>
                <a:lnTo>
                  <a:pt x="341" y="177"/>
                </a:lnTo>
                <a:lnTo>
                  <a:pt x="342" y="177"/>
                </a:lnTo>
                <a:lnTo>
                  <a:pt x="345" y="177"/>
                </a:lnTo>
                <a:lnTo>
                  <a:pt x="348" y="177"/>
                </a:lnTo>
                <a:lnTo>
                  <a:pt x="348" y="178"/>
                </a:lnTo>
                <a:lnTo>
                  <a:pt x="348" y="179"/>
                </a:lnTo>
                <a:lnTo>
                  <a:pt x="348" y="180"/>
                </a:lnTo>
                <a:lnTo>
                  <a:pt x="348" y="181"/>
                </a:lnTo>
                <a:lnTo>
                  <a:pt x="348" y="182"/>
                </a:lnTo>
                <a:lnTo>
                  <a:pt x="348" y="183"/>
                </a:lnTo>
                <a:lnTo>
                  <a:pt x="348" y="186"/>
                </a:lnTo>
                <a:lnTo>
                  <a:pt x="348" y="188"/>
                </a:lnTo>
                <a:lnTo>
                  <a:pt x="348" y="189"/>
                </a:lnTo>
                <a:lnTo>
                  <a:pt x="350" y="189"/>
                </a:lnTo>
                <a:lnTo>
                  <a:pt x="354" y="189"/>
                </a:lnTo>
                <a:lnTo>
                  <a:pt x="357" y="189"/>
                </a:lnTo>
                <a:lnTo>
                  <a:pt x="358" y="189"/>
                </a:lnTo>
                <a:lnTo>
                  <a:pt x="359" y="189"/>
                </a:lnTo>
                <a:lnTo>
                  <a:pt x="362" y="189"/>
                </a:lnTo>
                <a:lnTo>
                  <a:pt x="363" y="189"/>
                </a:lnTo>
                <a:lnTo>
                  <a:pt x="364" y="189"/>
                </a:lnTo>
                <a:lnTo>
                  <a:pt x="364" y="188"/>
                </a:lnTo>
                <a:lnTo>
                  <a:pt x="364" y="186"/>
                </a:lnTo>
                <a:lnTo>
                  <a:pt x="364" y="184"/>
                </a:lnTo>
                <a:lnTo>
                  <a:pt x="366" y="184"/>
                </a:lnTo>
                <a:lnTo>
                  <a:pt x="366" y="186"/>
                </a:lnTo>
                <a:lnTo>
                  <a:pt x="366" y="189"/>
                </a:lnTo>
                <a:lnTo>
                  <a:pt x="366" y="190"/>
                </a:lnTo>
                <a:lnTo>
                  <a:pt x="367" y="190"/>
                </a:lnTo>
                <a:lnTo>
                  <a:pt x="371" y="190"/>
                </a:lnTo>
                <a:lnTo>
                  <a:pt x="372" y="190"/>
                </a:lnTo>
                <a:lnTo>
                  <a:pt x="373" y="190"/>
                </a:lnTo>
                <a:lnTo>
                  <a:pt x="375" y="190"/>
                </a:lnTo>
                <a:lnTo>
                  <a:pt x="376" y="190"/>
                </a:lnTo>
                <a:lnTo>
                  <a:pt x="376" y="189"/>
                </a:lnTo>
                <a:lnTo>
                  <a:pt x="376" y="183"/>
                </a:lnTo>
                <a:lnTo>
                  <a:pt x="376" y="182"/>
                </a:lnTo>
                <a:lnTo>
                  <a:pt x="376" y="180"/>
                </a:lnTo>
                <a:lnTo>
                  <a:pt x="378" y="180"/>
                </a:lnTo>
                <a:lnTo>
                  <a:pt x="378" y="177"/>
                </a:lnTo>
                <a:lnTo>
                  <a:pt x="382" y="177"/>
                </a:lnTo>
                <a:lnTo>
                  <a:pt x="383" y="177"/>
                </a:lnTo>
                <a:lnTo>
                  <a:pt x="383" y="178"/>
                </a:lnTo>
                <a:lnTo>
                  <a:pt x="383" y="179"/>
                </a:lnTo>
                <a:lnTo>
                  <a:pt x="383" y="180"/>
                </a:lnTo>
                <a:lnTo>
                  <a:pt x="383" y="181"/>
                </a:lnTo>
                <a:lnTo>
                  <a:pt x="383" y="182"/>
                </a:lnTo>
                <a:lnTo>
                  <a:pt x="383" y="183"/>
                </a:lnTo>
                <a:lnTo>
                  <a:pt x="383" y="184"/>
                </a:lnTo>
                <a:lnTo>
                  <a:pt x="383" y="189"/>
                </a:lnTo>
                <a:lnTo>
                  <a:pt x="383" y="192"/>
                </a:lnTo>
                <a:lnTo>
                  <a:pt x="383" y="194"/>
                </a:lnTo>
                <a:lnTo>
                  <a:pt x="383" y="195"/>
                </a:lnTo>
                <a:lnTo>
                  <a:pt x="383" y="196"/>
                </a:lnTo>
                <a:lnTo>
                  <a:pt x="382" y="196"/>
                </a:lnTo>
                <a:lnTo>
                  <a:pt x="381" y="196"/>
                </a:lnTo>
                <a:lnTo>
                  <a:pt x="379" y="196"/>
                </a:lnTo>
                <a:lnTo>
                  <a:pt x="378" y="196"/>
                </a:lnTo>
                <a:lnTo>
                  <a:pt x="376" y="196"/>
                </a:lnTo>
                <a:lnTo>
                  <a:pt x="375" y="196"/>
                </a:lnTo>
                <a:lnTo>
                  <a:pt x="374" y="196"/>
                </a:lnTo>
                <a:lnTo>
                  <a:pt x="373" y="196"/>
                </a:lnTo>
                <a:lnTo>
                  <a:pt x="372" y="196"/>
                </a:lnTo>
                <a:lnTo>
                  <a:pt x="371" y="196"/>
                </a:lnTo>
                <a:lnTo>
                  <a:pt x="371" y="197"/>
                </a:lnTo>
                <a:lnTo>
                  <a:pt x="371" y="196"/>
                </a:lnTo>
                <a:lnTo>
                  <a:pt x="370" y="196"/>
                </a:lnTo>
                <a:lnTo>
                  <a:pt x="367" y="196"/>
                </a:lnTo>
                <a:lnTo>
                  <a:pt x="366" y="196"/>
                </a:lnTo>
                <a:lnTo>
                  <a:pt x="364" y="196"/>
                </a:lnTo>
                <a:lnTo>
                  <a:pt x="364" y="197"/>
                </a:lnTo>
                <a:lnTo>
                  <a:pt x="364" y="198"/>
                </a:lnTo>
                <a:lnTo>
                  <a:pt x="364" y="199"/>
                </a:lnTo>
                <a:lnTo>
                  <a:pt x="364" y="203"/>
                </a:lnTo>
                <a:lnTo>
                  <a:pt x="367" y="203"/>
                </a:lnTo>
                <a:lnTo>
                  <a:pt x="367" y="204"/>
                </a:lnTo>
                <a:lnTo>
                  <a:pt x="367" y="206"/>
                </a:lnTo>
                <a:lnTo>
                  <a:pt x="372" y="206"/>
                </a:lnTo>
                <a:lnTo>
                  <a:pt x="375" y="206"/>
                </a:lnTo>
                <a:lnTo>
                  <a:pt x="376" y="206"/>
                </a:lnTo>
                <a:lnTo>
                  <a:pt x="376" y="207"/>
                </a:lnTo>
                <a:lnTo>
                  <a:pt x="376" y="208"/>
                </a:lnTo>
                <a:lnTo>
                  <a:pt x="376" y="209"/>
                </a:lnTo>
                <a:lnTo>
                  <a:pt x="376" y="208"/>
                </a:lnTo>
                <a:lnTo>
                  <a:pt x="379" y="203"/>
                </a:lnTo>
                <a:lnTo>
                  <a:pt x="380" y="203"/>
                </a:lnTo>
                <a:lnTo>
                  <a:pt x="381" y="203"/>
                </a:lnTo>
                <a:lnTo>
                  <a:pt x="382" y="203"/>
                </a:lnTo>
                <a:lnTo>
                  <a:pt x="383" y="203"/>
                </a:lnTo>
                <a:lnTo>
                  <a:pt x="383" y="204"/>
                </a:lnTo>
                <a:lnTo>
                  <a:pt x="383" y="205"/>
                </a:lnTo>
                <a:lnTo>
                  <a:pt x="384" y="206"/>
                </a:lnTo>
                <a:lnTo>
                  <a:pt x="384" y="205"/>
                </a:lnTo>
                <a:lnTo>
                  <a:pt x="385" y="206"/>
                </a:lnTo>
                <a:lnTo>
                  <a:pt x="384" y="207"/>
                </a:lnTo>
                <a:lnTo>
                  <a:pt x="384" y="209"/>
                </a:lnTo>
                <a:lnTo>
                  <a:pt x="382" y="209"/>
                </a:lnTo>
                <a:lnTo>
                  <a:pt x="381" y="209"/>
                </a:lnTo>
                <a:lnTo>
                  <a:pt x="381" y="211"/>
                </a:lnTo>
                <a:lnTo>
                  <a:pt x="380" y="211"/>
                </a:lnTo>
                <a:lnTo>
                  <a:pt x="379" y="211"/>
                </a:lnTo>
                <a:lnTo>
                  <a:pt x="379" y="209"/>
                </a:lnTo>
                <a:lnTo>
                  <a:pt x="378" y="209"/>
                </a:lnTo>
                <a:lnTo>
                  <a:pt x="378" y="211"/>
                </a:lnTo>
                <a:lnTo>
                  <a:pt x="376" y="211"/>
                </a:lnTo>
                <a:lnTo>
                  <a:pt x="376" y="212"/>
                </a:lnTo>
                <a:lnTo>
                  <a:pt x="376" y="214"/>
                </a:lnTo>
                <a:lnTo>
                  <a:pt x="376" y="215"/>
                </a:lnTo>
                <a:lnTo>
                  <a:pt x="378" y="215"/>
                </a:lnTo>
                <a:lnTo>
                  <a:pt x="380" y="215"/>
                </a:lnTo>
                <a:lnTo>
                  <a:pt x="382" y="215"/>
                </a:lnTo>
                <a:lnTo>
                  <a:pt x="383" y="215"/>
                </a:lnTo>
                <a:lnTo>
                  <a:pt x="384" y="215"/>
                </a:lnTo>
                <a:lnTo>
                  <a:pt x="384" y="214"/>
                </a:lnTo>
                <a:lnTo>
                  <a:pt x="387" y="214"/>
                </a:lnTo>
                <a:lnTo>
                  <a:pt x="387" y="215"/>
                </a:lnTo>
                <a:lnTo>
                  <a:pt x="388" y="215"/>
                </a:lnTo>
                <a:lnTo>
                  <a:pt x="389" y="215"/>
                </a:lnTo>
                <a:lnTo>
                  <a:pt x="390" y="215"/>
                </a:lnTo>
                <a:lnTo>
                  <a:pt x="390" y="214"/>
                </a:lnTo>
                <a:lnTo>
                  <a:pt x="389" y="214"/>
                </a:lnTo>
                <a:lnTo>
                  <a:pt x="388" y="214"/>
                </a:lnTo>
                <a:lnTo>
                  <a:pt x="388" y="213"/>
                </a:lnTo>
                <a:lnTo>
                  <a:pt x="388" y="212"/>
                </a:lnTo>
                <a:lnTo>
                  <a:pt x="388" y="211"/>
                </a:lnTo>
                <a:lnTo>
                  <a:pt x="390" y="211"/>
                </a:lnTo>
                <a:lnTo>
                  <a:pt x="390" y="209"/>
                </a:lnTo>
                <a:lnTo>
                  <a:pt x="391" y="209"/>
                </a:lnTo>
                <a:lnTo>
                  <a:pt x="393" y="209"/>
                </a:lnTo>
                <a:lnTo>
                  <a:pt x="396" y="209"/>
                </a:lnTo>
                <a:lnTo>
                  <a:pt x="401" y="209"/>
                </a:lnTo>
                <a:lnTo>
                  <a:pt x="402" y="209"/>
                </a:lnTo>
                <a:lnTo>
                  <a:pt x="402" y="211"/>
                </a:lnTo>
                <a:lnTo>
                  <a:pt x="402" y="212"/>
                </a:lnTo>
                <a:lnTo>
                  <a:pt x="402" y="215"/>
                </a:lnTo>
                <a:lnTo>
                  <a:pt x="405" y="215"/>
                </a:lnTo>
                <a:lnTo>
                  <a:pt x="406" y="215"/>
                </a:lnTo>
                <a:lnTo>
                  <a:pt x="407" y="215"/>
                </a:lnTo>
                <a:lnTo>
                  <a:pt x="409" y="215"/>
                </a:lnTo>
                <a:lnTo>
                  <a:pt x="410" y="215"/>
                </a:lnTo>
                <a:lnTo>
                  <a:pt x="410" y="213"/>
                </a:lnTo>
                <a:lnTo>
                  <a:pt x="410" y="209"/>
                </a:lnTo>
                <a:lnTo>
                  <a:pt x="410" y="206"/>
                </a:lnTo>
                <a:lnTo>
                  <a:pt x="410" y="205"/>
                </a:lnTo>
                <a:lnTo>
                  <a:pt x="409" y="205"/>
                </a:lnTo>
                <a:lnTo>
                  <a:pt x="407" y="205"/>
                </a:lnTo>
                <a:lnTo>
                  <a:pt x="402" y="205"/>
                </a:lnTo>
                <a:lnTo>
                  <a:pt x="402" y="203"/>
                </a:lnTo>
                <a:lnTo>
                  <a:pt x="404" y="203"/>
                </a:lnTo>
                <a:lnTo>
                  <a:pt x="405" y="203"/>
                </a:lnTo>
                <a:lnTo>
                  <a:pt x="407" y="203"/>
                </a:lnTo>
                <a:lnTo>
                  <a:pt x="408" y="203"/>
                </a:lnTo>
                <a:lnTo>
                  <a:pt x="409" y="203"/>
                </a:lnTo>
                <a:lnTo>
                  <a:pt x="409" y="199"/>
                </a:lnTo>
                <a:lnTo>
                  <a:pt x="409" y="198"/>
                </a:lnTo>
                <a:lnTo>
                  <a:pt x="409" y="197"/>
                </a:lnTo>
                <a:lnTo>
                  <a:pt x="409" y="196"/>
                </a:lnTo>
                <a:lnTo>
                  <a:pt x="410" y="196"/>
                </a:lnTo>
                <a:lnTo>
                  <a:pt x="411" y="196"/>
                </a:lnTo>
                <a:lnTo>
                  <a:pt x="413" y="196"/>
                </a:lnTo>
                <a:lnTo>
                  <a:pt x="414" y="196"/>
                </a:lnTo>
                <a:lnTo>
                  <a:pt x="415" y="196"/>
                </a:lnTo>
                <a:lnTo>
                  <a:pt x="416" y="196"/>
                </a:lnTo>
                <a:lnTo>
                  <a:pt x="416" y="194"/>
                </a:lnTo>
                <a:lnTo>
                  <a:pt x="416" y="192"/>
                </a:lnTo>
                <a:lnTo>
                  <a:pt x="416" y="190"/>
                </a:lnTo>
                <a:lnTo>
                  <a:pt x="416" y="189"/>
                </a:lnTo>
                <a:lnTo>
                  <a:pt x="415" y="189"/>
                </a:lnTo>
                <a:lnTo>
                  <a:pt x="419" y="189"/>
                </a:lnTo>
                <a:lnTo>
                  <a:pt x="419" y="190"/>
                </a:lnTo>
                <a:lnTo>
                  <a:pt x="421" y="190"/>
                </a:lnTo>
                <a:lnTo>
                  <a:pt x="422" y="190"/>
                </a:lnTo>
                <a:lnTo>
                  <a:pt x="422" y="189"/>
                </a:lnTo>
                <a:lnTo>
                  <a:pt x="422" y="188"/>
                </a:lnTo>
                <a:lnTo>
                  <a:pt x="425" y="188"/>
                </a:lnTo>
                <a:lnTo>
                  <a:pt x="425" y="189"/>
                </a:lnTo>
                <a:lnTo>
                  <a:pt x="425" y="190"/>
                </a:lnTo>
                <a:lnTo>
                  <a:pt x="426" y="190"/>
                </a:lnTo>
                <a:lnTo>
                  <a:pt x="428" y="190"/>
                </a:lnTo>
                <a:lnTo>
                  <a:pt x="428" y="189"/>
                </a:lnTo>
                <a:lnTo>
                  <a:pt x="428" y="188"/>
                </a:lnTo>
                <a:lnTo>
                  <a:pt x="428" y="187"/>
                </a:lnTo>
                <a:lnTo>
                  <a:pt x="428" y="186"/>
                </a:lnTo>
                <a:lnTo>
                  <a:pt x="428" y="183"/>
                </a:lnTo>
                <a:lnTo>
                  <a:pt x="428" y="181"/>
                </a:lnTo>
                <a:lnTo>
                  <a:pt x="428" y="180"/>
                </a:lnTo>
                <a:lnTo>
                  <a:pt x="428" y="179"/>
                </a:lnTo>
                <a:lnTo>
                  <a:pt x="428" y="178"/>
                </a:lnTo>
                <a:lnTo>
                  <a:pt x="428" y="177"/>
                </a:lnTo>
                <a:lnTo>
                  <a:pt x="427" y="177"/>
                </a:lnTo>
                <a:lnTo>
                  <a:pt x="426" y="177"/>
                </a:lnTo>
                <a:lnTo>
                  <a:pt x="426" y="174"/>
                </a:lnTo>
                <a:lnTo>
                  <a:pt x="426" y="173"/>
                </a:lnTo>
                <a:lnTo>
                  <a:pt x="426" y="172"/>
                </a:lnTo>
                <a:lnTo>
                  <a:pt x="426" y="171"/>
                </a:lnTo>
                <a:lnTo>
                  <a:pt x="426" y="170"/>
                </a:lnTo>
                <a:lnTo>
                  <a:pt x="426" y="169"/>
                </a:lnTo>
                <a:lnTo>
                  <a:pt x="425" y="169"/>
                </a:lnTo>
                <a:lnTo>
                  <a:pt x="425" y="170"/>
                </a:lnTo>
                <a:lnTo>
                  <a:pt x="423" y="170"/>
                </a:lnTo>
                <a:lnTo>
                  <a:pt x="422" y="170"/>
                </a:lnTo>
                <a:lnTo>
                  <a:pt x="421" y="170"/>
                </a:lnTo>
                <a:lnTo>
                  <a:pt x="421" y="169"/>
                </a:lnTo>
                <a:lnTo>
                  <a:pt x="422" y="170"/>
                </a:lnTo>
                <a:lnTo>
                  <a:pt x="422" y="169"/>
                </a:lnTo>
                <a:lnTo>
                  <a:pt x="422" y="166"/>
                </a:lnTo>
                <a:lnTo>
                  <a:pt x="422" y="165"/>
                </a:lnTo>
                <a:lnTo>
                  <a:pt x="421" y="165"/>
                </a:lnTo>
                <a:lnTo>
                  <a:pt x="421" y="164"/>
                </a:lnTo>
                <a:lnTo>
                  <a:pt x="419" y="164"/>
                </a:lnTo>
                <a:lnTo>
                  <a:pt x="417" y="164"/>
                </a:lnTo>
                <a:lnTo>
                  <a:pt x="416" y="164"/>
                </a:lnTo>
                <a:lnTo>
                  <a:pt x="415" y="164"/>
                </a:lnTo>
                <a:lnTo>
                  <a:pt x="415" y="162"/>
                </a:lnTo>
                <a:lnTo>
                  <a:pt x="415" y="159"/>
                </a:lnTo>
                <a:lnTo>
                  <a:pt x="415" y="158"/>
                </a:lnTo>
                <a:lnTo>
                  <a:pt x="415" y="157"/>
                </a:lnTo>
                <a:lnTo>
                  <a:pt x="413" y="157"/>
                </a:lnTo>
                <a:lnTo>
                  <a:pt x="413" y="156"/>
                </a:lnTo>
                <a:lnTo>
                  <a:pt x="411" y="156"/>
                </a:lnTo>
                <a:lnTo>
                  <a:pt x="411" y="155"/>
                </a:lnTo>
                <a:lnTo>
                  <a:pt x="413" y="155"/>
                </a:lnTo>
                <a:lnTo>
                  <a:pt x="413" y="154"/>
                </a:lnTo>
                <a:lnTo>
                  <a:pt x="413" y="153"/>
                </a:lnTo>
                <a:lnTo>
                  <a:pt x="414" y="153"/>
                </a:lnTo>
                <a:lnTo>
                  <a:pt x="414" y="152"/>
                </a:lnTo>
                <a:lnTo>
                  <a:pt x="414" y="150"/>
                </a:lnTo>
                <a:lnTo>
                  <a:pt x="415" y="150"/>
                </a:lnTo>
                <a:lnTo>
                  <a:pt x="416" y="150"/>
                </a:lnTo>
                <a:lnTo>
                  <a:pt x="416" y="152"/>
                </a:lnTo>
                <a:lnTo>
                  <a:pt x="416" y="156"/>
                </a:lnTo>
                <a:lnTo>
                  <a:pt x="416" y="157"/>
                </a:lnTo>
                <a:lnTo>
                  <a:pt x="416" y="158"/>
                </a:lnTo>
                <a:lnTo>
                  <a:pt x="416" y="159"/>
                </a:lnTo>
                <a:lnTo>
                  <a:pt x="416" y="162"/>
                </a:lnTo>
                <a:lnTo>
                  <a:pt x="416" y="163"/>
                </a:lnTo>
                <a:lnTo>
                  <a:pt x="416" y="164"/>
                </a:lnTo>
                <a:lnTo>
                  <a:pt x="417" y="164"/>
                </a:lnTo>
                <a:lnTo>
                  <a:pt x="419" y="164"/>
                </a:lnTo>
                <a:lnTo>
                  <a:pt x="421" y="164"/>
                </a:lnTo>
                <a:lnTo>
                  <a:pt x="422" y="164"/>
                </a:lnTo>
                <a:lnTo>
                  <a:pt x="423" y="164"/>
                </a:lnTo>
                <a:lnTo>
                  <a:pt x="424" y="164"/>
                </a:lnTo>
                <a:lnTo>
                  <a:pt x="425" y="164"/>
                </a:lnTo>
                <a:lnTo>
                  <a:pt x="426" y="164"/>
                </a:lnTo>
                <a:lnTo>
                  <a:pt x="427" y="164"/>
                </a:lnTo>
                <a:lnTo>
                  <a:pt x="427" y="165"/>
                </a:lnTo>
                <a:lnTo>
                  <a:pt x="427" y="166"/>
                </a:lnTo>
                <a:lnTo>
                  <a:pt x="427" y="167"/>
                </a:lnTo>
                <a:lnTo>
                  <a:pt x="427" y="169"/>
                </a:lnTo>
                <a:lnTo>
                  <a:pt x="427" y="170"/>
                </a:lnTo>
                <a:lnTo>
                  <a:pt x="427" y="171"/>
                </a:lnTo>
                <a:lnTo>
                  <a:pt x="427" y="172"/>
                </a:lnTo>
                <a:lnTo>
                  <a:pt x="427" y="173"/>
                </a:lnTo>
                <a:lnTo>
                  <a:pt x="427" y="174"/>
                </a:lnTo>
                <a:lnTo>
                  <a:pt x="427" y="177"/>
                </a:lnTo>
                <a:lnTo>
                  <a:pt x="428" y="177"/>
                </a:lnTo>
                <a:lnTo>
                  <a:pt x="431" y="177"/>
                </a:lnTo>
                <a:lnTo>
                  <a:pt x="432" y="177"/>
                </a:lnTo>
                <a:lnTo>
                  <a:pt x="433" y="177"/>
                </a:lnTo>
                <a:lnTo>
                  <a:pt x="436" y="177"/>
                </a:lnTo>
                <a:lnTo>
                  <a:pt x="439" y="177"/>
                </a:lnTo>
                <a:lnTo>
                  <a:pt x="440" y="177"/>
                </a:lnTo>
                <a:lnTo>
                  <a:pt x="441" y="177"/>
                </a:lnTo>
                <a:lnTo>
                  <a:pt x="444" y="177"/>
                </a:lnTo>
                <a:lnTo>
                  <a:pt x="447" y="177"/>
                </a:lnTo>
                <a:lnTo>
                  <a:pt x="448" y="177"/>
                </a:lnTo>
                <a:lnTo>
                  <a:pt x="451" y="177"/>
                </a:lnTo>
                <a:lnTo>
                  <a:pt x="452" y="177"/>
                </a:lnTo>
                <a:lnTo>
                  <a:pt x="452" y="178"/>
                </a:lnTo>
                <a:lnTo>
                  <a:pt x="452" y="179"/>
                </a:lnTo>
                <a:lnTo>
                  <a:pt x="452" y="181"/>
                </a:lnTo>
                <a:lnTo>
                  <a:pt x="452" y="182"/>
                </a:lnTo>
                <a:lnTo>
                  <a:pt x="452" y="183"/>
                </a:lnTo>
                <a:lnTo>
                  <a:pt x="451" y="183"/>
                </a:lnTo>
                <a:lnTo>
                  <a:pt x="449" y="183"/>
                </a:lnTo>
                <a:lnTo>
                  <a:pt x="448" y="183"/>
                </a:lnTo>
                <a:lnTo>
                  <a:pt x="445" y="183"/>
                </a:lnTo>
                <a:lnTo>
                  <a:pt x="444" y="183"/>
                </a:lnTo>
                <a:lnTo>
                  <a:pt x="441" y="183"/>
                </a:lnTo>
                <a:lnTo>
                  <a:pt x="441" y="184"/>
                </a:lnTo>
                <a:lnTo>
                  <a:pt x="441" y="186"/>
                </a:lnTo>
                <a:lnTo>
                  <a:pt x="441" y="187"/>
                </a:lnTo>
                <a:lnTo>
                  <a:pt x="441" y="188"/>
                </a:lnTo>
                <a:lnTo>
                  <a:pt x="441" y="189"/>
                </a:lnTo>
                <a:lnTo>
                  <a:pt x="441" y="190"/>
                </a:lnTo>
                <a:lnTo>
                  <a:pt x="442" y="190"/>
                </a:lnTo>
                <a:lnTo>
                  <a:pt x="443" y="190"/>
                </a:lnTo>
                <a:lnTo>
                  <a:pt x="445" y="189"/>
                </a:lnTo>
                <a:lnTo>
                  <a:pt x="448" y="190"/>
                </a:lnTo>
                <a:lnTo>
                  <a:pt x="448" y="191"/>
                </a:lnTo>
                <a:lnTo>
                  <a:pt x="448" y="192"/>
                </a:lnTo>
                <a:lnTo>
                  <a:pt x="448" y="194"/>
                </a:lnTo>
                <a:lnTo>
                  <a:pt x="448" y="195"/>
                </a:lnTo>
                <a:lnTo>
                  <a:pt x="448" y="196"/>
                </a:lnTo>
                <a:lnTo>
                  <a:pt x="449" y="196"/>
                </a:lnTo>
                <a:lnTo>
                  <a:pt x="453" y="196"/>
                </a:lnTo>
                <a:lnTo>
                  <a:pt x="454" y="196"/>
                </a:lnTo>
                <a:lnTo>
                  <a:pt x="454" y="197"/>
                </a:lnTo>
                <a:lnTo>
                  <a:pt x="454" y="199"/>
                </a:lnTo>
                <a:lnTo>
                  <a:pt x="454" y="200"/>
                </a:lnTo>
                <a:lnTo>
                  <a:pt x="454" y="202"/>
                </a:lnTo>
                <a:lnTo>
                  <a:pt x="454" y="203"/>
                </a:lnTo>
                <a:lnTo>
                  <a:pt x="458" y="203"/>
                </a:lnTo>
                <a:lnTo>
                  <a:pt x="460" y="203"/>
                </a:lnTo>
                <a:lnTo>
                  <a:pt x="460" y="204"/>
                </a:lnTo>
                <a:lnTo>
                  <a:pt x="460" y="205"/>
                </a:lnTo>
                <a:lnTo>
                  <a:pt x="460" y="206"/>
                </a:lnTo>
                <a:lnTo>
                  <a:pt x="460" y="207"/>
                </a:lnTo>
                <a:lnTo>
                  <a:pt x="460" y="209"/>
                </a:lnTo>
                <a:lnTo>
                  <a:pt x="461" y="209"/>
                </a:lnTo>
                <a:lnTo>
                  <a:pt x="462" y="209"/>
                </a:lnTo>
                <a:lnTo>
                  <a:pt x="464" y="209"/>
                </a:lnTo>
                <a:lnTo>
                  <a:pt x="465" y="209"/>
                </a:lnTo>
                <a:lnTo>
                  <a:pt x="467" y="209"/>
                </a:lnTo>
                <a:lnTo>
                  <a:pt x="467" y="211"/>
                </a:lnTo>
                <a:lnTo>
                  <a:pt x="467" y="212"/>
                </a:lnTo>
                <a:lnTo>
                  <a:pt x="467" y="214"/>
                </a:lnTo>
                <a:lnTo>
                  <a:pt x="467" y="215"/>
                </a:lnTo>
                <a:lnTo>
                  <a:pt x="466" y="215"/>
                </a:lnTo>
                <a:lnTo>
                  <a:pt x="465" y="215"/>
                </a:lnTo>
                <a:lnTo>
                  <a:pt x="462" y="215"/>
                </a:lnTo>
                <a:lnTo>
                  <a:pt x="461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5"/>
                </a:lnTo>
                <a:lnTo>
                  <a:pt x="457" y="215"/>
                </a:lnTo>
                <a:lnTo>
                  <a:pt x="456" y="215"/>
                </a:lnTo>
                <a:lnTo>
                  <a:pt x="451" y="215"/>
                </a:lnTo>
                <a:lnTo>
                  <a:pt x="449" y="215"/>
                </a:lnTo>
                <a:lnTo>
                  <a:pt x="448" y="215"/>
                </a:lnTo>
                <a:lnTo>
                  <a:pt x="444" y="215"/>
                </a:lnTo>
                <a:lnTo>
                  <a:pt x="442" y="215"/>
                </a:lnTo>
                <a:lnTo>
                  <a:pt x="441" y="215"/>
                </a:lnTo>
                <a:lnTo>
                  <a:pt x="441" y="216"/>
                </a:lnTo>
                <a:lnTo>
                  <a:pt x="441" y="220"/>
                </a:lnTo>
                <a:lnTo>
                  <a:pt x="441" y="222"/>
                </a:lnTo>
                <a:lnTo>
                  <a:pt x="441" y="223"/>
                </a:lnTo>
                <a:lnTo>
                  <a:pt x="441" y="226"/>
                </a:lnTo>
                <a:lnTo>
                  <a:pt x="441" y="228"/>
                </a:lnTo>
                <a:lnTo>
                  <a:pt x="441" y="229"/>
                </a:lnTo>
                <a:lnTo>
                  <a:pt x="441" y="230"/>
                </a:lnTo>
                <a:lnTo>
                  <a:pt x="441" y="231"/>
                </a:lnTo>
                <a:lnTo>
                  <a:pt x="441" y="232"/>
                </a:lnTo>
                <a:lnTo>
                  <a:pt x="441" y="233"/>
                </a:lnTo>
                <a:lnTo>
                  <a:pt x="441" y="240"/>
                </a:lnTo>
                <a:lnTo>
                  <a:pt x="441" y="241"/>
                </a:lnTo>
                <a:lnTo>
                  <a:pt x="449" y="241"/>
                </a:lnTo>
                <a:lnTo>
                  <a:pt x="452" y="241"/>
                </a:lnTo>
                <a:lnTo>
                  <a:pt x="458" y="241"/>
                </a:lnTo>
                <a:lnTo>
                  <a:pt x="460" y="241"/>
                </a:lnTo>
                <a:lnTo>
                  <a:pt x="461" y="241"/>
                </a:lnTo>
                <a:lnTo>
                  <a:pt x="462" y="241"/>
                </a:lnTo>
                <a:lnTo>
                  <a:pt x="462" y="253"/>
                </a:lnTo>
                <a:lnTo>
                  <a:pt x="462" y="255"/>
                </a:lnTo>
                <a:lnTo>
                  <a:pt x="462" y="257"/>
                </a:lnTo>
                <a:lnTo>
                  <a:pt x="462" y="263"/>
                </a:lnTo>
                <a:lnTo>
                  <a:pt x="462" y="265"/>
                </a:lnTo>
                <a:lnTo>
                  <a:pt x="462" y="267"/>
                </a:lnTo>
                <a:lnTo>
                  <a:pt x="462" y="270"/>
                </a:lnTo>
                <a:lnTo>
                  <a:pt x="462" y="272"/>
                </a:lnTo>
                <a:lnTo>
                  <a:pt x="462" y="279"/>
                </a:lnTo>
                <a:lnTo>
                  <a:pt x="462" y="280"/>
                </a:lnTo>
                <a:lnTo>
                  <a:pt x="462" y="281"/>
                </a:lnTo>
                <a:lnTo>
                  <a:pt x="462" y="282"/>
                </a:lnTo>
                <a:lnTo>
                  <a:pt x="462" y="283"/>
                </a:lnTo>
                <a:lnTo>
                  <a:pt x="462" y="284"/>
                </a:lnTo>
                <a:lnTo>
                  <a:pt x="462" y="286"/>
                </a:lnTo>
                <a:lnTo>
                  <a:pt x="462" y="287"/>
                </a:lnTo>
                <a:lnTo>
                  <a:pt x="462" y="288"/>
                </a:lnTo>
                <a:lnTo>
                  <a:pt x="462" y="289"/>
                </a:lnTo>
                <a:lnTo>
                  <a:pt x="462" y="290"/>
                </a:lnTo>
                <a:lnTo>
                  <a:pt x="462" y="291"/>
                </a:lnTo>
                <a:lnTo>
                  <a:pt x="462" y="292"/>
                </a:lnTo>
                <a:lnTo>
                  <a:pt x="462" y="294"/>
                </a:lnTo>
                <a:lnTo>
                  <a:pt x="462" y="296"/>
                </a:lnTo>
                <a:lnTo>
                  <a:pt x="462" y="298"/>
                </a:lnTo>
                <a:lnTo>
                  <a:pt x="462" y="300"/>
                </a:lnTo>
                <a:lnTo>
                  <a:pt x="462" y="306"/>
                </a:lnTo>
                <a:lnTo>
                  <a:pt x="462" y="307"/>
                </a:lnTo>
                <a:lnTo>
                  <a:pt x="462" y="308"/>
                </a:lnTo>
                <a:lnTo>
                  <a:pt x="462" y="313"/>
                </a:lnTo>
                <a:lnTo>
                  <a:pt x="462" y="314"/>
                </a:lnTo>
                <a:lnTo>
                  <a:pt x="462" y="316"/>
                </a:lnTo>
                <a:lnTo>
                  <a:pt x="462" y="317"/>
                </a:lnTo>
                <a:lnTo>
                  <a:pt x="462" y="320"/>
                </a:lnTo>
                <a:lnTo>
                  <a:pt x="462" y="321"/>
                </a:lnTo>
                <a:lnTo>
                  <a:pt x="462" y="322"/>
                </a:lnTo>
                <a:lnTo>
                  <a:pt x="462" y="325"/>
                </a:lnTo>
                <a:lnTo>
                  <a:pt x="462" y="328"/>
                </a:lnTo>
                <a:lnTo>
                  <a:pt x="462" y="329"/>
                </a:lnTo>
                <a:lnTo>
                  <a:pt x="462" y="336"/>
                </a:lnTo>
                <a:lnTo>
                  <a:pt x="462" y="338"/>
                </a:lnTo>
                <a:lnTo>
                  <a:pt x="462" y="340"/>
                </a:lnTo>
                <a:lnTo>
                  <a:pt x="462" y="342"/>
                </a:lnTo>
                <a:lnTo>
                  <a:pt x="462" y="345"/>
                </a:lnTo>
                <a:lnTo>
                  <a:pt x="458" y="345"/>
                </a:lnTo>
                <a:lnTo>
                  <a:pt x="457" y="345"/>
                </a:lnTo>
                <a:lnTo>
                  <a:pt x="454" y="345"/>
                </a:lnTo>
                <a:lnTo>
                  <a:pt x="452" y="345"/>
                </a:lnTo>
                <a:lnTo>
                  <a:pt x="451" y="345"/>
                </a:lnTo>
                <a:lnTo>
                  <a:pt x="451" y="348"/>
                </a:lnTo>
                <a:lnTo>
                  <a:pt x="450" y="348"/>
                </a:lnTo>
                <a:lnTo>
                  <a:pt x="450" y="349"/>
                </a:lnTo>
                <a:lnTo>
                  <a:pt x="450" y="351"/>
                </a:lnTo>
                <a:lnTo>
                  <a:pt x="450" y="353"/>
                </a:lnTo>
                <a:lnTo>
                  <a:pt x="450" y="354"/>
                </a:lnTo>
                <a:lnTo>
                  <a:pt x="450" y="358"/>
                </a:lnTo>
                <a:lnTo>
                  <a:pt x="450" y="361"/>
                </a:lnTo>
                <a:lnTo>
                  <a:pt x="447" y="361"/>
                </a:lnTo>
                <a:lnTo>
                  <a:pt x="445" y="361"/>
                </a:lnTo>
                <a:lnTo>
                  <a:pt x="445" y="362"/>
                </a:lnTo>
                <a:lnTo>
                  <a:pt x="445" y="367"/>
                </a:lnTo>
                <a:lnTo>
                  <a:pt x="445" y="371"/>
                </a:lnTo>
                <a:lnTo>
                  <a:pt x="450" y="371"/>
                </a:lnTo>
                <a:lnTo>
                  <a:pt x="456" y="371"/>
                </a:lnTo>
                <a:lnTo>
                  <a:pt x="458" y="371"/>
                </a:lnTo>
                <a:lnTo>
                  <a:pt x="462" y="371"/>
                </a:lnTo>
                <a:lnTo>
                  <a:pt x="464" y="371"/>
                </a:lnTo>
                <a:lnTo>
                  <a:pt x="464" y="373"/>
                </a:lnTo>
                <a:lnTo>
                  <a:pt x="464" y="375"/>
                </a:lnTo>
                <a:lnTo>
                  <a:pt x="464" y="380"/>
                </a:lnTo>
                <a:lnTo>
                  <a:pt x="464" y="381"/>
                </a:lnTo>
                <a:lnTo>
                  <a:pt x="464" y="382"/>
                </a:lnTo>
                <a:lnTo>
                  <a:pt x="464" y="387"/>
                </a:lnTo>
                <a:lnTo>
                  <a:pt x="464" y="396"/>
                </a:lnTo>
                <a:lnTo>
                  <a:pt x="464" y="397"/>
                </a:lnTo>
                <a:lnTo>
                  <a:pt x="464" y="399"/>
                </a:lnTo>
                <a:lnTo>
                  <a:pt x="464" y="400"/>
                </a:lnTo>
                <a:lnTo>
                  <a:pt x="464" y="403"/>
                </a:lnTo>
                <a:lnTo>
                  <a:pt x="464" y="404"/>
                </a:lnTo>
                <a:lnTo>
                  <a:pt x="464" y="405"/>
                </a:lnTo>
                <a:lnTo>
                  <a:pt x="464" y="409"/>
                </a:lnTo>
                <a:lnTo>
                  <a:pt x="464" y="410"/>
                </a:lnTo>
                <a:lnTo>
                  <a:pt x="464" y="413"/>
                </a:lnTo>
                <a:lnTo>
                  <a:pt x="464" y="414"/>
                </a:lnTo>
                <a:lnTo>
                  <a:pt x="464" y="415"/>
                </a:lnTo>
                <a:lnTo>
                  <a:pt x="464" y="416"/>
                </a:lnTo>
                <a:lnTo>
                  <a:pt x="464" y="417"/>
                </a:lnTo>
                <a:lnTo>
                  <a:pt x="464" y="418"/>
                </a:lnTo>
                <a:lnTo>
                  <a:pt x="464" y="420"/>
                </a:lnTo>
                <a:lnTo>
                  <a:pt x="464" y="421"/>
                </a:lnTo>
                <a:lnTo>
                  <a:pt x="464" y="422"/>
                </a:lnTo>
                <a:lnTo>
                  <a:pt x="464" y="423"/>
                </a:lnTo>
                <a:lnTo>
                  <a:pt x="462" y="423"/>
                </a:lnTo>
                <a:lnTo>
                  <a:pt x="452" y="423"/>
                </a:lnTo>
                <a:lnTo>
                  <a:pt x="450" y="423"/>
                </a:lnTo>
                <a:lnTo>
                  <a:pt x="447" y="423"/>
                </a:lnTo>
                <a:lnTo>
                  <a:pt x="445" y="423"/>
                </a:lnTo>
                <a:lnTo>
                  <a:pt x="444" y="423"/>
                </a:lnTo>
                <a:lnTo>
                  <a:pt x="439" y="423"/>
                </a:lnTo>
                <a:lnTo>
                  <a:pt x="437" y="423"/>
                </a:lnTo>
                <a:lnTo>
                  <a:pt x="432" y="423"/>
                </a:lnTo>
                <a:lnTo>
                  <a:pt x="425" y="423"/>
                </a:lnTo>
                <a:lnTo>
                  <a:pt x="411" y="423"/>
                </a:lnTo>
                <a:lnTo>
                  <a:pt x="407" y="422"/>
                </a:lnTo>
                <a:lnTo>
                  <a:pt x="399" y="422"/>
                </a:lnTo>
                <a:lnTo>
                  <a:pt x="397" y="422"/>
                </a:lnTo>
                <a:lnTo>
                  <a:pt x="393" y="422"/>
                </a:lnTo>
                <a:lnTo>
                  <a:pt x="387" y="422"/>
                </a:lnTo>
                <a:lnTo>
                  <a:pt x="376" y="422"/>
                </a:lnTo>
                <a:lnTo>
                  <a:pt x="373" y="422"/>
                </a:lnTo>
                <a:lnTo>
                  <a:pt x="372" y="422"/>
                </a:lnTo>
                <a:lnTo>
                  <a:pt x="368" y="422"/>
                </a:lnTo>
                <a:lnTo>
                  <a:pt x="366" y="422"/>
                </a:lnTo>
                <a:lnTo>
                  <a:pt x="365" y="422"/>
                </a:lnTo>
                <a:lnTo>
                  <a:pt x="361" y="422"/>
                </a:lnTo>
                <a:lnTo>
                  <a:pt x="359" y="422"/>
                </a:lnTo>
                <a:lnTo>
                  <a:pt x="354" y="422"/>
                </a:lnTo>
                <a:lnTo>
                  <a:pt x="348" y="422"/>
                </a:lnTo>
                <a:lnTo>
                  <a:pt x="338" y="422"/>
                </a:lnTo>
                <a:lnTo>
                  <a:pt x="337" y="422"/>
                </a:lnTo>
                <a:lnTo>
                  <a:pt x="336" y="421"/>
                </a:lnTo>
                <a:lnTo>
                  <a:pt x="336" y="422"/>
                </a:lnTo>
                <a:lnTo>
                  <a:pt x="335" y="422"/>
                </a:lnTo>
                <a:lnTo>
                  <a:pt x="330" y="418"/>
                </a:lnTo>
                <a:lnTo>
                  <a:pt x="324" y="413"/>
                </a:lnTo>
                <a:lnTo>
                  <a:pt x="321" y="410"/>
                </a:lnTo>
                <a:lnTo>
                  <a:pt x="315" y="407"/>
                </a:lnTo>
                <a:lnTo>
                  <a:pt x="310" y="403"/>
                </a:lnTo>
                <a:lnTo>
                  <a:pt x="310" y="401"/>
                </a:lnTo>
                <a:lnTo>
                  <a:pt x="310" y="400"/>
                </a:lnTo>
                <a:lnTo>
                  <a:pt x="310" y="396"/>
                </a:lnTo>
                <a:lnTo>
                  <a:pt x="310" y="395"/>
                </a:lnTo>
                <a:lnTo>
                  <a:pt x="310" y="389"/>
                </a:lnTo>
                <a:lnTo>
                  <a:pt x="310" y="388"/>
                </a:lnTo>
                <a:lnTo>
                  <a:pt x="310" y="387"/>
                </a:lnTo>
                <a:lnTo>
                  <a:pt x="310" y="386"/>
                </a:lnTo>
                <a:lnTo>
                  <a:pt x="310" y="383"/>
                </a:lnTo>
                <a:lnTo>
                  <a:pt x="310" y="382"/>
                </a:lnTo>
                <a:lnTo>
                  <a:pt x="310" y="381"/>
                </a:lnTo>
                <a:lnTo>
                  <a:pt x="310" y="380"/>
                </a:lnTo>
                <a:lnTo>
                  <a:pt x="309" y="380"/>
                </a:lnTo>
                <a:lnTo>
                  <a:pt x="309" y="379"/>
                </a:lnTo>
                <a:lnTo>
                  <a:pt x="309" y="378"/>
                </a:lnTo>
                <a:lnTo>
                  <a:pt x="307" y="376"/>
                </a:lnTo>
                <a:lnTo>
                  <a:pt x="306" y="375"/>
                </a:lnTo>
                <a:lnTo>
                  <a:pt x="306" y="374"/>
                </a:lnTo>
                <a:lnTo>
                  <a:pt x="306" y="373"/>
                </a:lnTo>
                <a:lnTo>
                  <a:pt x="306" y="372"/>
                </a:lnTo>
                <a:lnTo>
                  <a:pt x="306" y="371"/>
                </a:lnTo>
                <a:lnTo>
                  <a:pt x="306" y="370"/>
                </a:lnTo>
                <a:lnTo>
                  <a:pt x="306" y="368"/>
                </a:lnTo>
                <a:lnTo>
                  <a:pt x="307" y="367"/>
                </a:lnTo>
                <a:lnTo>
                  <a:pt x="307" y="366"/>
                </a:lnTo>
                <a:lnTo>
                  <a:pt x="309" y="365"/>
                </a:lnTo>
                <a:lnTo>
                  <a:pt x="309" y="364"/>
                </a:lnTo>
                <a:lnTo>
                  <a:pt x="309" y="363"/>
                </a:lnTo>
                <a:lnTo>
                  <a:pt x="309" y="362"/>
                </a:lnTo>
                <a:lnTo>
                  <a:pt x="310" y="362"/>
                </a:lnTo>
                <a:lnTo>
                  <a:pt x="310" y="361"/>
                </a:lnTo>
                <a:lnTo>
                  <a:pt x="310" y="358"/>
                </a:lnTo>
                <a:lnTo>
                  <a:pt x="310" y="357"/>
                </a:lnTo>
                <a:lnTo>
                  <a:pt x="310" y="356"/>
                </a:lnTo>
                <a:lnTo>
                  <a:pt x="309" y="347"/>
                </a:lnTo>
                <a:lnTo>
                  <a:pt x="309" y="346"/>
                </a:lnTo>
                <a:lnTo>
                  <a:pt x="309" y="345"/>
                </a:lnTo>
                <a:lnTo>
                  <a:pt x="309" y="343"/>
                </a:lnTo>
                <a:lnTo>
                  <a:pt x="309" y="342"/>
                </a:lnTo>
                <a:lnTo>
                  <a:pt x="309" y="340"/>
                </a:lnTo>
                <a:lnTo>
                  <a:pt x="309" y="339"/>
                </a:lnTo>
                <a:lnTo>
                  <a:pt x="309" y="337"/>
                </a:lnTo>
                <a:lnTo>
                  <a:pt x="309" y="333"/>
                </a:lnTo>
                <a:lnTo>
                  <a:pt x="309" y="332"/>
                </a:lnTo>
                <a:lnTo>
                  <a:pt x="309" y="331"/>
                </a:lnTo>
                <a:lnTo>
                  <a:pt x="309" y="329"/>
                </a:lnTo>
                <a:lnTo>
                  <a:pt x="309" y="328"/>
                </a:lnTo>
                <a:lnTo>
                  <a:pt x="309" y="326"/>
                </a:lnTo>
                <a:lnTo>
                  <a:pt x="309" y="324"/>
                </a:lnTo>
                <a:lnTo>
                  <a:pt x="309" y="322"/>
                </a:lnTo>
                <a:lnTo>
                  <a:pt x="309" y="321"/>
                </a:lnTo>
                <a:lnTo>
                  <a:pt x="309" y="320"/>
                </a:lnTo>
                <a:lnTo>
                  <a:pt x="309" y="317"/>
                </a:lnTo>
                <a:lnTo>
                  <a:pt x="309" y="316"/>
                </a:lnTo>
                <a:lnTo>
                  <a:pt x="309" y="315"/>
                </a:lnTo>
                <a:lnTo>
                  <a:pt x="309" y="313"/>
                </a:lnTo>
                <a:lnTo>
                  <a:pt x="309" y="308"/>
                </a:lnTo>
                <a:lnTo>
                  <a:pt x="309" y="307"/>
                </a:lnTo>
                <a:lnTo>
                  <a:pt x="309" y="305"/>
                </a:lnTo>
                <a:lnTo>
                  <a:pt x="309" y="297"/>
                </a:lnTo>
                <a:lnTo>
                  <a:pt x="309" y="295"/>
                </a:lnTo>
                <a:lnTo>
                  <a:pt x="309" y="294"/>
                </a:lnTo>
                <a:lnTo>
                  <a:pt x="309" y="292"/>
                </a:lnTo>
                <a:lnTo>
                  <a:pt x="309" y="291"/>
                </a:lnTo>
                <a:lnTo>
                  <a:pt x="309" y="288"/>
                </a:lnTo>
                <a:lnTo>
                  <a:pt x="309" y="287"/>
                </a:lnTo>
                <a:lnTo>
                  <a:pt x="309" y="282"/>
                </a:lnTo>
                <a:lnTo>
                  <a:pt x="309" y="279"/>
                </a:lnTo>
                <a:lnTo>
                  <a:pt x="309" y="278"/>
                </a:lnTo>
                <a:lnTo>
                  <a:pt x="309" y="275"/>
                </a:lnTo>
                <a:lnTo>
                  <a:pt x="309" y="273"/>
                </a:lnTo>
                <a:lnTo>
                  <a:pt x="309" y="272"/>
                </a:lnTo>
                <a:lnTo>
                  <a:pt x="309" y="271"/>
                </a:lnTo>
                <a:lnTo>
                  <a:pt x="307" y="271"/>
                </a:lnTo>
                <a:lnTo>
                  <a:pt x="307" y="270"/>
                </a:lnTo>
                <a:lnTo>
                  <a:pt x="307" y="269"/>
                </a:lnTo>
                <a:lnTo>
                  <a:pt x="307" y="266"/>
                </a:lnTo>
                <a:lnTo>
                  <a:pt x="307" y="264"/>
                </a:lnTo>
                <a:lnTo>
                  <a:pt x="307" y="261"/>
                </a:lnTo>
                <a:lnTo>
                  <a:pt x="307" y="259"/>
                </a:lnTo>
                <a:lnTo>
                  <a:pt x="307" y="257"/>
                </a:lnTo>
                <a:lnTo>
                  <a:pt x="307" y="254"/>
                </a:lnTo>
                <a:lnTo>
                  <a:pt x="307" y="253"/>
                </a:lnTo>
                <a:lnTo>
                  <a:pt x="307" y="247"/>
                </a:lnTo>
                <a:lnTo>
                  <a:pt x="307" y="246"/>
                </a:lnTo>
                <a:lnTo>
                  <a:pt x="307" y="244"/>
                </a:lnTo>
                <a:lnTo>
                  <a:pt x="307" y="240"/>
                </a:lnTo>
                <a:lnTo>
                  <a:pt x="305" y="240"/>
                </a:lnTo>
                <a:lnTo>
                  <a:pt x="304" y="240"/>
                </a:lnTo>
                <a:lnTo>
                  <a:pt x="303" y="240"/>
                </a:lnTo>
                <a:lnTo>
                  <a:pt x="295" y="240"/>
                </a:lnTo>
                <a:lnTo>
                  <a:pt x="294" y="240"/>
                </a:lnTo>
                <a:lnTo>
                  <a:pt x="292" y="240"/>
                </a:lnTo>
                <a:lnTo>
                  <a:pt x="290" y="240"/>
                </a:lnTo>
                <a:lnTo>
                  <a:pt x="289" y="240"/>
                </a:lnTo>
                <a:lnTo>
                  <a:pt x="288" y="240"/>
                </a:lnTo>
                <a:lnTo>
                  <a:pt x="287" y="240"/>
                </a:lnTo>
                <a:lnTo>
                  <a:pt x="286" y="240"/>
                </a:lnTo>
                <a:lnTo>
                  <a:pt x="281" y="240"/>
                </a:lnTo>
                <a:lnTo>
                  <a:pt x="276" y="240"/>
                </a:lnTo>
                <a:lnTo>
                  <a:pt x="273" y="240"/>
                </a:lnTo>
                <a:lnTo>
                  <a:pt x="272" y="240"/>
                </a:lnTo>
                <a:lnTo>
                  <a:pt x="271" y="240"/>
                </a:lnTo>
                <a:lnTo>
                  <a:pt x="269" y="240"/>
                </a:lnTo>
                <a:lnTo>
                  <a:pt x="263" y="240"/>
                </a:lnTo>
                <a:lnTo>
                  <a:pt x="262" y="240"/>
                </a:lnTo>
                <a:lnTo>
                  <a:pt x="262" y="238"/>
                </a:lnTo>
                <a:lnTo>
                  <a:pt x="262" y="237"/>
                </a:lnTo>
                <a:lnTo>
                  <a:pt x="262" y="236"/>
                </a:lnTo>
                <a:lnTo>
                  <a:pt x="262" y="234"/>
                </a:lnTo>
                <a:lnTo>
                  <a:pt x="262" y="233"/>
                </a:lnTo>
                <a:lnTo>
                  <a:pt x="262" y="232"/>
                </a:lnTo>
                <a:lnTo>
                  <a:pt x="262" y="229"/>
                </a:lnTo>
                <a:lnTo>
                  <a:pt x="261" y="229"/>
                </a:lnTo>
                <a:lnTo>
                  <a:pt x="260" y="229"/>
                </a:lnTo>
                <a:lnTo>
                  <a:pt x="258" y="229"/>
                </a:lnTo>
                <a:lnTo>
                  <a:pt x="253" y="229"/>
                </a:lnTo>
                <a:lnTo>
                  <a:pt x="249" y="229"/>
                </a:lnTo>
                <a:lnTo>
                  <a:pt x="247" y="229"/>
                </a:lnTo>
                <a:lnTo>
                  <a:pt x="247" y="231"/>
                </a:lnTo>
                <a:lnTo>
                  <a:pt x="247" y="232"/>
                </a:lnTo>
                <a:lnTo>
                  <a:pt x="247" y="233"/>
                </a:lnTo>
                <a:lnTo>
                  <a:pt x="247" y="234"/>
                </a:lnTo>
                <a:lnTo>
                  <a:pt x="249" y="234"/>
                </a:lnTo>
                <a:lnTo>
                  <a:pt x="249" y="236"/>
                </a:lnTo>
                <a:lnTo>
                  <a:pt x="249" y="237"/>
                </a:lnTo>
                <a:lnTo>
                  <a:pt x="249" y="238"/>
                </a:lnTo>
                <a:lnTo>
                  <a:pt x="249" y="239"/>
                </a:lnTo>
                <a:lnTo>
                  <a:pt x="249" y="240"/>
                </a:lnTo>
                <a:lnTo>
                  <a:pt x="249" y="241"/>
                </a:lnTo>
                <a:lnTo>
                  <a:pt x="247" y="241"/>
                </a:lnTo>
                <a:lnTo>
                  <a:pt x="245" y="241"/>
                </a:lnTo>
                <a:lnTo>
                  <a:pt x="243" y="241"/>
                </a:lnTo>
                <a:lnTo>
                  <a:pt x="242" y="241"/>
                </a:lnTo>
                <a:lnTo>
                  <a:pt x="241" y="241"/>
                </a:lnTo>
                <a:lnTo>
                  <a:pt x="240" y="241"/>
                </a:lnTo>
                <a:lnTo>
                  <a:pt x="237" y="241"/>
                </a:lnTo>
                <a:lnTo>
                  <a:pt x="235" y="241"/>
                </a:lnTo>
                <a:lnTo>
                  <a:pt x="234" y="241"/>
                </a:lnTo>
                <a:lnTo>
                  <a:pt x="232" y="241"/>
                </a:lnTo>
                <a:lnTo>
                  <a:pt x="230" y="241"/>
                </a:lnTo>
                <a:lnTo>
                  <a:pt x="229" y="241"/>
                </a:lnTo>
                <a:lnTo>
                  <a:pt x="227" y="241"/>
                </a:lnTo>
                <a:lnTo>
                  <a:pt x="224" y="241"/>
                </a:lnTo>
                <a:lnTo>
                  <a:pt x="223" y="241"/>
                </a:lnTo>
                <a:lnTo>
                  <a:pt x="218" y="241"/>
                </a:lnTo>
                <a:lnTo>
                  <a:pt x="215" y="241"/>
                </a:lnTo>
                <a:lnTo>
                  <a:pt x="212" y="241"/>
                </a:lnTo>
                <a:lnTo>
                  <a:pt x="211" y="241"/>
                </a:lnTo>
                <a:lnTo>
                  <a:pt x="209" y="241"/>
                </a:lnTo>
                <a:lnTo>
                  <a:pt x="208" y="241"/>
                </a:lnTo>
                <a:lnTo>
                  <a:pt x="207" y="241"/>
                </a:lnTo>
                <a:lnTo>
                  <a:pt x="206" y="241"/>
                </a:lnTo>
                <a:lnTo>
                  <a:pt x="203" y="241"/>
                </a:lnTo>
                <a:lnTo>
                  <a:pt x="202" y="241"/>
                </a:lnTo>
                <a:lnTo>
                  <a:pt x="200" y="241"/>
                </a:lnTo>
                <a:lnTo>
                  <a:pt x="197" y="241"/>
                </a:lnTo>
                <a:lnTo>
                  <a:pt x="194" y="241"/>
                </a:lnTo>
                <a:lnTo>
                  <a:pt x="192" y="241"/>
                </a:lnTo>
                <a:lnTo>
                  <a:pt x="191" y="241"/>
                </a:lnTo>
                <a:lnTo>
                  <a:pt x="190" y="241"/>
                </a:lnTo>
                <a:lnTo>
                  <a:pt x="186" y="241"/>
                </a:lnTo>
                <a:lnTo>
                  <a:pt x="184" y="241"/>
                </a:lnTo>
                <a:lnTo>
                  <a:pt x="181" y="241"/>
                </a:lnTo>
                <a:lnTo>
                  <a:pt x="180" y="241"/>
                </a:lnTo>
                <a:lnTo>
                  <a:pt x="178" y="241"/>
                </a:lnTo>
                <a:lnTo>
                  <a:pt x="176" y="241"/>
                </a:lnTo>
                <a:lnTo>
                  <a:pt x="171" y="241"/>
                </a:lnTo>
                <a:lnTo>
                  <a:pt x="167" y="241"/>
                </a:lnTo>
                <a:lnTo>
                  <a:pt x="160" y="241"/>
                </a:lnTo>
                <a:lnTo>
                  <a:pt x="158" y="241"/>
                </a:lnTo>
                <a:lnTo>
                  <a:pt x="156" y="241"/>
                </a:lnTo>
                <a:lnTo>
                  <a:pt x="155" y="241"/>
                </a:lnTo>
                <a:lnTo>
                  <a:pt x="151" y="241"/>
                </a:lnTo>
                <a:lnTo>
                  <a:pt x="149" y="241"/>
                </a:lnTo>
                <a:lnTo>
                  <a:pt x="148" y="241"/>
                </a:lnTo>
                <a:lnTo>
                  <a:pt x="146" y="241"/>
                </a:lnTo>
                <a:lnTo>
                  <a:pt x="142" y="241"/>
                </a:lnTo>
                <a:lnTo>
                  <a:pt x="140" y="241"/>
                </a:lnTo>
                <a:lnTo>
                  <a:pt x="134" y="241"/>
                </a:lnTo>
                <a:lnTo>
                  <a:pt x="133" y="241"/>
                </a:lnTo>
                <a:lnTo>
                  <a:pt x="130" y="241"/>
                </a:lnTo>
                <a:lnTo>
                  <a:pt x="126" y="241"/>
                </a:lnTo>
                <a:lnTo>
                  <a:pt x="122" y="241"/>
                </a:lnTo>
                <a:lnTo>
                  <a:pt x="120" y="241"/>
                </a:lnTo>
                <a:lnTo>
                  <a:pt x="113" y="241"/>
                </a:lnTo>
                <a:lnTo>
                  <a:pt x="111" y="241"/>
                </a:lnTo>
                <a:lnTo>
                  <a:pt x="109" y="241"/>
                </a:lnTo>
                <a:lnTo>
                  <a:pt x="107" y="241"/>
                </a:lnTo>
                <a:lnTo>
                  <a:pt x="104" y="241"/>
                </a:lnTo>
                <a:lnTo>
                  <a:pt x="103" y="241"/>
                </a:lnTo>
                <a:lnTo>
                  <a:pt x="98" y="241"/>
                </a:lnTo>
                <a:lnTo>
                  <a:pt x="95" y="241"/>
                </a:lnTo>
                <a:lnTo>
                  <a:pt x="94" y="241"/>
                </a:lnTo>
                <a:lnTo>
                  <a:pt x="90" y="241"/>
                </a:lnTo>
                <a:lnTo>
                  <a:pt x="86" y="241"/>
                </a:lnTo>
                <a:lnTo>
                  <a:pt x="81" y="241"/>
                </a:lnTo>
                <a:lnTo>
                  <a:pt x="80" y="241"/>
                </a:lnTo>
                <a:lnTo>
                  <a:pt x="80" y="242"/>
                </a:lnTo>
                <a:lnTo>
                  <a:pt x="79" y="244"/>
                </a:lnTo>
                <a:lnTo>
                  <a:pt x="78" y="245"/>
                </a:lnTo>
                <a:lnTo>
                  <a:pt x="78" y="246"/>
                </a:lnTo>
                <a:lnTo>
                  <a:pt x="78" y="247"/>
                </a:lnTo>
                <a:lnTo>
                  <a:pt x="78" y="248"/>
                </a:lnTo>
                <a:lnTo>
                  <a:pt x="78" y="249"/>
                </a:lnTo>
                <a:lnTo>
                  <a:pt x="78" y="250"/>
                </a:lnTo>
                <a:lnTo>
                  <a:pt x="78" y="253"/>
                </a:lnTo>
                <a:lnTo>
                  <a:pt x="78" y="254"/>
                </a:lnTo>
                <a:lnTo>
                  <a:pt x="78" y="255"/>
                </a:lnTo>
                <a:lnTo>
                  <a:pt x="78" y="256"/>
                </a:lnTo>
                <a:lnTo>
                  <a:pt x="78" y="257"/>
                </a:lnTo>
                <a:lnTo>
                  <a:pt x="78" y="259"/>
                </a:lnTo>
                <a:lnTo>
                  <a:pt x="78" y="261"/>
                </a:lnTo>
                <a:lnTo>
                  <a:pt x="79" y="263"/>
                </a:lnTo>
                <a:lnTo>
                  <a:pt x="79" y="264"/>
                </a:lnTo>
                <a:lnTo>
                  <a:pt x="79" y="265"/>
                </a:lnTo>
                <a:lnTo>
                  <a:pt x="79" y="267"/>
                </a:lnTo>
                <a:lnTo>
                  <a:pt x="79" y="269"/>
                </a:lnTo>
                <a:lnTo>
                  <a:pt x="79" y="271"/>
                </a:lnTo>
                <a:lnTo>
                  <a:pt x="79" y="272"/>
                </a:lnTo>
                <a:lnTo>
                  <a:pt x="79" y="273"/>
                </a:lnTo>
                <a:lnTo>
                  <a:pt x="79" y="274"/>
                </a:lnTo>
                <a:lnTo>
                  <a:pt x="79" y="276"/>
                </a:lnTo>
                <a:lnTo>
                  <a:pt x="79" y="278"/>
                </a:lnTo>
                <a:lnTo>
                  <a:pt x="79" y="279"/>
                </a:lnTo>
                <a:lnTo>
                  <a:pt x="79" y="281"/>
                </a:lnTo>
                <a:lnTo>
                  <a:pt x="78" y="281"/>
                </a:lnTo>
                <a:lnTo>
                  <a:pt x="70" y="281"/>
                </a:lnTo>
                <a:lnTo>
                  <a:pt x="66" y="281"/>
                </a:lnTo>
                <a:lnTo>
                  <a:pt x="64" y="281"/>
                </a:lnTo>
                <a:lnTo>
                  <a:pt x="63" y="281"/>
                </a:lnTo>
                <a:lnTo>
                  <a:pt x="56" y="281"/>
                </a:lnTo>
                <a:lnTo>
                  <a:pt x="53" y="280"/>
                </a:lnTo>
                <a:lnTo>
                  <a:pt x="48" y="281"/>
                </a:lnTo>
                <a:lnTo>
                  <a:pt x="47" y="281"/>
                </a:lnTo>
                <a:lnTo>
                  <a:pt x="45" y="281"/>
                </a:lnTo>
                <a:lnTo>
                  <a:pt x="44" y="281"/>
                </a:lnTo>
                <a:lnTo>
                  <a:pt x="28" y="281"/>
                </a:lnTo>
                <a:lnTo>
                  <a:pt x="27" y="281"/>
                </a:lnTo>
                <a:lnTo>
                  <a:pt x="12" y="281"/>
                </a:lnTo>
                <a:lnTo>
                  <a:pt x="6" y="281"/>
                </a:lnTo>
                <a:lnTo>
                  <a:pt x="1" y="281"/>
                </a:lnTo>
                <a:lnTo>
                  <a:pt x="0" y="281"/>
                </a:lnTo>
                <a:lnTo>
                  <a:pt x="0" y="280"/>
                </a:lnTo>
                <a:close/>
                <a:moveTo>
                  <a:pt x="62" y="124"/>
                </a:moveTo>
                <a:lnTo>
                  <a:pt x="63" y="124"/>
                </a:lnTo>
                <a:lnTo>
                  <a:pt x="63" y="123"/>
                </a:lnTo>
                <a:lnTo>
                  <a:pt x="62" y="123"/>
                </a:lnTo>
                <a:lnTo>
                  <a:pt x="62" y="124"/>
                </a:lnTo>
                <a:close/>
                <a:moveTo>
                  <a:pt x="81" y="231"/>
                </a:moveTo>
                <a:lnTo>
                  <a:pt x="81" y="232"/>
                </a:lnTo>
                <a:lnTo>
                  <a:pt x="82" y="232"/>
                </a:lnTo>
                <a:lnTo>
                  <a:pt x="83" y="232"/>
                </a:lnTo>
                <a:lnTo>
                  <a:pt x="83" y="231"/>
                </a:lnTo>
                <a:lnTo>
                  <a:pt x="88" y="231"/>
                </a:lnTo>
                <a:lnTo>
                  <a:pt x="88" y="232"/>
                </a:lnTo>
                <a:lnTo>
                  <a:pt x="88" y="230"/>
                </a:lnTo>
                <a:lnTo>
                  <a:pt x="85" y="230"/>
                </a:lnTo>
                <a:lnTo>
                  <a:pt x="82" y="230"/>
                </a:lnTo>
                <a:lnTo>
                  <a:pt x="81" y="230"/>
                </a:lnTo>
                <a:lnTo>
                  <a:pt x="81" y="231"/>
                </a:lnTo>
                <a:close/>
                <a:moveTo>
                  <a:pt x="172" y="74"/>
                </a:moveTo>
                <a:lnTo>
                  <a:pt x="177" y="74"/>
                </a:lnTo>
                <a:lnTo>
                  <a:pt x="178" y="74"/>
                </a:lnTo>
                <a:lnTo>
                  <a:pt x="178" y="73"/>
                </a:lnTo>
                <a:lnTo>
                  <a:pt x="173" y="73"/>
                </a:lnTo>
                <a:lnTo>
                  <a:pt x="172" y="73"/>
                </a:lnTo>
                <a:lnTo>
                  <a:pt x="172" y="74"/>
                </a:lnTo>
                <a:close/>
                <a:moveTo>
                  <a:pt x="198" y="74"/>
                </a:moveTo>
                <a:lnTo>
                  <a:pt x="199" y="73"/>
                </a:lnTo>
                <a:lnTo>
                  <a:pt x="200" y="73"/>
                </a:lnTo>
                <a:lnTo>
                  <a:pt x="201" y="73"/>
                </a:lnTo>
                <a:lnTo>
                  <a:pt x="202" y="72"/>
                </a:lnTo>
                <a:lnTo>
                  <a:pt x="203" y="72"/>
                </a:lnTo>
                <a:lnTo>
                  <a:pt x="204" y="71"/>
                </a:lnTo>
                <a:lnTo>
                  <a:pt x="209" y="69"/>
                </a:lnTo>
                <a:lnTo>
                  <a:pt x="210" y="69"/>
                </a:lnTo>
                <a:lnTo>
                  <a:pt x="210" y="67"/>
                </a:lnTo>
                <a:lnTo>
                  <a:pt x="210" y="66"/>
                </a:lnTo>
                <a:lnTo>
                  <a:pt x="210" y="65"/>
                </a:lnTo>
                <a:lnTo>
                  <a:pt x="208" y="65"/>
                </a:lnTo>
                <a:lnTo>
                  <a:pt x="206" y="65"/>
                </a:lnTo>
                <a:lnTo>
                  <a:pt x="204" y="65"/>
                </a:lnTo>
                <a:lnTo>
                  <a:pt x="203" y="65"/>
                </a:lnTo>
                <a:lnTo>
                  <a:pt x="201" y="65"/>
                </a:lnTo>
                <a:lnTo>
                  <a:pt x="200" y="65"/>
                </a:lnTo>
                <a:lnTo>
                  <a:pt x="199" y="65"/>
                </a:lnTo>
                <a:lnTo>
                  <a:pt x="198" y="65"/>
                </a:lnTo>
                <a:lnTo>
                  <a:pt x="198" y="66"/>
                </a:lnTo>
                <a:lnTo>
                  <a:pt x="198" y="72"/>
                </a:lnTo>
                <a:lnTo>
                  <a:pt x="198" y="74"/>
                </a:lnTo>
                <a:close/>
                <a:moveTo>
                  <a:pt x="261" y="169"/>
                </a:moveTo>
                <a:lnTo>
                  <a:pt x="261" y="170"/>
                </a:lnTo>
                <a:lnTo>
                  <a:pt x="266" y="170"/>
                </a:lnTo>
                <a:lnTo>
                  <a:pt x="267" y="171"/>
                </a:lnTo>
                <a:lnTo>
                  <a:pt x="267" y="172"/>
                </a:lnTo>
                <a:lnTo>
                  <a:pt x="268" y="172"/>
                </a:lnTo>
                <a:lnTo>
                  <a:pt x="272" y="172"/>
                </a:lnTo>
                <a:lnTo>
                  <a:pt x="273" y="172"/>
                </a:lnTo>
                <a:lnTo>
                  <a:pt x="273" y="173"/>
                </a:lnTo>
                <a:lnTo>
                  <a:pt x="273" y="172"/>
                </a:lnTo>
                <a:lnTo>
                  <a:pt x="273" y="171"/>
                </a:lnTo>
                <a:lnTo>
                  <a:pt x="275" y="171"/>
                </a:lnTo>
                <a:lnTo>
                  <a:pt x="275" y="166"/>
                </a:lnTo>
                <a:lnTo>
                  <a:pt x="275" y="164"/>
                </a:lnTo>
                <a:lnTo>
                  <a:pt x="273" y="164"/>
                </a:lnTo>
                <a:lnTo>
                  <a:pt x="275" y="164"/>
                </a:lnTo>
                <a:lnTo>
                  <a:pt x="276" y="164"/>
                </a:lnTo>
                <a:lnTo>
                  <a:pt x="277" y="164"/>
                </a:lnTo>
                <a:lnTo>
                  <a:pt x="278" y="164"/>
                </a:lnTo>
                <a:lnTo>
                  <a:pt x="279" y="164"/>
                </a:lnTo>
                <a:lnTo>
                  <a:pt x="279" y="170"/>
                </a:lnTo>
                <a:lnTo>
                  <a:pt x="279" y="171"/>
                </a:lnTo>
                <a:lnTo>
                  <a:pt x="280" y="171"/>
                </a:lnTo>
                <a:lnTo>
                  <a:pt x="280" y="172"/>
                </a:lnTo>
                <a:lnTo>
                  <a:pt x="280" y="173"/>
                </a:lnTo>
                <a:lnTo>
                  <a:pt x="280" y="174"/>
                </a:lnTo>
                <a:lnTo>
                  <a:pt x="283" y="173"/>
                </a:lnTo>
                <a:lnTo>
                  <a:pt x="284" y="173"/>
                </a:lnTo>
                <a:lnTo>
                  <a:pt x="285" y="172"/>
                </a:lnTo>
                <a:lnTo>
                  <a:pt x="287" y="171"/>
                </a:lnTo>
                <a:lnTo>
                  <a:pt x="287" y="172"/>
                </a:lnTo>
                <a:lnTo>
                  <a:pt x="293" y="172"/>
                </a:lnTo>
                <a:lnTo>
                  <a:pt x="294" y="172"/>
                </a:lnTo>
                <a:lnTo>
                  <a:pt x="295" y="172"/>
                </a:lnTo>
                <a:lnTo>
                  <a:pt x="296" y="172"/>
                </a:lnTo>
                <a:lnTo>
                  <a:pt x="296" y="173"/>
                </a:lnTo>
                <a:lnTo>
                  <a:pt x="296" y="174"/>
                </a:lnTo>
                <a:lnTo>
                  <a:pt x="299" y="174"/>
                </a:lnTo>
                <a:lnTo>
                  <a:pt x="303" y="174"/>
                </a:lnTo>
                <a:lnTo>
                  <a:pt x="303" y="173"/>
                </a:lnTo>
                <a:lnTo>
                  <a:pt x="304" y="173"/>
                </a:lnTo>
                <a:lnTo>
                  <a:pt x="305" y="173"/>
                </a:lnTo>
                <a:lnTo>
                  <a:pt x="305" y="172"/>
                </a:lnTo>
                <a:lnTo>
                  <a:pt x="303" y="172"/>
                </a:lnTo>
                <a:lnTo>
                  <a:pt x="303" y="171"/>
                </a:lnTo>
                <a:lnTo>
                  <a:pt x="304" y="171"/>
                </a:lnTo>
                <a:lnTo>
                  <a:pt x="306" y="171"/>
                </a:lnTo>
                <a:lnTo>
                  <a:pt x="306" y="170"/>
                </a:lnTo>
                <a:lnTo>
                  <a:pt x="306" y="166"/>
                </a:lnTo>
                <a:lnTo>
                  <a:pt x="306" y="163"/>
                </a:lnTo>
                <a:lnTo>
                  <a:pt x="309" y="163"/>
                </a:lnTo>
                <a:lnTo>
                  <a:pt x="309" y="162"/>
                </a:lnTo>
                <a:lnTo>
                  <a:pt x="309" y="156"/>
                </a:lnTo>
                <a:lnTo>
                  <a:pt x="312" y="156"/>
                </a:lnTo>
                <a:lnTo>
                  <a:pt x="312" y="153"/>
                </a:lnTo>
                <a:lnTo>
                  <a:pt x="313" y="153"/>
                </a:lnTo>
                <a:lnTo>
                  <a:pt x="311" y="153"/>
                </a:lnTo>
                <a:lnTo>
                  <a:pt x="311" y="152"/>
                </a:lnTo>
                <a:lnTo>
                  <a:pt x="311" y="150"/>
                </a:lnTo>
                <a:lnTo>
                  <a:pt x="311" y="149"/>
                </a:lnTo>
                <a:lnTo>
                  <a:pt x="312" y="149"/>
                </a:lnTo>
                <a:lnTo>
                  <a:pt x="313" y="149"/>
                </a:lnTo>
                <a:lnTo>
                  <a:pt x="313" y="148"/>
                </a:lnTo>
                <a:lnTo>
                  <a:pt x="313" y="147"/>
                </a:lnTo>
                <a:lnTo>
                  <a:pt x="306" y="147"/>
                </a:lnTo>
                <a:lnTo>
                  <a:pt x="299" y="147"/>
                </a:lnTo>
                <a:lnTo>
                  <a:pt x="299" y="146"/>
                </a:lnTo>
                <a:lnTo>
                  <a:pt x="296" y="146"/>
                </a:lnTo>
                <a:lnTo>
                  <a:pt x="295" y="146"/>
                </a:lnTo>
                <a:lnTo>
                  <a:pt x="294" y="146"/>
                </a:lnTo>
                <a:lnTo>
                  <a:pt x="287" y="146"/>
                </a:lnTo>
                <a:lnTo>
                  <a:pt x="287" y="147"/>
                </a:lnTo>
                <a:lnTo>
                  <a:pt x="287" y="148"/>
                </a:lnTo>
                <a:lnTo>
                  <a:pt x="287" y="149"/>
                </a:lnTo>
                <a:lnTo>
                  <a:pt x="286" y="149"/>
                </a:lnTo>
                <a:lnTo>
                  <a:pt x="280" y="149"/>
                </a:lnTo>
                <a:lnTo>
                  <a:pt x="279" y="149"/>
                </a:lnTo>
                <a:lnTo>
                  <a:pt x="275" y="149"/>
                </a:lnTo>
                <a:lnTo>
                  <a:pt x="272" y="149"/>
                </a:lnTo>
                <a:lnTo>
                  <a:pt x="268" y="149"/>
                </a:lnTo>
                <a:lnTo>
                  <a:pt x="261" y="149"/>
                </a:lnTo>
                <a:lnTo>
                  <a:pt x="261" y="152"/>
                </a:lnTo>
                <a:lnTo>
                  <a:pt x="261" y="153"/>
                </a:lnTo>
                <a:lnTo>
                  <a:pt x="261" y="154"/>
                </a:lnTo>
                <a:lnTo>
                  <a:pt x="261" y="155"/>
                </a:lnTo>
                <a:lnTo>
                  <a:pt x="261" y="156"/>
                </a:lnTo>
                <a:lnTo>
                  <a:pt x="261" y="157"/>
                </a:lnTo>
                <a:lnTo>
                  <a:pt x="261" y="158"/>
                </a:lnTo>
                <a:lnTo>
                  <a:pt x="261" y="159"/>
                </a:lnTo>
                <a:lnTo>
                  <a:pt x="261" y="161"/>
                </a:lnTo>
                <a:lnTo>
                  <a:pt x="261" y="162"/>
                </a:lnTo>
                <a:lnTo>
                  <a:pt x="261" y="163"/>
                </a:lnTo>
                <a:lnTo>
                  <a:pt x="261" y="164"/>
                </a:lnTo>
                <a:lnTo>
                  <a:pt x="261" y="165"/>
                </a:lnTo>
                <a:lnTo>
                  <a:pt x="261" y="166"/>
                </a:lnTo>
                <a:lnTo>
                  <a:pt x="261" y="167"/>
                </a:lnTo>
                <a:lnTo>
                  <a:pt x="261" y="169"/>
                </a:lnTo>
                <a:close/>
                <a:moveTo>
                  <a:pt x="273" y="197"/>
                </a:moveTo>
                <a:lnTo>
                  <a:pt x="273" y="199"/>
                </a:lnTo>
                <a:lnTo>
                  <a:pt x="275" y="202"/>
                </a:lnTo>
                <a:lnTo>
                  <a:pt x="275" y="204"/>
                </a:lnTo>
                <a:lnTo>
                  <a:pt x="275" y="205"/>
                </a:lnTo>
                <a:lnTo>
                  <a:pt x="276" y="205"/>
                </a:lnTo>
                <a:lnTo>
                  <a:pt x="276" y="206"/>
                </a:lnTo>
                <a:lnTo>
                  <a:pt x="277" y="207"/>
                </a:lnTo>
                <a:lnTo>
                  <a:pt x="277" y="208"/>
                </a:lnTo>
                <a:lnTo>
                  <a:pt x="277" y="209"/>
                </a:lnTo>
                <a:lnTo>
                  <a:pt x="278" y="211"/>
                </a:lnTo>
                <a:lnTo>
                  <a:pt x="279" y="212"/>
                </a:lnTo>
                <a:lnTo>
                  <a:pt x="279" y="213"/>
                </a:lnTo>
                <a:lnTo>
                  <a:pt x="280" y="214"/>
                </a:lnTo>
                <a:lnTo>
                  <a:pt x="283" y="214"/>
                </a:lnTo>
                <a:lnTo>
                  <a:pt x="285" y="214"/>
                </a:lnTo>
                <a:lnTo>
                  <a:pt x="287" y="214"/>
                </a:lnTo>
                <a:lnTo>
                  <a:pt x="288" y="214"/>
                </a:lnTo>
                <a:lnTo>
                  <a:pt x="292" y="214"/>
                </a:lnTo>
                <a:lnTo>
                  <a:pt x="293" y="214"/>
                </a:lnTo>
                <a:lnTo>
                  <a:pt x="296" y="214"/>
                </a:lnTo>
                <a:lnTo>
                  <a:pt x="299" y="214"/>
                </a:lnTo>
                <a:lnTo>
                  <a:pt x="301" y="214"/>
                </a:lnTo>
                <a:lnTo>
                  <a:pt x="303" y="214"/>
                </a:lnTo>
                <a:lnTo>
                  <a:pt x="306" y="214"/>
                </a:lnTo>
                <a:lnTo>
                  <a:pt x="307" y="214"/>
                </a:lnTo>
                <a:lnTo>
                  <a:pt x="309" y="214"/>
                </a:lnTo>
                <a:lnTo>
                  <a:pt x="311" y="214"/>
                </a:lnTo>
                <a:lnTo>
                  <a:pt x="312" y="214"/>
                </a:lnTo>
                <a:lnTo>
                  <a:pt x="312" y="213"/>
                </a:lnTo>
                <a:lnTo>
                  <a:pt x="312" y="211"/>
                </a:lnTo>
                <a:lnTo>
                  <a:pt x="312" y="208"/>
                </a:lnTo>
                <a:lnTo>
                  <a:pt x="312" y="206"/>
                </a:lnTo>
                <a:lnTo>
                  <a:pt x="312" y="205"/>
                </a:lnTo>
                <a:lnTo>
                  <a:pt x="312" y="203"/>
                </a:lnTo>
                <a:lnTo>
                  <a:pt x="312" y="198"/>
                </a:lnTo>
                <a:lnTo>
                  <a:pt x="312" y="197"/>
                </a:lnTo>
                <a:lnTo>
                  <a:pt x="311" y="197"/>
                </a:lnTo>
                <a:lnTo>
                  <a:pt x="311" y="196"/>
                </a:lnTo>
                <a:lnTo>
                  <a:pt x="310" y="196"/>
                </a:lnTo>
                <a:lnTo>
                  <a:pt x="310" y="194"/>
                </a:lnTo>
                <a:lnTo>
                  <a:pt x="310" y="191"/>
                </a:lnTo>
                <a:lnTo>
                  <a:pt x="307" y="191"/>
                </a:lnTo>
                <a:lnTo>
                  <a:pt x="307" y="189"/>
                </a:lnTo>
                <a:lnTo>
                  <a:pt x="307" y="188"/>
                </a:lnTo>
                <a:lnTo>
                  <a:pt x="305" y="188"/>
                </a:lnTo>
                <a:lnTo>
                  <a:pt x="297" y="188"/>
                </a:lnTo>
                <a:lnTo>
                  <a:pt x="295" y="188"/>
                </a:lnTo>
                <a:lnTo>
                  <a:pt x="287" y="189"/>
                </a:lnTo>
                <a:lnTo>
                  <a:pt x="286" y="189"/>
                </a:lnTo>
                <a:lnTo>
                  <a:pt x="284" y="189"/>
                </a:lnTo>
                <a:lnTo>
                  <a:pt x="283" y="189"/>
                </a:lnTo>
                <a:lnTo>
                  <a:pt x="280" y="189"/>
                </a:lnTo>
                <a:lnTo>
                  <a:pt x="275" y="189"/>
                </a:lnTo>
                <a:lnTo>
                  <a:pt x="273" y="189"/>
                </a:lnTo>
                <a:lnTo>
                  <a:pt x="273" y="196"/>
                </a:lnTo>
                <a:lnTo>
                  <a:pt x="273" y="197"/>
                </a:lnTo>
                <a:close/>
                <a:moveTo>
                  <a:pt x="333" y="304"/>
                </a:moveTo>
                <a:lnTo>
                  <a:pt x="333" y="308"/>
                </a:lnTo>
                <a:lnTo>
                  <a:pt x="333" y="311"/>
                </a:lnTo>
                <a:lnTo>
                  <a:pt x="333" y="313"/>
                </a:lnTo>
                <a:lnTo>
                  <a:pt x="333" y="317"/>
                </a:lnTo>
                <a:lnTo>
                  <a:pt x="333" y="318"/>
                </a:lnTo>
                <a:lnTo>
                  <a:pt x="335" y="318"/>
                </a:lnTo>
                <a:lnTo>
                  <a:pt x="336" y="318"/>
                </a:lnTo>
                <a:lnTo>
                  <a:pt x="341" y="318"/>
                </a:lnTo>
                <a:lnTo>
                  <a:pt x="347" y="318"/>
                </a:lnTo>
                <a:lnTo>
                  <a:pt x="347" y="317"/>
                </a:lnTo>
                <a:lnTo>
                  <a:pt x="347" y="316"/>
                </a:lnTo>
                <a:lnTo>
                  <a:pt x="347" y="312"/>
                </a:lnTo>
                <a:lnTo>
                  <a:pt x="347" y="305"/>
                </a:lnTo>
                <a:lnTo>
                  <a:pt x="342" y="305"/>
                </a:lnTo>
                <a:lnTo>
                  <a:pt x="340" y="305"/>
                </a:lnTo>
                <a:lnTo>
                  <a:pt x="340" y="301"/>
                </a:lnTo>
                <a:lnTo>
                  <a:pt x="335" y="301"/>
                </a:lnTo>
                <a:lnTo>
                  <a:pt x="333" y="301"/>
                </a:lnTo>
                <a:lnTo>
                  <a:pt x="333" y="304"/>
                </a:lnTo>
                <a:close/>
                <a:moveTo>
                  <a:pt x="359" y="305"/>
                </a:moveTo>
                <a:lnTo>
                  <a:pt x="359" y="306"/>
                </a:lnTo>
                <a:lnTo>
                  <a:pt x="359" y="311"/>
                </a:lnTo>
                <a:lnTo>
                  <a:pt x="359" y="312"/>
                </a:lnTo>
                <a:lnTo>
                  <a:pt x="361" y="312"/>
                </a:lnTo>
                <a:lnTo>
                  <a:pt x="362" y="312"/>
                </a:lnTo>
                <a:lnTo>
                  <a:pt x="363" y="312"/>
                </a:lnTo>
                <a:lnTo>
                  <a:pt x="364" y="312"/>
                </a:lnTo>
                <a:lnTo>
                  <a:pt x="366" y="312"/>
                </a:lnTo>
                <a:lnTo>
                  <a:pt x="372" y="312"/>
                </a:lnTo>
                <a:lnTo>
                  <a:pt x="372" y="311"/>
                </a:lnTo>
                <a:lnTo>
                  <a:pt x="372" y="309"/>
                </a:lnTo>
                <a:lnTo>
                  <a:pt x="372" y="308"/>
                </a:lnTo>
                <a:lnTo>
                  <a:pt x="372" y="307"/>
                </a:lnTo>
                <a:lnTo>
                  <a:pt x="372" y="306"/>
                </a:lnTo>
                <a:lnTo>
                  <a:pt x="368" y="306"/>
                </a:lnTo>
                <a:lnTo>
                  <a:pt x="367" y="306"/>
                </a:lnTo>
                <a:lnTo>
                  <a:pt x="367" y="305"/>
                </a:lnTo>
                <a:lnTo>
                  <a:pt x="361" y="305"/>
                </a:lnTo>
                <a:lnTo>
                  <a:pt x="359" y="305"/>
                </a:lnTo>
                <a:close/>
                <a:moveTo>
                  <a:pt x="366" y="318"/>
                </a:moveTo>
                <a:lnTo>
                  <a:pt x="367" y="318"/>
                </a:lnTo>
                <a:lnTo>
                  <a:pt x="368" y="317"/>
                </a:lnTo>
                <a:lnTo>
                  <a:pt x="366" y="317"/>
                </a:lnTo>
                <a:lnTo>
                  <a:pt x="366" y="318"/>
                </a:lnTo>
                <a:close/>
                <a:moveTo>
                  <a:pt x="371" y="318"/>
                </a:moveTo>
                <a:lnTo>
                  <a:pt x="373" y="318"/>
                </a:lnTo>
                <a:lnTo>
                  <a:pt x="373" y="316"/>
                </a:lnTo>
                <a:lnTo>
                  <a:pt x="372" y="316"/>
                </a:lnTo>
                <a:lnTo>
                  <a:pt x="371" y="317"/>
                </a:lnTo>
                <a:lnTo>
                  <a:pt x="371" y="318"/>
                </a:lnTo>
                <a:close/>
                <a:moveTo>
                  <a:pt x="380" y="135"/>
                </a:moveTo>
                <a:lnTo>
                  <a:pt x="383" y="135"/>
                </a:lnTo>
                <a:lnTo>
                  <a:pt x="383" y="136"/>
                </a:lnTo>
                <a:lnTo>
                  <a:pt x="384" y="136"/>
                </a:lnTo>
                <a:lnTo>
                  <a:pt x="388" y="136"/>
                </a:lnTo>
                <a:lnTo>
                  <a:pt x="390" y="136"/>
                </a:lnTo>
                <a:lnTo>
                  <a:pt x="390" y="135"/>
                </a:lnTo>
                <a:lnTo>
                  <a:pt x="390" y="133"/>
                </a:lnTo>
                <a:lnTo>
                  <a:pt x="390" y="131"/>
                </a:lnTo>
                <a:lnTo>
                  <a:pt x="389" y="131"/>
                </a:lnTo>
                <a:lnTo>
                  <a:pt x="385" y="131"/>
                </a:lnTo>
                <a:lnTo>
                  <a:pt x="383" y="131"/>
                </a:lnTo>
                <a:lnTo>
                  <a:pt x="382" y="131"/>
                </a:lnTo>
                <a:lnTo>
                  <a:pt x="380" y="131"/>
                </a:lnTo>
                <a:lnTo>
                  <a:pt x="380" y="135"/>
                </a:lnTo>
                <a:close/>
                <a:moveTo>
                  <a:pt x="385" y="349"/>
                </a:moveTo>
                <a:lnTo>
                  <a:pt x="385" y="354"/>
                </a:lnTo>
                <a:lnTo>
                  <a:pt x="385" y="355"/>
                </a:lnTo>
                <a:lnTo>
                  <a:pt x="385" y="357"/>
                </a:lnTo>
                <a:lnTo>
                  <a:pt x="385" y="358"/>
                </a:lnTo>
                <a:lnTo>
                  <a:pt x="385" y="363"/>
                </a:lnTo>
                <a:lnTo>
                  <a:pt x="385" y="365"/>
                </a:lnTo>
                <a:lnTo>
                  <a:pt x="385" y="367"/>
                </a:lnTo>
                <a:lnTo>
                  <a:pt x="385" y="368"/>
                </a:lnTo>
                <a:lnTo>
                  <a:pt x="385" y="371"/>
                </a:lnTo>
                <a:lnTo>
                  <a:pt x="385" y="374"/>
                </a:lnTo>
                <a:lnTo>
                  <a:pt x="387" y="374"/>
                </a:lnTo>
                <a:lnTo>
                  <a:pt x="389" y="373"/>
                </a:lnTo>
                <a:lnTo>
                  <a:pt x="390" y="374"/>
                </a:lnTo>
                <a:lnTo>
                  <a:pt x="393" y="375"/>
                </a:lnTo>
                <a:lnTo>
                  <a:pt x="395" y="376"/>
                </a:lnTo>
                <a:lnTo>
                  <a:pt x="397" y="376"/>
                </a:lnTo>
                <a:lnTo>
                  <a:pt x="399" y="376"/>
                </a:lnTo>
                <a:lnTo>
                  <a:pt x="400" y="375"/>
                </a:lnTo>
                <a:lnTo>
                  <a:pt x="402" y="374"/>
                </a:lnTo>
                <a:lnTo>
                  <a:pt x="404" y="374"/>
                </a:lnTo>
                <a:lnTo>
                  <a:pt x="405" y="375"/>
                </a:lnTo>
                <a:lnTo>
                  <a:pt x="406" y="376"/>
                </a:lnTo>
                <a:lnTo>
                  <a:pt x="407" y="378"/>
                </a:lnTo>
                <a:lnTo>
                  <a:pt x="409" y="379"/>
                </a:lnTo>
                <a:lnTo>
                  <a:pt x="410" y="380"/>
                </a:lnTo>
                <a:lnTo>
                  <a:pt x="411" y="380"/>
                </a:lnTo>
                <a:lnTo>
                  <a:pt x="411" y="389"/>
                </a:lnTo>
                <a:lnTo>
                  <a:pt x="406" y="389"/>
                </a:lnTo>
                <a:lnTo>
                  <a:pt x="406" y="393"/>
                </a:lnTo>
                <a:lnTo>
                  <a:pt x="406" y="396"/>
                </a:lnTo>
                <a:lnTo>
                  <a:pt x="406" y="397"/>
                </a:lnTo>
                <a:lnTo>
                  <a:pt x="411" y="397"/>
                </a:lnTo>
                <a:lnTo>
                  <a:pt x="418" y="397"/>
                </a:lnTo>
                <a:lnTo>
                  <a:pt x="418" y="396"/>
                </a:lnTo>
                <a:lnTo>
                  <a:pt x="418" y="390"/>
                </a:lnTo>
                <a:lnTo>
                  <a:pt x="425" y="390"/>
                </a:lnTo>
                <a:lnTo>
                  <a:pt x="425" y="384"/>
                </a:lnTo>
                <a:lnTo>
                  <a:pt x="426" y="384"/>
                </a:lnTo>
                <a:lnTo>
                  <a:pt x="431" y="386"/>
                </a:lnTo>
                <a:lnTo>
                  <a:pt x="431" y="389"/>
                </a:lnTo>
                <a:lnTo>
                  <a:pt x="431" y="390"/>
                </a:lnTo>
                <a:lnTo>
                  <a:pt x="432" y="390"/>
                </a:lnTo>
                <a:lnTo>
                  <a:pt x="434" y="390"/>
                </a:lnTo>
                <a:lnTo>
                  <a:pt x="437" y="390"/>
                </a:lnTo>
                <a:lnTo>
                  <a:pt x="437" y="383"/>
                </a:lnTo>
                <a:lnTo>
                  <a:pt x="437" y="379"/>
                </a:lnTo>
                <a:lnTo>
                  <a:pt x="437" y="378"/>
                </a:lnTo>
                <a:lnTo>
                  <a:pt x="436" y="378"/>
                </a:lnTo>
                <a:lnTo>
                  <a:pt x="435" y="378"/>
                </a:lnTo>
                <a:lnTo>
                  <a:pt x="434" y="378"/>
                </a:lnTo>
                <a:lnTo>
                  <a:pt x="434" y="374"/>
                </a:lnTo>
                <a:lnTo>
                  <a:pt x="431" y="374"/>
                </a:lnTo>
                <a:lnTo>
                  <a:pt x="431" y="375"/>
                </a:lnTo>
                <a:lnTo>
                  <a:pt x="431" y="378"/>
                </a:lnTo>
                <a:lnTo>
                  <a:pt x="431" y="382"/>
                </a:lnTo>
                <a:lnTo>
                  <a:pt x="427" y="382"/>
                </a:lnTo>
                <a:lnTo>
                  <a:pt x="425" y="382"/>
                </a:lnTo>
                <a:lnTo>
                  <a:pt x="423" y="382"/>
                </a:lnTo>
                <a:lnTo>
                  <a:pt x="419" y="381"/>
                </a:lnTo>
                <a:lnTo>
                  <a:pt x="417" y="380"/>
                </a:lnTo>
                <a:lnTo>
                  <a:pt x="416" y="379"/>
                </a:lnTo>
                <a:lnTo>
                  <a:pt x="414" y="378"/>
                </a:lnTo>
                <a:lnTo>
                  <a:pt x="413" y="376"/>
                </a:lnTo>
                <a:lnTo>
                  <a:pt x="411" y="376"/>
                </a:lnTo>
                <a:lnTo>
                  <a:pt x="410" y="375"/>
                </a:lnTo>
                <a:lnTo>
                  <a:pt x="409" y="374"/>
                </a:lnTo>
                <a:lnTo>
                  <a:pt x="408" y="373"/>
                </a:lnTo>
                <a:lnTo>
                  <a:pt x="407" y="373"/>
                </a:lnTo>
                <a:lnTo>
                  <a:pt x="406" y="372"/>
                </a:lnTo>
                <a:lnTo>
                  <a:pt x="406" y="371"/>
                </a:lnTo>
                <a:lnTo>
                  <a:pt x="404" y="368"/>
                </a:lnTo>
                <a:lnTo>
                  <a:pt x="401" y="366"/>
                </a:lnTo>
                <a:lnTo>
                  <a:pt x="397" y="362"/>
                </a:lnTo>
                <a:lnTo>
                  <a:pt x="396" y="358"/>
                </a:lnTo>
                <a:lnTo>
                  <a:pt x="389" y="349"/>
                </a:lnTo>
                <a:lnTo>
                  <a:pt x="388" y="349"/>
                </a:lnTo>
                <a:lnTo>
                  <a:pt x="387" y="349"/>
                </a:lnTo>
                <a:lnTo>
                  <a:pt x="385" y="349"/>
                </a:lnTo>
                <a:close/>
                <a:moveTo>
                  <a:pt x="387" y="390"/>
                </a:moveTo>
                <a:lnTo>
                  <a:pt x="387" y="392"/>
                </a:lnTo>
                <a:lnTo>
                  <a:pt x="387" y="396"/>
                </a:lnTo>
                <a:lnTo>
                  <a:pt x="392" y="397"/>
                </a:lnTo>
                <a:lnTo>
                  <a:pt x="392" y="396"/>
                </a:lnTo>
                <a:lnTo>
                  <a:pt x="392" y="390"/>
                </a:lnTo>
                <a:lnTo>
                  <a:pt x="391" y="389"/>
                </a:lnTo>
                <a:lnTo>
                  <a:pt x="387" y="384"/>
                </a:lnTo>
                <a:lnTo>
                  <a:pt x="387" y="390"/>
                </a:lnTo>
                <a:close/>
                <a:moveTo>
                  <a:pt x="390" y="115"/>
                </a:moveTo>
                <a:lnTo>
                  <a:pt x="390" y="117"/>
                </a:lnTo>
                <a:lnTo>
                  <a:pt x="390" y="119"/>
                </a:lnTo>
                <a:lnTo>
                  <a:pt x="390" y="120"/>
                </a:lnTo>
                <a:lnTo>
                  <a:pt x="390" y="121"/>
                </a:lnTo>
                <a:lnTo>
                  <a:pt x="390" y="122"/>
                </a:lnTo>
                <a:lnTo>
                  <a:pt x="390" y="124"/>
                </a:lnTo>
                <a:lnTo>
                  <a:pt x="391" y="124"/>
                </a:lnTo>
                <a:lnTo>
                  <a:pt x="391" y="123"/>
                </a:lnTo>
                <a:lnTo>
                  <a:pt x="393" y="123"/>
                </a:lnTo>
                <a:lnTo>
                  <a:pt x="393" y="124"/>
                </a:lnTo>
                <a:lnTo>
                  <a:pt x="395" y="124"/>
                </a:lnTo>
                <a:lnTo>
                  <a:pt x="396" y="124"/>
                </a:lnTo>
                <a:lnTo>
                  <a:pt x="397" y="124"/>
                </a:lnTo>
                <a:lnTo>
                  <a:pt x="398" y="124"/>
                </a:lnTo>
                <a:lnTo>
                  <a:pt x="398" y="119"/>
                </a:lnTo>
                <a:lnTo>
                  <a:pt x="397" y="119"/>
                </a:lnTo>
                <a:lnTo>
                  <a:pt x="396" y="119"/>
                </a:lnTo>
                <a:lnTo>
                  <a:pt x="395" y="119"/>
                </a:lnTo>
                <a:lnTo>
                  <a:pt x="393" y="119"/>
                </a:lnTo>
                <a:lnTo>
                  <a:pt x="393" y="116"/>
                </a:lnTo>
                <a:lnTo>
                  <a:pt x="393" y="115"/>
                </a:lnTo>
                <a:lnTo>
                  <a:pt x="390" y="115"/>
                </a:lnTo>
                <a:close/>
                <a:moveTo>
                  <a:pt x="441" y="190"/>
                </a:moveTo>
                <a:lnTo>
                  <a:pt x="439" y="190"/>
                </a:lnTo>
                <a:lnTo>
                  <a:pt x="435" y="190"/>
                </a:lnTo>
                <a:lnTo>
                  <a:pt x="435" y="192"/>
                </a:lnTo>
                <a:lnTo>
                  <a:pt x="435" y="194"/>
                </a:lnTo>
                <a:lnTo>
                  <a:pt x="435" y="195"/>
                </a:lnTo>
                <a:lnTo>
                  <a:pt x="437" y="192"/>
                </a:lnTo>
                <a:lnTo>
                  <a:pt x="437" y="194"/>
                </a:lnTo>
                <a:lnTo>
                  <a:pt x="437" y="195"/>
                </a:lnTo>
                <a:lnTo>
                  <a:pt x="439" y="195"/>
                </a:lnTo>
                <a:lnTo>
                  <a:pt x="437" y="196"/>
                </a:lnTo>
                <a:lnTo>
                  <a:pt x="437" y="197"/>
                </a:lnTo>
                <a:lnTo>
                  <a:pt x="439" y="196"/>
                </a:lnTo>
                <a:lnTo>
                  <a:pt x="440" y="196"/>
                </a:lnTo>
                <a:lnTo>
                  <a:pt x="441" y="196"/>
                </a:lnTo>
                <a:lnTo>
                  <a:pt x="441" y="194"/>
                </a:lnTo>
                <a:lnTo>
                  <a:pt x="441" y="191"/>
                </a:lnTo>
                <a:lnTo>
                  <a:pt x="441" y="190"/>
                </a:lnTo>
                <a:close/>
                <a:moveTo>
                  <a:pt x="309" y="163"/>
                </a:moveTo>
                <a:lnTo>
                  <a:pt x="309" y="164"/>
                </a:lnTo>
                <a:lnTo>
                  <a:pt x="309" y="165"/>
                </a:lnTo>
                <a:lnTo>
                  <a:pt x="309" y="166"/>
                </a:lnTo>
                <a:lnTo>
                  <a:pt x="309" y="167"/>
                </a:lnTo>
                <a:lnTo>
                  <a:pt x="309" y="169"/>
                </a:lnTo>
                <a:lnTo>
                  <a:pt x="309" y="170"/>
                </a:lnTo>
                <a:lnTo>
                  <a:pt x="309" y="172"/>
                </a:lnTo>
                <a:lnTo>
                  <a:pt x="309" y="173"/>
                </a:lnTo>
                <a:lnTo>
                  <a:pt x="311" y="173"/>
                </a:lnTo>
                <a:lnTo>
                  <a:pt x="312" y="173"/>
                </a:lnTo>
                <a:lnTo>
                  <a:pt x="313" y="173"/>
                </a:lnTo>
                <a:lnTo>
                  <a:pt x="313" y="172"/>
                </a:lnTo>
                <a:lnTo>
                  <a:pt x="312" y="172"/>
                </a:lnTo>
                <a:lnTo>
                  <a:pt x="311" y="172"/>
                </a:lnTo>
                <a:lnTo>
                  <a:pt x="311" y="170"/>
                </a:lnTo>
                <a:lnTo>
                  <a:pt x="312" y="170"/>
                </a:lnTo>
                <a:lnTo>
                  <a:pt x="312" y="169"/>
                </a:lnTo>
                <a:lnTo>
                  <a:pt x="312" y="167"/>
                </a:lnTo>
                <a:lnTo>
                  <a:pt x="312" y="166"/>
                </a:lnTo>
                <a:lnTo>
                  <a:pt x="313" y="166"/>
                </a:lnTo>
                <a:lnTo>
                  <a:pt x="313" y="165"/>
                </a:lnTo>
                <a:lnTo>
                  <a:pt x="313" y="164"/>
                </a:lnTo>
                <a:lnTo>
                  <a:pt x="313" y="163"/>
                </a:lnTo>
                <a:lnTo>
                  <a:pt x="312" y="163"/>
                </a:lnTo>
                <a:lnTo>
                  <a:pt x="309" y="163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" name="Oval 25">
            <a:extLst>
              <a:ext uri="{FF2B5EF4-FFF2-40B4-BE49-F238E27FC236}">
                <a16:creationId xmlns:a16="http://schemas.microsoft.com/office/drawing/2014/main" id="{C9FD10AD-B80F-3A58-C240-8715A68A2B1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507178" y="265711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9" name="肘形连接符 164">
            <a:extLst>
              <a:ext uri="{FF2B5EF4-FFF2-40B4-BE49-F238E27FC236}">
                <a16:creationId xmlns:a16="http://schemas.microsoft.com/office/drawing/2014/main" id="{845D6829-FED7-A038-71A4-7D84290F96B7}"/>
              </a:ext>
            </a:extLst>
          </p:cNvPr>
          <p:cNvCxnSpPr>
            <a:cxnSpLocks/>
            <a:stCxn id="10" idx="1"/>
            <a:endCxn id="4" idx="4"/>
          </p:cNvCxnSpPr>
          <p:nvPr/>
        </p:nvCxnSpPr>
        <p:spPr>
          <a:xfrm rot="10800000">
            <a:off x="4549387" y="2741530"/>
            <a:ext cx="211807" cy="22900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0" name="圆角矩形 45">
            <a:extLst>
              <a:ext uri="{FF2B5EF4-FFF2-40B4-BE49-F238E27FC236}">
                <a16:creationId xmlns:a16="http://schemas.microsoft.com/office/drawing/2014/main" id="{76818E55-36DB-BB63-3051-DEDA82DB1767}"/>
              </a:ext>
            </a:extLst>
          </p:cNvPr>
          <p:cNvSpPr/>
          <p:nvPr/>
        </p:nvSpPr>
        <p:spPr>
          <a:xfrm>
            <a:off x="4761193" y="2806549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Mesa</a:t>
            </a:r>
          </a:p>
        </p:txBody>
      </p:sp>
      <p:sp>
        <p:nvSpPr>
          <p:cNvPr id="15" name="Oval 25">
            <a:extLst>
              <a:ext uri="{FF2B5EF4-FFF2-40B4-BE49-F238E27FC236}">
                <a16:creationId xmlns:a16="http://schemas.microsoft.com/office/drawing/2014/main" id="{483091C8-F524-62A6-B51A-F8C2D66123B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62678" y="293016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6" name="肘形连接符 164">
            <a:extLst>
              <a:ext uri="{FF2B5EF4-FFF2-40B4-BE49-F238E27FC236}">
                <a16:creationId xmlns:a16="http://schemas.microsoft.com/office/drawing/2014/main" id="{DF66F02E-C1F2-887A-3AC6-1F19A69B14E5}"/>
              </a:ext>
            </a:extLst>
          </p:cNvPr>
          <p:cNvCxnSpPr>
            <a:cxnSpLocks/>
            <a:stCxn id="17" idx="1"/>
            <a:endCxn id="15" idx="4"/>
          </p:cNvCxnSpPr>
          <p:nvPr/>
        </p:nvCxnSpPr>
        <p:spPr>
          <a:xfrm rot="10800000">
            <a:off x="4104886" y="3014580"/>
            <a:ext cx="329814" cy="40384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7" name="圆角矩形 45">
            <a:extLst>
              <a:ext uri="{FF2B5EF4-FFF2-40B4-BE49-F238E27FC236}">
                <a16:creationId xmlns:a16="http://schemas.microsoft.com/office/drawing/2014/main" id="{BFB44702-E87E-8CD0-1F14-DEEA3F64BF7F}"/>
              </a:ext>
            </a:extLst>
          </p:cNvPr>
          <p:cNvSpPr/>
          <p:nvPr/>
        </p:nvSpPr>
        <p:spPr>
          <a:xfrm>
            <a:off x="4434700" y="325444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Chandler</a:t>
            </a:r>
          </a:p>
        </p:txBody>
      </p:sp>
      <p:sp>
        <p:nvSpPr>
          <p:cNvPr id="19" name="Oval 25">
            <a:extLst>
              <a:ext uri="{FF2B5EF4-FFF2-40B4-BE49-F238E27FC236}">
                <a16:creationId xmlns:a16="http://schemas.microsoft.com/office/drawing/2014/main" id="{5D2B0DFB-EA60-F063-6681-F82770F751A4}"/>
              </a:ext>
            </a:extLst>
          </p:cNvPr>
          <p:cNvSpPr>
            <a:spLocks noChangeArrowheads="1"/>
          </p:cNvSpPr>
          <p:nvPr/>
        </p:nvSpPr>
        <p:spPr bwMode="gray">
          <a:xfrm>
            <a:off x="3618178" y="261901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0" name="肘形连接符 164">
            <a:extLst>
              <a:ext uri="{FF2B5EF4-FFF2-40B4-BE49-F238E27FC236}">
                <a16:creationId xmlns:a16="http://schemas.microsoft.com/office/drawing/2014/main" id="{797DC869-F898-4AB9-26EE-3C69BFB569F5}"/>
              </a:ext>
            </a:extLst>
          </p:cNvPr>
          <p:cNvCxnSpPr>
            <a:cxnSpLocks/>
            <a:stCxn id="21" idx="1"/>
            <a:endCxn id="19" idx="4"/>
          </p:cNvCxnSpPr>
          <p:nvPr/>
        </p:nvCxnSpPr>
        <p:spPr>
          <a:xfrm rot="10800000">
            <a:off x="3660386" y="2703430"/>
            <a:ext cx="340542" cy="116674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1" name="圆角矩形 45">
            <a:extLst>
              <a:ext uri="{FF2B5EF4-FFF2-40B4-BE49-F238E27FC236}">
                <a16:creationId xmlns:a16="http://schemas.microsoft.com/office/drawing/2014/main" id="{C7924363-C479-1F60-37D9-0A20F9083F38}"/>
              </a:ext>
            </a:extLst>
          </p:cNvPr>
          <p:cNvSpPr/>
          <p:nvPr/>
        </p:nvSpPr>
        <p:spPr>
          <a:xfrm>
            <a:off x="4000928" y="370619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Phoenix</a:t>
            </a:r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03863A51-0112-11D3-22BF-BFB6C394259E}"/>
              </a:ext>
            </a:extLst>
          </p:cNvPr>
          <p:cNvSpPr/>
          <p:nvPr/>
        </p:nvSpPr>
        <p:spPr>
          <a:xfrm>
            <a:off x="6642553" y="1762235"/>
            <a:ext cx="1590346" cy="681321"/>
          </a:xfrm>
          <a:prstGeom prst="parallelogram">
            <a:avLst/>
          </a:pr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>
              <a:solidFill>
                <a:schemeClr val="tx1"/>
              </a:solidFill>
            </a:endParaRPr>
          </a:p>
        </p:txBody>
      </p:sp>
      <p:sp>
        <p:nvSpPr>
          <p:cNvPr id="26" name="Parallelogram 25">
            <a:extLst>
              <a:ext uri="{FF2B5EF4-FFF2-40B4-BE49-F238E27FC236}">
                <a16:creationId xmlns:a16="http://schemas.microsoft.com/office/drawing/2014/main" id="{3DA529A8-0D85-529E-3529-304F15D11AAF}"/>
              </a:ext>
            </a:extLst>
          </p:cNvPr>
          <p:cNvSpPr/>
          <p:nvPr/>
        </p:nvSpPr>
        <p:spPr>
          <a:xfrm>
            <a:off x="6400358" y="2793850"/>
            <a:ext cx="1590346" cy="681321"/>
          </a:xfrm>
          <a:prstGeom prst="parallelogram">
            <a:avLst/>
          </a:pr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7" name="Parallelogram 26">
            <a:extLst>
              <a:ext uri="{FF2B5EF4-FFF2-40B4-BE49-F238E27FC236}">
                <a16:creationId xmlns:a16="http://schemas.microsoft.com/office/drawing/2014/main" id="{E4BE5890-4D5A-3BD9-10C9-D4E5E1B29544}"/>
              </a:ext>
            </a:extLst>
          </p:cNvPr>
          <p:cNvSpPr/>
          <p:nvPr/>
        </p:nvSpPr>
        <p:spPr>
          <a:xfrm>
            <a:off x="6180290" y="3825464"/>
            <a:ext cx="1590346" cy="681321"/>
          </a:xfrm>
          <a:prstGeom prst="parallelogram">
            <a:avLst/>
          </a:pr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9" name="Shape 2689">
            <a:extLst>
              <a:ext uri="{FF2B5EF4-FFF2-40B4-BE49-F238E27FC236}">
                <a16:creationId xmlns:a16="http://schemas.microsoft.com/office/drawing/2014/main" id="{542C2188-829B-CBC5-4EAE-201798F36571}"/>
              </a:ext>
            </a:extLst>
          </p:cNvPr>
          <p:cNvSpPr/>
          <p:nvPr/>
        </p:nvSpPr>
        <p:spPr>
          <a:xfrm>
            <a:off x="7210899" y="1910045"/>
            <a:ext cx="453653" cy="4536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11291"/>
                </a:moveTo>
                <a:lnTo>
                  <a:pt x="18655" y="7364"/>
                </a:lnTo>
                <a:cubicBezTo>
                  <a:pt x="19739" y="7364"/>
                  <a:pt x="20618" y="8243"/>
                  <a:pt x="20618" y="9327"/>
                </a:cubicBezTo>
                <a:cubicBezTo>
                  <a:pt x="20618" y="10412"/>
                  <a:pt x="19739" y="11291"/>
                  <a:pt x="18655" y="11291"/>
                </a:cubicBezTo>
                <a:moveTo>
                  <a:pt x="17673" y="17182"/>
                </a:moveTo>
                <a:cubicBezTo>
                  <a:pt x="17673" y="17453"/>
                  <a:pt x="17453" y="17673"/>
                  <a:pt x="17182" y="17673"/>
                </a:cubicBezTo>
                <a:cubicBezTo>
                  <a:pt x="16911" y="17673"/>
                  <a:pt x="16691" y="17453"/>
                  <a:pt x="16691" y="17182"/>
                </a:cubicBezTo>
                <a:lnTo>
                  <a:pt x="16691" y="1473"/>
                </a:lnTo>
                <a:cubicBezTo>
                  <a:pt x="16691" y="1202"/>
                  <a:pt x="16911" y="982"/>
                  <a:pt x="17182" y="982"/>
                </a:cubicBezTo>
                <a:cubicBezTo>
                  <a:pt x="17453" y="982"/>
                  <a:pt x="17673" y="1202"/>
                  <a:pt x="17673" y="1473"/>
                </a:cubicBezTo>
                <a:cubicBezTo>
                  <a:pt x="17673" y="1473"/>
                  <a:pt x="17673" y="17182"/>
                  <a:pt x="17673" y="17182"/>
                </a:cubicBezTo>
                <a:close/>
                <a:moveTo>
                  <a:pt x="15709" y="15780"/>
                </a:moveTo>
                <a:lnTo>
                  <a:pt x="8836" y="13718"/>
                </a:lnTo>
                <a:lnTo>
                  <a:pt x="8836" y="4937"/>
                </a:lnTo>
                <a:lnTo>
                  <a:pt x="15709" y="2875"/>
                </a:lnTo>
                <a:cubicBezTo>
                  <a:pt x="15709" y="2875"/>
                  <a:pt x="15709" y="15780"/>
                  <a:pt x="15709" y="15780"/>
                </a:cubicBezTo>
                <a:close/>
                <a:moveTo>
                  <a:pt x="9479" y="19636"/>
                </a:moveTo>
                <a:lnTo>
                  <a:pt x="9697" y="20618"/>
                </a:lnTo>
                <a:lnTo>
                  <a:pt x="6775" y="20618"/>
                </a:lnTo>
                <a:lnTo>
                  <a:pt x="6558" y="19636"/>
                </a:lnTo>
                <a:cubicBezTo>
                  <a:pt x="6558" y="19636"/>
                  <a:pt x="9479" y="19636"/>
                  <a:pt x="9479" y="19636"/>
                </a:cubicBezTo>
                <a:close/>
                <a:moveTo>
                  <a:pt x="6339" y="18655"/>
                </a:moveTo>
                <a:lnTo>
                  <a:pt x="5356" y="14232"/>
                </a:lnTo>
                <a:lnTo>
                  <a:pt x="8176" y="14545"/>
                </a:lnTo>
                <a:lnTo>
                  <a:pt x="8360" y="14600"/>
                </a:lnTo>
                <a:lnTo>
                  <a:pt x="9260" y="18655"/>
                </a:lnTo>
                <a:cubicBezTo>
                  <a:pt x="9260" y="18655"/>
                  <a:pt x="6339" y="18655"/>
                  <a:pt x="6339" y="18655"/>
                </a:cubicBezTo>
                <a:close/>
                <a:moveTo>
                  <a:pt x="982" y="12764"/>
                </a:moveTo>
                <a:lnTo>
                  <a:pt x="982" y="10800"/>
                </a:lnTo>
                <a:lnTo>
                  <a:pt x="3436" y="10800"/>
                </a:lnTo>
                <a:cubicBezTo>
                  <a:pt x="3707" y="10800"/>
                  <a:pt x="3927" y="10581"/>
                  <a:pt x="3927" y="10309"/>
                </a:cubicBezTo>
                <a:cubicBezTo>
                  <a:pt x="3927" y="10038"/>
                  <a:pt x="3707" y="9818"/>
                  <a:pt x="3436" y="9818"/>
                </a:cubicBezTo>
                <a:lnTo>
                  <a:pt x="982" y="9818"/>
                </a:lnTo>
                <a:lnTo>
                  <a:pt x="982" y="8836"/>
                </a:lnTo>
                <a:lnTo>
                  <a:pt x="2455" y="8836"/>
                </a:lnTo>
                <a:cubicBezTo>
                  <a:pt x="2725" y="8836"/>
                  <a:pt x="2945" y="8617"/>
                  <a:pt x="2945" y="8345"/>
                </a:cubicBezTo>
                <a:cubicBezTo>
                  <a:pt x="2945" y="8075"/>
                  <a:pt x="2725" y="7855"/>
                  <a:pt x="2455" y="7855"/>
                </a:cubicBezTo>
                <a:lnTo>
                  <a:pt x="982" y="7855"/>
                </a:lnTo>
                <a:lnTo>
                  <a:pt x="982" y="5891"/>
                </a:lnTo>
                <a:lnTo>
                  <a:pt x="7855" y="5128"/>
                </a:lnTo>
                <a:lnTo>
                  <a:pt x="7855" y="13528"/>
                </a:lnTo>
                <a:cubicBezTo>
                  <a:pt x="7855" y="13528"/>
                  <a:pt x="982" y="12764"/>
                  <a:pt x="982" y="12764"/>
                </a:cubicBezTo>
                <a:close/>
                <a:moveTo>
                  <a:pt x="18655" y="6382"/>
                </a:moveTo>
                <a:lnTo>
                  <a:pt x="18655" y="1473"/>
                </a:lnTo>
                <a:cubicBezTo>
                  <a:pt x="18655" y="659"/>
                  <a:pt x="17995" y="0"/>
                  <a:pt x="17182" y="0"/>
                </a:cubicBezTo>
                <a:cubicBezTo>
                  <a:pt x="16368" y="0"/>
                  <a:pt x="15709" y="659"/>
                  <a:pt x="15709" y="1473"/>
                </a:cubicBezTo>
                <a:lnTo>
                  <a:pt x="15709" y="1850"/>
                </a:lnTo>
                <a:lnTo>
                  <a:pt x="8175" y="4110"/>
                </a:lnTo>
                <a:lnTo>
                  <a:pt x="982" y="4909"/>
                </a:lnTo>
                <a:cubicBezTo>
                  <a:pt x="440" y="4909"/>
                  <a:pt x="0" y="5349"/>
                  <a:pt x="0" y="5891"/>
                </a:cubicBezTo>
                <a:lnTo>
                  <a:pt x="0" y="12764"/>
                </a:lnTo>
                <a:cubicBezTo>
                  <a:pt x="0" y="13306"/>
                  <a:pt x="440" y="13745"/>
                  <a:pt x="982" y="13745"/>
                </a:cubicBezTo>
                <a:lnTo>
                  <a:pt x="4325" y="14117"/>
                </a:lnTo>
                <a:lnTo>
                  <a:pt x="5903" y="21216"/>
                </a:lnTo>
                <a:lnTo>
                  <a:pt x="5912" y="21214"/>
                </a:lnTo>
                <a:cubicBezTo>
                  <a:pt x="5961" y="21433"/>
                  <a:pt x="6148" y="21600"/>
                  <a:pt x="6382" y="21600"/>
                </a:cubicBezTo>
                <a:lnTo>
                  <a:pt x="10309" y="21600"/>
                </a:lnTo>
                <a:cubicBezTo>
                  <a:pt x="10580" y="21600"/>
                  <a:pt x="10800" y="21381"/>
                  <a:pt x="10800" y="21109"/>
                </a:cubicBezTo>
                <a:cubicBezTo>
                  <a:pt x="10800" y="21072"/>
                  <a:pt x="10787" y="21039"/>
                  <a:pt x="10779" y="21005"/>
                </a:cubicBezTo>
                <a:lnTo>
                  <a:pt x="10788" y="21003"/>
                </a:lnTo>
                <a:lnTo>
                  <a:pt x="9437" y="14923"/>
                </a:lnTo>
                <a:lnTo>
                  <a:pt x="15709" y="16805"/>
                </a:lnTo>
                <a:lnTo>
                  <a:pt x="15709" y="17182"/>
                </a:lnTo>
                <a:cubicBezTo>
                  <a:pt x="15709" y="17995"/>
                  <a:pt x="16368" y="18655"/>
                  <a:pt x="17182" y="18655"/>
                </a:cubicBezTo>
                <a:cubicBezTo>
                  <a:pt x="17995" y="18655"/>
                  <a:pt x="18655" y="17995"/>
                  <a:pt x="18655" y="17182"/>
                </a:cubicBezTo>
                <a:lnTo>
                  <a:pt x="18655" y="12273"/>
                </a:lnTo>
                <a:cubicBezTo>
                  <a:pt x="20281" y="12273"/>
                  <a:pt x="21600" y="10954"/>
                  <a:pt x="21600" y="9327"/>
                </a:cubicBezTo>
                <a:cubicBezTo>
                  <a:pt x="21600" y="7701"/>
                  <a:pt x="20281" y="6382"/>
                  <a:pt x="18655" y="63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30" name="Shape 2700">
            <a:extLst>
              <a:ext uri="{FF2B5EF4-FFF2-40B4-BE49-F238E27FC236}">
                <a16:creationId xmlns:a16="http://schemas.microsoft.com/office/drawing/2014/main" id="{C67BCB87-E568-F352-29A2-86C1A76BDEBE}"/>
              </a:ext>
            </a:extLst>
          </p:cNvPr>
          <p:cNvSpPr/>
          <p:nvPr/>
        </p:nvSpPr>
        <p:spPr>
          <a:xfrm>
            <a:off x="6955247" y="2909683"/>
            <a:ext cx="493623" cy="493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4" y="20618"/>
                </a:moveTo>
                <a:lnTo>
                  <a:pt x="15069" y="13232"/>
                </a:lnTo>
                <a:lnTo>
                  <a:pt x="15063" y="13228"/>
                </a:lnTo>
                <a:cubicBezTo>
                  <a:pt x="15472" y="12512"/>
                  <a:pt x="15709" y="11684"/>
                  <a:pt x="15709" y="10800"/>
                </a:cubicBezTo>
                <a:cubicBezTo>
                  <a:pt x="15709" y="9192"/>
                  <a:pt x="14932" y="7768"/>
                  <a:pt x="13737" y="6873"/>
                </a:cubicBezTo>
                <a:lnTo>
                  <a:pt x="19796" y="6873"/>
                </a:lnTo>
                <a:cubicBezTo>
                  <a:pt x="20322" y="8076"/>
                  <a:pt x="20618" y="9403"/>
                  <a:pt x="20618" y="10800"/>
                </a:cubicBezTo>
                <a:cubicBezTo>
                  <a:pt x="20618" y="16221"/>
                  <a:pt x="16225" y="20615"/>
                  <a:pt x="10804" y="20618"/>
                </a:cubicBezTo>
                <a:moveTo>
                  <a:pt x="9708" y="20554"/>
                </a:moveTo>
                <a:cubicBezTo>
                  <a:pt x="4800" y="20010"/>
                  <a:pt x="982" y="15853"/>
                  <a:pt x="982" y="10800"/>
                </a:cubicBezTo>
                <a:cubicBezTo>
                  <a:pt x="982" y="9010"/>
                  <a:pt x="1468" y="7337"/>
                  <a:pt x="2305" y="5892"/>
                </a:cubicBezTo>
                <a:lnTo>
                  <a:pt x="6452" y="13076"/>
                </a:lnTo>
                <a:cubicBezTo>
                  <a:pt x="7273" y="14640"/>
                  <a:pt x="8911" y="15709"/>
                  <a:pt x="10800" y="15709"/>
                </a:cubicBezTo>
                <a:cubicBezTo>
                  <a:pt x="11487" y="15709"/>
                  <a:pt x="12141" y="15567"/>
                  <a:pt x="12734" y="15312"/>
                </a:cubicBezTo>
                <a:cubicBezTo>
                  <a:pt x="12734" y="15312"/>
                  <a:pt x="9708" y="20554"/>
                  <a:pt x="9708" y="20554"/>
                </a:cubicBezTo>
                <a:close/>
                <a:moveTo>
                  <a:pt x="7315" y="12607"/>
                </a:moveTo>
                <a:cubicBezTo>
                  <a:pt x="7034" y="12065"/>
                  <a:pt x="6873" y="11452"/>
                  <a:pt x="6873" y="10800"/>
                </a:cubicBezTo>
                <a:cubicBezTo>
                  <a:pt x="6873" y="8631"/>
                  <a:pt x="8631" y="6873"/>
                  <a:pt x="10800" y="6873"/>
                </a:cubicBezTo>
                <a:cubicBezTo>
                  <a:pt x="12969" y="6873"/>
                  <a:pt x="14727" y="8631"/>
                  <a:pt x="14727" y="10800"/>
                </a:cubicBezTo>
                <a:cubicBezTo>
                  <a:pt x="14727" y="12969"/>
                  <a:pt x="12969" y="14727"/>
                  <a:pt x="10800" y="14727"/>
                </a:cubicBezTo>
                <a:cubicBezTo>
                  <a:pt x="9318" y="14727"/>
                  <a:pt x="8029" y="13906"/>
                  <a:pt x="7360" y="12694"/>
                </a:cubicBezTo>
                <a:lnTo>
                  <a:pt x="7364" y="12691"/>
                </a:lnTo>
                <a:cubicBezTo>
                  <a:pt x="7364" y="12691"/>
                  <a:pt x="7315" y="12607"/>
                  <a:pt x="7315" y="12607"/>
                </a:cubicBezTo>
                <a:close/>
                <a:moveTo>
                  <a:pt x="10800" y="982"/>
                </a:moveTo>
                <a:cubicBezTo>
                  <a:pt x="14432" y="982"/>
                  <a:pt x="17596" y="2959"/>
                  <a:pt x="19294" y="5891"/>
                </a:cubicBezTo>
                <a:lnTo>
                  <a:pt x="10800" y="5891"/>
                </a:lnTo>
                <a:cubicBezTo>
                  <a:pt x="8290" y="5891"/>
                  <a:pt x="6223" y="7776"/>
                  <a:pt x="5930" y="10207"/>
                </a:cubicBezTo>
                <a:lnTo>
                  <a:pt x="2909" y="4975"/>
                </a:lnTo>
                <a:cubicBezTo>
                  <a:pt x="4697" y="2557"/>
                  <a:pt x="7561" y="982"/>
                  <a:pt x="10800" y="982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6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32" name="Shape 2702">
            <a:extLst>
              <a:ext uri="{FF2B5EF4-FFF2-40B4-BE49-F238E27FC236}">
                <a16:creationId xmlns:a16="http://schemas.microsoft.com/office/drawing/2014/main" id="{A281770C-A69E-E76F-8279-D4945451A7B9}"/>
              </a:ext>
            </a:extLst>
          </p:cNvPr>
          <p:cNvSpPr/>
          <p:nvPr/>
        </p:nvSpPr>
        <p:spPr>
          <a:xfrm>
            <a:off x="6713396" y="3913793"/>
            <a:ext cx="555127" cy="5046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520"/>
                </a:moveTo>
                <a:cubicBezTo>
                  <a:pt x="7396" y="20520"/>
                  <a:pt x="4399" y="18805"/>
                  <a:pt x="2638" y="16200"/>
                </a:cubicBezTo>
                <a:lnTo>
                  <a:pt x="9966" y="16200"/>
                </a:lnTo>
                <a:cubicBezTo>
                  <a:pt x="10478" y="17309"/>
                  <a:pt x="12251" y="18900"/>
                  <a:pt x="13500" y="18900"/>
                </a:cubicBezTo>
                <a:cubicBezTo>
                  <a:pt x="14973" y="18900"/>
                  <a:pt x="16200" y="17820"/>
                  <a:pt x="16200" y="15660"/>
                </a:cubicBezTo>
                <a:cubicBezTo>
                  <a:pt x="16200" y="13500"/>
                  <a:pt x="14973" y="12420"/>
                  <a:pt x="13500" y="12420"/>
                </a:cubicBezTo>
                <a:cubicBezTo>
                  <a:pt x="12241" y="12420"/>
                  <a:pt x="10447" y="13973"/>
                  <a:pt x="9953" y="15120"/>
                </a:cubicBezTo>
                <a:lnTo>
                  <a:pt x="2014" y="15120"/>
                </a:lnTo>
                <a:cubicBezTo>
                  <a:pt x="1359" y="13817"/>
                  <a:pt x="982" y="12354"/>
                  <a:pt x="982" y="10800"/>
                </a:cubicBezTo>
                <a:cubicBezTo>
                  <a:pt x="982" y="9246"/>
                  <a:pt x="1359" y="7783"/>
                  <a:pt x="2014" y="6480"/>
                </a:cubicBezTo>
                <a:lnTo>
                  <a:pt x="9966" y="6480"/>
                </a:lnTo>
                <a:cubicBezTo>
                  <a:pt x="10478" y="7589"/>
                  <a:pt x="12252" y="9180"/>
                  <a:pt x="13500" y="9180"/>
                </a:cubicBezTo>
                <a:cubicBezTo>
                  <a:pt x="14973" y="9180"/>
                  <a:pt x="16200" y="8100"/>
                  <a:pt x="16200" y="5940"/>
                </a:cubicBezTo>
                <a:cubicBezTo>
                  <a:pt x="16200" y="3780"/>
                  <a:pt x="14973" y="2700"/>
                  <a:pt x="13500" y="2700"/>
                </a:cubicBezTo>
                <a:cubicBezTo>
                  <a:pt x="12241" y="2700"/>
                  <a:pt x="10447" y="4253"/>
                  <a:pt x="9953" y="5400"/>
                </a:cubicBezTo>
                <a:lnTo>
                  <a:pt x="2638" y="5400"/>
                </a:lnTo>
                <a:cubicBezTo>
                  <a:pt x="4399" y="2796"/>
                  <a:pt x="7396" y="1080"/>
                  <a:pt x="10800" y="1080"/>
                </a:cubicBezTo>
                <a:cubicBezTo>
                  <a:pt x="16038" y="1080"/>
                  <a:pt x="20306" y="5145"/>
                  <a:pt x="20590" y="10260"/>
                </a:cubicBezTo>
                <a:lnTo>
                  <a:pt x="10652" y="10260"/>
                </a:lnTo>
                <a:cubicBezTo>
                  <a:pt x="10140" y="9151"/>
                  <a:pt x="8367" y="7560"/>
                  <a:pt x="7118" y="7560"/>
                </a:cubicBezTo>
                <a:cubicBezTo>
                  <a:pt x="5645" y="7560"/>
                  <a:pt x="4418" y="8640"/>
                  <a:pt x="4418" y="10800"/>
                </a:cubicBezTo>
                <a:cubicBezTo>
                  <a:pt x="4418" y="12960"/>
                  <a:pt x="5645" y="14040"/>
                  <a:pt x="7118" y="14040"/>
                </a:cubicBezTo>
                <a:cubicBezTo>
                  <a:pt x="8377" y="14040"/>
                  <a:pt x="10171" y="12488"/>
                  <a:pt x="10665" y="11340"/>
                </a:cubicBezTo>
                <a:lnTo>
                  <a:pt x="20590" y="11340"/>
                </a:lnTo>
                <a:cubicBezTo>
                  <a:pt x="20306" y="16456"/>
                  <a:pt x="16038" y="20520"/>
                  <a:pt x="10800" y="20520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006672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FE440-19D0-4002-B2FD-8D3569690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1E862922-F70A-ECA4-C3F2-C312158F3FF6}"/>
              </a:ext>
            </a:extLst>
          </p:cNvPr>
          <p:cNvGrpSpPr/>
          <p:nvPr/>
        </p:nvGrpSpPr>
        <p:grpSpPr>
          <a:xfrm>
            <a:off x="827584" y="1203598"/>
            <a:ext cx="4593410" cy="3711873"/>
            <a:chOff x="1619250" y="465138"/>
            <a:chExt cx="5418138" cy="437832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B5FDC17-53B3-C560-5C0F-28DD047ECF21}"/>
                </a:ext>
              </a:extLst>
            </p:cNvPr>
            <p:cNvGrpSpPr/>
            <p:nvPr/>
          </p:nvGrpSpPr>
          <p:grpSpPr>
            <a:xfrm>
              <a:off x="1619250" y="465138"/>
              <a:ext cx="5418138" cy="4378325"/>
              <a:chOff x="1619250" y="465138"/>
              <a:chExt cx="5418138" cy="4378325"/>
            </a:xfrm>
          </p:grpSpPr>
          <p:sp>
            <p:nvSpPr>
              <p:cNvPr id="33" name="Freeform 31">
                <a:extLst>
                  <a:ext uri="{FF2B5EF4-FFF2-40B4-BE49-F238E27FC236}">
                    <a16:creationId xmlns:a16="http://schemas.microsoft.com/office/drawing/2014/main" id="{B6191BDE-1A61-CEE0-5E7A-B63810F77F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9250" y="1608138"/>
                <a:ext cx="2078038" cy="1955800"/>
              </a:xfrm>
              <a:custGeom>
                <a:avLst/>
                <a:gdLst>
                  <a:gd name="T0" fmla="*/ 1304 w 1309"/>
                  <a:gd name="T1" fmla="*/ 52 h 1232"/>
                  <a:gd name="T2" fmla="*/ 1288 w 1309"/>
                  <a:gd name="T3" fmla="*/ 99 h 1232"/>
                  <a:gd name="T4" fmla="*/ 1286 w 1309"/>
                  <a:gd name="T5" fmla="*/ 226 h 1232"/>
                  <a:gd name="T6" fmla="*/ 1298 w 1309"/>
                  <a:gd name="T7" fmla="*/ 290 h 1232"/>
                  <a:gd name="T8" fmla="*/ 1298 w 1309"/>
                  <a:gd name="T9" fmla="*/ 364 h 1232"/>
                  <a:gd name="T10" fmla="*/ 1299 w 1309"/>
                  <a:gd name="T11" fmla="*/ 449 h 1232"/>
                  <a:gd name="T12" fmla="*/ 1303 w 1309"/>
                  <a:gd name="T13" fmla="*/ 493 h 1232"/>
                  <a:gd name="T14" fmla="*/ 1280 w 1309"/>
                  <a:gd name="T15" fmla="*/ 518 h 1232"/>
                  <a:gd name="T16" fmla="*/ 1254 w 1309"/>
                  <a:gd name="T17" fmla="*/ 527 h 1232"/>
                  <a:gd name="T18" fmla="*/ 1220 w 1309"/>
                  <a:gd name="T19" fmla="*/ 515 h 1232"/>
                  <a:gd name="T20" fmla="*/ 1184 w 1309"/>
                  <a:gd name="T21" fmla="*/ 544 h 1232"/>
                  <a:gd name="T22" fmla="*/ 1132 w 1309"/>
                  <a:gd name="T23" fmla="*/ 545 h 1232"/>
                  <a:gd name="T24" fmla="*/ 1070 w 1309"/>
                  <a:gd name="T25" fmla="*/ 550 h 1232"/>
                  <a:gd name="T26" fmla="*/ 1033 w 1309"/>
                  <a:gd name="T27" fmla="*/ 578 h 1232"/>
                  <a:gd name="T28" fmla="*/ 979 w 1309"/>
                  <a:gd name="T29" fmla="*/ 586 h 1232"/>
                  <a:gd name="T30" fmla="*/ 935 w 1309"/>
                  <a:gd name="T31" fmla="*/ 594 h 1232"/>
                  <a:gd name="T32" fmla="*/ 910 w 1309"/>
                  <a:gd name="T33" fmla="*/ 605 h 1232"/>
                  <a:gd name="T34" fmla="*/ 884 w 1309"/>
                  <a:gd name="T35" fmla="*/ 602 h 1232"/>
                  <a:gd name="T36" fmla="*/ 854 w 1309"/>
                  <a:gd name="T37" fmla="*/ 610 h 1232"/>
                  <a:gd name="T38" fmla="*/ 844 w 1309"/>
                  <a:gd name="T39" fmla="*/ 637 h 1232"/>
                  <a:gd name="T40" fmla="*/ 849 w 1309"/>
                  <a:gd name="T41" fmla="*/ 692 h 1232"/>
                  <a:gd name="T42" fmla="*/ 842 w 1309"/>
                  <a:gd name="T43" fmla="*/ 770 h 1232"/>
                  <a:gd name="T44" fmla="*/ 899 w 1309"/>
                  <a:gd name="T45" fmla="*/ 812 h 1232"/>
                  <a:gd name="T46" fmla="*/ 934 w 1309"/>
                  <a:gd name="T47" fmla="*/ 867 h 1232"/>
                  <a:gd name="T48" fmla="*/ 941 w 1309"/>
                  <a:gd name="T49" fmla="*/ 913 h 1232"/>
                  <a:gd name="T50" fmla="*/ 951 w 1309"/>
                  <a:gd name="T51" fmla="*/ 961 h 1232"/>
                  <a:gd name="T52" fmla="*/ 969 w 1309"/>
                  <a:gd name="T53" fmla="*/ 1021 h 1232"/>
                  <a:gd name="T54" fmla="*/ 970 w 1309"/>
                  <a:gd name="T55" fmla="*/ 1072 h 1232"/>
                  <a:gd name="T56" fmla="*/ 953 w 1309"/>
                  <a:gd name="T57" fmla="*/ 1131 h 1232"/>
                  <a:gd name="T58" fmla="*/ 908 w 1309"/>
                  <a:gd name="T59" fmla="*/ 1149 h 1232"/>
                  <a:gd name="T60" fmla="*/ 865 w 1309"/>
                  <a:gd name="T61" fmla="*/ 1147 h 1232"/>
                  <a:gd name="T62" fmla="*/ 832 w 1309"/>
                  <a:gd name="T63" fmla="*/ 1139 h 1232"/>
                  <a:gd name="T64" fmla="*/ 796 w 1309"/>
                  <a:gd name="T65" fmla="*/ 1115 h 1232"/>
                  <a:gd name="T66" fmla="*/ 763 w 1309"/>
                  <a:gd name="T67" fmla="*/ 1105 h 1232"/>
                  <a:gd name="T68" fmla="*/ 724 w 1309"/>
                  <a:gd name="T69" fmla="*/ 1085 h 1232"/>
                  <a:gd name="T70" fmla="*/ 668 w 1309"/>
                  <a:gd name="T71" fmla="*/ 1088 h 1232"/>
                  <a:gd name="T72" fmla="*/ 617 w 1309"/>
                  <a:gd name="T73" fmla="*/ 1079 h 1232"/>
                  <a:gd name="T74" fmla="*/ 540 w 1309"/>
                  <a:gd name="T75" fmla="*/ 1060 h 1232"/>
                  <a:gd name="T76" fmla="*/ 499 w 1309"/>
                  <a:gd name="T77" fmla="*/ 1045 h 1232"/>
                  <a:gd name="T78" fmla="*/ 464 w 1309"/>
                  <a:gd name="T79" fmla="*/ 1009 h 1232"/>
                  <a:gd name="T80" fmla="*/ 418 w 1309"/>
                  <a:gd name="T81" fmla="*/ 1013 h 1232"/>
                  <a:gd name="T82" fmla="*/ 400 w 1309"/>
                  <a:gd name="T83" fmla="*/ 1069 h 1232"/>
                  <a:gd name="T84" fmla="*/ 340 w 1309"/>
                  <a:gd name="T85" fmla="*/ 1090 h 1232"/>
                  <a:gd name="T86" fmla="*/ 313 w 1309"/>
                  <a:gd name="T87" fmla="*/ 1137 h 1232"/>
                  <a:gd name="T88" fmla="*/ 257 w 1309"/>
                  <a:gd name="T89" fmla="*/ 1145 h 1232"/>
                  <a:gd name="T90" fmla="*/ 224 w 1309"/>
                  <a:gd name="T91" fmla="*/ 1147 h 1232"/>
                  <a:gd name="T92" fmla="*/ 162 w 1309"/>
                  <a:gd name="T93" fmla="*/ 1159 h 1232"/>
                  <a:gd name="T94" fmla="*/ 113 w 1309"/>
                  <a:gd name="T95" fmla="*/ 1161 h 1232"/>
                  <a:gd name="T96" fmla="*/ 72 w 1309"/>
                  <a:gd name="T97" fmla="*/ 1204 h 1232"/>
                  <a:gd name="T98" fmla="*/ 33 w 1309"/>
                  <a:gd name="T99" fmla="*/ 1222 h 1232"/>
                  <a:gd name="T100" fmla="*/ 1 w 1309"/>
                  <a:gd name="T101" fmla="*/ 1178 h 1232"/>
                  <a:gd name="T102" fmla="*/ 1 w 1309"/>
                  <a:gd name="T103" fmla="*/ 1038 h 1232"/>
                  <a:gd name="T104" fmla="*/ 1 w 1309"/>
                  <a:gd name="T105" fmla="*/ 712 h 1232"/>
                  <a:gd name="T106" fmla="*/ 0 w 1309"/>
                  <a:gd name="T107" fmla="*/ 148 h 1232"/>
                  <a:gd name="T108" fmla="*/ 309 w 1309"/>
                  <a:gd name="T109" fmla="*/ 17 h 1232"/>
                  <a:gd name="T110" fmla="*/ 710 w 1309"/>
                  <a:gd name="T111" fmla="*/ 16 h 1232"/>
                  <a:gd name="T112" fmla="*/ 904 w 1309"/>
                  <a:gd name="T113" fmla="*/ 16 h 1232"/>
                  <a:gd name="T114" fmla="*/ 1026 w 1309"/>
                  <a:gd name="T115" fmla="*/ 17 h 1232"/>
                  <a:gd name="T116" fmla="*/ 1111 w 1309"/>
                  <a:gd name="T117" fmla="*/ 16 h 1232"/>
                  <a:gd name="T118" fmla="*/ 1219 w 1309"/>
                  <a:gd name="T119" fmla="*/ 13 h 1232"/>
                  <a:gd name="T120" fmla="*/ 1250 w 1309"/>
                  <a:gd name="T121" fmla="*/ 6 h 1232"/>
                  <a:gd name="T122" fmla="*/ 1305 w 1309"/>
                  <a:gd name="T123" fmla="*/ 17 h 1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309" h="1232">
                    <a:moveTo>
                      <a:pt x="1309" y="17"/>
                    </a:moveTo>
                    <a:lnTo>
                      <a:pt x="1309" y="18"/>
                    </a:lnTo>
                    <a:lnTo>
                      <a:pt x="1307" y="18"/>
                    </a:lnTo>
                    <a:lnTo>
                      <a:pt x="1307" y="19"/>
                    </a:lnTo>
                    <a:lnTo>
                      <a:pt x="1306" y="19"/>
                    </a:lnTo>
                    <a:lnTo>
                      <a:pt x="1305" y="19"/>
                    </a:lnTo>
                    <a:lnTo>
                      <a:pt x="1304" y="21"/>
                    </a:lnTo>
                    <a:lnTo>
                      <a:pt x="1303" y="21"/>
                    </a:lnTo>
                    <a:lnTo>
                      <a:pt x="1303" y="22"/>
                    </a:lnTo>
                    <a:lnTo>
                      <a:pt x="1303" y="23"/>
                    </a:lnTo>
                    <a:lnTo>
                      <a:pt x="1304" y="25"/>
                    </a:lnTo>
                    <a:lnTo>
                      <a:pt x="1304" y="26"/>
                    </a:lnTo>
                    <a:lnTo>
                      <a:pt x="1304" y="28"/>
                    </a:lnTo>
                    <a:lnTo>
                      <a:pt x="1304" y="30"/>
                    </a:lnTo>
                    <a:lnTo>
                      <a:pt x="1304" y="31"/>
                    </a:lnTo>
                    <a:lnTo>
                      <a:pt x="1303" y="31"/>
                    </a:lnTo>
                    <a:lnTo>
                      <a:pt x="1302" y="33"/>
                    </a:lnTo>
                    <a:lnTo>
                      <a:pt x="1302" y="34"/>
                    </a:lnTo>
                    <a:lnTo>
                      <a:pt x="1302" y="35"/>
                    </a:lnTo>
                    <a:lnTo>
                      <a:pt x="1302" y="36"/>
                    </a:lnTo>
                    <a:lnTo>
                      <a:pt x="1303" y="38"/>
                    </a:lnTo>
                    <a:lnTo>
                      <a:pt x="1304" y="39"/>
                    </a:lnTo>
                    <a:lnTo>
                      <a:pt x="1304" y="40"/>
                    </a:lnTo>
                    <a:lnTo>
                      <a:pt x="1303" y="43"/>
                    </a:lnTo>
                    <a:lnTo>
                      <a:pt x="1303" y="44"/>
                    </a:lnTo>
                    <a:lnTo>
                      <a:pt x="1303" y="46"/>
                    </a:lnTo>
                    <a:lnTo>
                      <a:pt x="1303" y="47"/>
                    </a:lnTo>
                    <a:lnTo>
                      <a:pt x="1303" y="48"/>
                    </a:lnTo>
                    <a:lnTo>
                      <a:pt x="1304" y="51"/>
                    </a:lnTo>
                    <a:lnTo>
                      <a:pt x="1304" y="52"/>
                    </a:lnTo>
                    <a:lnTo>
                      <a:pt x="1304" y="53"/>
                    </a:lnTo>
                    <a:lnTo>
                      <a:pt x="1305" y="55"/>
                    </a:lnTo>
                    <a:lnTo>
                      <a:pt x="1305" y="56"/>
                    </a:lnTo>
                    <a:lnTo>
                      <a:pt x="1305" y="57"/>
                    </a:lnTo>
                    <a:lnTo>
                      <a:pt x="1304" y="57"/>
                    </a:lnTo>
                    <a:lnTo>
                      <a:pt x="1304" y="59"/>
                    </a:lnTo>
                    <a:lnTo>
                      <a:pt x="1303" y="59"/>
                    </a:lnTo>
                    <a:lnTo>
                      <a:pt x="1303" y="60"/>
                    </a:lnTo>
                    <a:lnTo>
                      <a:pt x="1303" y="61"/>
                    </a:lnTo>
                    <a:lnTo>
                      <a:pt x="1302" y="63"/>
                    </a:lnTo>
                    <a:lnTo>
                      <a:pt x="1302" y="64"/>
                    </a:lnTo>
                    <a:lnTo>
                      <a:pt x="1302" y="69"/>
                    </a:lnTo>
                    <a:lnTo>
                      <a:pt x="1302" y="71"/>
                    </a:lnTo>
                    <a:lnTo>
                      <a:pt x="1302" y="72"/>
                    </a:lnTo>
                    <a:lnTo>
                      <a:pt x="1302" y="73"/>
                    </a:lnTo>
                    <a:lnTo>
                      <a:pt x="1302" y="74"/>
                    </a:lnTo>
                    <a:lnTo>
                      <a:pt x="1301" y="74"/>
                    </a:lnTo>
                    <a:lnTo>
                      <a:pt x="1299" y="76"/>
                    </a:lnTo>
                    <a:lnTo>
                      <a:pt x="1298" y="77"/>
                    </a:lnTo>
                    <a:lnTo>
                      <a:pt x="1297" y="78"/>
                    </a:lnTo>
                    <a:lnTo>
                      <a:pt x="1296" y="81"/>
                    </a:lnTo>
                    <a:lnTo>
                      <a:pt x="1295" y="83"/>
                    </a:lnTo>
                    <a:lnTo>
                      <a:pt x="1294" y="86"/>
                    </a:lnTo>
                    <a:lnTo>
                      <a:pt x="1293" y="89"/>
                    </a:lnTo>
                    <a:lnTo>
                      <a:pt x="1292" y="90"/>
                    </a:lnTo>
                    <a:lnTo>
                      <a:pt x="1290" y="93"/>
                    </a:lnTo>
                    <a:lnTo>
                      <a:pt x="1289" y="94"/>
                    </a:lnTo>
                    <a:lnTo>
                      <a:pt x="1289" y="96"/>
                    </a:lnTo>
                    <a:lnTo>
                      <a:pt x="1288" y="97"/>
                    </a:lnTo>
                    <a:lnTo>
                      <a:pt x="1288" y="99"/>
                    </a:lnTo>
                    <a:lnTo>
                      <a:pt x="1287" y="101"/>
                    </a:lnTo>
                    <a:lnTo>
                      <a:pt x="1286" y="102"/>
                    </a:lnTo>
                    <a:lnTo>
                      <a:pt x="1286" y="103"/>
                    </a:lnTo>
                    <a:lnTo>
                      <a:pt x="1286" y="108"/>
                    </a:lnTo>
                    <a:lnTo>
                      <a:pt x="1286" y="111"/>
                    </a:lnTo>
                    <a:lnTo>
                      <a:pt x="1286" y="114"/>
                    </a:lnTo>
                    <a:lnTo>
                      <a:pt x="1286" y="116"/>
                    </a:lnTo>
                    <a:lnTo>
                      <a:pt x="1286" y="120"/>
                    </a:lnTo>
                    <a:lnTo>
                      <a:pt x="1286" y="122"/>
                    </a:lnTo>
                    <a:lnTo>
                      <a:pt x="1286" y="130"/>
                    </a:lnTo>
                    <a:lnTo>
                      <a:pt x="1286" y="147"/>
                    </a:lnTo>
                    <a:lnTo>
                      <a:pt x="1286" y="148"/>
                    </a:lnTo>
                    <a:lnTo>
                      <a:pt x="1286" y="149"/>
                    </a:lnTo>
                    <a:lnTo>
                      <a:pt x="1286" y="153"/>
                    </a:lnTo>
                    <a:lnTo>
                      <a:pt x="1286" y="158"/>
                    </a:lnTo>
                    <a:lnTo>
                      <a:pt x="1286" y="164"/>
                    </a:lnTo>
                    <a:lnTo>
                      <a:pt x="1286" y="173"/>
                    </a:lnTo>
                    <a:lnTo>
                      <a:pt x="1286" y="174"/>
                    </a:lnTo>
                    <a:lnTo>
                      <a:pt x="1286" y="175"/>
                    </a:lnTo>
                    <a:lnTo>
                      <a:pt x="1286" y="180"/>
                    </a:lnTo>
                    <a:lnTo>
                      <a:pt x="1286" y="186"/>
                    </a:lnTo>
                    <a:lnTo>
                      <a:pt x="1286" y="189"/>
                    </a:lnTo>
                    <a:lnTo>
                      <a:pt x="1286" y="191"/>
                    </a:lnTo>
                    <a:lnTo>
                      <a:pt x="1286" y="197"/>
                    </a:lnTo>
                    <a:lnTo>
                      <a:pt x="1286" y="199"/>
                    </a:lnTo>
                    <a:lnTo>
                      <a:pt x="1286" y="202"/>
                    </a:lnTo>
                    <a:lnTo>
                      <a:pt x="1286" y="208"/>
                    </a:lnTo>
                    <a:lnTo>
                      <a:pt x="1286" y="215"/>
                    </a:lnTo>
                    <a:lnTo>
                      <a:pt x="1286" y="222"/>
                    </a:lnTo>
                    <a:lnTo>
                      <a:pt x="1286" y="226"/>
                    </a:lnTo>
                    <a:lnTo>
                      <a:pt x="1286" y="228"/>
                    </a:lnTo>
                    <a:lnTo>
                      <a:pt x="1286" y="231"/>
                    </a:lnTo>
                    <a:lnTo>
                      <a:pt x="1286" y="234"/>
                    </a:lnTo>
                    <a:lnTo>
                      <a:pt x="1286" y="235"/>
                    </a:lnTo>
                    <a:lnTo>
                      <a:pt x="1286" y="236"/>
                    </a:lnTo>
                    <a:lnTo>
                      <a:pt x="1286" y="241"/>
                    </a:lnTo>
                    <a:lnTo>
                      <a:pt x="1286" y="242"/>
                    </a:lnTo>
                    <a:lnTo>
                      <a:pt x="1286" y="243"/>
                    </a:lnTo>
                    <a:lnTo>
                      <a:pt x="1286" y="244"/>
                    </a:lnTo>
                    <a:lnTo>
                      <a:pt x="1286" y="249"/>
                    </a:lnTo>
                    <a:lnTo>
                      <a:pt x="1286" y="250"/>
                    </a:lnTo>
                    <a:lnTo>
                      <a:pt x="1286" y="251"/>
                    </a:lnTo>
                    <a:lnTo>
                      <a:pt x="1286" y="252"/>
                    </a:lnTo>
                    <a:lnTo>
                      <a:pt x="1286" y="253"/>
                    </a:lnTo>
                    <a:lnTo>
                      <a:pt x="1286" y="257"/>
                    </a:lnTo>
                    <a:lnTo>
                      <a:pt x="1286" y="261"/>
                    </a:lnTo>
                    <a:lnTo>
                      <a:pt x="1286" y="264"/>
                    </a:lnTo>
                    <a:lnTo>
                      <a:pt x="1286" y="267"/>
                    </a:lnTo>
                    <a:lnTo>
                      <a:pt x="1286" y="275"/>
                    </a:lnTo>
                    <a:lnTo>
                      <a:pt x="1286" y="276"/>
                    </a:lnTo>
                    <a:lnTo>
                      <a:pt x="1287" y="276"/>
                    </a:lnTo>
                    <a:lnTo>
                      <a:pt x="1293" y="276"/>
                    </a:lnTo>
                    <a:lnTo>
                      <a:pt x="1294" y="276"/>
                    </a:lnTo>
                    <a:lnTo>
                      <a:pt x="1296" y="276"/>
                    </a:lnTo>
                    <a:lnTo>
                      <a:pt x="1298" y="276"/>
                    </a:lnTo>
                    <a:lnTo>
                      <a:pt x="1298" y="277"/>
                    </a:lnTo>
                    <a:lnTo>
                      <a:pt x="1298" y="281"/>
                    </a:lnTo>
                    <a:lnTo>
                      <a:pt x="1298" y="282"/>
                    </a:lnTo>
                    <a:lnTo>
                      <a:pt x="1298" y="286"/>
                    </a:lnTo>
                    <a:lnTo>
                      <a:pt x="1298" y="290"/>
                    </a:lnTo>
                    <a:lnTo>
                      <a:pt x="1298" y="291"/>
                    </a:lnTo>
                    <a:lnTo>
                      <a:pt x="1298" y="292"/>
                    </a:lnTo>
                    <a:lnTo>
                      <a:pt x="1298" y="294"/>
                    </a:lnTo>
                    <a:lnTo>
                      <a:pt x="1298" y="300"/>
                    </a:lnTo>
                    <a:lnTo>
                      <a:pt x="1298" y="301"/>
                    </a:lnTo>
                    <a:lnTo>
                      <a:pt x="1298" y="302"/>
                    </a:lnTo>
                    <a:lnTo>
                      <a:pt x="1298" y="303"/>
                    </a:lnTo>
                    <a:lnTo>
                      <a:pt x="1298" y="307"/>
                    </a:lnTo>
                    <a:lnTo>
                      <a:pt x="1298" y="309"/>
                    </a:lnTo>
                    <a:lnTo>
                      <a:pt x="1298" y="310"/>
                    </a:lnTo>
                    <a:lnTo>
                      <a:pt x="1298" y="311"/>
                    </a:lnTo>
                    <a:lnTo>
                      <a:pt x="1298" y="312"/>
                    </a:lnTo>
                    <a:lnTo>
                      <a:pt x="1298" y="314"/>
                    </a:lnTo>
                    <a:lnTo>
                      <a:pt x="1298" y="315"/>
                    </a:lnTo>
                    <a:lnTo>
                      <a:pt x="1298" y="316"/>
                    </a:lnTo>
                    <a:lnTo>
                      <a:pt x="1298" y="322"/>
                    </a:lnTo>
                    <a:lnTo>
                      <a:pt x="1298" y="323"/>
                    </a:lnTo>
                    <a:lnTo>
                      <a:pt x="1298" y="324"/>
                    </a:lnTo>
                    <a:lnTo>
                      <a:pt x="1298" y="326"/>
                    </a:lnTo>
                    <a:lnTo>
                      <a:pt x="1298" y="328"/>
                    </a:lnTo>
                    <a:lnTo>
                      <a:pt x="1298" y="332"/>
                    </a:lnTo>
                    <a:lnTo>
                      <a:pt x="1298" y="333"/>
                    </a:lnTo>
                    <a:lnTo>
                      <a:pt x="1298" y="334"/>
                    </a:lnTo>
                    <a:lnTo>
                      <a:pt x="1298" y="335"/>
                    </a:lnTo>
                    <a:lnTo>
                      <a:pt x="1298" y="339"/>
                    </a:lnTo>
                    <a:lnTo>
                      <a:pt x="1298" y="342"/>
                    </a:lnTo>
                    <a:lnTo>
                      <a:pt x="1298" y="348"/>
                    </a:lnTo>
                    <a:lnTo>
                      <a:pt x="1298" y="354"/>
                    </a:lnTo>
                    <a:lnTo>
                      <a:pt x="1298" y="361"/>
                    </a:lnTo>
                    <a:lnTo>
                      <a:pt x="1298" y="364"/>
                    </a:lnTo>
                    <a:lnTo>
                      <a:pt x="1298" y="365"/>
                    </a:lnTo>
                    <a:lnTo>
                      <a:pt x="1298" y="374"/>
                    </a:lnTo>
                    <a:lnTo>
                      <a:pt x="1298" y="381"/>
                    </a:lnTo>
                    <a:lnTo>
                      <a:pt x="1298" y="390"/>
                    </a:lnTo>
                    <a:lnTo>
                      <a:pt x="1298" y="393"/>
                    </a:lnTo>
                    <a:lnTo>
                      <a:pt x="1298" y="407"/>
                    </a:lnTo>
                    <a:lnTo>
                      <a:pt x="1298" y="414"/>
                    </a:lnTo>
                    <a:lnTo>
                      <a:pt x="1298" y="417"/>
                    </a:lnTo>
                    <a:lnTo>
                      <a:pt x="1298" y="419"/>
                    </a:lnTo>
                    <a:lnTo>
                      <a:pt x="1298" y="425"/>
                    </a:lnTo>
                    <a:lnTo>
                      <a:pt x="1298" y="426"/>
                    </a:lnTo>
                    <a:lnTo>
                      <a:pt x="1298" y="427"/>
                    </a:lnTo>
                    <a:lnTo>
                      <a:pt x="1299" y="428"/>
                    </a:lnTo>
                    <a:lnTo>
                      <a:pt x="1299" y="429"/>
                    </a:lnTo>
                    <a:lnTo>
                      <a:pt x="1299" y="431"/>
                    </a:lnTo>
                    <a:lnTo>
                      <a:pt x="1299" y="432"/>
                    </a:lnTo>
                    <a:lnTo>
                      <a:pt x="1299" y="433"/>
                    </a:lnTo>
                    <a:lnTo>
                      <a:pt x="1299" y="434"/>
                    </a:lnTo>
                    <a:lnTo>
                      <a:pt x="1299" y="435"/>
                    </a:lnTo>
                    <a:lnTo>
                      <a:pt x="1299" y="436"/>
                    </a:lnTo>
                    <a:lnTo>
                      <a:pt x="1299" y="437"/>
                    </a:lnTo>
                    <a:lnTo>
                      <a:pt x="1299" y="438"/>
                    </a:lnTo>
                    <a:lnTo>
                      <a:pt x="1299" y="440"/>
                    </a:lnTo>
                    <a:lnTo>
                      <a:pt x="1299" y="441"/>
                    </a:lnTo>
                    <a:lnTo>
                      <a:pt x="1299" y="442"/>
                    </a:lnTo>
                    <a:lnTo>
                      <a:pt x="1299" y="443"/>
                    </a:lnTo>
                    <a:lnTo>
                      <a:pt x="1299" y="445"/>
                    </a:lnTo>
                    <a:lnTo>
                      <a:pt x="1299" y="446"/>
                    </a:lnTo>
                    <a:lnTo>
                      <a:pt x="1299" y="448"/>
                    </a:lnTo>
                    <a:lnTo>
                      <a:pt x="1299" y="449"/>
                    </a:lnTo>
                    <a:lnTo>
                      <a:pt x="1299" y="451"/>
                    </a:lnTo>
                    <a:lnTo>
                      <a:pt x="1299" y="452"/>
                    </a:lnTo>
                    <a:lnTo>
                      <a:pt x="1299" y="453"/>
                    </a:lnTo>
                    <a:lnTo>
                      <a:pt x="1299" y="454"/>
                    </a:lnTo>
                    <a:lnTo>
                      <a:pt x="1299" y="456"/>
                    </a:lnTo>
                    <a:lnTo>
                      <a:pt x="1299" y="458"/>
                    </a:lnTo>
                    <a:lnTo>
                      <a:pt x="1299" y="459"/>
                    </a:lnTo>
                    <a:lnTo>
                      <a:pt x="1299" y="460"/>
                    </a:lnTo>
                    <a:lnTo>
                      <a:pt x="1299" y="461"/>
                    </a:lnTo>
                    <a:lnTo>
                      <a:pt x="1299" y="463"/>
                    </a:lnTo>
                    <a:lnTo>
                      <a:pt x="1299" y="465"/>
                    </a:lnTo>
                    <a:lnTo>
                      <a:pt x="1299" y="466"/>
                    </a:lnTo>
                    <a:lnTo>
                      <a:pt x="1299" y="467"/>
                    </a:lnTo>
                    <a:lnTo>
                      <a:pt x="1299" y="469"/>
                    </a:lnTo>
                    <a:lnTo>
                      <a:pt x="1299" y="470"/>
                    </a:lnTo>
                    <a:lnTo>
                      <a:pt x="1299" y="471"/>
                    </a:lnTo>
                    <a:lnTo>
                      <a:pt x="1299" y="474"/>
                    </a:lnTo>
                    <a:lnTo>
                      <a:pt x="1299" y="475"/>
                    </a:lnTo>
                    <a:lnTo>
                      <a:pt x="1299" y="476"/>
                    </a:lnTo>
                    <a:lnTo>
                      <a:pt x="1299" y="477"/>
                    </a:lnTo>
                    <a:lnTo>
                      <a:pt x="1299" y="478"/>
                    </a:lnTo>
                    <a:lnTo>
                      <a:pt x="1299" y="481"/>
                    </a:lnTo>
                    <a:lnTo>
                      <a:pt x="1299" y="483"/>
                    </a:lnTo>
                    <a:lnTo>
                      <a:pt x="1299" y="484"/>
                    </a:lnTo>
                    <a:lnTo>
                      <a:pt x="1299" y="485"/>
                    </a:lnTo>
                    <a:lnTo>
                      <a:pt x="1301" y="485"/>
                    </a:lnTo>
                    <a:lnTo>
                      <a:pt x="1304" y="485"/>
                    </a:lnTo>
                    <a:lnTo>
                      <a:pt x="1304" y="491"/>
                    </a:lnTo>
                    <a:lnTo>
                      <a:pt x="1303" y="492"/>
                    </a:lnTo>
                    <a:lnTo>
                      <a:pt x="1303" y="493"/>
                    </a:lnTo>
                    <a:lnTo>
                      <a:pt x="1302" y="493"/>
                    </a:lnTo>
                    <a:lnTo>
                      <a:pt x="1302" y="494"/>
                    </a:lnTo>
                    <a:lnTo>
                      <a:pt x="1299" y="498"/>
                    </a:lnTo>
                    <a:lnTo>
                      <a:pt x="1298" y="499"/>
                    </a:lnTo>
                    <a:lnTo>
                      <a:pt x="1290" y="498"/>
                    </a:lnTo>
                    <a:lnTo>
                      <a:pt x="1289" y="498"/>
                    </a:lnTo>
                    <a:lnTo>
                      <a:pt x="1289" y="499"/>
                    </a:lnTo>
                    <a:lnTo>
                      <a:pt x="1288" y="499"/>
                    </a:lnTo>
                    <a:lnTo>
                      <a:pt x="1288" y="500"/>
                    </a:lnTo>
                    <a:lnTo>
                      <a:pt x="1287" y="500"/>
                    </a:lnTo>
                    <a:lnTo>
                      <a:pt x="1287" y="501"/>
                    </a:lnTo>
                    <a:lnTo>
                      <a:pt x="1286" y="501"/>
                    </a:lnTo>
                    <a:lnTo>
                      <a:pt x="1286" y="502"/>
                    </a:lnTo>
                    <a:lnTo>
                      <a:pt x="1286" y="503"/>
                    </a:lnTo>
                    <a:lnTo>
                      <a:pt x="1285" y="504"/>
                    </a:lnTo>
                    <a:lnTo>
                      <a:pt x="1286" y="504"/>
                    </a:lnTo>
                    <a:lnTo>
                      <a:pt x="1285" y="506"/>
                    </a:lnTo>
                    <a:lnTo>
                      <a:pt x="1284" y="507"/>
                    </a:lnTo>
                    <a:lnTo>
                      <a:pt x="1284" y="508"/>
                    </a:lnTo>
                    <a:lnTo>
                      <a:pt x="1282" y="508"/>
                    </a:lnTo>
                    <a:lnTo>
                      <a:pt x="1282" y="509"/>
                    </a:lnTo>
                    <a:lnTo>
                      <a:pt x="1282" y="510"/>
                    </a:lnTo>
                    <a:lnTo>
                      <a:pt x="1282" y="511"/>
                    </a:lnTo>
                    <a:lnTo>
                      <a:pt x="1281" y="511"/>
                    </a:lnTo>
                    <a:lnTo>
                      <a:pt x="1281" y="512"/>
                    </a:lnTo>
                    <a:lnTo>
                      <a:pt x="1281" y="513"/>
                    </a:lnTo>
                    <a:lnTo>
                      <a:pt x="1280" y="515"/>
                    </a:lnTo>
                    <a:lnTo>
                      <a:pt x="1280" y="516"/>
                    </a:lnTo>
                    <a:lnTo>
                      <a:pt x="1280" y="517"/>
                    </a:lnTo>
                    <a:lnTo>
                      <a:pt x="1280" y="518"/>
                    </a:lnTo>
                    <a:lnTo>
                      <a:pt x="1280" y="519"/>
                    </a:lnTo>
                    <a:lnTo>
                      <a:pt x="1279" y="519"/>
                    </a:lnTo>
                    <a:lnTo>
                      <a:pt x="1279" y="520"/>
                    </a:lnTo>
                    <a:lnTo>
                      <a:pt x="1278" y="521"/>
                    </a:lnTo>
                    <a:lnTo>
                      <a:pt x="1278" y="523"/>
                    </a:lnTo>
                    <a:lnTo>
                      <a:pt x="1277" y="523"/>
                    </a:lnTo>
                    <a:lnTo>
                      <a:pt x="1277" y="524"/>
                    </a:lnTo>
                    <a:lnTo>
                      <a:pt x="1276" y="524"/>
                    </a:lnTo>
                    <a:lnTo>
                      <a:pt x="1275" y="524"/>
                    </a:lnTo>
                    <a:lnTo>
                      <a:pt x="1273" y="524"/>
                    </a:lnTo>
                    <a:lnTo>
                      <a:pt x="1273" y="525"/>
                    </a:lnTo>
                    <a:lnTo>
                      <a:pt x="1272" y="526"/>
                    </a:lnTo>
                    <a:lnTo>
                      <a:pt x="1271" y="527"/>
                    </a:lnTo>
                    <a:lnTo>
                      <a:pt x="1270" y="527"/>
                    </a:lnTo>
                    <a:lnTo>
                      <a:pt x="1269" y="527"/>
                    </a:lnTo>
                    <a:lnTo>
                      <a:pt x="1269" y="528"/>
                    </a:lnTo>
                    <a:lnTo>
                      <a:pt x="1268" y="528"/>
                    </a:lnTo>
                    <a:lnTo>
                      <a:pt x="1267" y="528"/>
                    </a:lnTo>
                    <a:lnTo>
                      <a:pt x="1266" y="529"/>
                    </a:lnTo>
                    <a:lnTo>
                      <a:pt x="1264" y="529"/>
                    </a:lnTo>
                    <a:lnTo>
                      <a:pt x="1263" y="529"/>
                    </a:lnTo>
                    <a:lnTo>
                      <a:pt x="1262" y="529"/>
                    </a:lnTo>
                    <a:lnTo>
                      <a:pt x="1261" y="529"/>
                    </a:lnTo>
                    <a:lnTo>
                      <a:pt x="1261" y="528"/>
                    </a:lnTo>
                    <a:lnTo>
                      <a:pt x="1260" y="528"/>
                    </a:lnTo>
                    <a:lnTo>
                      <a:pt x="1259" y="527"/>
                    </a:lnTo>
                    <a:lnTo>
                      <a:pt x="1258" y="527"/>
                    </a:lnTo>
                    <a:lnTo>
                      <a:pt x="1256" y="527"/>
                    </a:lnTo>
                    <a:lnTo>
                      <a:pt x="1255" y="527"/>
                    </a:lnTo>
                    <a:lnTo>
                      <a:pt x="1254" y="527"/>
                    </a:lnTo>
                    <a:lnTo>
                      <a:pt x="1253" y="527"/>
                    </a:lnTo>
                    <a:lnTo>
                      <a:pt x="1252" y="528"/>
                    </a:lnTo>
                    <a:lnTo>
                      <a:pt x="1251" y="528"/>
                    </a:lnTo>
                    <a:lnTo>
                      <a:pt x="1250" y="529"/>
                    </a:lnTo>
                    <a:lnTo>
                      <a:pt x="1249" y="529"/>
                    </a:lnTo>
                    <a:lnTo>
                      <a:pt x="1247" y="529"/>
                    </a:lnTo>
                    <a:lnTo>
                      <a:pt x="1247" y="528"/>
                    </a:lnTo>
                    <a:lnTo>
                      <a:pt x="1246" y="529"/>
                    </a:lnTo>
                    <a:lnTo>
                      <a:pt x="1245" y="529"/>
                    </a:lnTo>
                    <a:lnTo>
                      <a:pt x="1244" y="529"/>
                    </a:lnTo>
                    <a:lnTo>
                      <a:pt x="1244" y="528"/>
                    </a:lnTo>
                    <a:lnTo>
                      <a:pt x="1243" y="528"/>
                    </a:lnTo>
                    <a:lnTo>
                      <a:pt x="1242" y="528"/>
                    </a:lnTo>
                    <a:lnTo>
                      <a:pt x="1242" y="527"/>
                    </a:lnTo>
                    <a:lnTo>
                      <a:pt x="1241" y="527"/>
                    </a:lnTo>
                    <a:lnTo>
                      <a:pt x="1240" y="528"/>
                    </a:lnTo>
                    <a:lnTo>
                      <a:pt x="1237" y="530"/>
                    </a:lnTo>
                    <a:lnTo>
                      <a:pt x="1236" y="532"/>
                    </a:lnTo>
                    <a:lnTo>
                      <a:pt x="1235" y="533"/>
                    </a:lnTo>
                    <a:lnTo>
                      <a:pt x="1234" y="532"/>
                    </a:lnTo>
                    <a:lnTo>
                      <a:pt x="1232" y="529"/>
                    </a:lnTo>
                    <a:lnTo>
                      <a:pt x="1232" y="528"/>
                    </a:lnTo>
                    <a:lnTo>
                      <a:pt x="1229" y="526"/>
                    </a:lnTo>
                    <a:lnTo>
                      <a:pt x="1227" y="523"/>
                    </a:lnTo>
                    <a:lnTo>
                      <a:pt x="1226" y="520"/>
                    </a:lnTo>
                    <a:lnTo>
                      <a:pt x="1225" y="519"/>
                    </a:lnTo>
                    <a:lnTo>
                      <a:pt x="1224" y="518"/>
                    </a:lnTo>
                    <a:lnTo>
                      <a:pt x="1224" y="517"/>
                    </a:lnTo>
                    <a:lnTo>
                      <a:pt x="1221" y="516"/>
                    </a:lnTo>
                    <a:lnTo>
                      <a:pt x="1220" y="515"/>
                    </a:lnTo>
                    <a:lnTo>
                      <a:pt x="1218" y="515"/>
                    </a:lnTo>
                    <a:lnTo>
                      <a:pt x="1216" y="515"/>
                    </a:lnTo>
                    <a:lnTo>
                      <a:pt x="1213" y="516"/>
                    </a:lnTo>
                    <a:lnTo>
                      <a:pt x="1211" y="516"/>
                    </a:lnTo>
                    <a:lnTo>
                      <a:pt x="1209" y="516"/>
                    </a:lnTo>
                    <a:lnTo>
                      <a:pt x="1209" y="517"/>
                    </a:lnTo>
                    <a:lnTo>
                      <a:pt x="1207" y="519"/>
                    </a:lnTo>
                    <a:lnTo>
                      <a:pt x="1206" y="519"/>
                    </a:lnTo>
                    <a:lnTo>
                      <a:pt x="1204" y="521"/>
                    </a:lnTo>
                    <a:lnTo>
                      <a:pt x="1203" y="523"/>
                    </a:lnTo>
                    <a:lnTo>
                      <a:pt x="1201" y="524"/>
                    </a:lnTo>
                    <a:lnTo>
                      <a:pt x="1201" y="525"/>
                    </a:lnTo>
                    <a:lnTo>
                      <a:pt x="1198" y="526"/>
                    </a:lnTo>
                    <a:lnTo>
                      <a:pt x="1197" y="526"/>
                    </a:lnTo>
                    <a:lnTo>
                      <a:pt x="1197" y="527"/>
                    </a:lnTo>
                    <a:lnTo>
                      <a:pt x="1197" y="528"/>
                    </a:lnTo>
                    <a:lnTo>
                      <a:pt x="1195" y="530"/>
                    </a:lnTo>
                    <a:lnTo>
                      <a:pt x="1194" y="532"/>
                    </a:lnTo>
                    <a:lnTo>
                      <a:pt x="1194" y="534"/>
                    </a:lnTo>
                    <a:lnTo>
                      <a:pt x="1194" y="536"/>
                    </a:lnTo>
                    <a:lnTo>
                      <a:pt x="1194" y="537"/>
                    </a:lnTo>
                    <a:lnTo>
                      <a:pt x="1193" y="538"/>
                    </a:lnTo>
                    <a:lnTo>
                      <a:pt x="1192" y="540"/>
                    </a:lnTo>
                    <a:lnTo>
                      <a:pt x="1191" y="542"/>
                    </a:lnTo>
                    <a:lnTo>
                      <a:pt x="1190" y="542"/>
                    </a:lnTo>
                    <a:lnTo>
                      <a:pt x="1190" y="543"/>
                    </a:lnTo>
                    <a:lnTo>
                      <a:pt x="1189" y="543"/>
                    </a:lnTo>
                    <a:lnTo>
                      <a:pt x="1187" y="543"/>
                    </a:lnTo>
                    <a:lnTo>
                      <a:pt x="1185" y="544"/>
                    </a:lnTo>
                    <a:lnTo>
                      <a:pt x="1184" y="544"/>
                    </a:lnTo>
                    <a:lnTo>
                      <a:pt x="1182" y="544"/>
                    </a:lnTo>
                    <a:lnTo>
                      <a:pt x="1180" y="543"/>
                    </a:lnTo>
                    <a:lnTo>
                      <a:pt x="1178" y="543"/>
                    </a:lnTo>
                    <a:lnTo>
                      <a:pt x="1175" y="545"/>
                    </a:lnTo>
                    <a:lnTo>
                      <a:pt x="1173" y="546"/>
                    </a:lnTo>
                    <a:lnTo>
                      <a:pt x="1172" y="546"/>
                    </a:lnTo>
                    <a:lnTo>
                      <a:pt x="1169" y="546"/>
                    </a:lnTo>
                    <a:lnTo>
                      <a:pt x="1167" y="545"/>
                    </a:lnTo>
                    <a:lnTo>
                      <a:pt x="1166" y="544"/>
                    </a:lnTo>
                    <a:lnTo>
                      <a:pt x="1163" y="545"/>
                    </a:lnTo>
                    <a:lnTo>
                      <a:pt x="1161" y="544"/>
                    </a:lnTo>
                    <a:lnTo>
                      <a:pt x="1160" y="544"/>
                    </a:lnTo>
                    <a:lnTo>
                      <a:pt x="1159" y="544"/>
                    </a:lnTo>
                    <a:lnTo>
                      <a:pt x="1158" y="544"/>
                    </a:lnTo>
                    <a:lnTo>
                      <a:pt x="1156" y="544"/>
                    </a:lnTo>
                    <a:lnTo>
                      <a:pt x="1152" y="544"/>
                    </a:lnTo>
                    <a:lnTo>
                      <a:pt x="1151" y="545"/>
                    </a:lnTo>
                    <a:lnTo>
                      <a:pt x="1150" y="545"/>
                    </a:lnTo>
                    <a:lnTo>
                      <a:pt x="1148" y="545"/>
                    </a:lnTo>
                    <a:lnTo>
                      <a:pt x="1147" y="545"/>
                    </a:lnTo>
                    <a:lnTo>
                      <a:pt x="1146" y="544"/>
                    </a:lnTo>
                    <a:lnTo>
                      <a:pt x="1144" y="544"/>
                    </a:lnTo>
                    <a:lnTo>
                      <a:pt x="1143" y="544"/>
                    </a:lnTo>
                    <a:lnTo>
                      <a:pt x="1140" y="544"/>
                    </a:lnTo>
                    <a:lnTo>
                      <a:pt x="1138" y="544"/>
                    </a:lnTo>
                    <a:lnTo>
                      <a:pt x="1135" y="544"/>
                    </a:lnTo>
                    <a:lnTo>
                      <a:pt x="1134" y="544"/>
                    </a:lnTo>
                    <a:lnTo>
                      <a:pt x="1133" y="545"/>
                    </a:lnTo>
                    <a:lnTo>
                      <a:pt x="1132" y="546"/>
                    </a:lnTo>
                    <a:lnTo>
                      <a:pt x="1132" y="545"/>
                    </a:lnTo>
                    <a:lnTo>
                      <a:pt x="1128" y="545"/>
                    </a:lnTo>
                    <a:lnTo>
                      <a:pt x="1123" y="544"/>
                    </a:lnTo>
                    <a:lnTo>
                      <a:pt x="1122" y="543"/>
                    </a:lnTo>
                    <a:lnTo>
                      <a:pt x="1121" y="543"/>
                    </a:lnTo>
                    <a:lnTo>
                      <a:pt x="1121" y="542"/>
                    </a:lnTo>
                    <a:lnTo>
                      <a:pt x="1120" y="542"/>
                    </a:lnTo>
                    <a:lnTo>
                      <a:pt x="1118" y="541"/>
                    </a:lnTo>
                    <a:lnTo>
                      <a:pt x="1117" y="541"/>
                    </a:lnTo>
                    <a:lnTo>
                      <a:pt x="1116" y="541"/>
                    </a:lnTo>
                    <a:lnTo>
                      <a:pt x="1114" y="542"/>
                    </a:lnTo>
                    <a:lnTo>
                      <a:pt x="1113" y="542"/>
                    </a:lnTo>
                    <a:lnTo>
                      <a:pt x="1112" y="542"/>
                    </a:lnTo>
                    <a:lnTo>
                      <a:pt x="1108" y="542"/>
                    </a:lnTo>
                    <a:lnTo>
                      <a:pt x="1107" y="542"/>
                    </a:lnTo>
                    <a:lnTo>
                      <a:pt x="1107" y="543"/>
                    </a:lnTo>
                    <a:lnTo>
                      <a:pt x="1106" y="543"/>
                    </a:lnTo>
                    <a:lnTo>
                      <a:pt x="1105" y="544"/>
                    </a:lnTo>
                    <a:lnTo>
                      <a:pt x="1100" y="546"/>
                    </a:lnTo>
                    <a:lnTo>
                      <a:pt x="1097" y="548"/>
                    </a:lnTo>
                    <a:lnTo>
                      <a:pt x="1096" y="549"/>
                    </a:lnTo>
                    <a:lnTo>
                      <a:pt x="1092" y="550"/>
                    </a:lnTo>
                    <a:lnTo>
                      <a:pt x="1090" y="551"/>
                    </a:lnTo>
                    <a:lnTo>
                      <a:pt x="1088" y="551"/>
                    </a:lnTo>
                    <a:lnTo>
                      <a:pt x="1083" y="551"/>
                    </a:lnTo>
                    <a:lnTo>
                      <a:pt x="1080" y="551"/>
                    </a:lnTo>
                    <a:lnTo>
                      <a:pt x="1079" y="551"/>
                    </a:lnTo>
                    <a:lnTo>
                      <a:pt x="1075" y="551"/>
                    </a:lnTo>
                    <a:lnTo>
                      <a:pt x="1073" y="551"/>
                    </a:lnTo>
                    <a:lnTo>
                      <a:pt x="1071" y="550"/>
                    </a:lnTo>
                    <a:lnTo>
                      <a:pt x="1070" y="550"/>
                    </a:lnTo>
                    <a:lnTo>
                      <a:pt x="1068" y="550"/>
                    </a:lnTo>
                    <a:lnTo>
                      <a:pt x="1068" y="551"/>
                    </a:lnTo>
                    <a:lnTo>
                      <a:pt x="1066" y="551"/>
                    </a:lnTo>
                    <a:lnTo>
                      <a:pt x="1065" y="552"/>
                    </a:lnTo>
                    <a:lnTo>
                      <a:pt x="1063" y="553"/>
                    </a:lnTo>
                    <a:lnTo>
                      <a:pt x="1062" y="554"/>
                    </a:lnTo>
                    <a:lnTo>
                      <a:pt x="1061" y="554"/>
                    </a:lnTo>
                    <a:lnTo>
                      <a:pt x="1061" y="555"/>
                    </a:lnTo>
                    <a:lnTo>
                      <a:pt x="1060" y="557"/>
                    </a:lnTo>
                    <a:lnTo>
                      <a:pt x="1059" y="558"/>
                    </a:lnTo>
                    <a:lnTo>
                      <a:pt x="1059" y="559"/>
                    </a:lnTo>
                    <a:lnTo>
                      <a:pt x="1059" y="561"/>
                    </a:lnTo>
                    <a:lnTo>
                      <a:pt x="1059" y="562"/>
                    </a:lnTo>
                    <a:lnTo>
                      <a:pt x="1059" y="563"/>
                    </a:lnTo>
                    <a:lnTo>
                      <a:pt x="1057" y="563"/>
                    </a:lnTo>
                    <a:lnTo>
                      <a:pt x="1056" y="563"/>
                    </a:lnTo>
                    <a:lnTo>
                      <a:pt x="1055" y="565"/>
                    </a:lnTo>
                    <a:lnTo>
                      <a:pt x="1054" y="566"/>
                    </a:lnTo>
                    <a:lnTo>
                      <a:pt x="1053" y="567"/>
                    </a:lnTo>
                    <a:lnTo>
                      <a:pt x="1048" y="571"/>
                    </a:lnTo>
                    <a:lnTo>
                      <a:pt x="1047" y="573"/>
                    </a:lnTo>
                    <a:lnTo>
                      <a:pt x="1046" y="573"/>
                    </a:lnTo>
                    <a:lnTo>
                      <a:pt x="1045" y="575"/>
                    </a:lnTo>
                    <a:lnTo>
                      <a:pt x="1045" y="576"/>
                    </a:lnTo>
                    <a:lnTo>
                      <a:pt x="1040" y="579"/>
                    </a:lnTo>
                    <a:lnTo>
                      <a:pt x="1039" y="580"/>
                    </a:lnTo>
                    <a:lnTo>
                      <a:pt x="1037" y="580"/>
                    </a:lnTo>
                    <a:lnTo>
                      <a:pt x="1036" y="579"/>
                    </a:lnTo>
                    <a:lnTo>
                      <a:pt x="1035" y="579"/>
                    </a:lnTo>
                    <a:lnTo>
                      <a:pt x="1033" y="578"/>
                    </a:lnTo>
                    <a:lnTo>
                      <a:pt x="1031" y="576"/>
                    </a:lnTo>
                    <a:lnTo>
                      <a:pt x="1029" y="574"/>
                    </a:lnTo>
                    <a:lnTo>
                      <a:pt x="1027" y="571"/>
                    </a:lnTo>
                    <a:lnTo>
                      <a:pt x="1025" y="570"/>
                    </a:lnTo>
                    <a:lnTo>
                      <a:pt x="1022" y="570"/>
                    </a:lnTo>
                    <a:lnTo>
                      <a:pt x="1020" y="569"/>
                    </a:lnTo>
                    <a:lnTo>
                      <a:pt x="1019" y="569"/>
                    </a:lnTo>
                    <a:lnTo>
                      <a:pt x="1018" y="568"/>
                    </a:lnTo>
                    <a:lnTo>
                      <a:pt x="1017" y="568"/>
                    </a:lnTo>
                    <a:lnTo>
                      <a:pt x="1016" y="567"/>
                    </a:lnTo>
                    <a:lnTo>
                      <a:pt x="1013" y="566"/>
                    </a:lnTo>
                    <a:lnTo>
                      <a:pt x="1012" y="566"/>
                    </a:lnTo>
                    <a:lnTo>
                      <a:pt x="1010" y="565"/>
                    </a:lnTo>
                    <a:lnTo>
                      <a:pt x="1008" y="566"/>
                    </a:lnTo>
                    <a:lnTo>
                      <a:pt x="1004" y="565"/>
                    </a:lnTo>
                    <a:lnTo>
                      <a:pt x="1004" y="566"/>
                    </a:lnTo>
                    <a:lnTo>
                      <a:pt x="1003" y="566"/>
                    </a:lnTo>
                    <a:lnTo>
                      <a:pt x="1001" y="567"/>
                    </a:lnTo>
                    <a:lnTo>
                      <a:pt x="999" y="569"/>
                    </a:lnTo>
                    <a:lnTo>
                      <a:pt x="997" y="570"/>
                    </a:lnTo>
                    <a:lnTo>
                      <a:pt x="997" y="573"/>
                    </a:lnTo>
                    <a:lnTo>
                      <a:pt x="996" y="575"/>
                    </a:lnTo>
                    <a:lnTo>
                      <a:pt x="995" y="576"/>
                    </a:lnTo>
                    <a:lnTo>
                      <a:pt x="995" y="577"/>
                    </a:lnTo>
                    <a:lnTo>
                      <a:pt x="994" y="578"/>
                    </a:lnTo>
                    <a:lnTo>
                      <a:pt x="994" y="579"/>
                    </a:lnTo>
                    <a:lnTo>
                      <a:pt x="993" y="580"/>
                    </a:lnTo>
                    <a:lnTo>
                      <a:pt x="987" y="584"/>
                    </a:lnTo>
                    <a:lnTo>
                      <a:pt x="986" y="585"/>
                    </a:lnTo>
                    <a:lnTo>
                      <a:pt x="979" y="586"/>
                    </a:lnTo>
                    <a:lnTo>
                      <a:pt x="978" y="586"/>
                    </a:lnTo>
                    <a:lnTo>
                      <a:pt x="971" y="587"/>
                    </a:lnTo>
                    <a:lnTo>
                      <a:pt x="964" y="590"/>
                    </a:lnTo>
                    <a:lnTo>
                      <a:pt x="961" y="590"/>
                    </a:lnTo>
                    <a:lnTo>
                      <a:pt x="960" y="590"/>
                    </a:lnTo>
                    <a:lnTo>
                      <a:pt x="959" y="588"/>
                    </a:lnTo>
                    <a:lnTo>
                      <a:pt x="958" y="588"/>
                    </a:lnTo>
                    <a:lnTo>
                      <a:pt x="957" y="588"/>
                    </a:lnTo>
                    <a:lnTo>
                      <a:pt x="956" y="588"/>
                    </a:lnTo>
                    <a:lnTo>
                      <a:pt x="956" y="590"/>
                    </a:lnTo>
                    <a:lnTo>
                      <a:pt x="956" y="588"/>
                    </a:lnTo>
                    <a:lnTo>
                      <a:pt x="954" y="588"/>
                    </a:lnTo>
                    <a:lnTo>
                      <a:pt x="953" y="588"/>
                    </a:lnTo>
                    <a:lnTo>
                      <a:pt x="952" y="588"/>
                    </a:lnTo>
                    <a:lnTo>
                      <a:pt x="950" y="588"/>
                    </a:lnTo>
                    <a:lnTo>
                      <a:pt x="949" y="590"/>
                    </a:lnTo>
                    <a:lnTo>
                      <a:pt x="948" y="590"/>
                    </a:lnTo>
                    <a:lnTo>
                      <a:pt x="947" y="590"/>
                    </a:lnTo>
                    <a:lnTo>
                      <a:pt x="945" y="590"/>
                    </a:lnTo>
                    <a:lnTo>
                      <a:pt x="944" y="590"/>
                    </a:lnTo>
                    <a:lnTo>
                      <a:pt x="943" y="590"/>
                    </a:lnTo>
                    <a:lnTo>
                      <a:pt x="943" y="591"/>
                    </a:lnTo>
                    <a:lnTo>
                      <a:pt x="942" y="591"/>
                    </a:lnTo>
                    <a:lnTo>
                      <a:pt x="941" y="591"/>
                    </a:lnTo>
                    <a:lnTo>
                      <a:pt x="940" y="591"/>
                    </a:lnTo>
                    <a:lnTo>
                      <a:pt x="939" y="592"/>
                    </a:lnTo>
                    <a:lnTo>
                      <a:pt x="938" y="592"/>
                    </a:lnTo>
                    <a:lnTo>
                      <a:pt x="936" y="593"/>
                    </a:lnTo>
                    <a:lnTo>
                      <a:pt x="935" y="593"/>
                    </a:lnTo>
                    <a:lnTo>
                      <a:pt x="935" y="594"/>
                    </a:lnTo>
                    <a:lnTo>
                      <a:pt x="934" y="594"/>
                    </a:lnTo>
                    <a:lnTo>
                      <a:pt x="934" y="595"/>
                    </a:lnTo>
                    <a:lnTo>
                      <a:pt x="934" y="596"/>
                    </a:lnTo>
                    <a:lnTo>
                      <a:pt x="933" y="596"/>
                    </a:lnTo>
                    <a:lnTo>
                      <a:pt x="933" y="598"/>
                    </a:lnTo>
                    <a:lnTo>
                      <a:pt x="933" y="599"/>
                    </a:lnTo>
                    <a:lnTo>
                      <a:pt x="932" y="599"/>
                    </a:lnTo>
                    <a:lnTo>
                      <a:pt x="932" y="600"/>
                    </a:lnTo>
                    <a:lnTo>
                      <a:pt x="931" y="601"/>
                    </a:lnTo>
                    <a:lnTo>
                      <a:pt x="931" y="602"/>
                    </a:lnTo>
                    <a:lnTo>
                      <a:pt x="930" y="602"/>
                    </a:lnTo>
                    <a:lnTo>
                      <a:pt x="928" y="602"/>
                    </a:lnTo>
                    <a:lnTo>
                      <a:pt x="928" y="603"/>
                    </a:lnTo>
                    <a:lnTo>
                      <a:pt x="927" y="603"/>
                    </a:lnTo>
                    <a:lnTo>
                      <a:pt x="926" y="603"/>
                    </a:lnTo>
                    <a:lnTo>
                      <a:pt x="925" y="603"/>
                    </a:lnTo>
                    <a:lnTo>
                      <a:pt x="924" y="603"/>
                    </a:lnTo>
                    <a:lnTo>
                      <a:pt x="923" y="603"/>
                    </a:lnTo>
                    <a:lnTo>
                      <a:pt x="922" y="603"/>
                    </a:lnTo>
                    <a:lnTo>
                      <a:pt x="921" y="603"/>
                    </a:lnTo>
                    <a:lnTo>
                      <a:pt x="921" y="604"/>
                    </a:lnTo>
                    <a:lnTo>
                      <a:pt x="919" y="604"/>
                    </a:lnTo>
                    <a:lnTo>
                      <a:pt x="918" y="604"/>
                    </a:lnTo>
                    <a:lnTo>
                      <a:pt x="917" y="604"/>
                    </a:lnTo>
                    <a:lnTo>
                      <a:pt x="916" y="604"/>
                    </a:lnTo>
                    <a:lnTo>
                      <a:pt x="915" y="604"/>
                    </a:lnTo>
                    <a:lnTo>
                      <a:pt x="914" y="605"/>
                    </a:lnTo>
                    <a:lnTo>
                      <a:pt x="913" y="605"/>
                    </a:lnTo>
                    <a:lnTo>
                      <a:pt x="911" y="605"/>
                    </a:lnTo>
                    <a:lnTo>
                      <a:pt x="910" y="605"/>
                    </a:lnTo>
                    <a:lnTo>
                      <a:pt x="909" y="607"/>
                    </a:lnTo>
                    <a:lnTo>
                      <a:pt x="908" y="607"/>
                    </a:lnTo>
                    <a:lnTo>
                      <a:pt x="908" y="608"/>
                    </a:lnTo>
                    <a:lnTo>
                      <a:pt x="907" y="608"/>
                    </a:lnTo>
                    <a:lnTo>
                      <a:pt x="907" y="609"/>
                    </a:lnTo>
                    <a:lnTo>
                      <a:pt x="906" y="610"/>
                    </a:lnTo>
                    <a:lnTo>
                      <a:pt x="905" y="610"/>
                    </a:lnTo>
                    <a:lnTo>
                      <a:pt x="904" y="610"/>
                    </a:lnTo>
                    <a:lnTo>
                      <a:pt x="902" y="610"/>
                    </a:lnTo>
                    <a:lnTo>
                      <a:pt x="901" y="609"/>
                    </a:lnTo>
                    <a:lnTo>
                      <a:pt x="900" y="609"/>
                    </a:lnTo>
                    <a:lnTo>
                      <a:pt x="899" y="609"/>
                    </a:lnTo>
                    <a:lnTo>
                      <a:pt x="898" y="609"/>
                    </a:lnTo>
                    <a:lnTo>
                      <a:pt x="897" y="609"/>
                    </a:lnTo>
                    <a:lnTo>
                      <a:pt x="897" y="608"/>
                    </a:lnTo>
                    <a:lnTo>
                      <a:pt x="896" y="608"/>
                    </a:lnTo>
                    <a:lnTo>
                      <a:pt x="896" y="607"/>
                    </a:lnTo>
                    <a:lnTo>
                      <a:pt x="895" y="607"/>
                    </a:lnTo>
                    <a:lnTo>
                      <a:pt x="893" y="607"/>
                    </a:lnTo>
                    <a:lnTo>
                      <a:pt x="893" y="605"/>
                    </a:lnTo>
                    <a:lnTo>
                      <a:pt x="892" y="605"/>
                    </a:lnTo>
                    <a:lnTo>
                      <a:pt x="892" y="604"/>
                    </a:lnTo>
                    <a:lnTo>
                      <a:pt x="891" y="604"/>
                    </a:lnTo>
                    <a:lnTo>
                      <a:pt x="890" y="604"/>
                    </a:lnTo>
                    <a:lnTo>
                      <a:pt x="890" y="603"/>
                    </a:lnTo>
                    <a:lnTo>
                      <a:pt x="889" y="603"/>
                    </a:lnTo>
                    <a:lnTo>
                      <a:pt x="889" y="602"/>
                    </a:lnTo>
                    <a:lnTo>
                      <a:pt x="888" y="602"/>
                    </a:lnTo>
                    <a:lnTo>
                      <a:pt x="885" y="602"/>
                    </a:lnTo>
                    <a:lnTo>
                      <a:pt x="884" y="602"/>
                    </a:lnTo>
                    <a:lnTo>
                      <a:pt x="883" y="602"/>
                    </a:lnTo>
                    <a:lnTo>
                      <a:pt x="882" y="602"/>
                    </a:lnTo>
                    <a:lnTo>
                      <a:pt x="881" y="602"/>
                    </a:lnTo>
                    <a:lnTo>
                      <a:pt x="880" y="602"/>
                    </a:lnTo>
                    <a:lnTo>
                      <a:pt x="879" y="602"/>
                    </a:lnTo>
                    <a:lnTo>
                      <a:pt x="879" y="601"/>
                    </a:lnTo>
                    <a:lnTo>
                      <a:pt x="878" y="601"/>
                    </a:lnTo>
                    <a:lnTo>
                      <a:pt x="876" y="601"/>
                    </a:lnTo>
                    <a:lnTo>
                      <a:pt x="875" y="601"/>
                    </a:lnTo>
                    <a:lnTo>
                      <a:pt x="875" y="600"/>
                    </a:lnTo>
                    <a:lnTo>
                      <a:pt x="874" y="600"/>
                    </a:lnTo>
                    <a:lnTo>
                      <a:pt x="873" y="601"/>
                    </a:lnTo>
                    <a:lnTo>
                      <a:pt x="872" y="601"/>
                    </a:lnTo>
                    <a:lnTo>
                      <a:pt x="871" y="601"/>
                    </a:lnTo>
                    <a:lnTo>
                      <a:pt x="870" y="601"/>
                    </a:lnTo>
                    <a:lnTo>
                      <a:pt x="869" y="601"/>
                    </a:lnTo>
                    <a:lnTo>
                      <a:pt x="867" y="601"/>
                    </a:lnTo>
                    <a:lnTo>
                      <a:pt x="866" y="602"/>
                    </a:lnTo>
                    <a:lnTo>
                      <a:pt x="865" y="602"/>
                    </a:lnTo>
                    <a:lnTo>
                      <a:pt x="861" y="602"/>
                    </a:lnTo>
                    <a:lnTo>
                      <a:pt x="861" y="603"/>
                    </a:lnTo>
                    <a:lnTo>
                      <a:pt x="859" y="603"/>
                    </a:lnTo>
                    <a:lnTo>
                      <a:pt x="858" y="603"/>
                    </a:lnTo>
                    <a:lnTo>
                      <a:pt x="858" y="604"/>
                    </a:lnTo>
                    <a:lnTo>
                      <a:pt x="856" y="605"/>
                    </a:lnTo>
                    <a:lnTo>
                      <a:pt x="856" y="607"/>
                    </a:lnTo>
                    <a:lnTo>
                      <a:pt x="855" y="607"/>
                    </a:lnTo>
                    <a:lnTo>
                      <a:pt x="855" y="608"/>
                    </a:lnTo>
                    <a:lnTo>
                      <a:pt x="854" y="609"/>
                    </a:lnTo>
                    <a:lnTo>
                      <a:pt x="854" y="610"/>
                    </a:lnTo>
                    <a:lnTo>
                      <a:pt x="853" y="610"/>
                    </a:lnTo>
                    <a:lnTo>
                      <a:pt x="853" y="611"/>
                    </a:lnTo>
                    <a:lnTo>
                      <a:pt x="853" y="612"/>
                    </a:lnTo>
                    <a:lnTo>
                      <a:pt x="853" y="613"/>
                    </a:lnTo>
                    <a:lnTo>
                      <a:pt x="853" y="615"/>
                    </a:lnTo>
                    <a:lnTo>
                      <a:pt x="852" y="615"/>
                    </a:lnTo>
                    <a:lnTo>
                      <a:pt x="852" y="616"/>
                    </a:lnTo>
                    <a:lnTo>
                      <a:pt x="850" y="617"/>
                    </a:lnTo>
                    <a:lnTo>
                      <a:pt x="849" y="618"/>
                    </a:lnTo>
                    <a:lnTo>
                      <a:pt x="848" y="619"/>
                    </a:lnTo>
                    <a:lnTo>
                      <a:pt x="848" y="620"/>
                    </a:lnTo>
                    <a:lnTo>
                      <a:pt x="847" y="620"/>
                    </a:lnTo>
                    <a:lnTo>
                      <a:pt x="847" y="621"/>
                    </a:lnTo>
                    <a:lnTo>
                      <a:pt x="846" y="622"/>
                    </a:lnTo>
                    <a:lnTo>
                      <a:pt x="845" y="624"/>
                    </a:lnTo>
                    <a:lnTo>
                      <a:pt x="844" y="625"/>
                    </a:lnTo>
                    <a:lnTo>
                      <a:pt x="842" y="626"/>
                    </a:lnTo>
                    <a:lnTo>
                      <a:pt x="841" y="627"/>
                    </a:lnTo>
                    <a:lnTo>
                      <a:pt x="840" y="627"/>
                    </a:lnTo>
                    <a:lnTo>
                      <a:pt x="840" y="628"/>
                    </a:lnTo>
                    <a:lnTo>
                      <a:pt x="840" y="629"/>
                    </a:lnTo>
                    <a:lnTo>
                      <a:pt x="839" y="629"/>
                    </a:lnTo>
                    <a:lnTo>
                      <a:pt x="839" y="630"/>
                    </a:lnTo>
                    <a:lnTo>
                      <a:pt x="839" y="632"/>
                    </a:lnTo>
                    <a:lnTo>
                      <a:pt x="840" y="632"/>
                    </a:lnTo>
                    <a:lnTo>
                      <a:pt x="840" y="633"/>
                    </a:lnTo>
                    <a:lnTo>
                      <a:pt x="840" y="634"/>
                    </a:lnTo>
                    <a:lnTo>
                      <a:pt x="841" y="635"/>
                    </a:lnTo>
                    <a:lnTo>
                      <a:pt x="842" y="636"/>
                    </a:lnTo>
                    <a:lnTo>
                      <a:pt x="844" y="637"/>
                    </a:lnTo>
                    <a:lnTo>
                      <a:pt x="845" y="638"/>
                    </a:lnTo>
                    <a:lnTo>
                      <a:pt x="846" y="637"/>
                    </a:lnTo>
                    <a:lnTo>
                      <a:pt x="847" y="637"/>
                    </a:lnTo>
                    <a:lnTo>
                      <a:pt x="847" y="638"/>
                    </a:lnTo>
                    <a:lnTo>
                      <a:pt x="842" y="645"/>
                    </a:lnTo>
                    <a:lnTo>
                      <a:pt x="841" y="647"/>
                    </a:lnTo>
                    <a:lnTo>
                      <a:pt x="839" y="651"/>
                    </a:lnTo>
                    <a:lnTo>
                      <a:pt x="837" y="653"/>
                    </a:lnTo>
                    <a:lnTo>
                      <a:pt x="837" y="654"/>
                    </a:lnTo>
                    <a:lnTo>
                      <a:pt x="836" y="657"/>
                    </a:lnTo>
                    <a:lnTo>
                      <a:pt x="835" y="659"/>
                    </a:lnTo>
                    <a:lnTo>
                      <a:pt x="833" y="661"/>
                    </a:lnTo>
                    <a:lnTo>
                      <a:pt x="833" y="662"/>
                    </a:lnTo>
                    <a:lnTo>
                      <a:pt x="833" y="665"/>
                    </a:lnTo>
                    <a:lnTo>
                      <a:pt x="833" y="667"/>
                    </a:lnTo>
                    <a:lnTo>
                      <a:pt x="835" y="668"/>
                    </a:lnTo>
                    <a:lnTo>
                      <a:pt x="836" y="670"/>
                    </a:lnTo>
                    <a:lnTo>
                      <a:pt x="837" y="674"/>
                    </a:lnTo>
                    <a:lnTo>
                      <a:pt x="838" y="675"/>
                    </a:lnTo>
                    <a:lnTo>
                      <a:pt x="838" y="676"/>
                    </a:lnTo>
                    <a:lnTo>
                      <a:pt x="839" y="677"/>
                    </a:lnTo>
                    <a:lnTo>
                      <a:pt x="840" y="679"/>
                    </a:lnTo>
                    <a:lnTo>
                      <a:pt x="842" y="682"/>
                    </a:lnTo>
                    <a:lnTo>
                      <a:pt x="844" y="684"/>
                    </a:lnTo>
                    <a:lnTo>
                      <a:pt x="845" y="685"/>
                    </a:lnTo>
                    <a:lnTo>
                      <a:pt x="846" y="686"/>
                    </a:lnTo>
                    <a:lnTo>
                      <a:pt x="848" y="687"/>
                    </a:lnTo>
                    <a:lnTo>
                      <a:pt x="849" y="687"/>
                    </a:lnTo>
                    <a:lnTo>
                      <a:pt x="849" y="691"/>
                    </a:lnTo>
                    <a:lnTo>
                      <a:pt x="849" y="692"/>
                    </a:lnTo>
                    <a:lnTo>
                      <a:pt x="848" y="693"/>
                    </a:lnTo>
                    <a:lnTo>
                      <a:pt x="847" y="695"/>
                    </a:lnTo>
                    <a:lnTo>
                      <a:pt x="845" y="700"/>
                    </a:lnTo>
                    <a:lnTo>
                      <a:pt x="844" y="701"/>
                    </a:lnTo>
                    <a:lnTo>
                      <a:pt x="844" y="702"/>
                    </a:lnTo>
                    <a:lnTo>
                      <a:pt x="844" y="708"/>
                    </a:lnTo>
                    <a:lnTo>
                      <a:pt x="842" y="711"/>
                    </a:lnTo>
                    <a:lnTo>
                      <a:pt x="842" y="712"/>
                    </a:lnTo>
                    <a:lnTo>
                      <a:pt x="842" y="722"/>
                    </a:lnTo>
                    <a:lnTo>
                      <a:pt x="842" y="727"/>
                    </a:lnTo>
                    <a:lnTo>
                      <a:pt x="841" y="732"/>
                    </a:lnTo>
                    <a:lnTo>
                      <a:pt x="841" y="733"/>
                    </a:lnTo>
                    <a:lnTo>
                      <a:pt x="841" y="745"/>
                    </a:lnTo>
                    <a:lnTo>
                      <a:pt x="841" y="746"/>
                    </a:lnTo>
                    <a:lnTo>
                      <a:pt x="842" y="750"/>
                    </a:lnTo>
                    <a:lnTo>
                      <a:pt x="845" y="749"/>
                    </a:lnTo>
                    <a:lnTo>
                      <a:pt x="845" y="750"/>
                    </a:lnTo>
                    <a:lnTo>
                      <a:pt x="844" y="750"/>
                    </a:lnTo>
                    <a:lnTo>
                      <a:pt x="844" y="752"/>
                    </a:lnTo>
                    <a:lnTo>
                      <a:pt x="844" y="753"/>
                    </a:lnTo>
                    <a:lnTo>
                      <a:pt x="845" y="754"/>
                    </a:lnTo>
                    <a:lnTo>
                      <a:pt x="845" y="755"/>
                    </a:lnTo>
                    <a:lnTo>
                      <a:pt x="845" y="758"/>
                    </a:lnTo>
                    <a:lnTo>
                      <a:pt x="842" y="761"/>
                    </a:lnTo>
                    <a:lnTo>
                      <a:pt x="842" y="762"/>
                    </a:lnTo>
                    <a:lnTo>
                      <a:pt x="841" y="763"/>
                    </a:lnTo>
                    <a:lnTo>
                      <a:pt x="841" y="764"/>
                    </a:lnTo>
                    <a:lnTo>
                      <a:pt x="841" y="766"/>
                    </a:lnTo>
                    <a:lnTo>
                      <a:pt x="841" y="768"/>
                    </a:lnTo>
                    <a:lnTo>
                      <a:pt x="842" y="770"/>
                    </a:lnTo>
                    <a:lnTo>
                      <a:pt x="842" y="771"/>
                    </a:lnTo>
                    <a:lnTo>
                      <a:pt x="844" y="775"/>
                    </a:lnTo>
                    <a:lnTo>
                      <a:pt x="845" y="776"/>
                    </a:lnTo>
                    <a:lnTo>
                      <a:pt x="847" y="778"/>
                    </a:lnTo>
                    <a:lnTo>
                      <a:pt x="849" y="780"/>
                    </a:lnTo>
                    <a:lnTo>
                      <a:pt x="853" y="784"/>
                    </a:lnTo>
                    <a:lnTo>
                      <a:pt x="854" y="786"/>
                    </a:lnTo>
                    <a:lnTo>
                      <a:pt x="856" y="788"/>
                    </a:lnTo>
                    <a:lnTo>
                      <a:pt x="857" y="789"/>
                    </a:lnTo>
                    <a:lnTo>
                      <a:pt x="858" y="791"/>
                    </a:lnTo>
                    <a:lnTo>
                      <a:pt x="859" y="792"/>
                    </a:lnTo>
                    <a:lnTo>
                      <a:pt x="861" y="793"/>
                    </a:lnTo>
                    <a:lnTo>
                      <a:pt x="862" y="794"/>
                    </a:lnTo>
                    <a:lnTo>
                      <a:pt x="864" y="795"/>
                    </a:lnTo>
                    <a:lnTo>
                      <a:pt x="866" y="796"/>
                    </a:lnTo>
                    <a:lnTo>
                      <a:pt x="867" y="797"/>
                    </a:lnTo>
                    <a:lnTo>
                      <a:pt x="869" y="797"/>
                    </a:lnTo>
                    <a:lnTo>
                      <a:pt x="872" y="799"/>
                    </a:lnTo>
                    <a:lnTo>
                      <a:pt x="873" y="800"/>
                    </a:lnTo>
                    <a:lnTo>
                      <a:pt x="874" y="800"/>
                    </a:lnTo>
                    <a:lnTo>
                      <a:pt x="876" y="801"/>
                    </a:lnTo>
                    <a:lnTo>
                      <a:pt x="880" y="803"/>
                    </a:lnTo>
                    <a:lnTo>
                      <a:pt x="882" y="804"/>
                    </a:lnTo>
                    <a:lnTo>
                      <a:pt x="884" y="805"/>
                    </a:lnTo>
                    <a:lnTo>
                      <a:pt x="887" y="806"/>
                    </a:lnTo>
                    <a:lnTo>
                      <a:pt x="889" y="809"/>
                    </a:lnTo>
                    <a:lnTo>
                      <a:pt x="890" y="810"/>
                    </a:lnTo>
                    <a:lnTo>
                      <a:pt x="895" y="810"/>
                    </a:lnTo>
                    <a:lnTo>
                      <a:pt x="898" y="812"/>
                    </a:lnTo>
                    <a:lnTo>
                      <a:pt x="899" y="812"/>
                    </a:lnTo>
                    <a:lnTo>
                      <a:pt x="900" y="813"/>
                    </a:lnTo>
                    <a:lnTo>
                      <a:pt x="901" y="814"/>
                    </a:lnTo>
                    <a:lnTo>
                      <a:pt x="902" y="816"/>
                    </a:lnTo>
                    <a:lnTo>
                      <a:pt x="905" y="817"/>
                    </a:lnTo>
                    <a:lnTo>
                      <a:pt x="907" y="819"/>
                    </a:lnTo>
                    <a:lnTo>
                      <a:pt x="908" y="820"/>
                    </a:lnTo>
                    <a:lnTo>
                      <a:pt x="908" y="821"/>
                    </a:lnTo>
                    <a:lnTo>
                      <a:pt x="909" y="825"/>
                    </a:lnTo>
                    <a:lnTo>
                      <a:pt x="911" y="828"/>
                    </a:lnTo>
                    <a:lnTo>
                      <a:pt x="913" y="829"/>
                    </a:lnTo>
                    <a:lnTo>
                      <a:pt x="914" y="831"/>
                    </a:lnTo>
                    <a:lnTo>
                      <a:pt x="916" y="835"/>
                    </a:lnTo>
                    <a:lnTo>
                      <a:pt x="916" y="837"/>
                    </a:lnTo>
                    <a:lnTo>
                      <a:pt x="917" y="838"/>
                    </a:lnTo>
                    <a:lnTo>
                      <a:pt x="917" y="839"/>
                    </a:lnTo>
                    <a:lnTo>
                      <a:pt x="918" y="841"/>
                    </a:lnTo>
                    <a:lnTo>
                      <a:pt x="923" y="847"/>
                    </a:lnTo>
                    <a:lnTo>
                      <a:pt x="924" y="848"/>
                    </a:lnTo>
                    <a:lnTo>
                      <a:pt x="926" y="851"/>
                    </a:lnTo>
                    <a:lnTo>
                      <a:pt x="927" y="852"/>
                    </a:lnTo>
                    <a:lnTo>
                      <a:pt x="930" y="853"/>
                    </a:lnTo>
                    <a:lnTo>
                      <a:pt x="931" y="854"/>
                    </a:lnTo>
                    <a:lnTo>
                      <a:pt x="931" y="856"/>
                    </a:lnTo>
                    <a:lnTo>
                      <a:pt x="931" y="858"/>
                    </a:lnTo>
                    <a:lnTo>
                      <a:pt x="931" y="859"/>
                    </a:lnTo>
                    <a:lnTo>
                      <a:pt x="932" y="861"/>
                    </a:lnTo>
                    <a:lnTo>
                      <a:pt x="933" y="862"/>
                    </a:lnTo>
                    <a:lnTo>
                      <a:pt x="933" y="863"/>
                    </a:lnTo>
                    <a:lnTo>
                      <a:pt x="934" y="864"/>
                    </a:lnTo>
                    <a:lnTo>
                      <a:pt x="934" y="867"/>
                    </a:lnTo>
                    <a:lnTo>
                      <a:pt x="934" y="869"/>
                    </a:lnTo>
                    <a:lnTo>
                      <a:pt x="935" y="870"/>
                    </a:lnTo>
                    <a:lnTo>
                      <a:pt x="935" y="871"/>
                    </a:lnTo>
                    <a:lnTo>
                      <a:pt x="936" y="872"/>
                    </a:lnTo>
                    <a:lnTo>
                      <a:pt x="938" y="875"/>
                    </a:lnTo>
                    <a:lnTo>
                      <a:pt x="938" y="876"/>
                    </a:lnTo>
                    <a:lnTo>
                      <a:pt x="939" y="877"/>
                    </a:lnTo>
                    <a:lnTo>
                      <a:pt x="940" y="878"/>
                    </a:lnTo>
                    <a:lnTo>
                      <a:pt x="940" y="879"/>
                    </a:lnTo>
                    <a:lnTo>
                      <a:pt x="941" y="881"/>
                    </a:lnTo>
                    <a:lnTo>
                      <a:pt x="941" y="883"/>
                    </a:lnTo>
                    <a:lnTo>
                      <a:pt x="941" y="884"/>
                    </a:lnTo>
                    <a:lnTo>
                      <a:pt x="942" y="886"/>
                    </a:lnTo>
                    <a:lnTo>
                      <a:pt x="942" y="887"/>
                    </a:lnTo>
                    <a:lnTo>
                      <a:pt x="942" y="888"/>
                    </a:lnTo>
                    <a:lnTo>
                      <a:pt x="942" y="892"/>
                    </a:lnTo>
                    <a:lnTo>
                      <a:pt x="942" y="894"/>
                    </a:lnTo>
                    <a:lnTo>
                      <a:pt x="942" y="895"/>
                    </a:lnTo>
                    <a:lnTo>
                      <a:pt x="942" y="896"/>
                    </a:lnTo>
                    <a:lnTo>
                      <a:pt x="942" y="897"/>
                    </a:lnTo>
                    <a:lnTo>
                      <a:pt x="942" y="900"/>
                    </a:lnTo>
                    <a:lnTo>
                      <a:pt x="941" y="901"/>
                    </a:lnTo>
                    <a:lnTo>
                      <a:pt x="941" y="903"/>
                    </a:lnTo>
                    <a:lnTo>
                      <a:pt x="940" y="904"/>
                    </a:lnTo>
                    <a:lnTo>
                      <a:pt x="940" y="905"/>
                    </a:lnTo>
                    <a:lnTo>
                      <a:pt x="940" y="906"/>
                    </a:lnTo>
                    <a:lnTo>
                      <a:pt x="940" y="908"/>
                    </a:lnTo>
                    <a:lnTo>
                      <a:pt x="940" y="910"/>
                    </a:lnTo>
                    <a:lnTo>
                      <a:pt x="941" y="910"/>
                    </a:lnTo>
                    <a:lnTo>
                      <a:pt x="941" y="913"/>
                    </a:lnTo>
                    <a:lnTo>
                      <a:pt x="941" y="916"/>
                    </a:lnTo>
                    <a:lnTo>
                      <a:pt x="941" y="919"/>
                    </a:lnTo>
                    <a:lnTo>
                      <a:pt x="941" y="920"/>
                    </a:lnTo>
                    <a:lnTo>
                      <a:pt x="941" y="921"/>
                    </a:lnTo>
                    <a:lnTo>
                      <a:pt x="941" y="923"/>
                    </a:lnTo>
                    <a:lnTo>
                      <a:pt x="941" y="926"/>
                    </a:lnTo>
                    <a:lnTo>
                      <a:pt x="942" y="927"/>
                    </a:lnTo>
                    <a:lnTo>
                      <a:pt x="943" y="928"/>
                    </a:lnTo>
                    <a:lnTo>
                      <a:pt x="944" y="929"/>
                    </a:lnTo>
                    <a:lnTo>
                      <a:pt x="945" y="930"/>
                    </a:lnTo>
                    <a:lnTo>
                      <a:pt x="945" y="931"/>
                    </a:lnTo>
                    <a:lnTo>
                      <a:pt x="947" y="933"/>
                    </a:lnTo>
                    <a:lnTo>
                      <a:pt x="947" y="934"/>
                    </a:lnTo>
                    <a:lnTo>
                      <a:pt x="947" y="936"/>
                    </a:lnTo>
                    <a:lnTo>
                      <a:pt x="948" y="937"/>
                    </a:lnTo>
                    <a:lnTo>
                      <a:pt x="948" y="938"/>
                    </a:lnTo>
                    <a:lnTo>
                      <a:pt x="948" y="939"/>
                    </a:lnTo>
                    <a:lnTo>
                      <a:pt x="949" y="940"/>
                    </a:lnTo>
                    <a:lnTo>
                      <a:pt x="949" y="942"/>
                    </a:lnTo>
                    <a:lnTo>
                      <a:pt x="949" y="943"/>
                    </a:lnTo>
                    <a:lnTo>
                      <a:pt x="949" y="944"/>
                    </a:lnTo>
                    <a:lnTo>
                      <a:pt x="950" y="946"/>
                    </a:lnTo>
                    <a:lnTo>
                      <a:pt x="950" y="948"/>
                    </a:lnTo>
                    <a:lnTo>
                      <a:pt x="950" y="951"/>
                    </a:lnTo>
                    <a:lnTo>
                      <a:pt x="950" y="953"/>
                    </a:lnTo>
                    <a:lnTo>
                      <a:pt x="950" y="954"/>
                    </a:lnTo>
                    <a:lnTo>
                      <a:pt x="950" y="955"/>
                    </a:lnTo>
                    <a:lnTo>
                      <a:pt x="950" y="956"/>
                    </a:lnTo>
                    <a:lnTo>
                      <a:pt x="950" y="959"/>
                    </a:lnTo>
                    <a:lnTo>
                      <a:pt x="951" y="961"/>
                    </a:lnTo>
                    <a:lnTo>
                      <a:pt x="951" y="962"/>
                    </a:lnTo>
                    <a:lnTo>
                      <a:pt x="951" y="964"/>
                    </a:lnTo>
                    <a:lnTo>
                      <a:pt x="951" y="969"/>
                    </a:lnTo>
                    <a:lnTo>
                      <a:pt x="952" y="970"/>
                    </a:lnTo>
                    <a:lnTo>
                      <a:pt x="952" y="971"/>
                    </a:lnTo>
                    <a:lnTo>
                      <a:pt x="953" y="972"/>
                    </a:lnTo>
                    <a:lnTo>
                      <a:pt x="953" y="975"/>
                    </a:lnTo>
                    <a:lnTo>
                      <a:pt x="954" y="977"/>
                    </a:lnTo>
                    <a:lnTo>
                      <a:pt x="956" y="978"/>
                    </a:lnTo>
                    <a:lnTo>
                      <a:pt x="956" y="980"/>
                    </a:lnTo>
                    <a:lnTo>
                      <a:pt x="956" y="984"/>
                    </a:lnTo>
                    <a:lnTo>
                      <a:pt x="957" y="986"/>
                    </a:lnTo>
                    <a:lnTo>
                      <a:pt x="958" y="988"/>
                    </a:lnTo>
                    <a:lnTo>
                      <a:pt x="958" y="989"/>
                    </a:lnTo>
                    <a:lnTo>
                      <a:pt x="958" y="992"/>
                    </a:lnTo>
                    <a:lnTo>
                      <a:pt x="958" y="993"/>
                    </a:lnTo>
                    <a:lnTo>
                      <a:pt x="958" y="995"/>
                    </a:lnTo>
                    <a:lnTo>
                      <a:pt x="958" y="996"/>
                    </a:lnTo>
                    <a:lnTo>
                      <a:pt x="960" y="998"/>
                    </a:lnTo>
                    <a:lnTo>
                      <a:pt x="961" y="998"/>
                    </a:lnTo>
                    <a:lnTo>
                      <a:pt x="962" y="1001"/>
                    </a:lnTo>
                    <a:lnTo>
                      <a:pt x="962" y="1002"/>
                    </a:lnTo>
                    <a:lnTo>
                      <a:pt x="964" y="1003"/>
                    </a:lnTo>
                    <a:lnTo>
                      <a:pt x="965" y="1006"/>
                    </a:lnTo>
                    <a:lnTo>
                      <a:pt x="966" y="1010"/>
                    </a:lnTo>
                    <a:lnTo>
                      <a:pt x="967" y="1013"/>
                    </a:lnTo>
                    <a:lnTo>
                      <a:pt x="968" y="1014"/>
                    </a:lnTo>
                    <a:lnTo>
                      <a:pt x="968" y="1017"/>
                    </a:lnTo>
                    <a:lnTo>
                      <a:pt x="969" y="1020"/>
                    </a:lnTo>
                    <a:lnTo>
                      <a:pt x="969" y="1021"/>
                    </a:lnTo>
                    <a:lnTo>
                      <a:pt x="969" y="1022"/>
                    </a:lnTo>
                    <a:lnTo>
                      <a:pt x="969" y="1027"/>
                    </a:lnTo>
                    <a:lnTo>
                      <a:pt x="969" y="1031"/>
                    </a:lnTo>
                    <a:lnTo>
                      <a:pt x="968" y="1034"/>
                    </a:lnTo>
                    <a:lnTo>
                      <a:pt x="968" y="1036"/>
                    </a:lnTo>
                    <a:lnTo>
                      <a:pt x="967" y="1037"/>
                    </a:lnTo>
                    <a:lnTo>
                      <a:pt x="966" y="1038"/>
                    </a:lnTo>
                    <a:lnTo>
                      <a:pt x="965" y="1040"/>
                    </a:lnTo>
                    <a:lnTo>
                      <a:pt x="964" y="1042"/>
                    </a:lnTo>
                    <a:lnTo>
                      <a:pt x="962" y="1043"/>
                    </a:lnTo>
                    <a:lnTo>
                      <a:pt x="962" y="1044"/>
                    </a:lnTo>
                    <a:lnTo>
                      <a:pt x="961" y="1046"/>
                    </a:lnTo>
                    <a:lnTo>
                      <a:pt x="961" y="1050"/>
                    </a:lnTo>
                    <a:lnTo>
                      <a:pt x="961" y="1052"/>
                    </a:lnTo>
                    <a:lnTo>
                      <a:pt x="961" y="1054"/>
                    </a:lnTo>
                    <a:lnTo>
                      <a:pt x="962" y="1056"/>
                    </a:lnTo>
                    <a:lnTo>
                      <a:pt x="964" y="1057"/>
                    </a:lnTo>
                    <a:lnTo>
                      <a:pt x="965" y="1061"/>
                    </a:lnTo>
                    <a:lnTo>
                      <a:pt x="966" y="1061"/>
                    </a:lnTo>
                    <a:lnTo>
                      <a:pt x="966" y="1062"/>
                    </a:lnTo>
                    <a:lnTo>
                      <a:pt x="967" y="1063"/>
                    </a:lnTo>
                    <a:lnTo>
                      <a:pt x="968" y="1064"/>
                    </a:lnTo>
                    <a:lnTo>
                      <a:pt x="968" y="1065"/>
                    </a:lnTo>
                    <a:lnTo>
                      <a:pt x="969" y="1065"/>
                    </a:lnTo>
                    <a:lnTo>
                      <a:pt x="969" y="1067"/>
                    </a:lnTo>
                    <a:lnTo>
                      <a:pt x="969" y="1068"/>
                    </a:lnTo>
                    <a:lnTo>
                      <a:pt x="969" y="1069"/>
                    </a:lnTo>
                    <a:lnTo>
                      <a:pt x="969" y="1070"/>
                    </a:lnTo>
                    <a:lnTo>
                      <a:pt x="969" y="1071"/>
                    </a:lnTo>
                    <a:lnTo>
                      <a:pt x="970" y="1072"/>
                    </a:lnTo>
                    <a:lnTo>
                      <a:pt x="970" y="1073"/>
                    </a:lnTo>
                    <a:lnTo>
                      <a:pt x="969" y="1075"/>
                    </a:lnTo>
                    <a:lnTo>
                      <a:pt x="969" y="1076"/>
                    </a:lnTo>
                    <a:lnTo>
                      <a:pt x="969" y="1077"/>
                    </a:lnTo>
                    <a:lnTo>
                      <a:pt x="969" y="1078"/>
                    </a:lnTo>
                    <a:lnTo>
                      <a:pt x="970" y="1079"/>
                    </a:lnTo>
                    <a:lnTo>
                      <a:pt x="970" y="1080"/>
                    </a:lnTo>
                    <a:lnTo>
                      <a:pt x="970" y="1081"/>
                    </a:lnTo>
                    <a:lnTo>
                      <a:pt x="971" y="1084"/>
                    </a:lnTo>
                    <a:lnTo>
                      <a:pt x="971" y="1085"/>
                    </a:lnTo>
                    <a:lnTo>
                      <a:pt x="971" y="1087"/>
                    </a:lnTo>
                    <a:lnTo>
                      <a:pt x="970" y="1090"/>
                    </a:lnTo>
                    <a:lnTo>
                      <a:pt x="968" y="1093"/>
                    </a:lnTo>
                    <a:lnTo>
                      <a:pt x="968" y="1094"/>
                    </a:lnTo>
                    <a:lnTo>
                      <a:pt x="967" y="1096"/>
                    </a:lnTo>
                    <a:lnTo>
                      <a:pt x="967" y="1097"/>
                    </a:lnTo>
                    <a:lnTo>
                      <a:pt x="967" y="1098"/>
                    </a:lnTo>
                    <a:lnTo>
                      <a:pt x="966" y="1101"/>
                    </a:lnTo>
                    <a:lnTo>
                      <a:pt x="965" y="1103"/>
                    </a:lnTo>
                    <a:lnTo>
                      <a:pt x="965" y="1104"/>
                    </a:lnTo>
                    <a:lnTo>
                      <a:pt x="965" y="1105"/>
                    </a:lnTo>
                    <a:lnTo>
                      <a:pt x="961" y="1110"/>
                    </a:lnTo>
                    <a:lnTo>
                      <a:pt x="961" y="1111"/>
                    </a:lnTo>
                    <a:lnTo>
                      <a:pt x="960" y="1112"/>
                    </a:lnTo>
                    <a:lnTo>
                      <a:pt x="960" y="1113"/>
                    </a:lnTo>
                    <a:lnTo>
                      <a:pt x="960" y="1115"/>
                    </a:lnTo>
                    <a:lnTo>
                      <a:pt x="958" y="1121"/>
                    </a:lnTo>
                    <a:lnTo>
                      <a:pt x="957" y="1124"/>
                    </a:lnTo>
                    <a:lnTo>
                      <a:pt x="954" y="1129"/>
                    </a:lnTo>
                    <a:lnTo>
                      <a:pt x="953" y="1131"/>
                    </a:lnTo>
                    <a:lnTo>
                      <a:pt x="952" y="1132"/>
                    </a:lnTo>
                    <a:lnTo>
                      <a:pt x="952" y="1136"/>
                    </a:lnTo>
                    <a:lnTo>
                      <a:pt x="951" y="1137"/>
                    </a:lnTo>
                    <a:lnTo>
                      <a:pt x="950" y="1137"/>
                    </a:lnTo>
                    <a:lnTo>
                      <a:pt x="950" y="1138"/>
                    </a:lnTo>
                    <a:lnTo>
                      <a:pt x="949" y="1140"/>
                    </a:lnTo>
                    <a:lnTo>
                      <a:pt x="948" y="1142"/>
                    </a:lnTo>
                    <a:lnTo>
                      <a:pt x="945" y="1143"/>
                    </a:lnTo>
                    <a:lnTo>
                      <a:pt x="945" y="1144"/>
                    </a:lnTo>
                    <a:lnTo>
                      <a:pt x="944" y="1145"/>
                    </a:lnTo>
                    <a:lnTo>
                      <a:pt x="943" y="1145"/>
                    </a:lnTo>
                    <a:lnTo>
                      <a:pt x="942" y="1146"/>
                    </a:lnTo>
                    <a:lnTo>
                      <a:pt x="940" y="1148"/>
                    </a:lnTo>
                    <a:lnTo>
                      <a:pt x="938" y="1149"/>
                    </a:lnTo>
                    <a:lnTo>
                      <a:pt x="938" y="1151"/>
                    </a:lnTo>
                    <a:lnTo>
                      <a:pt x="934" y="1151"/>
                    </a:lnTo>
                    <a:lnTo>
                      <a:pt x="930" y="1153"/>
                    </a:lnTo>
                    <a:lnTo>
                      <a:pt x="928" y="1154"/>
                    </a:lnTo>
                    <a:lnTo>
                      <a:pt x="927" y="1154"/>
                    </a:lnTo>
                    <a:lnTo>
                      <a:pt x="926" y="1154"/>
                    </a:lnTo>
                    <a:lnTo>
                      <a:pt x="924" y="1154"/>
                    </a:lnTo>
                    <a:lnTo>
                      <a:pt x="919" y="1151"/>
                    </a:lnTo>
                    <a:lnTo>
                      <a:pt x="918" y="1151"/>
                    </a:lnTo>
                    <a:lnTo>
                      <a:pt x="918" y="1147"/>
                    </a:lnTo>
                    <a:lnTo>
                      <a:pt x="911" y="1147"/>
                    </a:lnTo>
                    <a:lnTo>
                      <a:pt x="911" y="1146"/>
                    </a:lnTo>
                    <a:lnTo>
                      <a:pt x="910" y="1146"/>
                    </a:lnTo>
                    <a:lnTo>
                      <a:pt x="910" y="1147"/>
                    </a:lnTo>
                    <a:lnTo>
                      <a:pt x="908" y="1147"/>
                    </a:lnTo>
                    <a:lnTo>
                      <a:pt x="908" y="1149"/>
                    </a:lnTo>
                    <a:lnTo>
                      <a:pt x="907" y="1148"/>
                    </a:lnTo>
                    <a:lnTo>
                      <a:pt x="906" y="1147"/>
                    </a:lnTo>
                    <a:lnTo>
                      <a:pt x="905" y="1147"/>
                    </a:lnTo>
                    <a:lnTo>
                      <a:pt x="904" y="1146"/>
                    </a:lnTo>
                    <a:lnTo>
                      <a:pt x="901" y="1145"/>
                    </a:lnTo>
                    <a:lnTo>
                      <a:pt x="900" y="1144"/>
                    </a:lnTo>
                    <a:lnTo>
                      <a:pt x="899" y="1144"/>
                    </a:lnTo>
                    <a:lnTo>
                      <a:pt x="898" y="1144"/>
                    </a:lnTo>
                    <a:lnTo>
                      <a:pt x="897" y="1143"/>
                    </a:lnTo>
                    <a:lnTo>
                      <a:pt x="895" y="1142"/>
                    </a:lnTo>
                    <a:lnTo>
                      <a:pt x="892" y="1142"/>
                    </a:lnTo>
                    <a:lnTo>
                      <a:pt x="890" y="1140"/>
                    </a:lnTo>
                    <a:lnTo>
                      <a:pt x="889" y="1140"/>
                    </a:lnTo>
                    <a:lnTo>
                      <a:pt x="885" y="1140"/>
                    </a:lnTo>
                    <a:lnTo>
                      <a:pt x="884" y="1142"/>
                    </a:lnTo>
                    <a:lnTo>
                      <a:pt x="883" y="1142"/>
                    </a:lnTo>
                    <a:lnTo>
                      <a:pt x="881" y="1142"/>
                    </a:lnTo>
                    <a:lnTo>
                      <a:pt x="879" y="1143"/>
                    </a:lnTo>
                    <a:lnTo>
                      <a:pt x="878" y="1143"/>
                    </a:lnTo>
                    <a:lnTo>
                      <a:pt x="876" y="1143"/>
                    </a:lnTo>
                    <a:lnTo>
                      <a:pt x="873" y="1143"/>
                    </a:lnTo>
                    <a:lnTo>
                      <a:pt x="873" y="1146"/>
                    </a:lnTo>
                    <a:lnTo>
                      <a:pt x="873" y="1145"/>
                    </a:lnTo>
                    <a:lnTo>
                      <a:pt x="874" y="1145"/>
                    </a:lnTo>
                    <a:lnTo>
                      <a:pt x="872" y="1147"/>
                    </a:lnTo>
                    <a:lnTo>
                      <a:pt x="872" y="1148"/>
                    </a:lnTo>
                    <a:lnTo>
                      <a:pt x="870" y="1148"/>
                    </a:lnTo>
                    <a:lnTo>
                      <a:pt x="869" y="1148"/>
                    </a:lnTo>
                    <a:lnTo>
                      <a:pt x="867" y="1148"/>
                    </a:lnTo>
                    <a:lnTo>
                      <a:pt x="865" y="1147"/>
                    </a:lnTo>
                    <a:lnTo>
                      <a:pt x="864" y="1148"/>
                    </a:lnTo>
                    <a:lnTo>
                      <a:pt x="863" y="1148"/>
                    </a:lnTo>
                    <a:lnTo>
                      <a:pt x="862" y="1147"/>
                    </a:lnTo>
                    <a:lnTo>
                      <a:pt x="861" y="1145"/>
                    </a:lnTo>
                    <a:lnTo>
                      <a:pt x="859" y="1145"/>
                    </a:lnTo>
                    <a:lnTo>
                      <a:pt x="858" y="1144"/>
                    </a:lnTo>
                    <a:lnTo>
                      <a:pt x="857" y="1143"/>
                    </a:lnTo>
                    <a:lnTo>
                      <a:pt x="856" y="1140"/>
                    </a:lnTo>
                    <a:lnTo>
                      <a:pt x="855" y="1140"/>
                    </a:lnTo>
                    <a:lnTo>
                      <a:pt x="854" y="1142"/>
                    </a:lnTo>
                    <a:lnTo>
                      <a:pt x="854" y="1143"/>
                    </a:lnTo>
                    <a:lnTo>
                      <a:pt x="853" y="1143"/>
                    </a:lnTo>
                    <a:lnTo>
                      <a:pt x="850" y="1143"/>
                    </a:lnTo>
                    <a:lnTo>
                      <a:pt x="848" y="1143"/>
                    </a:lnTo>
                    <a:lnTo>
                      <a:pt x="848" y="1144"/>
                    </a:lnTo>
                    <a:lnTo>
                      <a:pt x="847" y="1145"/>
                    </a:lnTo>
                    <a:lnTo>
                      <a:pt x="846" y="1146"/>
                    </a:lnTo>
                    <a:lnTo>
                      <a:pt x="845" y="1147"/>
                    </a:lnTo>
                    <a:lnTo>
                      <a:pt x="845" y="1148"/>
                    </a:lnTo>
                    <a:lnTo>
                      <a:pt x="844" y="1147"/>
                    </a:lnTo>
                    <a:lnTo>
                      <a:pt x="844" y="1146"/>
                    </a:lnTo>
                    <a:lnTo>
                      <a:pt x="842" y="1145"/>
                    </a:lnTo>
                    <a:lnTo>
                      <a:pt x="841" y="1145"/>
                    </a:lnTo>
                    <a:lnTo>
                      <a:pt x="840" y="1144"/>
                    </a:lnTo>
                    <a:lnTo>
                      <a:pt x="838" y="1143"/>
                    </a:lnTo>
                    <a:lnTo>
                      <a:pt x="837" y="1143"/>
                    </a:lnTo>
                    <a:lnTo>
                      <a:pt x="836" y="1140"/>
                    </a:lnTo>
                    <a:lnTo>
                      <a:pt x="835" y="1139"/>
                    </a:lnTo>
                    <a:lnTo>
                      <a:pt x="833" y="1139"/>
                    </a:lnTo>
                    <a:lnTo>
                      <a:pt x="832" y="1139"/>
                    </a:lnTo>
                    <a:lnTo>
                      <a:pt x="831" y="1138"/>
                    </a:lnTo>
                    <a:lnTo>
                      <a:pt x="830" y="1137"/>
                    </a:lnTo>
                    <a:lnTo>
                      <a:pt x="828" y="1135"/>
                    </a:lnTo>
                    <a:lnTo>
                      <a:pt x="828" y="1134"/>
                    </a:lnTo>
                    <a:lnTo>
                      <a:pt x="828" y="1132"/>
                    </a:lnTo>
                    <a:lnTo>
                      <a:pt x="829" y="1131"/>
                    </a:lnTo>
                    <a:lnTo>
                      <a:pt x="829" y="1129"/>
                    </a:lnTo>
                    <a:lnTo>
                      <a:pt x="830" y="1127"/>
                    </a:lnTo>
                    <a:lnTo>
                      <a:pt x="830" y="1124"/>
                    </a:lnTo>
                    <a:lnTo>
                      <a:pt x="829" y="1121"/>
                    </a:lnTo>
                    <a:lnTo>
                      <a:pt x="828" y="1120"/>
                    </a:lnTo>
                    <a:lnTo>
                      <a:pt x="827" y="1119"/>
                    </a:lnTo>
                    <a:lnTo>
                      <a:pt x="826" y="1119"/>
                    </a:lnTo>
                    <a:lnTo>
                      <a:pt x="824" y="1118"/>
                    </a:lnTo>
                    <a:lnTo>
                      <a:pt x="822" y="1118"/>
                    </a:lnTo>
                    <a:lnTo>
                      <a:pt x="819" y="1117"/>
                    </a:lnTo>
                    <a:lnTo>
                      <a:pt x="815" y="1117"/>
                    </a:lnTo>
                    <a:lnTo>
                      <a:pt x="812" y="1117"/>
                    </a:lnTo>
                    <a:lnTo>
                      <a:pt x="809" y="1117"/>
                    </a:lnTo>
                    <a:lnTo>
                      <a:pt x="807" y="1117"/>
                    </a:lnTo>
                    <a:lnTo>
                      <a:pt x="806" y="1117"/>
                    </a:lnTo>
                    <a:lnTo>
                      <a:pt x="805" y="1117"/>
                    </a:lnTo>
                    <a:lnTo>
                      <a:pt x="804" y="1117"/>
                    </a:lnTo>
                    <a:lnTo>
                      <a:pt x="803" y="1117"/>
                    </a:lnTo>
                    <a:lnTo>
                      <a:pt x="802" y="1117"/>
                    </a:lnTo>
                    <a:lnTo>
                      <a:pt x="801" y="1117"/>
                    </a:lnTo>
                    <a:lnTo>
                      <a:pt x="801" y="1113"/>
                    </a:lnTo>
                    <a:lnTo>
                      <a:pt x="797" y="1113"/>
                    </a:lnTo>
                    <a:lnTo>
                      <a:pt x="797" y="1115"/>
                    </a:lnTo>
                    <a:lnTo>
                      <a:pt x="796" y="1115"/>
                    </a:lnTo>
                    <a:lnTo>
                      <a:pt x="795" y="1114"/>
                    </a:lnTo>
                    <a:lnTo>
                      <a:pt x="793" y="1114"/>
                    </a:lnTo>
                    <a:lnTo>
                      <a:pt x="792" y="1113"/>
                    </a:lnTo>
                    <a:lnTo>
                      <a:pt x="790" y="1113"/>
                    </a:lnTo>
                    <a:lnTo>
                      <a:pt x="789" y="1112"/>
                    </a:lnTo>
                    <a:lnTo>
                      <a:pt x="788" y="1112"/>
                    </a:lnTo>
                    <a:lnTo>
                      <a:pt x="787" y="1112"/>
                    </a:lnTo>
                    <a:lnTo>
                      <a:pt x="786" y="1112"/>
                    </a:lnTo>
                    <a:lnTo>
                      <a:pt x="785" y="1112"/>
                    </a:lnTo>
                    <a:lnTo>
                      <a:pt x="784" y="1111"/>
                    </a:lnTo>
                    <a:lnTo>
                      <a:pt x="780" y="1107"/>
                    </a:lnTo>
                    <a:lnTo>
                      <a:pt x="779" y="1106"/>
                    </a:lnTo>
                    <a:lnTo>
                      <a:pt x="779" y="1105"/>
                    </a:lnTo>
                    <a:lnTo>
                      <a:pt x="778" y="1104"/>
                    </a:lnTo>
                    <a:lnTo>
                      <a:pt x="777" y="1105"/>
                    </a:lnTo>
                    <a:lnTo>
                      <a:pt x="776" y="1105"/>
                    </a:lnTo>
                    <a:lnTo>
                      <a:pt x="776" y="1104"/>
                    </a:lnTo>
                    <a:lnTo>
                      <a:pt x="776" y="1103"/>
                    </a:lnTo>
                    <a:lnTo>
                      <a:pt x="776" y="1102"/>
                    </a:lnTo>
                    <a:lnTo>
                      <a:pt x="777" y="1101"/>
                    </a:lnTo>
                    <a:lnTo>
                      <a:pt x="777" y="1099"/>
                    </a:lnTo>
                    <a:lnTo>
                      <a:pt x="776" y="1098"/>
                    </a:lnTo>
                    <a:lnTo>
                      <a:pt x="775" y="1098"/>
                    </a:lnTo>
                    <a:lnTo>
                      <a:pt x="775" y="1097"/>
                    </a:lnTo>
                    <a:lnTo>
                      <a:pt x="768" y="1094"/>
                    </a:lnTo>
                    <a:lnTo>
                      <a:pt x="766" y="1093"/>
                    </a:lnTo>
                    <a:lnTo>
                      <a:pt x="764" y="1093"/>
                    </a:lnTo>
                    <a:lnTo>
                      <a:pt x="763" y="1096"/>
                    </a:lnTo>
                    <a:lnTo>
                      <a:pt x="763" y="1097"/>
                    </a:lnTo>
                    <a:lnTo>
                      <a:pt x="763" y="1105"/>
                    </a:lnTo>
                    <a:lnTo>
                      <a:pt x="763" y="1107"/>
                    </a:lnTo>
                    <a:lnTo>
                      <a:pt x="763" y="1109"/>
                    </a:lnTo>
                    <a:lnTo>
                      <a:pt x="762" y="1110"/>
                    </a:lnTo>
                    <a:lnTo>
                      <a:pt x="761" y="1112"/>
                    </a:lnTo>
                    <a:lnTo>
                      <a:pt x="760" y="1112"/>
                    </a:lnTo>
                    <a:lnTo>
                      <a:pt x="759" y="1111"/>
                    </a:lnTo>
                    <a:lnTo>
                      <a:pt x="758" y="1111"/>
                    </a:lnTo>
                    <a:lnTo>
                      <a:pt x="753" y="1107"/>
                    </a:lnTo>
                    <a:lnTo>
                      <a:pt x="752" y="1107"/>
                    </a:lnTo>
                    <a:lnTo>
                      <a:pt x="750" y="1106"/>
                    </a:lnTo>
                    <a:lnTo>
                      <a:pt x="749" y="1106"/>
                    </a:lnTo>
                    <a:lnTo>
                      <a:pt x="747" y="1106"/>
                    </a:lnTo>
                    <a:lnTo>
                      <a:pt x="747" y="1107"/>
                    </a:lnTo>
                    <a:lnTo>
                      <a:pt x="745" y="1105"/>
                    </a:lnTo>
                    <a:lnTo>
                      <a:pt x="742" y="1104"/>
                    </a:lnTo>
                    <a:lnTo>
                      <a:pt x="741" y="1102"/>
                    </a:lnTo>
                    <a:lnTo>
                      <a:pt x="741" y="1099"/>
                    </a:lnTo>
                    <a:lnTo>
                      <a:pt x="741" y="1098"/>
                    </a:lnTo>
                    <a:lnTo>
                      <a:pt x="740" y="1098"/>
                    </a:lnTo>
                    <a:lnTo>
                      <a:pt x="738" y="1097"/>
                    </a:lnTo>
                    <a:lnTo>
                      <a:pt x="737" y="1097"/>
                    </a:lnTo>
                    <a:lnTo>
                      <a:pt x="737" y="1096"/>
                    </a:lnTo>
                    <a:lnTo>
                      <a:pt x="736" y="1096"/>
                    </a:lnTo>
                    <a:lnTo>
                      <a:pt x="736" y="1095"/>
                    </a:lnTo>
                    <a:lnTo>
                      <a:pt x="735" y="1094"/>
                    </a:lnTo>
                    <a:lnTo>
                      <a:pt x="734" y="1092"/>
                    </a:lnTo>
                    <a:lnTo>
                      <a:pt x="731" y="1090"/>
                    </a:lnTo>
                    <a:lnTo>
                      <a:pt x="726" y="1086"/>
                    </a:lnTo>
                    <a:lnTo>
                      <a:pt x="725" y="1085"/>
                    </a:lnTo>
                    <a:lnTo>
                      <a:pt x="724" y="1085"/>
                    </a:lnTo>
                    <a:lnTo>
                      <a:pt x="723" y="1084"/>
                    </a:lnTo>
                    <a:lnTo>
                      <a:pt x="720" y="1082"/>
                    </a:lnTo>
                    <a:lnTo>
                      <a:pt x="718" y="1080"/>
                    </a:lnTo>
                    <a:lnTo>
                      <a:pt x="714" y="1079"/>
                    </a:lnTo>
                    <a:lnTo>
                      <a:pt x="712" y="1078"/>
                    </a:lnTo>
                    <a:lnTo>
                      <a:pt x="711" y="1079"/>
                    </a:lnTo>
                    <a:lnTo>
                      <a:pt x="710" y="1079"/>
                    </a:lnTo>
                    <a:lnTo>
                      <a:pt x="709" y="1079"/>
                    </a:lnTo>
                    <a:lnTo>
                      <a:pt x="707" y="1079"/>
                    </a:lnTo>
                    <a:lnTo>
                      <a:pt x="707" y="1078"/>
                    </a:lnTo>
                    <a:lnTo>
                      <a:pt x="703" y="1078"/>
                    </a:lnTo>
                    <a:lnTo>
                      <a:pt x="702" y="1078"/>
                    </a:lnTo>
                    <a:lnTo>
                      <a:pt x="701" y="1077"/>
                    </a:lnTo>
                    <a:lnTo>
                      <a:pt x="700" y="1077"/>
                    </a:lnTo>
                    <a:lnTo>
                      <a:pt x="698" y="1076"/>
                    </a:lnTo>
                    <a:lnTo>
                      <a:pt x="698" y="1077"/>
                    </a:lnTo>
                    <a:lnTo>
                      <a:pt x="698" y="1078"/>
                    </a:lnTo>
                    <a:lnTo>
                      <a:pt x="695" y="1078"/>
                    </a:lnTo>
                    <a:lnTo>
                      <a:pt x="692" y="1077"/>
                    </a:lnTo>
                    <a:lnTo>
                      <a:pt x="688" y="1077"/>
                    </a:lnTo>
                    <a:lnTo>
                      <a:pt x="685" y="1077"/>
                    </a:lnTo>
                    <a:lnTo>
                      <a:pt x="684" y="1077"/>
                    </a:lnTo>
                    <a:lnTo>
                      <a:pt x="683" y="1078"/>
                    </a:lnTo>
                    <a:lnTo>
                      <a:pt x="678" y="1080"/>
                    </a:lnTo>
                    <a:lnTo>
                      <a:pt x="677" y="1081"/>
                    </a:lnTo>
                    <a:lnTo>
                      <a:pt x="676" y="1082"/>
                    </a:lnTo>
                    <a:lnTo>
                      <a:pt x="675" y="1084"/>
                    </a:lnTo>
                    <a:lnTo>
                      <a:pt x="672" y="1085"/>
                    </a:lnTo>
                    <a:lnTo>
                      <a:pt x="671" y="1086"/>
                    </a:lnTo>
                    <a:lnTo>
                      <a:pt x="668" y="1088"/>
                    </a:lnTo>
                    <a:lnTo>
                      <a:pt x="667" y="1088"/>
                    </a:lnTo>
                    <a:lnTo>
                      <a:pt x="666" y="1089"/>
                    </a:lnTo>
                    <a:lnTo>
                      <a:pt x="665" y="1089"/>
                    </a:lnTo>
                    <a:lnTo>
                      <a:pt x="659" y="1090"/>
                    </a:lnTo>
                    <a:lnTo>
                      <a:pt x="656" y="1089"/>
                    </a:lnTo>
                    <a:lnTo>
                      <a:pt x="652" y="1089"/>
                    </a:lnTo>
                    <a:lnTo>
                      <a:pt x="650" y="1089"/>
                    </a:lnTo>
                    <a:lnTo>
                      <a:pt x="649" y="1089"/>
                    </a:lnTo>
                    <a:lnTo>
                      <a:pt x="646" y="1089"/>
                    </a:lnTo>
                    <a:lnTo>
                      <a:pt x="643" y="1089"/>
                    </a:lnTo>
                    <a:lnTo>
                      <a:pt x="642" y="1089"/>
                    </a:lnTo>
                    <a:lnTo>
                      <a:pt x="639" y="1089"/>
                    </a:lnTo>
                    <a:lnTo>
                      <a:pt x="638" y="1089"/>
                    </a:lnTo>
                    <a:lnTo>
                      <a:pt x="637" y="1090"/>
                    </a:lnTo>
                    <a:lnTo>
                      <a:pt x="636" y="1090"/>
                    </a:lnTo>
                    <a:lnTo>
                      <a:pt x="633" y="1090"/>
                    </a:lnTo>
                    <a:lnTo>
                      <a:pt x="631" y="1092"/>
                    </a:lnTo>
                    <a:lnTo>
                      <a:pt x="631" y="1090"/>
                    </a:lnTo>
                    <a:lnTo>
                      <a:pt x="630" y="1090"/>
                    </a:lnTo>
                    <a:lnTo>
                      <a:pt x="630" y="1089"/>
                    </a:lnTo>
                    <a:lnTo>
                      <a:pt x="630" y="1088"/>
                    </a:lnTo>
                    <a:lnTo>
                      <a:pt x="628" y="1085"/>
                    </a:lnTo>
                    <a:lnTo>
                      <a:pt x="626" y="1084"/>
                    </a:lnTo>
                    <a:lnTo>
                      <a:pt x="625" y="1084"/>
                    </a:lnTo>
                    <a:lnTo>
                      <a:pt x="624" y="1081"/>
                    </a:lnTo>
                    <a:lnTo>
                      <a:pt x="624" y="1080"/>
                    </a:lnTo>
                    <a:lnTo>
                      <a:pt x="623" y="1080"/>
                    </a:lnTo>
                    <a:lnTo>
                      <a:pt x="622" y="1080"/>
                    </a:lnTo>
                    <a:lnTo>
                      <a:pt x="621" y="1079"/>
                    </a:lnTo>
                    <a:lnTo>
                      <a:pt x="617" y="1079"/>
                    </a:lnTo>
                    <a:lnTo>
                      <a:pt x="616" y="1078"/>
                    </a:lnTo>
                    <a:lnTo>
                      <a:pt x="608" y="1078"/>
                    </a:lnTo>
                    <a:lnTo>
                      <a:pt x="606" y="1078"/>
                    </a:lnTo>
                    <a:lnTo>
                      <a:pt x="604" y="1078"/>
                    </a:lnTo>
                    <a:lnTo>
                      <a:pt x="603" y="1079"/>
                    </a:lnTo>
                    <a:lnTo>
                      <a:pt x="599" y="1078"/>
                    </a:lnTo>
                    <a:lnTo>
                      <a:pt x="596" y="1076"/>
                    </a:lnTo>
                    <a:lnTo>
                      <a:pt x="595" y="1075"/>
                    </a:lnTo>
                    <a:lnTo>
                      <a:pt x="593" y="1073"/>
                    </a:lnTo>
                    <a:lnTo>
                      <a:pt x="588" y="1071"/>
                    </a:lnTo>
                    <a:lnTo>
                      <a:pt x="581" y="1067"/>
                    </a:lnTo>
                    <a:lnTo>
                      <a:pt x="580" y="1065"/>
                    </a:lnTo>
                    <a:lnTo>
                      <a:pt x="578" y="1064"/>
                    </a:lnTo>
                    <a:lnTo>
                      <a:pt x="577" y="1063"/>
                    </a:lnTo>
                    <a:lnTo>
                      <a:pt x="576" y="1062"/>
                    </a:lnTo>
                    <a:lnTo>
                      <a:pt x="568" y="1060"/>
                    </a:lnTo>
                    <a:lnTo>
                      <a:pt x="565" y="1060"/>
                    </a:lnTo>
                    <a:lnTo>
                      <a:pt x="563" y="1059"/>
                    </a:lnTo>
                    <a:lnTo>
                      <a:pt x="561" y="1057"/>
                    </a:lnTo>
                    <a:lnTo>
                      <a:pt x="559" y="1056"/>
                    </a:lnTo>
                    <a:lnTo>
                      <a:pt x="555" y="1055"/>
                    </a:lnTo>
                    <a:lnTo>
                      <a:pt x="553" y="1055"/>
                    </a:lnTo>
                    <a:lnTo>
                      <a:pt x="550" y="1055"/>
                    </a:lnTo>
                    <a:lnTo>
                      <a:pt x="548" y="1055"/>
                    </a:lnTo>
                    <a:lnTo>
                      <a:pt x="546" y="1055"/>
                    </a:lnTo>
                    <a:lnTo>
                      <a:pt x="544" y="1057"/>
                    </a:lnTo>
                    <a:lnTo>
                      <a:pt x="543" y="1057"/>
                    </a:lnTo>
                    <a:lnTo>
                      <a:pt x="542" y="1059"/>
                    </a:lnTo>
                    <a:lnTo>
                      <a:pt x="540" y="1059"/>
                    </a:lnTo>
                    <a:lnTo>
                      <a:pt x="540" y="1060"/>
                    </a:lnTo>
                    <a:lnTo>
                      <a:pt x="540" y="1061"/>
                    </a:lnTo>
                    <a:lnTo>
                      <a:pt x="539" y="1061"/>
                    </a:lnTo>
                    <a:lnTo>
                      <a:pt x="537" y="1061"/>
                    </a:lnTo>
                    <a:lnTo>
                      <a:pt x="536" y="1062"/>
                    </a:lnTo>
                    <a:lnTo>
                      <a:pt x="534" y="1063"/>
                    </a:lnTo>
                    <a:lnTo>
                      <a:pt x="533" y="1063"/>
                    </a:lnTo>
                    <a:lnTo>
                      <a:pt x="531" y="1063"/>
                    </a:lnTo>
                    <a:lnTo>
                      <a:pt x="530" y="1064"/>
                    </a:lnTo>
                    <a:lnTo>
                      <a:pt x="530" y="1063"/>
                    </a:lnTo>
                    <a:lnTo>
                      <a:pt x="528" y="1063"/>
                    </a:lnTo>
                    <a:lnTo>
                      <a:pt x="527" y="1064"/>
                    </a:lnTo>
                    <a:lnTo>
                      <a:pt x="527" y="1063"/>
                    </a:lnTo>
                    <a:lnTo>
                      <a:pt x="522" y="1063"/>
                    </a:lnTo>
                    <a:lnTo>
                      <a:pt x="521" y="1063"/>
                    </a:lnTo>
                    <a:lnTo>
                      <a:pt x="520" y="1063"/>
                    </a:lnTo>
                    <a:lnTo>
                      <a:pt x="518" y="1061"/>
                    </a:lnTo>
                    <a:lnTo>
                      <a:pt x="516" y="1061"/>
                    </a:lnTo>
                    <a:lnTo>
                      <a:pt x="514" y="1060"/>
                    </a:lnTo>
                    <a:lnTo>
                      <a:pt x="513" y="1060"/>
                    </a:lnTo>
                    <a:lnTo>
                      <a:pt x="512" y="1059"/>
                    </a:lnTo>
                    <a:lnTo>
                      <a:pt x="509" y="1057"/>
                    </a:lnTo>
                    <a:lnTo>
                      <a:pt x="505" y="1055"/>
                    </a:lnTo>
                    <a:lnTo>
                      <a:pt x="504" y="1054"/>
                    </a:lnTo>
                    <a:lnTo>
                      <a:pt x="503" y="1053"/>
                    </a:lnTo>
                    <a:lnTo>
                      <a:pt x="502" y="1052"/>
                    </a:lnTo>
                    <a:lnTo>
                      <a:pt x="501" y="1052"/>
                    </a:lnTo>
                    <a:lnTo>
                      <a:pt x="501" y="1051"/>
                    </a:lnTo>
                    <a:lnTo>
                      <a:pt x="501" y="1050"/>
                    </a:lnTo>
                    <a:lnTo>
                      <a:pt x="500" y="1047"/>
                    </a:lnTo>
                    <a:lnTo>
                      <a:pt x="499" y="1045"/>
                    </a:lnTo>
                    <a:lnTo>
                      <a:pt x="499" y="1044"/>
                    </a:lnTo>
                    <a:lnTo>
                      <a:pt x="498" y="1042"/>
                    </a:lnTo>
                    <a:lnTo>
                      <a:pt x="494" y="1038"/>
                    </a:lnTo>
                    <a:lnTo>
                      <a:pt x="493" y="1036"/>
                    </a:lnTo>
                    <a:lnTo>
                      <a:pt x="493" y="1035"/>
                    </a:lnTo>
                    <a:lnTo>
                      <a:pt x="492" y="1032"/>
                    </a:lnTo>
                    <a:lnTo>
                      <a:pt x="492" y="1030"/>
                    </a:lnTo>
                    <a:lnTo>
                      <a:pt x="491" y="1028"/>
                    </a:lnTo>
                    <a:lnTo>
                      <a:pt x="491" y="1027"/>
                    </a:lnTo>
                    <a:lnTo>
                      <a:pt x="491" y="1026"/>
                    </a:lnTo>
                    <a:lnTo>
                      <a:pt x="487" y="1022"/>
                    </a:lnTo>
                    <a:lnTo>
                      <a:pt x="486" y="1021"/>
                    </a:lnTo>
                    <a:lnTo>
                      <a:pt x="485" y="1020"/>
                    </a:lnTo>
                    <a:lnTo>
                      <a:pt x="485" y="1019"/>
                    </a:lnTo>
                    <a:lnTo>
                      <a:pt x="485" y="1018"/>
                    </a:lnTo>
                    <a:lnTo>
                      <a:pt x="482" y="1021"/>
                    </a:lnTo>
                    <a:lnTo>
                      <a:pt x="475" y="1026"/>
                    </a:lnTo>
                    <a:lnTo>
                      <a:pt x="474" y="1027"/>
                    </a:lnTo>
                    <a:lnTo>
                      <a:pt x="473" y="1026"/>
                    </a:lnTo>
                    <a:lnTo>
                      <a:pt x="473" y="1025"/>
                    </a:lnTo>
                    <a:lnTo>
                      <a:pt x="471" y="1023"/>
                    </a:lnTo>
                    <a:lnTo>
                      <a:pt x="471" y="1022"/>
                    </a:lnTo>
                    <a:lnTo>
                      <a:pt x="470" y="1022"/>
                    </a:lnTo>
                    <a:lnTo>
                      <a:pt x="469" y="1021"/>
                    </a:lnTo>
                    <a:lnTo>
                      <a:pt x="470" y="1020"/>
                    </a:lnTo>
                    <a:lnTo>
                      <a:pt x="470" y="1019"/>
                    </a:lnTo>
                    <a:lnTo>
                      <a:pt x="470" y="1018"/>
                    </a:lnTo>
                    <a:lnTo>
                      <a:pt x="468" y="1015"/>
                    </a:lnTo>
                    <a:lnTo>
                      <a:pt x="468" y="1014"/>
                    </a:lnTo>
                    <a:lnTo>
                      <a:pt x="464" y="1009"/>
                    </a:lnTo>
                    <a:lnTo>
                      <a:pt x="461" y="1005"/>
                    </a:lnTo>
                    <a:lnTo>
                      <a:pt x="460" y="1005"/>
                    </a:lnTo>
                    <a:lnTo>
                      <a:pt x="459" y="1004"/>
                    </a:lnTo>
                    <a:lnTo>
                      <a:pt x="453" y="1001"/>
                    </a:lnTo>
                    <a:lnTo>
                      <a:pt x="452" y="1001"/>
                    </a:lnTo>
                    <a:lnTo>
                      <a:pt x="452" y="1000"/>
                    </a:lnTo>
                    <a:lnTo>
                      <a:pt x="451" y="1000"/>
                    </a:lnTo>
                    <a:lnTo>
                      <a:pt x="450" y="998"/>
                    </a:lnTo>
                    <a:lnTo>
                      <a:pt x="448" y="995"/>
                    </a:lnTo>
                    <a:lnTo>
                      <a:pt x="447" y="995"/>
                    </a:lnTo>
                    <a:lnTo>
                      <a:pt x="445" y="994"/>
                    </a:lnTo>
                    <a:lnTo>
                      <a:pt x="443" y="994"/>
                    </a:lnTo>
                    <a:lnTo>
                      <a:pt x="442" y="994"/>
                    </a:lnTo>
                    <a:lnTo>
                      <a:pt x="440" y="994"/>
                    </a:lnTo>
                    <a:lnTo>
                      <a:pt x="438" y="994"/>
                    </a:lnTo>
                    <a:lnTo>
                      <a:pt x="436" y="994"/>
                    </a:lnTo>
                    <a:lnTo>
                      <a:pt x="435" y="993"/>
                    </a:lnTo>
                    <a:lnTo>
                      <a:pt x="434" y="993"/>
                    </a:lnTo>
                    <a:lnTo>
                      <a:pt x="433" y="994"/>
                    </a:lnTo>
                    <a:lnTo>
                      <a:pt x="431" y="994"/>
                    </a:lnTo>
                    <a:lnTo>
                      <a:pt x="429" y="994"/>
                    </a:lnTo>
                    <a:lnTo>
                      <a:pt x="427" y="994"/>
                    </a:lnTo>
                    <a:lnTo>
                      <a:pt x="426" y="995"/>
                    </a:lnTo>
                    <a:lnTo>
                      <a:pt x="424" y="997"/>
                    </a:lnTo>
                    <a:lnTo>
                      <a:pt x="423" y="1000"/>
                    </a:lnTo>
                    <a:lnTo>
                      <a:pt x="421" y="1005"/>
                    </a:lnTo>
                    <a:lnTo>
                      <a:pt x="419" y="1009"/>
                    </a:lnTo>
                    <a:lnTo>
                      <a:pt x="419" y="1011"/>
                    </a:lnTo>
                    <a:lnTo>
                      <a:pt x="419" y="1013"/>
                    </a:lnTo>
                    <a:lnTo>
                      <a:pt x="418" y="1013"/>
                    </a:lnTo>
                    <a:lnTo>
                      <a:pt x="418" y="1014"/>
                    </a:lnTo>
                    <a:lnTo>
                      <a:pt x="418" y="1017"/>
                    </a:lnTo>
                    <a:lnTo>
                      <a:pt x="418" y="1018"/>
                    </a:lnTo>
                    <a:lnTo>
                      <a:pt x="419" y="1025"/>
                    </a:lnTo>
                    <a:lnTo>
                      <a:pt x="418" y="1026"/>
                    </a:lnTo>
                    <a:lnTo>
                      <a:pt x="417" y="1027"/>
                    </a:lnTo>
                    <a:lnTo>
                      <a:pt x="417" y="1028"/>
                    </a:lnTo>
                    <a:lnTo>
                      <a:pt x="418" y="1028"/>
                    </a:lnTo>
                    <a:lnTo>
                      <a:pt x="418" y="1029"/>
                    </a:lnTo>
                    <a:lnTo>
                      <a:pt x="417" y="1031"/>
                    </a:lnTo>
                    <a:lnTo>
                      <a:pt x="418" y="1032"/>
                    </a:lnTo>
                    <a:lnTo>
                      <a:pt x="418" y="1035"/>
                    </a:lnTo>
                    <a:lnTo>
                      <a:pt x="418" y="1036"/>
                    </a:lnTo>
                    <a:lnTo>
                      <a:pt x="417" y="1040"/>
                    </a:lnTo>
                    <a:lnTo>
                      <a:pt x="417" y="1042"/>
                    </a:lnTo>
                    <a:lnTo>
                      <a:pt x="414" y="1046"/>
                    </a:lnTo>
                    <a:lnTo>
                      <a:pt x="413" y="1046"/>
                    </a:lnTo>
                    <a:lnTo>
                      <a:pt x="412" y="1047"/>
                    </a:lnTo>
                    <a:lnTo>
                      <a:pt x="410" y="1047"/>
                    </a:lnTo>
                    <a:lnTo>
                      <a:pt x="410" y="1048"/>
                    </a:lnTo>
                    <a:lnTo>
                      <a:pt x="409" y="1053"/>
                    </a:lnTo>
                    <a:lnTo>
                      <a:pt x="409" y="1055"/>
                    </a:lnTo>
                    <a:lnTo>
                      <a:pt x="408" y="1057"/>
                    </a:lnTo>
                    <a:lnTo>
                      <a:pt x="408" y="1059"/>
                    </a:lnTo>
                    <a:lnTo>
                      <a:pt x="407" y="1060"/>
                    </a:lnTo>
                    <a:lnTo>
                      <a:pt x="405" y="1063"/>
                    </a:lnTo>
                    <a:lnTo>
                      <a:pt x="401" y="1065"/>
                    </a:lnTo>
                    <a:lnTo>
                      <a:pt x="401" y="1067"/>
                    </a:lnTo>
                    <a:lnTo>
                      <a:pt x="400" y="1068"/>
                    </a:lnTo>
                    <a:lnTo>
                      <a:pt x="400" y="1069"/>
                    </a:lnTo>
                    <a:lnTo>
                      <a:pt x="399" y="1070"/>
                    </a:lnTo>
                    <a:lnTo>
                      <a:pt x="392" y="1071"/>
                    </a:lnTo>
                    <a:lnTo>
                      <a:pt x="391" y="1071"/>
                    </a:lnTo>
                    <a:lnTo>
                      <a:pt x="387" y="1070"/>
                    </a:lnTo>
                    <a:lnTo>
                      <a:pt x="384" y="1070"/>
                    </a:lnTo>
                    <a:lnTo>
                      <a:pt x="380" y="1069"/>
                    </a:lnTo>
                    <a:lnTo>
                      <a:pt x="379" y="1069"/>
                    </a:lnTo>
                    <a:lnTo>
                      <a:pt x="376" y="1069"/>
                    </a:lnTo>
                    <a:lnTo>
                      <a:pt x="375" y="1069"/>
                    </a:lnTo>
                    <a:lnTo>
                      <a:pt x="374" y="1069"/>
                    </a:lnTo>
                    <a:lnTo>
                      <a:pt x="372" y="1070"/>
                    </a:lnTo>
                    <a:lnTo>
                      <a:pt x="371" y="1070"/>
                    </a:lnTo>
                    <a:lnTo>
                      <a:pt x="370" y="1071"/>
                    </a:lnTo>
                    <a:lnTo>
                      <a:pt x="367" y="1071"/>
                    </a:lnTo>
                    <a:lnTo>
                      <a:pt x="366" y="1071"/>
                    </a:lnTo>
                    <a:lnTo>
                      <a:pt x="361" y="1072"/>
                    </a:lnTo>
                    <a:lnTo>
                      <a:pt x="358" y="1073"/>
                    </a:lnTo>
                    <a:lnTo>
                      <a:pt x="356" y="1073"/>
                    </a:lnTo>
                    <a:lnTo>
                      <a:pt x="352" y="1075"/>
                    </a:lnTo>
                    <a:lnTo>
                      <a:pt x="350" y="1076"/>
                    </a:lnTo>
                    <a:lnTo>
                      <a:pt x="349" y="1077"/>
                    </a:lnTo>
                    <a:lnTo>
                      <a:pt x="348" y="1078"/>
                    </a:lnTo>
                    <a:lnTo>
                      <a:pt x="347" y="1079"/>
                    </a:lnTo>
                    <a:lnTo>
                      <a:pt x="345" y="1080"/>
                    </a:lnTo>
                    <a:lnTo>
                      <a:pt x="343" y="1084"/>
                    </a:lnTo>
                    <a:lnTo>
                      <a:pt x="340" y="1086"/>
                    </a:lnTo>
                    <a:lnTo>
                      <a:pt x="340" y="1087"/>
                    </a:lnTo>
                    <a:lnTo>
                      <a:pt x="340" y="1088"/>
                    </a:lnTo>
                    <a:lnTo>
                      <a:pt x="340" y="1089"/>
                    </a:lnTo>
                    <a:lnTo>
                      <a:pt x="340" y="1090"/>
                    </a:lnTo>
                    <a:lnTo>
                      <a:pt x="339" y="1094"/>
                    </a:lnTo>
                    <a:lnTo>
                      <a:pt x="338" y="1097"/>
                    </a:lnTo>
                    <a:lnTo>
                      <a:pt x="337" y="1101"/>
                    </a:lnTo>
                    <a:lnTo>
                      <a:pt x="337" y="1102"/>
                    </a:lnTo>
                    <a:lnTo>
                      <a:pt x="337" y="1103"/>
                    </a:lnTo>
                    <a:lnTo>
                      <a:pt x="338" y="1105"/>
                    </a:lnTo>
                    <a:lnTo>
                      <a:pt x="338" y="1106"/>
                    </a:lnTo>
                    <a:lnTo>
                      <a:pt x="337" y="1112"/>
                    </a:lnTo>
                    <a:lnTo>
                      <a:pt x="336" y="1113"/>
                    </a:lnTo>
                    <a:lnTo>
                      <a:pt x="336" y="1114"/>
                    </a:lnTo>
                    <a:lnTo>
                      <a:pt x="335" y="1117"/>
                    </a:lnTo>
                    <a:lnTo>
                      <a:pt x="333" y="1119"/>
                    </a:lnTo>
                    <a:lnTo>
                      <a:pt x="332" y="1120"/>
                    </a:lnTo>
                    <a:lnTo>
                      <a:pt x="329" y="1124"/>
                    </a:lnTo>
                    <a:lnTo>
                      <a:pt x="327" y="1126"/>
                    </a:lnTo>
                    <a:lnTo>
                      <a:pt x="327" y="1127"/>
                    </a:lnTo>
                    <a:lnTo>
                      <a:pt x="327" y="1128"/>
                    </a:lnTo>
                    <a:lnTo>
                      <a:pt x="327" y="1129"/>
                    </a:lnTo>
                    <a:lnTo>
                      <a:pt x="326" y="1130"/>
                    </a:lnTo>
                    <a:lnTo>
                      <a:pt x="324" y="1131"/>
                    </a:lnTo>
                    <a:lnTo>
                      <a:pt x="322" y="1134"/>
                    </a:lnTo>
                    <a:lnTo>
                      <a:pt x="321" y="1135"/>
                    </a:lnTo>
                    <a:lnTo>
                      <a:pt x="321" y="1136"/>
                    </a:lnTo>
                    <a:lnTo>
                      <a:pt x="320" y="1137"/>
                    </a:lnTo>
                    <a:lnTo>
                      <a:pt x="320" y="1138"/>
                    </a:lnTo>
                    <a:lnTo>
                      <a:pt x="318" y="1138"/>
                    </a:lnTo>
                    <a:lnTo>
                      <a:pt x="317" y="1139"/>
                    </a:lnTo>
                    <a:lnTo>
                      <a:pt x="317" y="1138"/>
                    </a:lnTo>
                    <a:lnTo>
                      <a:pt x="314" y="1138"/>
                    </a:lnTo>
                    <a:lnTo>
                      <a:pt x="313" y="1137"/>
                    </a:lnTo>
                    <a:lnTo>
                      <a:pt x="312" y="1137"/>
                    </a:lnTo>
                    <a:lnTo>
                      <a:pt x="311" y="1137"/>
                    </a:lnTo>
                    <a:lnTo>
                      <a:pt x="310" y="1137"/>
                    </a:lnTo>
                    <a:lnTo>
                      <a:pt x="307" y="1137"/>
                    </a:lnTo>
                    <a:lnTo>
                      <a:pt x="305" y="1137"/>
                    </a:lnTo>
                    <a:lnTo>
                      <a:pt x="304" y="1137"/>
                    </a:lnTo>
                    <a:lnTo>
                      <a:pt x="302" y="1137"/>
                    </a:lnTo>
                    <a:lnTo>
                      <a:pt x="301" y="1136"/>
                    </a:lnTo>
                    <a:lnTo>
                      <a:pt x="300" y="1135"/>
                    </a:lnTo>
                    <a:lnTo>
                      <a:pt x="296" y="1135"/>
                    </a:lnTo>
                    <a:lnTo>
                      <a:pt x="293" y="1137"/>
                    </a:lnTo>
                    <a:lnTo>
                      <a:pt x="289" y="1138"/>
                    </a:lnTo>
                    <a:lnTo>
                      <a:pt x="287" y="1139"/>
                    </a:lnTo>
                    <a:lnTo>
                      <a:pt x="278" y="1142"/>
                    </a:lnTo>
                    <a:lnTo>
                      <a:pt x="271" y="1144"/>
                    </a:lnTo>
                    <a:lnTo>
                      <a:pt x="270" y="1147"/>
                    </a:lnTo>
                    <a:lnTo>
                      <a:pt x="268" y="1151"/>
                    </a:lnTo>
                    <a:lnTo>
                      <a:pt x="268" y="1152"/>
                    </a:lnTo>
                    <a:lnTo>
                      <a:pt x="266" y="1152"/>
                    </a:lnTo>
                    <a:lnTo>
                      <a:pt x="264" y="1152"/>
                    </a:lnTo>
                    <a:lnTo>
                      <a:pt x="263" y="1153"/>
                    </a:lnTo>
                    <a:lnTo>
                      <a:pt x="262" y="1152"/>
                    </a:lnTo>
                    <a:lnTo>
                      <a:pt x="261" y="1152"/>
                    </a:lnTo>
                    <a:lnTo>
                      <a:pt x="261" y="1151"/>
                    </a:lnTo>
                    <a:lnTo>
                      <a:pt x="261" y="1149"/>
                    </a:lnTo>
                    <a:lnTo>
                      <a:pt x="260" y="1148"/>
                    </a:lnTo>
                    <a:lnTo>
                      <a:pt x="259" y="1148"/>
                    </a:lnTo>
                    <a:lnTo>
                      <a:pt x="259" y="1147"/>
                    </a:lnTo>
                    <a:lnTo>
                      <a:pt x="258" y="1147"/>
                    </a:lnTo>
                    <a:lnTo>
                      <a:pt x="257" y="1145"/>
                    </a:lnTo>
                    <a:lnTo>
                      <a:pt x="255" y="1145"/>
                    </a:lnTo>
                    <a:lnTo>
                      <a:pt x="254" y="1144"/>
                    </a:lnTo>
                    <a:lnTo>
                      <a:pt x="253" y="1143"/>
                    </a:lnTo>
                    <a:lnTo>
                      <a:pt x="252" y="1142"/>
                    </a:lnTo>
                    <a:lnTo>
                      <a:pt x="249" y="1142"/>
                    </a:lnTo>
                    <a:lnTo>
                      <a:pt x="248" y="1140"/>
                    </a:lnTo>
                    <a:lnTo>
                      <a:pt x="245" y="1142"/>
                    </a:lnTo>
                    <a:lnTo>
                      <a:pt x="245" y="1143"/>
                    </a:lnTo>
                    <a:lnTo>
                      <a:pt x="243" y="1144"/>
                    </a:lnTo>
                    <a:lnTo>
                      <a:pt x="242" y="1145"/>
                    </a:lnTo>
                    <a:lnTo>
                      <a:pt x="241" y="1146"/>
                    </a:lnTo>
                    <a:lnTo>
                      <a:pt x="241" y="1147"/>
                    </a:lnTo>
                    <a:lnTo>
                      <a:pt x="241" y="1148"/>
                    </a:lnTo>
                    <a:lnTo>
                      <a:pt x="241" y="1149"/>
                    </a:lnTo>
                    <a:lnTo>
                      <a:pt x="241" y="1151"/>
                    </a:lnTo>
                    <a:lnTo>
                      <a:pt x="241" y="1153"/>
                    </a:lnTo>
                    <a:lnTo>
                      <a:pt x="241" y="1154"/>
                    </a:lnTo>
                    <a:lnTo>
                      <a:pt x="242" y="1155"/>
                    </a:lnTo>
                    <a:lnTo>
                      <a:pt x="242" y="1156"/>
                    </a:lnTo>
                    <a:lnTo>
                      <a:pt x="243" y="1159"/>
                    </a:lnTo>
                    <a:lnTo>
                      <a:pt x="242" y="1159"/>
                    </a:lnTo>
                    <a:lnTo>
                      <a:pt x="241" y="1160"/>
                    </a:lnTo>
                    <a:lnTo>
                      <a:pt x="237" y="1161"/>
                    </a:lnTo>
                    <a:lnTo>
                      <a:pt x="235" y="1161"/>
                    </a:lnTo>
                    <a:lnTo>
                      <a:pt x="233" y="1161"/>
                    </a:lnTo>
                    <a:lnTo>
                      <a:pt x="229" y="1159"/>
                    </a:lnTo>
                    <a:lnTo>
                      <a:pt x="228" y="1159"/>
                    </a:lnTo>
                    <a:lnTo>
                      <a:pt x="228" y="1157"/>
                    </a:lnTo>
                    <a:lnTo>
                      <a:pt x="227" y="1156"/>
                    </a:lnTo>
                    <a:lnTo>
                      <a:pt x="224" y="1147"/>
                    </a:lnTo>
                    <a:lnTo>
                      <a:pt x="223" y="1146"/>
                    </a:lnTo>
                    <a:lnTo>
                      <a:pt x="223" y="1145"/>
                    </a:lnTo>
                    <a:lnTo>
                      <a:pt x="222" y="1144"/>
                    </a:lnTo>
                    <a:lnTo>
                      <a:pt x="220" y="1143"/>
                    </a:lnTo>
                    <a:lnTo>
                      <a:pt x="216" y="1140"/>
                    </a:lnTo>
                    <a:lnTo>
                      <a:pt x="211" y="1139"/>
                    </a:lnTo>
                    <a:lnTo>
                      <a:pt x="206" y="1137"/>
                    </a:lnTo>
                    <a:lnTo>
                      <a:pt x="201" y="1136"/>
                    </a:lnTo>
                    <a:lnTo>
                      <a:pt x="198" y="1136"/>
                    </a:lnTo>
                    <a:lnTo>
                      <a:pt x="194" y="1136"/>
                    </a:lnTo>
                    <a:lnTo>
                      <a:pt x="191" y="1137"/>
                    </a:lnTo>
                    <a:lnTo>
                      <a:pt x="189" y="1138"/>
                    </a:lnTo>
                    <a:lnTo>
                      <a:pt x="185" y="1139"/>
                    </a:lnTo>
                    <a:lnTo>
                      <a:pt x="183" y="1142"/>
                    </a:lnTo>
                    <a:lnTo>
                      <a:pt x="180" y="1145"/>
                    </a:lnTo>
                    <a:lnTo>
                      <a:pt x="179" y="1147"/>
                    </a:lnTo>
                    <a:lnTo>
                      <a:pt x="176" y="1149"/>
                    </a:lnTo>
                    <a:lnTo>
                      <a:pt x="175" y="1153"/>
                    </a:lnTo>
                    <a:lnTo>
                      <a:pt x="175" y="1154"/>
                    </a:lnTo>
                    <a:lnTo>
                      <a:pt x="174" y="1156"/>
                    </a:lnTo>
                    <a:lnTo>
                      <a:pt x="173" y="1159"/>
                    </a:lnTo>
                    <a:lnTo>
                      <a:pt x="172" y="1160"/>
                    </a:lnTo>
                    <a:lnTo>
                      <a:pt x="172" y="1161"/>
                    </a:lnTo>
                    <a:lnTo>
                      <a:pt x="171" y="1161"/>
                    </a:lnTo>
                    <a:lnTo>
                      <a:pt x="169" y="1161"/>
                    </a:lnTo>
                    <a:lnTo>
                      <a:pt x="168" y="1161"/>
                    </a:lnTo>
                    <a:lnTo>
                      <a:pt x="166" y="1161"/>
                    </a:lnTo>
                    <a:lnTo>
                      <a:pt x="164" y="1161"/>
                    </a:lnTo>
                    <a:lnTo>
                      <a:pt x="163" y="1160"/>
                    </a:lnTo>
                    <a:lnTo>
                      <a:pt x="162" y="1159"/>
                    </a:lnTo>
                    <a:lnTo>
                      <a:pt x="160" y="1159"/>
                    </a:lnTo>
                    <a:lnTo>
                      <a:pt x="159" y="1159"/>
                    </a:lnTo>
                    <a:lnTo>
                      <a:pt x="159" y="1157"/>
                    </a:lnTo>
                    <a:lnTo>
                      <a:pt x="158" y="1157"/>
                    </a:lnTo>
                    <a:lnTo>
                      <a:pt x="157" y="1157"/>
                    </a:lnTo>
                    <a:lnTo>
                      <a:pt x="156" y="1157"/>
                    </a:lnTo>
                    <a:lnTo>
                      <a:pt x="155" y="1159"/>
                    </a:lnTo>
                    <a:lnTo>
                      <a:pt x="154" y="1159"/>
                    </a:lnTo>
                    <a:lnTo>
                      <a:pt x="153" y="1160"/>
                    </a:lnTo>
                    <a:lnTo>
                      <a:pt x="151" y="1160"/>
                    </a:lnTo>
                    <a:lnTo>
                      <a:pt x="149" y="1160"/>
                    </a:lnTo>
                    <a:lnTo>
                      <a:pt x="148" y="1160"/>
                    </a:lnTo>
                    <a:lnTo>
                      <a:pt x="147" y="1159"/>
                    </a:lnTo>
                    <a:lnTo>
                      <a:pt x="145" y="1159"/>
                    </a:lnTo>
                    <a:lnTo>
                      <a:pt x="142" y="1159"/>
                    </a:lnTo>
                    <a:lnTo>
                      <a:pt x="141" y="1159"/>
                    </a:lnTo>
                    <a:lnTo>
                      <a:pt x="139" y="1160"/>
                    </a:lnTo>
                    <a:lnTo>
                      <a:pt x="138" y="1160"/>
                    </a:lnTo>
                    <a:lnTo>
                      <a:pt x="137" y="1160"/>
                    </a:lnTo>
                    <a:lnTo>
                      <a:pt x="134" y="1161"/>
                    </a:lnTo>
                    <a:lnTo>
                      <a:pt x="132" y="1161"/>
                    </a:lnTo>
                    <a:lnTo>
                      <a:pt x="130" y="1161"/>
                    </a:lnTo>
                    <a:lnTo>
                      <a:pt x="127" y="1160"/>
                    </a:lnTo>
                    <a:lnTo>
                      <a:pt x="124" y="1160"/>
                    </a:lnTo>
                    <a:lnTo>
                      <a:pt x="123" y="1160"/>
                    </a:lnTo>
                    <a:lnTo>
                      <a:pt x="122" y="1160"/>
                    </a:lnTo>
                    <a:lnTo>
                      <a:pt x="119" y="1160"/>
                    </a:lnTo>
                    <a:lnTo>
                      <a:pt x="116" y="1160"/>
                    </a:lnTo>
                    <a:lnTo>
                      <a:pt x="115" y="1160"/>
                    </a:lnTo>
                    <a:lnTo>
                      <a:pt x="113" y="1161"/>
                    </a:lnTo>
                    <a:lnTo>
                      <a:pt x="107" y="1165"/>
                    </a:lnTo>
                    <a:lnTo>
                      <a:pt x="106" y="1167"/>
                    </a:lnTo>
                    <a:lnTo>
                      <a:pt x="105" y="1168"/>
                    </a:lnTo>
                    <a:lnTo>
                      <a:pt x="104" y="1168"/>
                    </a:lnTo>
                    <a:lnTo>
                      <a:pt x="104" y="1170"/>
                    </a:lnTo>
                    <a:lnTo>
                      <a:pt x="104" y="1172"/>
                    </a:lnTo>
                    <a:lnTo>
                      <a:pt x="103" y="1174"/>
                    </a:lnTo>
                    <a:lnTo>
                      <a:pt x="100" y="1181"/>
                    </a:lnTo>
                    <a:lnTo>
                      <a:pt x="99" y="1185"/>
                    </a:lnTo>
                    <a:lnTo>
                      <a:pt x="98" y="1187"/>
                    </a:lnTo>
                    <a:lnTo>
                      <a:pt x="97" y="1188"/>
                    </a:lnTo>
                    <a:lnTo>
                      <a:pt x="95" y="1189"/>
                    </a:lnTo>
                    <a:lnTo>
                      <a:pt x="94" y="1189"/>
                    </a:lnTo>
                    <a:lnTo>
                      <a:pt x="93" y="1191"/>
                    </a:lnTo>
                    <a:lnTo>
                      <a:pt x="91" y="1191"/>
                    </a:lnTo>
                    <a:lnTo>
                      <a:pt x="90" y="1191"/>
                    </a:lnTo>
                    <a:lnTo>
                      <a:pt x="88" y="1191"/>
                    </a:lnTo>
                    <a:lnTo>
                      <a:pt x="87" y="1191"/>
                    </a:lnTo>
                    <a:lnTo>
                      <a:pt x="86" y="1191"/>
                    </a:lnTo>
                    <a:lnTo>
                      <a:pt x="84" y="1193"/>
                    </a:lnTo>
                    <a:lnTo>
                      <a:pt x="81" y="1193"/>
                    </a:lnTo>
                    <a:lnTo>
                      <a:pt x="80" y="1194"/>
                    </a:lnTo>
                    <a:lnTo>
                      <a:pt x="79" y="1195"/>
                    </a:lnTo>
                    <a:lnTo>
                      <a:pt x="78" y="1196"/>
                    </a:lnTo>
                    <a:lnTo>
                      <a:pt x="77" y="1199"/>
                    </a:lnTo>
                    <a:lnTo>
                      <a:pt x="77" y="1201"/>
                    </a:lnTo>
                    <a:lnTo>
                      <a:pt x="76" y="1201"/>
                    </a:lnTo>
                    <a:lnTo>
                      <a:pt x="74" y="1201"/>
                    </a:lnTo>
                    <a:lnTo>
                      <a:pt x="73" y="1203"/>
                    </a:lnTo>
                    <a:lnTo>
                      <a:pt x="72" y="1204"/>
                    </a:lnTo>
                    <a:lnTo>
                      <a:pt x="71" y="1206"/>
                    </a:lnTo>
                    <a:lnTo>
                      <a:pt x="70" y="1207"/>
                    </a:lnTo>
                    <a:lnTo>
                      <a:pt x="69" y="1210"/>
                    </a:lnTo>
                    <a:lnTo>
                      <a:pt x="68" y="1213"/>
                    </a:lnTo>
                    <a:lnTo>
                      <a:pt x="67" y="1215"/>
                    </a:lnTo>
                    <a:lnTo>
                      <a:pt x="65" y="1218"/>
                    </a:lnTo>
                    <a:lnTo>
                      <a:pt x="64" y="1218"/>
                    </a:lnTo>
                    <a:lnTo>
                      <a:pt x="63" y="1218"/>
                    </a:lnTo>
                    <a:lnTo>
                      <a:pt x="62" y="1218"/>
                    </a:lnTo>
                    <a:lnTo>
                      <a:pt x="60" y="1218"/>
                    </a:lnTo>
                    <a:lnTo>
                      <a:pt x="58" y="1216"/>
                    </a:lnTo>
                    <a:lnTo>
                      <a:pt x="56" y="1218"/>
                    </a:lnTo>
                    <a:lnTo>
                      <a:pt x="55" y="1218"/>
                    </a:lnTo>
                    <a:lnTo>
                      <a:pt x="53" y="1218"/>
                    </a:lnTo>
                    <a:lnTo>
                      <a:pt x="53" y="1219"/>
                    </a:lnTo>
                    <a:lnTo>
                      <a:pt x="52" y="1220"/>
                    </a:lnTo>
                    <a:lnTo>
                      <a:pt x="50" y="1221"/>
                    </a:lnTo>
                    <a:lnTo>
                      <a:pt x="48" y="1222"/>
                    </a:lnTo>
                    <a:lnTo>
                      <a:pt x="47" y="1222"/>
                    </a:lnTo>
                    <a:lnTo>
                      <a:pt x="47" y="1223"/>
                    </a:lnTo>
                    <a:lnTo>
                      <a:pt x="46" y="1223"/>
                    </a:lnTo>
                    <a:lnTo>
                      <a:pt x="44" y="1223"/>
                    </a:lnTo>
                    <a:lnTo>
                      <a:pt x="43" y="1223"/>
                    </a:lnTo>
                    <a:lnTo>
                      <a:pt x="42" y="1223"/>
                    </a:lnTo>
                    <a:lnTo>
                      <a:pt x="39" y="1224"/>
                    </a:lnTo>
                    <a:lnTo>
                      <a:pt x="38" y="1226"/>
                    </a:lnTo>
                    <a:lnTo>
                      <a:pt x="36" y="1226"/>
                    </a:lnTo>
                    <a:lnTo>
                      <a:pt x="35" y="1224"/>
                    </a:lnTo>
                    <a:lnTo>
                      <a:pt x="34" y="1223"/>
                    </a:lnTo>
                    <a:lnTo>
                      <a:pt x="33" y="1222"/>
                    </a:lnTo>
                    <a:lnTo>
                      <a:pt x="29" y="1220"/>
                    </a:lnTo>
                    <a:lnTo>
                      <a:pt x="28" y="1220"/>
                    </a:lnTo>
                    <a:lnTo>
                      <a:pt x="26" y="1218"/>
                    </a:lnTo>
                    <a:lnTo>
                      <a:pt x="24" y="1219"/>
                    </a:lnTo>
                    <a:lnTo>
                      <a:pt x="22" y="1220"/>
                    </a:lnTo>
                    <a:lnTo>
                      <a:pt x="21" y="1222"/>
                    </a:lnTo>
                    <a:lnTo>
                      <a:pt x="20" y="1224"/>
                    </a:lnTo>
                    <a:lnTo>
                      <a:pt x="19" y="1226"/>
                    </a:lnTo>
                    <a:lnTo>
                      <a:pt x="15" y="1226"/>
                    </a:lnTo>
                    <a:lnTo>
                      <a:pt x="13" y="1226"/>
                    </a:lnTo>
                    <a:lnTo>
                      <a:pt x="11" y="1227"/>
                    </a:lnTo>
                    <a:lnTo>
                      <a:pt x="10" y="1227"/>
                    </a:lnTo>
                    <a:lnTo>
                      <a:pt x="9" y="1228"/>
                    </a:lnTo>
                    <a:lnTo>
                      <a:pt x="7" y="1228"/>
                    </a:lnTo>
                    <a:lnTo>
                      <a:pt x="5" y="1229"/>
                    </a:lnTo>
                    <a:lnTo>
                      <a:pt x="3" y="1230"/>
                    </a:lnTo>
                    <a:lnTo>
                      <a:pt x="2" y="1232"/>
                    </a:lnTo>
                    <a:lnTo>
                      <a:pt x="1" y="1232"/>
                    </a:lnTo>
                    <a:lnTo>
                      <a:pt x="1" y="1227"/>
                    </a:lnTo>
                    <a:lnTo>
                      <a:pt x="1" y="1211"/>
                    </a:lnTo>
                    <a:lnTo>
                      <a:pt x="1" y="1210"/>
                    </a:lnTo>
                    <a:lnTo>
                      <a:pt x="1" y="1209"/>
                    </a:lnTo>
                    <a:lnTo>
                      <a:pt x="1" y="1193"/>
                    </a:lnTo>
                    <a:lnTo>
                      <a:pt x="1" y="1188"/>
                    </a:lnTo>
                    <a:lnTo>
                      <a:pt x="1" y="1184"/>
                    </a:lnTo>
                    <a:lnTo>
                      <a:pt x="1" y="1182"/>
                    </a:lnTo>
                    <a:lnTo>
                      <a:pt x="1" y="1181"/>
                    </a:lnTo>
                    <a:lnTo>
                      <a:pt x="1" y="1180"/>
                    </a:lnTo>
                    <a:lnTo>
                      <a:pt x="1" y="1179"/>
                    </a:lnTo>
                    <a:lnTo>
                      <a:pt x="1" y="1178"/>
                    </a:lnTo>
                    <a:lnTo>
                      <a:pt x="1" y="1165"/>
                    </a:lnTo>
                    <a:lnTo>
                      <a:pt x="1" y="1160"/>
                    </a:lnTo>
                    <a:lnTo>
                      <a:pt x="1" y="1159"/>
                    </a:lnTo>
                    <a:lnTo>
                      <a:pt x="1" y="1157"/>
                    </a:lnTo>
                    <a:lnTo>
                      <a:pt x="1" y="1156"/>
                    </a:lnTo>
                    <a:lnTo>
                      <a:pt x="1" y="1155"/>
                    </a:lnTo>
                    <a:lnTo>
                      <a:pt x="1" y="1154"/>
                    </a:lnTo>
                    <a:lnTo>
                      <a:pt x="1" y="1153"/>
                    </a:lnTo>
                    <a:lnTo>
                      <a:pt x="1" y="1152"/>
                    </a:lnTo>
                    <a:lnTo>
                      <a:pt x="1" y="1120"/>
                    </a:lnTo>
                    <a:lnTo>
                      <a:pt x="1" y="1117"/>
                    </a:lnTo>
                    <a:lnTo>
                      <a:pt x="1" y="1115"/>
                    </a:lnTo>
                    <a:lnTo>
                      <a:pt x="1" y="1114"/>
                    </a:lnTo>
                    <a:lnTo>
                      <a:pt x="1" y="1111"/>
                    </a:lnTo>
                    <a:lnTo>
                      <a:pt x="1" y="1107"/>
                    </a:lnTo>
                    <a:lnTo>
                      <a:pt x="1" y="1105"/>
                    </a:lnTo>
                    <a:lnTo>
                      <a:pt x="1" y="1098"/>
                    </a:lnTo>
                    <a:lnTo>
                      <a:pt x="1" y="1094"/>
                    </a:lnTo>
                    <a:lnTo>
                      <a:pt x="1" y="1092"/>
                    </a:lnTo>
                    <a:lnTo>
                      <a:pt x="1" y="1086"/>
                    </a:lnTo>
                    <a:lnTo>
                      <a:pt x="1" y="1082"/>
                    </a:lnTo>
                    <a:lnTo>
                      <a:pt x="1" y="1079"/>
                    </a:lnTo>
                    <a:lnTo>
                      <a:pt x="1" y="1067"/>
                    </a:lnTo>
                    <a:lnTo>
                      <a:pt x="1" y="1065"/>
                    </a:lnTo>
                    <a:lnTo>
                      <a:pt x="1" y="1063"/>
                    </a:lnTo>
                    <a:lnTo>
                      <a:pt x="1" y="1053"/>
                    </a:lnTo>
                    <a:lnTo>
                      <a:pt x="1" y="1045"/>
                    </a:lnTo>
                    <a:lnTo>
                      <a:pt x="1" y="1040"/>
                    </a:lnTo>
                    <a:lnTo>
                      <a:pt x="1" y="1039"/>
                    </a:lnTo>
                    <a:lnTo>
                      <a:pt x="1" y="1038"/>
                    </a:lnTo>
                    <a:lnTo>
                      <a:pt x="1" y="1028"/>
                    </a:lnTo>
                    <a:lnTo>
                      <a:pt x="1" y="1027"/>
                    </a:lnTo>
                    <a:lnTo>
                      <a:pt x="1" y="1014"/>
                    </a:lnTo>
                    <a:lnTo>
                      <a:pt x="1" y="1006"/>
                    </a:lnTo>
                    <a:lnTo>
                      <a:pt x="1" y="1002"/>
                    </a:lnTo>
                    <a:lnTo>
                      <a:pt x="1" y="988"/>
                    </a:lnTo>
                    <a:lnTo>
                      <a:pt x="1" y="976"/>
                    </a:lnTo>
                    <a:lnTo>
                      <a:pt x="1" y="971"/>
                    </a:lnTo>
                    <a:lnTo>
                      <a:pt x="1" y="970"/>
                    </a:lnTo>
                    <a:lnTo>
                      <a:pt x="1" y="965"/>
                    </a:lnTo>
                    <a:lnTo>
                      <a:pt x="1" y="963"/>
                    </a:lnTo>
                    <a:lnTo>
                      <a:pt x="1" y="956"/>
                    </a:lnTo>
                    <a:lnTo>
                      <a:pt x="1" y="955"/>
                    </a:lnTo>
                    <a:lnTo>
                      <a:pt x="1" y="954"/>
                    </a:lnTo>
                    <a:lnTo>
                      <a:pt x="1" y="950"/>
                    </a:lnTo>
                    <a:lnTo>
                      <a:pt x="1" y="936"/>
                    </a:lnTo>
                    <a:lnTo>
                      <a:pt x="1" y="923"/>
                    </a:lnTo>
                    <a:lnTo>
                      <a:pt x="1" y="910"/>
                    </a:lnTo>
                    <a:lnTo>
                      <a:pt x="1" y="909"/>
                    </a:lnTo>
                    <a:lnTo>
                      <a:pt x="1" y="894"/>
                    </a:lnTo>
                    <a:lnTo>
                      <a:pt x="1" y="889"/>
                    </a:lnTo>
                    <a:lnTo>
                      <a:pt x="2" y="841"/>
                    </a:lnTo>
                    <a:lnTo>
                      <a:pt x="2" y="827"/>
                    </a:lnTo>
                    <a:lnTo>
                      <a:pt x="2" y="814"/>
                    </a:lnTo>
                    <a:lnTo>
                      <a:pt x="2" y="793"/>
                    </a:lnTo>
                    <a:lnTo>
                      <a:pt x="2" y="785"/>
                    </a:lnTo>
                    <a:lnTo>
                      <a:pt x="2" y="753"/>
                    </a:lnTo>
                    <a:lnTo>
                      <a:pt x="2" y="717"/>
                    </a:lnTo>
                    <a:lnTo>
                      <a:pt x="1" y="717"/>
                    </a:lnTo>
                    <a:lnTo>
                      <a:pt x="1" y="712"/>
                    </a:lnTo>
                    <a:lnTo>
                      <a:pt x="1" y="657"/>
                    </a:lnTo>
                    <a:lnTo>
                      <a:pt x="1" y="652"/>
                    </a:lnTo>
                    <a:lnTo>
                      <a:pt x="1" y="634"/>
                    </a:lnTo>
                    <a:lnTo>
                      <a:pt x="1" y="605"/>
                    </a:lnTo>
                    <a:lnTo>
                      <a:pt x="1" y="594"/>
                    </a:lnTo>
                    <a:lnTo>
                      <a:pt x="1" y="593"/>
                    </a:lnTo>
                    <a:lnTo>
                      <a:pt x="1" y="570"/>
                    </a:lnTo>
                    <a:lnTo>
                      <a:pt x="1" y="509"/>
                    </a:lnTo>
                    <a:lnTo>
                      <a:pt x="1" y="488"/>
                    </a:lnTo>
                    <a:lnTo>
                      <a:pt x="1" y="486"/>
                    </a:lnTo>
                    <a:lnTo>
                      <a:pt x="1" y="485"/>
                    </a:lnTo>
                    <a:lnTo>
                      <a:pt x="0" y="485"/>
                    </a:lnTo>
                    <a:lnTo>
                      <a:pt x="0" y="474"/>
                    </a:lnTo>
                    <a:lnTo>
                      <a:pt x="0" y="425"/>
                    </a:lnTo>
                    <a:lnTo>
                      <a:pt x="0" y="411"/>
                    </a:lnTo>
                    <a:lnTo>
                      <a:pt x="0" y="377"/>
                    </a:lnTo>
                    <a:lnTo>
                      <a:pt x="0" y="337"/>
                    </a:lnTo>
                    <a:lnTo>
                      <a:pt x="0" y="332"/>
                    </a:lnTo>
                    <a:lnTo>
                      <a:pt x="0" y="303"/>
                    </a:lnTo>
                    <a:lnTo>
                      <a:pt x="0" y="301"/>
                    </a:lnTo>
                    <a:lnTo>
                      <a:pt x="0" y="298"/>
                    </a:lnTo>
                    <a:lnTo>
                      <a:pt x="0" y="291"/>
                    </a:lnTo>
                    <a:lnTo>
                      <a:pt x="0" y="269"/>
                    </a:lnTo>
                    <a:lnTo>
                      <a:pt x="0" y="219"/>
                    </a:lnTo>
                    <a:lnTo>
                      <a:pt x="0" y="210"/>
                    </a:lnTo>
                    <a:lnTo>
                      <a:pt x="0" y="203"/>
                    </a:lnTo>
                    <a:lnTo>
                      <a:pt x="0" y="173"/>
                    </a:lnTo>
                    <a:lnTo>
                      <a:pt x="0" y="161"/>
                    </a:lnTo>
                    <a:lnTo>
                      <a:pt x="0" y="149"/>
                    </a:lnTo>
                    <a:lnTo>
                      <a:pt x="0" y="148"/>
                    </a:lnTo>
                    <a:lnTo>
                      <a:pt x="0" y="147"/>
                    </a:lnTo>
                    <a:lnTo>
                      <a:pt x="0" y="120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0" y="116"/>
                    </a:lnTo>
                    <a:lnTo>
                      <a:pt x="0" y="111"/>
                    </a:lnTo>
                    <a:lnTo>
                      <a:pt x="0" y="109"/>
                    </a:lnTo>
                    <a:lnTo>
                      <a:pt x="0" y="107"/>
                    </a:lnTo>
                    <a:lnTo>
                      <a:pt x="0" y="100"/>
                    </a:lnTo>
                    <a:lnTo>
                      <a:pt x="0" y="83"/>
                    </a:lnTo>
                    <a:lnTo>
                      <a:pt x="0" y="39"/>
                    </a:lnTo>
                    <a:lnTo>
                      <a:pt x="0" y="17"/>
                    </a:lnTo>
                    <a:lnTo>
                      <a:pt x="13" y="17"/>
                    </a:lnTo>
                    <a:lnTo>
                      <a:pt x="26" y="17"/>
                    </a:lnTo>
                    <a:lnTo>
                      <a:pt x="33" y="17"/>
                    </a:lnTo>
                    <a:lnTo>
                      <a:pt x="37" y="17"/>
                    </a:lnTo>
                    <a:lnTo>
                      <a:pt x="51" y="17"/>
                    </a:lnTo>
                    <a:lnTo>
                      <a:pt x="64" y="17"/>
                    </a:lnTo>
                    <a:lnTo>
                      <a:pt x="94" y="17"/>
                    </a:lnTo>
                    <a:lnTo>
                      <a:pt x="145" y="17"/>
                    </a:lnTo>
                    <a:lnTo>
                      <a:pt x="150" y="17"/>
                    </a:lnTo>
                    <a:lnTo>
                      <a:pt x="166" y="17"/>
                    </a:lnTo>
                    <a:lnTo>
                      <a:pt x="184" y="17"/>
                    </a:lnTo>
                    <a:lnTo>
                      <a:pt x="190" y="17"/>
                    </a:lnTo>
                    <a:lnTo>
                      <a:pt x="193" y="17"/>
                    </a:lnTo>
                    <a:lnTo>
                      <a:pt x="198" y="17"/>
                    </a:lnTo>
                    <a:lnTo>
                      <a:pt x="218" y="17"/>
                    </a:lnTo>
                    <a:lnTo>
                      <a:pt x="281" y="17"/>
                    </a:lnTo>
                    <a:lnTo>
                      <a:pt x="289" y="17"/>
                    </a:lnTo>
                    <a:lnTo>
                      <a:pt x="309" y="17"/>
                    </a:lnTo>
                    <a:lnTo>
                      <a:pt x="319" y="17"/>
                    </a:lnTo>
                    <a:lnTo>
                      <a:pt x="333" y="17"/>
                    </a:lnTo>
                    <a:lnTo>
                      <a:pt x="344" y="17"/>
                    </a:lnTo>
                    <a:lnTo>
                      <a:pt x="345" y="17"/>
                    </a:lnTo>
                    <a:lnTo>
                      <a:pt x="372" y="17"/>
                    </a:lnTo>
                    <a:lnTo>
                      <a:pt x="395" y="17"/>
                    </a:lnTo>
                    <a:lnTo>
                      <a:pt x="405" y="17"/>
                    </a:lnTo>
                    <a:lnTo>
                      <a:pt x="409" y="17"/>
                    </a:lnTo>
                    <a:lnTo>
                      <a:pt x="439" y="18"/>
                    </a:lnTo>
                    <a:lnTo>
                      <a:pt x="467" y="18"/>
                    </a:lnTo>
                    <a:lnTo>
                      <a:pt x="476" y="18"/>
                    </a:lnTo>
                    <a:lnTo>
                      <a:pt x="504" y="18"/>
                    </a:lnTo>
                    <a:lnTo>
                      <a:pt x="507" y="18"/>
                    </a:lnTo>
                    <a:lnTo>
                      <a:pt x="511" y="18"/>
                    </a:lnTo>
                    <a:lnTo>
                      <a:pt x="513" y="18"/>
                    </a:lnTo>
                    <a:lnTo>
                      <a:pt x="561" y="18"/>
                    </a:lnTo>
                    <a:lnTo>
                      <a:pt x="596" y="18"/>
                    </a:lnTo>
                    <a:lnTo>
                      <a:pt x="596" y="17"/>
                    </a:lnTo>
                    <a:lnTo>
                      <a:pt x="596" y="16"/>
                    </a:lnTo>
                    <a:lnTo>
                      <a:pt x="611" y="16"/>
                    </a:lnTo>
                    <a:lnTo>
                      <a:pt x="615" y="16"/>
                    </a:lnTo>
                    <a:lnTo>
                      <a:pt x="636" y="16"/>
                    </a:lnTo>
                    <a:lnTo>
                      <a:pt x="662" y="16"/>
                    </a:lnTo>
                    <a:lnTo>
                      <a:pt x="669" y="16"/>
                    </a:lnTo>
                    <a:lnTo>
                      <a:pt x="671" y="16"/>
                    </a:lnTo>
                    <a:lnTo>
                      <a:pt x="673" y="16"/>
                    </a:lnTo>
                    <a:lnTo>
                      <a:pt x="698" y="16"/>
                    </a:lnTo>
                    <a:lnTo>
                      <a:pt x="707" y="16"/>
                    </a:lnTo>
                    <a:lnTo>
                      <a:pt x="709" y="16"/>
                    </a:lnTo>
                    <a:lnTo>
                      <a:pt x="710" y="16"/>
                    </a:lnTo>
                    <a:lnTo>
                      <a:pt x="714" y="16"/>
                    </a:lnTo>
                    <a:lnTo>
                      <a:pt x="720" y="16"/>
                    </a:lnTo>
                    <a:lnTo>
                      <a:pt x="728" y="16"/>
                    </a:lnTo>
                    <a:lnTo>
                      <a:pt x="736" y="16"/>
                    </a:lnTo>
                    <a:lnTo>
                      <a:pt x="737" y="16"/>
                    </a:lnTo>
                    <a:lnTo>
                      <a:pt x="738" y="16"/>
                    </a:lnTo>
                    <a:lnTo>
                      <a:pt x="744" y="16"/>
                    </a:lnTo>
                    <a:lnTo>
                      <a:pt x="749" y="16"/>
                    </a:lnTo>
                    <a:lnTo>
                      <a:pt x="752" y="16"/>
                    </a:lnTo>
                    <a:lnTo>
                      <a:pt x="753" y="16"/>
                    </a:lnTo>
                    <a:lnTo>
                      <a:pt x="755" y="16"/>
                    </a:lnTo>
                    <a:lnTo>
                      <a:pt x="757" y="16"/>
                    </a:lnTo>
                    <a:lnTo>
                      <a:pt x="773" y="16"/>
                    </a:lnTo>
                    <a:lnTo>
                      <a:pt x="780" y="16"/>
                    </a:lnTo>
                    <a:lnTo>
                      <a:pt x="816" y="16"/>
                    </a:lnTo>
                    <a:lnTo>
                      <a:pt x="827" y="16"/>
                    </a:lnTo>
                    <a:lnTo>
                      <a:pt x="829" y="16"/>
                    </a:lnTo>
                    <a:lnTo>
                      <a:pt x="831" y="16"/>
                    </a:lnTo>
                    <a:lnTo>
                      <a:pt x="835" y="16"/>
                    </a:lnTo>
                    <a:lnTo>
                      <a:pt x="853" y="16"/>
                    </a:lnTo>
                    <a:lnTo>
                      <a:pt x="864" y="16"/>
                    </a:lnTo>
                    <a:lnTo>
                      <a:pt x="874" y="16"/>
                    </a:lnTo>
                    <a:lnTo>
                      <a:pt x="881" y="16"/>
                    </a:lnTo>
                    <a:lnTo>
                      <a:pt x="888" y="16"/>
                    </a:lnTo>
                    <a:lnTo>
                      <a:pt x="893" y="16"/>
                    </a:lnTo>
                    <a:lnTo>
                      <a:pt x="898" y="16"/>
                    </a:lnTo>
                    <a:lnTo>
                      <a:pt x="899" y="16"/>
                    </a:lnTo>
                    <a:lnTo>
                      <a:pt x="900" y="16"/>
                    </a:lnTo>
                    <a:lnTo>
                      <a:pt x="901" y="16"/>
                    </a:lnTo>
                    <a:lnTo>
                      <a:pt x="904" y="16"/>
                    </a:lnTo>
                    <a:lnTo>
                      <a:pt x="906" y="16"/>
                    </a:lnTo>
                    <a:lnTo>
                      <a:pt x="907" y="16"/>
                    </a:lnTo>
                    <a:lnTo>
                      <a:pt x="909" y="16"/>
                    </a:lnTo>
                    <a:lnTo>
                      <a:pt x="915" y="15"/>
                    </a:lnTo>
                    <a:lnTo>
                      <a:pt x="925" y="15"/>
                    </a:lnTo>
                    <a:lnTo>
                      <a:pt x="928" y="15"/>
                    </a:lnTo>
                    <a:lnTo>
                      <a:pt x="935" y="15"/>
                    </a:lnTo>
                    <a:lnTo>
                      <a:pt x="939" y="15"/>
                    </a:lnTo>
                    <a:lnTo>
                      <a:pt x="941" y="15"/>
                    </a:lnTo>
                    <a:lnTo>
                      <a:pt x="943" y="15"/>
                    </a:lnTo>
                    <a:lnTo>
                      <a:pt x="945" y="15"/>
                    </a:lnTo>
                    <a:lnTo>
                      <a:pt x="950" y="15"/>
                    </a:lnTo>
                    <a:lnTo>
                      <a:pt x="957" y="15"/>
                    </a:lnTo>
                    <a:lnTo>
                      <a:pt x="962" y="15"/>
                    </a:lnTo>
                    <a:lnTo>
                      <a:pt x="964" y="16"/>
                    </a:lnTo>
                    <a:lnTo>
                      <a:pt x="965" y="16"/>
                    </a:lnTo>
                    <a:lnTo>
                      <a:pt x="965" y="17"/>
                    </a:lnTo>
                    <a:lnTo>
                      <a:pt x="973" y="17"/>
                    </a:lnTo>
                    <a:lnTo>
                      <a:pt x="990" y="17"/>
                    </a:lnTo>
                    <a:lnTo>
                      <a:pt x="1010" y="17"/>
                    </a:lnTo>
                    <a:lnTo>
                      <a:pt x="1010" y="16"/>
                    </a:lnTo>
                    <a:lnTo>
                      <a:pt x="1011" y="16"/>
                    </a:lnTo>
                    <a:lnTo>
                      <a:pt x="1011" y="17"/>
                    </a:lnTo>
                    <a:lnTo>
                      <a:pt x="1013" y="17"/>
                    </a:lnTo>
                    <a:lnTo>
                      <a:pt x="1016" y="16"/>
                    </a:lnTo>
                    <a:lnTo>
                      <a:pt x="1017" y="17"/>
                    </a:lnTo>
                    <a:lnTo>
                      <a:pt x="1022" y="17"/>
                    </a:lnTo>
                    <a:lnTo>
                      <a:pt x="1023" y="17"/>
                    </a:lnTo>
                    <a:lnTo>
                      <a:pt x="1025" y="17"/>
                    </a:lnTo>
                    <a:lnTo>
                      <a:pt x="1026" y="17"/>
                    </a:lnTo>
                    <a:lnTo>
                      <a:pt x="1026" y="16"/>
                    </a:lnTo>
                    <a:lnTo>
                      <a:pt x="1027" y="17"/>
                    </a:lnTo>
                    <a:lnTo>
                      <a:pt x="1028" y="16"/>
                    </a:lnTo>
                    <a:lnTo>
                      <a:pt x="1030" y="16"/>
                    </a:lnTo>
                    <a:lnTo>
                      <a:pt x="1031" y="16"/>
                    </a:lnTo>
                    <a:lnTo>
                      <a:pt x="1033" y="16"/>
                    </a:lnTo>
                    <a:lnTo>
                      <a:pt x="1034" y="16"/>
                    </a:lnTo>
                    <a:lnTo>
                      <a:pt x="1035" y="16"/>
                    </a:lnTo>
                    <a:lnTo>
                      <a:pt x="1036" y="16"/>
                    </a:lnTo>
                    <a:lnTo>
                      <a:pt x="1037" y="16"/>
                    </a:lnTo>
                    <a:lnTo>
                      <a:pt x="1038" y="16"/>
                    </a:lnTo>
                    <a:lnTo>
                      <a:pt x="1039" y="16"/>
                    </a:lnTo>
                    <a:lnTo>
                      <a:pt x="1040" y="16"/>
                    </a:lnTo>
                    <a:lnTo>
                      <a:pt x="1042" y="16"/>
                    </a:lnTo>
                    <a:lnTo>
                      <a:pt x="1046" y="16"/>
                    </a:lnTo>
                    <a:lnTo>
                      <a:pt x="1048" y="16"/>
                    </a:lnTo>
                    <a:lnTo>
                      <a:pt x="1049" y="16"/>
                    </a:lnTo>
                    <a:lnTo>
                      <a:pt x="1051" y="17"/>
                    </a:lnTo>
                    <a:lnTo>
                      <a:pt x="1054" y="17"/>
                    </a:lnTo>
                    <a:lnTo>
                      <a:pt x="1054" y="16"/>
                    </a:lnTo>
                    <a:lnTo>
                      <a:pt x="1055" y="16"/>
                    </a:lnTo>
                    <a:lnTo>
                      <a:pt x="1057" y="17"/>
                    </a:lnTo>
                    <a:lnTo>
                      <a:pt x="1070" y="17"/>
                    </a:lnTo>
                    <a:lnTo>
                      <a:pt x="1081" y="17"/>
                    </a:lnTo>
                    <a:lnTo>
                      <a:pt x="1089" y="17"/>
                    </a:lnTo>
                    <a:lnTo>
                      <a:pt x="1090" y="17"/>
                    </a:lnTo>
                    <a:lnTo>
                      <a:pt x="1092" y="17"/>
                    </a:lnTo>
                    <a:lnTo>
                      <a:pt x="1108" y="16"/>
                    </a:lnTo>
                    <a:lnTo>
                      <a:pt x="1109" y="16"/>
                    </a:lnTo>
                    <a:lnTo>
                      <a:pt x="1111" y="16"/>
                    </a:lnTo>
                    <a:lnTo>
                      <a:pt x="1112" y="16"/>
                    </a:lnTo>
                    <a:lnTo>
                      <a:pt x="1113" y="16"/>
                    </a:lnTo>
                    <a:lnTo>
                      <a:pt x="1114" y="16"/>
                    </a:lnTo>
                    <a:lnTo>
                      <a:pt x="1115" y="16"/>
                    </a:lnTo>
                    <a:lnTo>
                      <a:pt x="1117" y="16"/>
                    </a:lnTo>
                    <a:lnTo>
                      <a:pt x="1120" y="16"/>
                    </a:lnTo>
                    <a:lnTo>
                      <a:pt x="1130" y="17"/>
                    </a:lnTo>
                    <a:lnTo>
                      <a:pt x="1131" y="17"/>
                    </a:lnTo>
                    <a:lnTo>
                      <a:pt x="1135" y="16"/>
                    </a:lnTo>
                    <a:lnTo>
                      <a:pt x="1139" y="16"/>
                    </a:lnTo>
                    <a:lnTo>
                      <a:pt x="1141" y="16"/>
                    </a:lnTo>
                    <a:lnTo>
                      <a:pt x="1142" y="16"/>
                    </a:lnTo>
                    <a:lnTo>
                      <a:pt x="1158" y="17"/>
                    </a:lnTo>
                    <a:lnTo>
                      <a:pt x="1163" y="17"/>
                    </a:lnTo>
                    <a:lnTo>
                      <a:pt x="1165" y="17"/>
                    </a:lnTo>
                    <a:lnTo>
                      <a:pt x="1180" y="17"/>
                    </a:lnTo>
                    <a:lnTo>
                      <a:pt x="1182" y="17"/>
                    </a:lnTo>
                    <a:lnTo>
                      <a:pt x="1212" y="17"/>
                    </a:lnTo>
                    <a:lnTo>
                      <a:pt x="1212" y="16"/>
                    </a:lnTo>
                    <a:lnTo>
                      <a:pt x="1213" y="16"/>
                    </a:lnTo>
                    <a:lnTo>
                      <a:pt x="1215" y="16"/>
                    </a:lnTo>
                    <a:lnTo>
                      <a:pt x="1215" y="15"/>
                    </a:lnTo>
                    <a:lnTo>
                      <a:pt x="1215" y="16"/>
                    </a:lnTo>
                    <a:lnTo>
                      <a:pt x="1216" y="16"/>
                    </a:lnTo>
                    <a:lnTo>
                      <a:pt x="1216" y="15"/>
                    </a:lnTo>
                    <a:lnTo>
                      <a:pt x="1216" y="14"/>
                    </a:lnTo>
                    <a:lnTo>
                      <a:pt x="1217" y="14"/>
                    </a:lnTo>
                    <a:lnTo>
                      <a:pt x="1217" y="13"/>
                    </a:lnTo>
                    <a:lnTo>
                      <a:pt x="1218" y="13"/>
                    </a:lnTo>
                    <a:lnTo>
                      <a:pt x="1219" y="13"/>
                    </a:lnTo>
                    <a:lnTo>
                      <a:pt x="1220" y="13"/>
                    </a:lnTo>
                    <a:lnTo>
                      <a:pt x="1221" y="11"/>
                    </a:lnTo>
                    <a:lnTo>
                      <a:pt x="1223" y="11"/>
                    </a:lnTo>
                    <a:lnTo>
                      <a:pt x="1224" y="13"/>
                    </a:lnTo>
                    <a:lnTo>
                      <a:pt x="1225" y="13"/>
                    </a:lnTo>
                    <a:lnTo>
                      <a:pt x="1226" y="13"/>
                    </a:lnTo>
                    <a:lnTo>
                      <a:pt x="1227" y="11"/>
                    </a:lnTo>
                    <a:lnTo>
                      <a:pt x="1228" y="10"/>
                    </a:lnTo>
                    <a:lnTo>
                      <a:pt x="1229" y="10"/>
                    </a:lnTo>
                    <a:lnTo>
                      <a:pt x="1230" y="8"/>
                    </a:lnTo>
                    <a:lnTo>
                      <a:pt x="1232" y="8"/>
                    </a:lnTo>
                    <a:lnTo>
                      <a:pt x="1233" y="8"/>
                    </a:lnTo>
                    <a:lnTo>
                      <a:pt x="1233" y="7"/>
                    </a:lnTo>
                    <a:lnTo>
                      <a:pt x="1235" y="7"/>
                    </a:lnTo>
                    <a:lnTo>
                      <a:pt x="1236" y="6"/>
                    </a:lnTo>
                    <a:lnTo>
                      <a:pt x="1237" y="5"/>
                    </a:lnTo>
                    <a:lnTo>
                      <a:pt x="1237" y="4"/>
                    </a:lnTo>
                    <a:lnTo>
                      <a:pt x="1237" y="2"/>
                    </a:lnTo>
                    <a:lnTo>
                      <a:pt x="1238" y="2"/>
                    </a:lnTo>
                    <a:lnTo>
                      <a:pt x="1238" y="1"/>
                    </a:lnTo>
                    <a:lnTo>
                      <a:pt x="1240" y="1"/>
                    </a:lnTo>
                    <a:lnTo>
                      <a:pt x="1240" y="0"/>
                    </a:lnTo>
                    <a:lnTo>
                      <a:pt x="1241" y="0"/>
                    </a:lnTo>
                    <a:lnTo>
                      <a:pt x="1242" y="0"/>
                    </a:lnTo>
                    <a:lnTo>
                      <a:pt x="1243" y="0"/>
                    </a:lnTo>
                    <a:lnTo>
                      <a:pt x="1244" y="0"/>
                    </a:lnTo>
                    <a:lnTo>
                      <a:pt x="1246" y="1"/>
                    </a:lnTo>
                    <a:lnTo>
                      <a:pt x="1246" y="2"/>
                    </a:lnTo>
                    <a:lnTo>
                      <a:pt x="1250" y="5"/>
                    </a:lnTo>
                    <a:lnTo>
                      <a:pt x="1250" y="6"/>
                    </a:lnTo>
                    <a:lnTo>
                      <a:pt x="1252" y="7"/>
                    </a:lnTo>
                    <a:lnTo>
                      <a:pt x="1253" y="9"/>
                    </a:lnTo>
                    <a:lnTo>
                      <a:pt x="1255" y="10"/>
                    </a:lnTo>
                    <a:lnTo>
                      <a:pt x="1256" y="11"/>
                    </a:lnTo>
                    <a:lnTo>
                      <a:pt x="1258" y="13"/>
                    </a:lnTo>
                    <a:lnTo>
                      <a:pt x="1259" y="13"/>
                    </a:lnTo>
                    <a:lnTo>
                      <a:pt x="1259" y="14"/>
                    </a:lnTo>
                    <a:lnTo>
                      <a:pt x="1260" y="14"/>
                    </a:lnTo>
                    <a:lnTo>
                      <a:pt x="1261" y="15"/>
                    </a:lnTo>
                    <a:lnTo>
                      <a:pt x="1262" y="15"/>
                    </a:lnTo>
                    <a:lnTo>
                      <a:pt x="1264" y="16"/>
                    </a:lnTo>
                    <a:lnTo>
                      <a:pt x="1266" y="16"/>
                    </a:lnTo>
                    <a:lnTo>
                      <a:pt x="1267" y="16"/>
                    </a:lnTo>
                    <a:lnTo>
                      <a:pt x="1268" y="17"/>
                    </a:lnTo>
                    <a:lnTo>
                      <a:pt x="1269" y="17"/>
                    </a:lnTo>
                    <a:lnTo>
                      <a:pt x="1270" y="17"/>
                    </a:lnTo>
                    <a:lnTo>
                      <a:pt x="1271" y="17"/>
                    </a:lnTo>
                    <a:lnTo>
                      <a:pt x="1273" y="17"/>
                    </a:lnTo>
                    <a:lnTo>
                      <a:pt x="1278" y="17"/>
                    </a:lnTo>
                    <a:lnTo>
                      <a:pt x="1282" y="17"/>
                    </a:lnTo>
                    <a:lnTo>
                      <a:pt x="1285" y="17"/>
                    </a:lnTo>
                    <a:lnTo>
                      <a:pt x="1286" y="17"/>
                    </a:lnTo>
                    <a:lnTo>
                      <a:pt x="1287" y="17"/>
                    </a:lnTo>
                    <a:lnTo>
                      <a:pt x="1293" y="17"/>
                    </a:lnTo>
                    <a:lnTo>
                      <a:pt x="1295" y="17"/>
                    </a:lnTo>
                    <a:lnTo>
                      <a:pt x="1298" y="17"/>
                    </a:lnTo>
                    <a:lnTo>
                      <a:pt x="1301" y="17"/>
                    </a:lnTo>
                    <a:lnTo>
                      <a:pt x="1302" y="17"/>
                    </a:lnTo>
                    <a:lnTo>
                      <a:pt x="1304" y="17"/>
                    </a:lnTo>
                    <a:lnTo>
                      <a:pt x="1305" y="17"/>
                    </a:lnTo>
                    <a:lnTo>
                      <a:pt x="1307" y="17"/>
                    </a:lnTo>
                    <a:lnTo>
                      <a:pt x="1309" y="17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36" name="Freeform 34">
                <a:extLst>
                  <a:ext uri="{FF2B5EF4-FFF2-40B4-BE49-F238E27FC236}">
                    <a16:creationId xmlns:a16="http://schemas.microsoft.com/office/drawing/2014/main" id="{9A4FDA37-E5BF-98D9-0F5B-2C0E0AE0F5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5525" y="2454275"/>
                <a:ext cx="920750" cy="417513"/>
              </a:xfrm>
              <a:custGeom>
                <a:avLst/>
                <a:gdLst>
                  <a:gd name="T0" fmla="*/ 579 w 580"/>
                  <a:gd name="T1" fmla="*/ 66 h 263"/>
                  <a:gd name="T2" fmla="*/ 579 w 580"/>
                  <a:gd name="T3" fmla="*/ 88 h 263"/>
                  <a:gd name="T4" fmla="*/ 579 w 580"/>
                  <a:gd name="T5" fmla="*/ 105 h 263"/>
                  <a:gd name="T6" fmla="*/ 579 w 580"/>
                  <a:gd name="T7" fmla="*/ 126 h 263"/>
                  <a:gd name="T8" fmla="*/ 579 w 580"/>
                  <a:gd name="T9" fmla="*/ 144 h 263"/>
                  <a:gd name="T10" fmla="*/ 580 w 580"/>
                  <a:gd name="T11" fmla="*/ 181 h 263"/>
                  <a:gd name="T12" fmla="*/ 580 w 580"/>
                  <a:gd name="T13" fmla="*/ 197 h 263"/>
                  <a:gd name="T14" fmla="*/ 580 w 580"/>
                  <a:gd name="T15" fmla="*/ 220 h 263"/>
                  <a:gd name="T16" fmla="*/ 580 w 580"/>
                  <a:gd name="T17" fmla="*/ 245 h 263"/>
                  <a:gd name="T18" fmla="*/ 556 w 580"/>
                  <a:gd name="T19" fmla="*/ 259 h 263"/>
                  <a:gd name="T20" fmla="*/ 520 w 580"/>
                  <a:gd name="T21" fmla="*/ 260 h 263"/>
                  <a:gd name="T22" fmla="*/ 495 w 580"/>
                  <a:gd name="T23" fmla="*/ 260 h 263"/>
                  <a:gd name="T24" fmla="*/ 480 w 580"/>
                  <a:gd name="T25" fmla="*/ 260 h 263"/>
                  <a:gd name="T26" fmla="*/ 463 w 580"/>
                  <a:gd name="T27" fmla="*/ 260 h 263"/>
                  <a:gd name="T28" fmla="*/ 449 w 580"/>
                  <a:gd name="T29" fmla="*/ 260 h 263"/>
                  <a:gd name="T30" fmla="*/ 423 w 580"/>
                  <a:gd name="T31" fmla="*/ 261 h 263"/>
                  <a:gd name="T32" fmla="*/ 410 w 580"/>
                  <a:gd name="T33" fmla="*/ 261 h 263"/>
                  <a:gd name="T34" fmla="*/ 388 w 580"/>
                  <a:gd name="T35" fmla="*/ 260 h 263"/>
                  <a:gd name="T36" fmla="*/ 340 w 580"/>
                  <a:gd name="T37" fmla="*/ 260 h 263"/>
                  <a:gd name="T38" fmla="*/ 322 w 580"/>
                  <a:gd name="T39" fmla="*/ 260 h 263"/>
                  <a:gd name="T40" fmla="*/ 298 w 580"/>
                  <a:gd name="T41" fmla="*/ 260 h 263"/>
                  <a:gd name="T42" fmla="*/ 273 w 580"/>
                  <a:gd name="T43" fmla="*/ 260 h 263"/>
                  <a:gd name="T44" fmla="*/ 245 w 580"/>
                  <a:gd name="T45" fmla="*/ 260 h 263"/>
                  <a:gd name="T46" fmla="*/ 224 w 580"/>
                  <a:gd name="T47" fmla="*/ 261 h 263"/>
                  <a:gd name="T48" fmla="*/ 208 w 580"/>
                  <a:gd name="T49" fmla="*/ 261 h 263"/>
                  <a:gd name="T50" fmla="*/ 187 w 580"/>
                  <a:gd name="T51" fmla="*/ 262 h 263"/>
                  <a:gd name="T52" fmla="*/ 165 w 580"/>
                  <a:gd name="T53" fmla="*/ 262 h 263"/>
                  <a:gd name="T54" fmla="*/ 135 w 580"/>
                  <a:gd name="T55" fmla="*/ 262 h 263"/>
                  <a:gd name="T56" fmla="*/ 118 w 580"/>
                  <a:gd name="T57" fmla="*/ 256 h 263"/>
                  <a:gd name="T58" fmla="*/ 118 w 580"/>
                  <a:gd name="T59" fmla="*/ 209 h 263"/>
                  <a:gd name="T60" fmla="*/ 117 w 580"/>
                  <a:gd name="T61" fmla="*/ 120 h 263"/>
                  <a:gd name="T62" fmla="*/ 65 w 580"/>
                  <a:gd name="T63" fmla="*/ 107 h 263"/>
                  <a:gd name="T64" fmla="*/ 2 w 580"/>
                  <a:gd name="T65" fmla="*/ 107 h 263"/>
                  <a:gd name="T66" fmla="*/ 1 w 580"/>
                  <a:gd name="T67" fmla="*/ 93 h 263"/>
                  <a:gd name="T68" fmla="*/ 0 w 580"/>
                  <a:gd name="T69" fmla="*/ 71 h 263"/>
                  <a:gd name="T70" fmla="*/ 0 w 580"/>
                  <a:gd name="T71" fmla="*/ 41 h 263"/>
                  <a:gd name="T72" fmla="*/ 4 w 580"/>
                  <a:gd name="T73" fmla="*/ 28 h 263"/>
                  <a:gd name="T74" fmla="*/ 35 w 580"/>
                  <a:gd name="T75" fmla="*/ 28 h 263"/>
                  <a:gd name="T76" fmla="*/ 58 w 580"/>
                  <a:gd name="T77" fmla="*/ 28 h 263"/>
                  <a:gd name="T78" fmla="*/ 84 w 580"/>
                  <a:gd name="T79" fmla="*/ 28 h 263"/>
                  <a:gd name="T80" fmla="*/ 114 w 580"/>
                  <a:gd name="T81" fmla="*/ 28 h 263"/>
                  <a:gd name="T82" fmla="*/ 132 w 580"/>
                  <a:gd name="T83" fmla="*/ 27 h 263"/>
                  <a:gd name="T84" fmla="*/ 161 w 580"/>
                  <a:gd name="T85" fmla="*/ 27 h 263"/>
                  <a:gd name="T86" fmla="*/ 191 w 580"/>
                  <a:gd name="T87" fmla="*/ 27 h 263"/>
                  <a:gd name="T88" fmla="*/ 225 w 580"/>
                  <a:gd name="T89" fmla="*/ 27 h 263"/>
                  <a:gd name="T90" fmla="*/ 237 w 580"/>
                  <a:gd name="T91" fmla="*/ 27 h 263"/>
                  <a:gd name="T92" fmla="*/ 260 w 580"/>
                  <a:gd name="T93" fmla="*/ 27 h 263"/>
                  <a:gd name="T94" fmla="*/ 284 w 580"/>
                  <a:gd name="T95" fmla="*/ 27 h 263"/>
                  <a:gd name="T96" fmla="*/ 312 w 580"/>
                  <a:gd name="T97" fmla="*/ 26 h 263"/>
                  <a:gd name="T98" fmla="*/ 332 w 580"/>
                  <a:gd name="T99" fmla="*/ 26 h 263"/>
                  <a:gd name="T100" fmla="*/ 348 w 580"/>
                  <a:gd name="T101" fmla="*/ 26 h 263"/>
                  <a:gd name="T102" fmla="*/ 368 w 580"/>
                  <a:gd name="T103" fmla="*/ 26 h 263"/>
                  <a:gd name="T104" fmla="*/ 390 w 580"/>
                  <a:gd name="T105" fmla="*/ 26 h 263"/>
                  <a:gd name="T106" fmla="*/ 417 w 580"/>
                  <a:gd name="T107" fmla="*/ 26 h 263"/>
                  <a:gd name="T108" fmla="*/ 424 w 580"/>
                  <a:gd name="T109" fmla="*/ 1 h 263"/>
                  <a:gd name="T110" fmla="*/ 458 w 580"/>
                  <a:gd name="T111" fmla="*/ 0 h 263"/>
                  <a:gd name="T112" fmla="*/ 487 w 580"/>
                  <a:gd name="T113" fmla="*/ 1 h 263"/>
                  <a:gd name="T114" fmla="*/ 501 w 580"/>
                  <a:gd name="T115" fmla="*/ 26 h 263"/>
                  <a:gd name="T116" fmla="*/ 510 w 580"/>
                  <a:gd name="T117" fmla="*/ 52 h 263"/>
                  <a:gd name="T118" fmla="*/ 550 w 580"/>
                  <a:gd name="T119" fmla="*/ 51 h 263"/>
                  <a:gd name="T120" fmla="*/ 569 w 580"/>
                  <a:gd name="T121" fmla="*/ 53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80" h="263">
                    <a:moveTo>
                      <a:pt x="579" y="53"/>
                    </a:moveTo>
                    <a:lnTo>
                      <a:pt x="579" y="54"/>
                    </a:lnTo>
                    <a:lnTo>
                      <a:pt x="579" y="55"/>
                    </a:lnTo>
                    <a:lnTo>
                      <a:pt x="579" y="57"/>
                    </a:lnTo>
                    <a:lnTo>
                      <a:pt x="579" y="58"/>
                    </a:lnTo>
                    <a:lnTo>
                      <a:pt x="579" y="59"/>
                    </a:lnTo>
                    <a:lnTo>
                      <a:pt x="579" y="60"/>
                    </a:lnTo>
                    <a:lnTo>
                      <a:pt x="579" y="61"/>
                    </a:lnTo>
                    <a:lnTo>
                      <a:pt x="579" y="62"/>
                    </a:lnTo>
                    <a:lnTo>
                      <a:pt x="579" y="63"/>
                    </a:lnTo>
                    <a:lnTo>
                      <a:pt x="579" y="65"/>
                    </a:lnTo>
                    <a:lnTo>
                      <a:pt x="579" y="66"/>
                    </a:lnTo>
                    <a:lnTo>
                      <a:pt x="579" y="67"/>
                    </a:lnTo>
                    <a:lnTo>
                      <a:pt x="579" y="68"/>
                    </a:lnTo>
                    <a:lnTo>
                      <a:pt x="579" y="71"/>
                    </a:lnTo>
                    <a:lnTo>
                      <a:pt x="579" y="72"/>
                    </a:lnTo>
                    <a:lnTo>
                      <a:pt x="579" y="74"/>
                    </a:lnTo>
                    <a:lnTo>
                      <a:pt x="579" y="75"/>
                    </a:lnTo>
                    <a:lnTo>
                      <a:pt x="579" y="76"/>
                    </a:lnTo>
                    <a:lnTo>
                      <a:pt x="579" y="77"/>
                    </a:lnTo>
                    <a:lnTo>
                      <a:pt x="579" y="79"/>
                    </a:lnTo>
                    <a:lnTo>
                      <a:pt x="579" y="82"/>
                    </a:lnTo>
                    <a:lnTo>
                      <a:pt x="579" y="83"/>
                    </a:lnTo>
                    <a:lnTo>
                      <a:pt x="579" y="88"/>
                    </a:lnTo>
                    <a:lnTo>
                      <a:pt x="579" y="89"/>
                    </a:lnTo>
                    <a:lnTo>
                      <a:pt x="579" y="92"/>
                    </a:lnTo>
                    <a:lnTo>
                      <a:pt x="579" y="93"/>
                    </a:lnTo>
                    <a:lnTo>
                      <a:pt x="579" y="95"/>
                    </a:lnTo>
                    <a:lnTo>
                      <a:pt x="579" y="97"/>
                    </a:lnTo>
                    <a:lnTo>
                      <a:pt x="579" y="99"/>
                    </a:lnTo>
                    <a:lnTo>
                      <a:pt x="579" y="100"/>
                    </a:lnTo>
                    <a:lnTo>
                      <a:pt x="579" y="101"/>
                    </a:lnTo>
                    <a:lnTo>
                      <a:pt x="579" y="102"/>
                    </a:lnTo>
                    <a:lnTo>
                      <a:pt x="579" y="103"/>
                    </a:lnTo>
                    <a:lnTo>
                      <a:pt x="579" y="104"/>
                    </a:lnTo>
                    <a:lnTo>
                      <a:pt x="579" y="105"/>
                    </a:lnTo>
                    <a:lnTo>
                      <a:pt x="579" y="108"/>
                    </a:lnTo>
                    <a:lnTo>
                      <a:pt x="579" y="110"/>
                    </a:lnTo>
                    <a:lnTo>
                      <a:pt x="579" y="113"/>
                    </a:lnTo>
                    <a:lnTo>
                      <a:pt x="579" y="116"/>
                    </a:lnTo>
                    <a:lnTo>
                      <a:pt x="579" y="117"/>
                    </a:lnTo>
                    <a:lnTo>
                      <a:pt x="579" y="118"/>
                    </a:lnTo>
                    <a:lnTo>
                      <a:pt x="579" y="119"/>
                    </a:lnTo>
                    <a:lnTo>
                      <a:pt x="579" y="120"/>
                    </a:lnTo>
                    <a:lnTo>
                      <a:pt x="579" y="122"/>
                    </a:lnTo>
                    <a:lnTo>
                      <a:pt x="579" y="124"/>
                    </a:lnTo>
                    <a:lnTo>
                      <a:pt x="579" y="125"/>
                    </a:lnTo>
                    <a:lnTo>
                      <a:pt x="579" y="126"/>
                    </a:lnTo>
                    <a:lnTo>
                      <a:pt x="579" y="127"/>
                    </a:lnTo>
                    <a:lnTo>
                      <a:pt x="579" y="128"/>
                    </a:lnTo>
                    <a:lnTo>
                      <a:pt x="579" y="129"/>
                    </a:lnTo>
                    <a:lnTo>
                      <a:pt x="579" y="130"/>
                    </a:lnTo>
                    <a:lnTo>
                      <a:pt x="579" y="133"/>
                    </a:lnTo>
                    <a:lnTo>
                      <a:pt x="579" y="135"/>
                    </a:lnTo>
                    <a:lnTo>
                      <a:pt x="579" y="136"/>
                    </a:lnTo>
                    <a:lnTo>
                      <a:pt x="579" y="138"/>
                    </a:lnTo>
                    <a:lnTo>
                      <a:pt x="579" y="139"/>
                    </a:lnTo>
                    <a:lnTo>
                      <a:pt x="579" y="141"/>
                    </a:lnTo>
                    <a:lnTo>
                      <a:pt x="579" y="143"/>
                    </a:lnTo>
                    <a:lnTo>
                      <a:pt x="579" y="144"/>
                    </a:lnTo>
                    <a:lnTo>
                      <a:pt x="579" y="145"/>
                    </a:lnTo>
                    <a:lnTo>
                      <a:pt x="579" y="146"/>
                    </a:lnTo>
                    <a:lnTo>
                      <a:pt x="579" y="155"/>
                    </a:lnTo>
                    <a:lnTo>
                      <a:pt x="579" y="156"/>
                    </a:lnTo>
                    <a:lnTo>
                      <a:pt x="579" y="159"/>
                    </a:lnTo>
                    <a:lnTo>
                      <a:pt x="579" y="161"/>
                    </a:lnTo>
                    <a:lnTo>
                      <a:pt x="579" y="164"/>
                    </a:lnTo>
                    <a:lnTo>
                      <a:pt x="579" y="168"/>
                    </a:lnTo>
                    <a:lnTo>
                      <a:pt x="579" y="169"/>
                    </a:lnTo>
                    <a:lnTo>
                      <a:pt x="579" y="171"/>
                    </a:lnTo>
                    <a:lnTo>
                      <a:pt x="579" y="179"/>
                    </a:lnTo>
                    <a:lnTo>
                      <a:pt x="580" y="181"/>
                    </a:lnTo>
                    <a:lnTo>
                      <a:pt x="580" y="183"/>
                    </a:lnTo>
                    <a:lnTo>
                      <a:pt x="579" y="184"/>
                    </a:lnTo>
                    <a:lnTo>
                      <a:pt x="580" y="186"/>
                    </a:lnTo>
                    <a:lnTo>
                      <a:pt x="580" y="187"/>
                    </a:lnTo>
                    <a:lnTo>
                      <a:pt x="580" y="188"/>
                    </a:lnTo>
                    <a:lnTo>
                      <a:pt x="580" y="189"/>
                    </a:lnTo>
                    <a:lnTo>
                      <a:pt x="580" y="191"/>
                    </a:lnTo>
                    <a:lnTo>
                      <a:pt x="579" y="192"/>
                    </a:lnTo>
                    <a:lnTo>
                      <a:pt x="580" y="193"/>
                    </a:lnTo>
                    <a:lnTo>
                      <a:pt x="580" y="195"/>
                    </a:lnTo>
                    <a:lnTo>
                      <a:pt x="580" y="196"/>
                    </a:lnTo>
                    <a:lnTo>
                      <a:pt x="580" y="197"/>
                    </a:lnTo>
                    <a:lnTo>
                      <a:pt x="580" y="199"/>
                    </a:lnTo>
                    <a:lnTo>
                      <a:pt x="580" y="200"/>
                    </a:lnTo>
                    <a:lnTo>
                      <a:pt x="580" y="202"/>
                    </a:lnTo>
                    <a:lnTo>
                      <a:pt x="580" y="203"/>
                    </a:lnTo>
                    <a:lnTo>
                      <a:pt x="580" y="204"/>
                    </a:lnTo>
                    <a:lnTo>
                      <a:pt x="580" y="206"/>
                    </a:lnTo>
                    <a:lnTo>
                      <a:pt x="580" y="208"/>
                    </a:lnTo>
                    <a:lnTo>
                      <a:pt x="580" y="213"/>
                    </a:lnTo>
                    <a:lnTo>
                      <a:pt x="580" y="214"/>
                    </a:lnTo>
                    <a:lnTo>
                      <a:pt x="580" y="217"/>
                    </a:lnTo>
                    <a:lnTo>
                      <a:pt x="580" y="219"/>
                    </a:lnTo>
                    <a:lnTo>
                      <a:pt x="580" y="220"/>
                    </a:lnTo>
                    <a:lnTo>
                      <a:pt x="580" y="226"/>
                    </a:lnTo>
                    <a:lnTo>
                      <a:pt x="580" y="229"/>
                    </a:lnTo>
                    <a:lnTo>
                      <a:pt x="580" y="231"/>
                    </a:lnTo>
                    <a:lnTo>
                      <a:pt x="580" y="233"/>
                    </a:lnTo>
                    <a:lnTo>
                      <a:pt x="580" y="235"/>
                    </a:lnTo>
                    <a:lnTo>
                      <a:pt x="580" y="236"/>
                    </a:lnTo>
                    <a:lnTo>
                      <a:pt x="580" y="238"/>
                    </a:lnTo>
                    <a:lnTo>
                      <a:pt x="580" y="239"/>
                    </a:lnTo>
                    <a:lnTo>
                      <a:pt x="580" y="241"/>
                    </a:lnTo>
                    <a:lnTo>
                      <a:pt x="580" y="242"/>
                    </a:lnTo>
                    <a:lnTo>
                      <a:pt x="580" y="244"/>
                    </a:lnTo>
                    <a:lnTo>
                      <a:pt x="580" y="245"/>
                    </a:lnTo>
                    <a:lnTo>
                      <a:pt x="580" y="246"/>
                    </a:lnTo>
                    <a:lnTo>
                      <a:pt x="580" y="247"/>
                    </a:lnTo>
                    <a:lnTo>
                      <a:pt x="580" y="248"/>
                    </a:lnTo>
                    <a:lnTo>
                      <a:pt x="580" y="250"/>
                    </a:lnTo>
                    <a:lnTo>
                      <a:pt x="580" y="251"/>
                    </a:lnTo>
                    <a:lnTo>
                      <a:pt x="580" y="259"/>
                    </a:lnTo>
                    <a:lnTo>
                      <a:pt x="579" y="259"/>
                    </a:lnTo>
                    <a:lnTo>
                      <a:pt x="575" y="259"/>
                    </a:lnTo>
                    <a:lnTo>
                      <a:pt x="567" y="259"/>
                    </a:lnTo>
                    <a:lnTo>
                      <a:pt x="564" y="259"/>
                    </a:lnTo>
                    <a:lnTo>
                      <a:pt x="561" y="259"/>
                    </a:lnTo>
                    <a:lnTo>
                      <a:pt x="556" y="259"/>
                    </a:lnTo>
                    <a:lnTo>
                      <a:pt x="555" y="259"/>
                    </a:lnTo>
                    <a:lnTo>
                      <a:pt x="554" y="259"/>
                    </a:lnTo>
                    <a:lnTo>
                      <a:pt x="549" y="259"/>
                    </a:lnTo>
                    <a:lnTo>
                      <a:pt x="548" y="259"/>
                    </a:lnTo>
                    <a:lnTo>
                      <a:pt x="544" y="259"/>
                    </a:lnTo>
                    <a:lnTo>
                      <a:pt x="540" y="259"/>
                    </a:lnTo>
                    <a:lnTo>
                      <a:pt x="539" y="260"/>
                    </a:lnTo>
                    <a:lnTo>
                      <a:pt x="536" y="260"/>
                    </a:lnTo>
                    <a:lnTo>
                      <a:pt x="529" y="260"/>
                    </a:lnTo>
                    <a:lnTo>
                      <a:pt x="528" y="260"/>
                    </a:lnTo>
                    <a:lnTo>
                      <a:pt x="526" y="260"/>
                    </a:lnTo>
                    <a:lnTo>
                      <a:pt x="520" y="260"/>
                    </a:lnTo>
                    <a:lnTo>
                      <a:pt x="515" y="260"/>
                    </a:lnTo>
                    <a:lnTo>
                      <a:pt x="512" y="260"/>
                    </a:lnTo>
                    <a:lnTo>
                      <a:pt x="511" y="260"/>
                    </a:lnTo>
                    <a:lnTo>
                      <a:pt x="510" y="260"/>
                    </a:lnTo>
                    <a:lnTo>
                      <a:pt x="507" y="260"/>
                    </a:lnTo>
                    <a:lnTo>
                      <a:pt x="504" y="260"/>
                    </a:lnTo>
                    <a:lnTo>
                      <a:pt x="503" y="260"/>
                    </a:lnTo>
                    <a:lnTo>
                      <a:pt x="500" y="260"/>
                    </a:lnTo>
                    <a:lnTo>
                      <a:pt x="498" y="260"/>
                    </a:lnTo>
                    <a:lnTo>
                      <a:pt x="497" y="260"/>
                    </a:lnTo>
                    <a:lnTo>
                      <a:pt x="496" y="260"/>
                    </a:lnTo>
                    <a:lnTo>
                      <a:pt x="495" y="260"/>
                    </a:lnTo>
                    <a:lnTo>
                      <a:pt x="494" y="260"/>
                    </a:lnTo>
                    <a:lnTo>
                      <a:pt x="493" y="260"/>
                    </a:lnTo>
                    <a:lnTo>
                      <a:pt x="492" y="260"/>
                    </a:lnTo>
                    <a:lnTo>
                      <a:pt x="491" y="260"/>
                    </a:lnTo>
                    <a:lnTo>
                      <a:pt x="489" y="260"/>
                    </a:lnTo>
                    <a:lnTo>
                      <a:pt x="488" y="260"/>
                    </a:lnTo>
                    <a:lnTo>
                      <a:pt x="487" y="260"/>
                    </a:lnTo>
                    <a:lnTo>
                      <a:pt x="486" y="260"/>
                    </a:lnTo>
                    <a:lnTo>
                      <a:pt x="485" y="260"/>
                    </a:lnTo>
                    <a:lnTo>
                      <a:pt x="484" y="260"/>
                    </a:lnTo>
                    <a:lnTo>
                      <a:pt x="481" y="260"/>
                    </a:lnTo>
                    <a:lnTo>
                      <a:pt x="480" y="260"/>
                    </a:lnTo>
                    <a:lnTo>
                      <a:pt x="479" y="260"/>
                    </a:lnTo>
                    <a:lnTo>
                      <a:pt x="478" y="260"/>
                    </a:lnTo>
                    <a:lnTo>
                      <a:pt x="477" y="260"/>
                    </a:lnTo>
                    <a:lnTo>
                      <a:pt x="476" y="260"/>
                    </a:lnTo>
                    <a:lnTo>
                      <a:pt x="472" y="260"/>
                    </a:lnTo>
                    <a:lnTo>
                      <a:pt x="471" y="260"/>
                    </a:lnTo>
                    <a:lnTo>
                      <a:pt x="470" y="260"/>
                    </a:lnTo>
                    <a:lnTo>
                      <a:pt x="469" y="260"/>
                    </a:lnTo>
                    <a:lnTo>
                      <a:pt x="468" y="260"/>
                    </a:lnTo>
                    <a:lnTo>
                      <a:pt x="467" y="260"/>
                    </a:lnTo>
                    <a:lnTo>
                      <a:pt x="465" y="260"/>
                    </a:lnTo>
                    <a:lnTo>
                      <a:pt x="463" y="260"/>
                    </a:lnTo>
                    <a:lnTo>
                      <a:pt x="462" y="260"/>
                    </a:lnTo>
                    <a:lnTo>
                      <a:pt x="461" y="260"/>
                    </a:lnTo>
                    <a:lnTo>
                      <a:pt x="460" y="260"/>
                    </a:lnTo>
                    <a:lnTo>
                      <a:pt x="459" y="260"/>
                    </a:lnTo>
                    <a:lnTo>
                      <a:pt x="458" y="260"/>
                    </a:lnTo>
                    <a:lnTo>
                      <a:pt x="457" y="260"/>
                    </a:lnTo>
                    <a:lnTo>
                      <a:pt x="455" y="260"/>
                    </a:lnTo>
                    <a:lnTo>
                      <a:pt x="454" y="260"/>
                    </a:lnTo>
                    <a:lnTo>
                      <a:pt x="453" y="260"/>
                    </a:lnTo>
                    <a:lnTo>
                      <a:pt x="452" y="260"/>
                    </a:lnTo>
                    <a:lnTo>
                      <a:pt x="451" y="260"/>
                    </a:lnTo>
                    <a:lnTo>
                      <a:pt x="449" y="260"/>
                    </a:lnTo>
                    <a:lnTo>
                      <a:pt x="446" y="260"/>
                    </a:lnTo>
                    <a:lnTo>
                      <a:pt x="445" y="260"/>
                    </a:lnTo>
                    <a:lnTo>
                      <a:pt x="438" y="260"/>
                    </a:lnTo>
                    <a:lnTo>
                      <a:pt x="436" y="260"/>
                    </a:lnTo>
                    <a:lnTo>
                      <a:pt x="435" y="260"/>
                    </a:lnTo>
                    <a:lnTo>
                      <a:pt x="433" y="260"/>
                    </a:lnTo>
                    <a:lnTo>
                      <a:pt x="429" y="260"/>
                    </a:lnTo>
                    <a:lnTo>
                      <a:pt x="428" y="260"/>
                    </a:lnTo>
                    <a:lnTo>
                      <a:pt x="426" y="261"/>
                    </a:lnTo>
                    <a:lnTo>
                      <a:pt x="425" y="261"/>
                    </a:lnTo>
                    <a:lnTo>
                      <a:pt x="424" y="261"/>
                    </a:lnTo>
                    <a:lnTo>
                      <a:pt x="423" y="261"/>
                    </a:lnTo>
                    <a:lnTo>
                      <a:pt x="422" y="261"/>
                    </a:lnTo>
                    <a:lnTo>
                      <a:pt x="420" y="260"/>
                    </a:lnTo>
                    <a:lnTo>
                      <a:pt x="419" y="260"/>
                    </a:lnTo>
                    <a:lnTo>
                      <a:pt x="419" y="261"/>
                    </a:lnTo>
                    <a:lnTo>
                      <a:pt x="418" y="261"/>
                    </a:lnTo>
                    <a:lnTo>
                      <a:pt x="417" y="261"/>
                    </a:lnTo>
                    <a:lnTo>
                      <a:pt x="416" y="261"/>
                    </a:lnTo>
                    <a:lnTo>
                      <a:pt x="415" y="261"/>
                    </a:lnTo>
                    <a:lnTo>
                      <a:pt x="414" y="261"/>
                    </a:lnTo>
                    <a:lnTo>
                      <a:pt x="412" y="261"/>
                    </a:lnTo>
                    <a:lnTo>
                      <a:pt x="411" y="261"/>
                    </a:lnTo>
                    <a:lnTo>
                      <a:pt x="410" y="261"/>
                    </a:lnTo>
                    <a:lnTo>
                      <a:pt x="409" y="261"/>
                    </a:lnTo>
                    <a:lnTo>
                      <a:pt x="408" y="261"/>
                    </a:lnTo>
                    <a:lnTo>
                      <a:pt x="407" y="261"/>
                    </a:lnTo>
                    <a:lnTo>
                      <a:pt x="403" y="261"/>
                    </a:lnTo>
                    <a:lnTo>
                      <a:pt x="402" y="261"/>
                    </a:lnTo>
                    <a:lnTo>
                      <a:pt x="400" y="261"/>
                    </a:lnTo>
                    <a:lnTo>
                      <a:pt x="394" y="261"/>
                    </a:lnTo>
                    <a:lnTo>
                      <a:pt x="393" y="261"/>
                    </a:lnTo>
                    <a:lnTo>
                      <a:pt x="391" y="261"/>
                    </a:lnTo>
                    <a:lnTo>
                      <a:pt x="389" y="261"/>
                    </a:lnTo>
                    <a:lnTo>
                      <a:pt x="388" y="261"/>
                    </a:lnTo>
                    <a:lnTo>
                      <a:pt x="388" y="260"/>
                    </a:lnTo>
                    <a:lnTo>
                      <a:pt x="385" y="260"/>
                    </a:lnTo>
                    <a:lnTo>
                      <a:pt x="384" y="260"/>
                    </a:lnTo>
                    <a:lnTo>
                      <a:pt x="383" y="260"/>
                    </a:lnTo>
                    <a:lnTo>
                      <a:pt x="381" y="261"/>
                    </a:lnTo>
                    <a:lnTo>
                      <a:pt x="380" y="260"/>
                    </a:lnTo>
                    <a:lnTo>
                      <a:pt x="364" y="260"/>
                    </a:lnTo>
                    <a:lnTo>
                      <a:pt x="359" y="260"/>
                    </a:lnTo>
                    <a:lnTo>
                      <a:pt x="354" y="260"/>
                    </a:lnTo>
                    <a:lnTo>
                      <a:pt x="345" y="260"/>
                    </a:lnTo>
                    <a:lnTo>
                      <a:pt x="342" y="260"/>
                    </a:lnTo>
                    <a:lnTo>
                      <a:pt x="341" y="260"/>
                    </a:lnTo>
                    <a:lnTo>
                      <a:pt x="340" y="260"/>
                    </a:lnTo>
                    <a:lnTo>
                      <a:pt x="337" y="260"/>
                    </a:lnTo>
                    <a:lnTo>
                      <a:pt x="336" y="260"/>
                    </a:lnTo>
                    <a:lnTo>
                      <a:pt x="333" y="260"/>
                    </a:lnTo>
                    <a:lnTo>
                      <a:pt x="332" y="260"/>
                    </a:lnTo>
                    <a:lnTo>
                      <a:pt x="331" y="260"/>
                    </a:lnTo>
                    <a:lnTo>
                      <a:pt x="330" y="260"/>
                    </a:lnTo>
                    <a:lnTo>
                      <a:pt x="329" y="260"/>
                    </a:lnTo>
                    <a:lnTo>
                      <a:pt x="328" y="260"/>
                    </a:lnTo>
                    <a:lnTo>
                      <a:pt x="327" y="260"/>
                    </a:lnTo>
                    <a:lnTo>
                      <a:pt x="325" y="260"/>
                    </a:lnTo>
                    <a:lnTo>
                      <a:pt x="323" y="260"/>
                    </a:lnTo>
                    <a:lnTo>
                      <a:pt x="322" y="260"/>
                    </a:lnTo>
                    <a:lnTo>
                      <a:pt x="320" y="260"/>
                    </a:lnTo>
                    <a:lnTo>
                      <a:pt x="319" y="260"/>
                    </a:lnTo>
                    <a:lnTo>
                      <a:pt x="316" y="260"/>
                    </a:lnTo>
                    <a:lnTo>
                      <a:pt x="315" y="260"/>
                    </a:lnTo>
                    <a:lnTo>
                      <a:pt x="314" y="260"/>
                    </a:lnTo>
                    <a:lnTo>
                      <a:pt x="311" y="260"/>
                    </a:lnTo>
                    <a:lnTo>
                      <a:pt x="310" y="260"/>
                    </a:lnTo>
                    <a:lnTo>
                      <a:pt x="307" y="260"/>
                    </a:lnTo>
                    <a:lnTo>
                      <a:pt x="304" y="260"/>
                    </a:lnTo>
                    <a:lnTo>
                      <a:pt x="303" y="260"/>
                    </a:lnTo>
                    <a:lnTo>
                      <a:pt x="300" y="260"/>
                    </a:lnTo>
                    <a:lnTo>
                      <a:pt x="298" y="260"/>
                    </a:lnTo>
                    <a:lnTo>
                      <a:pt x="297" y="260"/>
                    </a:lnTo>
                    <a:lnTo>
                      <a:pt x="295" y="260"/>
                    </a:lnTo>
                    <a:lnTo>
                      <a:pt x="294" y="260"/>
                    </a:lnTo>
                    <a:lnTo>
                      <a:pt x="291" y="260"/>
                    </a:lnTo>
                    <a:lnTo>
                      <a:pt x="289" y="260"/>
                    </a:lnTo>
                    <a:lnTo>
                      <a:pt x="287" y="260"/>
                    </a:lnTo>
                    <a:lnTo>
                      <a:pt x="285" y="260"/>
                    </a:lnTo>
                    <a:lnTo>
                      <a:pt x="281" y="260"/>
                    </a:lnTo>
                    <a:lnTo>
                      <a:pt x="279" y="260"/>
                    </a:lnTo>
                    <a:lnTo>
                      <a:pt x="276" y="260"/>
                    </a:lnTo>
                    <a:lnTo>
                      <a:pt x="274" y="260"/>
                    </a:lnTo>
                    <a:lnTo>
                      <a:pt x="273" y="260"/>
                    </a:lnTo>
                    <a:lnTo>
                      <a:pt x="272" y="260"/>
                    </a:lnTo>
                    <a:lnTo>
                      <a:pt x="267" y="260"/>
                    </a:lnTo>
                    <a:lnTo>
                      <a:pt x="265" y="260"/>
                    </a:lnTo>
                    <a:lnTo>
                      <a:pt x="262" y="260"/>
                    </a:lnTo>
                    <a:lnTo>
                      <a:pt x="260" y="260"/>
                    </a:lnTo>
                    <a:lnTo>
                      <a:pt x="256" y="260"/>
                    </a:lnTo>
                    <a:lnTo>
                      <a:pt x="254" y="260"/>
                    </a:lnTo>
                    <a:lnTo>
                      <a:pt x="253" y="260"/>
                    </a:lnTo>
                    <a:lnTo>
                      <a:pt x="248" y="260"/>
                    </a:lnTo>
                    <a:lnTo>
                      <a:pt x="247" y="260"/>
                    </a:lnTo>
                    <a:lnTo>
                      <a:pt x="246" y="260"/>
                    </a:lnTo>
                    <a:lnTo>
                      <a:pt x="245" y="260"/>
                    </a:lnTo>
                    <a:lnTo>
                      <a:pt x="242" y="261"/>
                    </a:lnTo>
                    <a:lnTo>
                      <a:pt x="239" y="261"/>
                    </a:lnTo>
                    <a:lnTo>
                      <a:pt x="238" y="261"/>
                    </a:lnTo>
                    <a:lnTo>
                      <a:pt x="235" y="261"/>
                    </a:lnTo>
                    <a:lnTo>
                      <a:pt x="234" y="261"/>
                    </a:lnTo>
                    <a:lnTo>
                      <a:pt x="233" y="261"/>
                    </a:lnTo>
                    <a:lnTo>
                      <a:pt x="231" y="261"/>
                    </a:lnTo>
                    <a:lnTo>
                      <a:pt x="230" y="261"/>
                    </a:lnTo>
                    <a:lnTo>
                      <a:pt x="228" y="261"/>
                    </a:lnTo>
                    <a:lnTo>
                      <a:pt x="227" y="261"/>
                    </a:lnTo>
                    <a:lnTo>
                      <a:pt x="226" y="261"/>
                    </a:lnTo>
                    <a:lnTo>
                      <a:pt x="224" y="261"/>
                    </a:lnTo>
                    <a:lnTo>
                      <a:pt x="221" y="261"/>
                    </a:lnTo>
                    <a:lnTo>
                      <a:pt x="220" y="261"/>
                    </a:lnTo>
                    <a:lnTo>
                      <a:pt x="219" y="261"/>
                    </a:lnTo>
                    <a:lnTo>
                      <a:pt x="218" y="261"/>
                    </a:lnTo>
                    <a:lnTo>
                      <a:pt x="217" y="261"/>
                    </a:lnTo>
                    <a:lnTo>
                      <a:pt x="216" y="261"/>
                    </a:lnTo>
                    <a:lnTo>
                      <a:pt x="215" y="261"/>
                    </a:lnTo>
                    <a:lnTo>
                      <a:pt x="213" y="261"/>
                    </a:lnTo>
                    <a:lnTo>
                      <a:pt x="211" y="261"/>
                    </a:lnTo>
                    <a:lnTo>
                      <a:pt x="210" y="261"/>
                    </a:lnTo>
                    <a:lnTo>
                      <a:pt x="209" y="261"/>
                    </a:lnTo>
                    <a:lnTo>
                      <a:pt x="208" y="261"/>
                    </a:lnTo>
                    <a:lnTo>
                      <a:pt x="204" y="261"/>
                    </a:lnTo>
                    <a:lnTo>
                      <a:pt x="202" y="261"/>
                    </a:lnTo>
                    <a:lnTo>
                      <a:pt x="201" y="261"/>
                    </a:lnTo>
                    <a:lnTo>
                      <a:pt x="199" y="261"/>
                    </a:lnTo>
                    <a:lnTo>
                      <a:pt x="198" y="261"/>
                    </a:lnTo>
                    <a:lnTo>
                      <a:pt x="196" y="261"/>
                    </a:lnTo>
                    <a:lnTo>
                      <a:pt x="195" y="262"/>
                    </a:lnTo>
                    <a:lnTo>
                      <a:pt x="193" y="262"/>
                    </a:lnTo>
                    <a:lnTo>
                      <a:pt x="191" y="262"/>
                    </a:lnTo>
                    <a:lnTo>
                      <a:pt x="190" y="262"/>
                    </a:lnTo>
                    <a:lnTo>
                      <a:pt x="189" y="262"/>
                    </a:lnTo>
                    <a:lnTo>
                      <a:pt x="187" y="262"/>
                    </a:lnTo>
                    <a:lnTo>
                      <a:pt x="186" y="262"/>
                    </a:lnTo>
                    <a:lnTo>
                      <a:pt x="185" y="262"/>
                    </a:lnTo>
                    <a:lnTo>
                      <a:pt x="184" y="262"/>
                    </a:lnTo>
                    <a:lnTo>
                      <a:pt x="183" y="262"/>
                    </a:lnTo>
                    <a:lnTo>
                      <a:pt x="182" y="262"/>
                    </a:lnTo>
                    <a:lnTo>
                      <a:pt x="176" y="262"/>
                    </a:lnTo>
                    <a:lnTo>
                      <a:pt x="175" y="262"/>
                    </a:lnTo>
                    <a:lnTo>
                      <a:pt x="174" y="262"/>
                    </a:lnTo>
                    <a:lnTo>
                      <a:pt x="172" y="262"/>
                    </a:lnTo>
                    <a:lnTo>
                      <a:pt x="170" y="262"/>
                    </a:lnTo>
                    <a:lnTo>
                      <a:pt x="169" y="262"/>
                    </a:lnTo>
                    <a:lnTo>
                      <a:pt x="165" y="262"/>
                    </a:lnTo>
                    <a:lnTo>
                      <a:pt x="158" y="262"/>
                    </a:lnTo>
                    <a:lnTo>
                      <a:pt x="157" y="262"/>
                    </a:lnTo>
                    <a:lnTo>
                      <a:pt x="156" y="262"/>
                    </a:lnTo>
                    <a:lnTo>
                      <a:pt x="155" y="262"/>
                    </a:lnTo>
                    <a:lnTo>
                      <a:pt x="153" y="262"/>
                    </a:lnTo>
                    <a:lnTo>
                      <a:pt x="152" y="262"/>
                    </a:lnTo>
                    <a:lnTo>
                      <a:pt x="151" y="262"/>
                    </a:lnTo>
                    <a:lnTo>
                      <a:pt x="149" y="262"/>
                    </a:lnTo>
                    <a:lnTo>
                      <a:pt x="144" y="262"/>
                    </a:lnTo>
                    <a:lnTo>
                      <a:pt x="143" y="262"/>
                    </a:lnTo>
                    <a:lnTo>
                      <a:pt x="138" y="262"/>
                    </a:lnTo>
                    <a:lnTo>
                      <a:pt x="135" y="262"/>
                    </a:lnTo>
                    <a:lnTo>
                      <a:pt x="131" y="262"/>
                    </a:lnTo>
                    <a:lnTo>
                      <a:pt x="127" y="262"/>
                    </a:lnTo>
                    <a:lnTo>
                      <a:pt x="125" y="262"/>
                    </a:lnTo>
                    <a:lnTo>
                      <a:pt x="124" y="262"/>
                    </a:lnTo>
                    <a:lnTo>
                      <a:pt x="122" y="263"/>
                    </a:lnTo>
                    <a:lnTo>
                      <a:pt x="120" y="263"/>
                    </a:lnTo>
                    <a:lnTo>
                      <a:pt x="118" y="263"/>
                    </a:lnTo>
                    <a:lnTo>
                      <a:pt x="118" y="262"/>
                    </a:lnTo>
                    <a:lnTo>
                      <a:pt x="118" y="261"/>
                    </a:lnTo>
                    <a:lnTo>
                      <a:pt x="118" y="260"/>
                    </a:lnTo>
                    <a:lnTo>
                      <a:pt x="118" y="259"/>
                    </a:lnTo>
                    <a:lnTo>
                      <a:pt x="118" y="256"/>
                    </a:lnTo>
                    <a:lnTo>
                      <a:pt x="118" y="247"/>
                    </a:lnTo>
                    <a:lnTo>
                      <a:pt x="118" y="246"/>
                    </a:lnTo>
                    <a:lnTo>
                      <a:pt x="118" y="242"/>
                    </a:lnTo>
                    <a:lnTo>
                      <a:pt x="118" y="238"/>
                    </a:lnTo>
                    <a:lnTo>
                      <a:pt x="118" y="237"/>
                    </a:lnTo>
                    <a:lnTo>
                      <a:pt x="118" y="236"/>
                    </a:lnTo>
                    <a:lnTo>
                      <a:pt x="118" y="235"/>
                    </a:lnTo>
                    <a:lnTo>
                      <a:pt x="118" y="229"/>
                    </a:lnTo>
                    <a:lnTo>
                      <a:pt x="118" y="224"/>
                    </a:lnTo>
                    <a:lnTo>
                      <a:pt x="118" y="218"/>
                    </a:lnTo>
                    <a:lnTo>
                      <a:pt x="118" y="211"/>
                    </a:lnTo>
                    <a:lnTo>
                      <a:pt x="118" y="209"/>
                    </a:lnTo>
                    <a:lnTo>
                      <a:pt x="118" y="199"/>
                    </a:lnTo>
                    <a:lnTo>
                      <a:pt x="117" y="185"/>
                    </a:lnTo>
                    <a:lnTo>
                      <a:pt x="117" y="183"/>
                    </a:lnTo>
                    <a:lnTo>
                      <a:pt x="118" y="172"/>
                    </a:lnTo>
                    <a:lnTo>
                      <a:pt x="117" y="167"/>
                    </a:lnTo>
                    <a:lnTo>
                      <a:pt x="117" y="159"/>
                    </a:lnTo>
                    <a:lnTo>
                      <a:pt x="117" y="156"/>
                    </a:lnTo>
                    <a:lnTo>
                      <a:pt x="117" y="154"/>
                    </a:lnTo>
                    <a:lnTo>
                      <a:pt x="117" y="146"/>
                    </a:lnTo>
                    <a:lnTo>
                      <a:pt x="117" y="133"/>
                    </a:lnTo>
                    <a:lnTo>
                      <a:pt x="117" y="127"/>
                    </a:lnTo>
                    <a:lnTo>
                      <a:pt x="117" y="120"/>
                    </a:lnTo>
                    <a:lnTo>
                      <a:pt x="117" y="105"/>
                    </a:lnTo>
                    <a:lnTo>
                      <a:pt x="92" y="107"/>
                    </a:lnTo>
                    <a:lnTo>
                      <a:pt x="91" y="107"/>
                    </a:lnTo>
                    <a:lnTo>
                      <a:pt x="88" y="107"/>
                    </a:lnTo>
                    <a:lnTo>
                      <a:pt x="86" y="107"/>
                    </a:lnTo>
                    <a:lnTo>
                      <a:pt x="84" y="107"/>
                    </a:lnTo>
                    <a:lnTo>
                      <a:pt x="83" y="107"/>
                    </a:lnTo>
                    <a:lnTo>
                      <a:pt x="81" y="107"/>
                    </a:lnTo>
                    <a:lnTo>
                      <a:pt x="80" y="107"/>
                    </a:lnTo>
                    <a:lnTo>
                      <a:pt x="79" y="107"/>
                    </a:lnTo>
                    <a:lnTo>
                      <a:pt x="66" y="107"/>
                    </a:lnTo>
                    <a:lnTo>
                      <a:pt x="65" y="107"/>
                    </a:lnTo>
                    <a:lnTo>
                      <a:pt x="64" y="107"/>
                    </a:lnTo>
                    <a:lnTo>
                      <a:pt x="63" y="107"/>
                    </a:lnTo>
                    <a:lnTo>
                      <a:pt x="54" y="107"/>
                    </a:lnTo>
                    <a:lnTo>
                      <a:pt x="40" y="107"/>
                    </a:lnTo>
                    <a:lnTo>
                      <a:pt x="31" y="107"/>
                    </a:lnTo>
                    <a:lnTo>
                      <a:pt x="27" y="107"/>
                    </a:lnTo>
                    <a:lnTo>
                      <a:pt x="23" y="107"/>
                    </a:lnTo>
                    <a:lnTo>
                      <a:pt x="18" y="107"/>
                    </a:lnTo>
                    <a:lnTo>
                      <a:pt x="14" y="107"/>
                    </a:lnTo>
                    <a:lnTo>
                      <a:pt x="8" y="107"/>
                    </a:lnTo>
                    <a:lnTo>
                      <a:pt x="4" y="107"/>
                    </a:lnTo>
                    <a:lnTo>
                      <a:pt x="2" y="107"/>
                    </a:lnTo>
                    <a:lnTo>
                      <a:pt x="1" y="107"/>
                    </a:lnTo>
                    <a:lnTo>
                      <a:pt x="1" y="104"/>
                    </a:lnTo>
                    <a:lnTo>
                      <a:pt x="1" y="103"/>
                    </a:lnTo>
                    <a:lnTo>
                      <a:pt x="1" y="102"/>
                    </a:lnTo>
                    <a:lnTo>
                      <a:pt x="1" y="101"/>
                    </a:lnTo>
                    <a:lnTo>
                      <a:pt x="1" y="100"/>
                    </a:lnTo>
                    <a:lnTo>
                      <a:pt x="1" y="99"/>
                    </a:lnTo>
                    <a:lnTo>
                      <a:pt x="1" y="97"/>
                    </a:lnTo>
                    <a:lnTo>
                      <a:pt x="1" y="96"/>
                    </a:lnTo>
                    <a:lnTo>
                      <a:pt x="1" y="95"/>
                    </a:lnTo>
                    <a:lnTo>
                      <a:pt x="1" y="94"/>
                    </a:lnTo>
                    <a:lnTo>
                      <a:pt x="1" y="93"/>
                    </a:lnTo>
                    <a:lnTo>
                      <a:pt x="1" y="92"/>
                    </a:lnTo>
                    <a:lnTo>
                      <a:pt x="1" y="89"/>
                    </a:lnTo>
                    <a:lnTo>
                      <a:pt x="1" y="88"/>
                    </a:lnTo>
                    <a:lnTo>
                      <a:pt x="1" y="87"/>
                    </a:lnTo>
                    <a:lnTo>
                      <a:pt x="1" y="86"/>
                    </a:lnTo>
                    <a:lnTo>
                      <a:pt x="1" y="84"/>
                    </a:lnTo>
                    <a:lnTo>
                      <a:pt x="1" y="80"/>
                    </a:lnTo>
                    <a:lnTo>
                      <a:pt x="0" y="80"/>
                    </a:lnTo>
                    <a:lnTo>
                      <a:pt x="0" y="77"/>
                    </a:lnTo>
                    <a:lnTo>
                      <a:pt x="0" y="74"/>
                    </a:lnTo>
                    <a:lnTo>
                      <a:pt x="0" y="72"/>
                    </a:lnTo>
                    <a:lnTo>
                      <a:pt x="0" y="71"/>
                    </a:lnTo>
                    <a:lnTo>
                      <a:pt x="0" y="70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54"/>
                    </a:lnTo>
                    <a:lnTo>
                      <a:pt x="1" y="54"/>
                    </a:lnTo>
                    <a:lnTo>
                      <a:pt x="1" y="53"/>
                    </a:lnTo>
                    <a:lnTo>
                      <a:pt x="1" y="47"/>
                    </a:lnTo>
                    <a:lnTo>
                      <a:pt x="1" y="45"/>
                    </a:lnTo>
                    <a:lnTo>
                      <a:pt x="1" y="43"/>
                    </a:lnTo>
                    <a:lnTo>
                      <a:pt x="1" y="42"/>
                    </a:lnTo>
                    <a:lnTo>
                      <a:pt x="0" y="42"/>
                    </a:lnTo>
                    <a:lnTo>
                      <a:pt x="0" y="41"/>
                    </a:lnTo>
                    <a:lnTo>
                      <a:pt x="0" y="40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3"/>
                    </a:lnTo>
                    <a:lnTo>
                      <a:pt x="0" y="32"/>
                    </a:lnTo>
                    <a:lnTo>
                      <a:pt x="0" y="30"/>
                    </a:lnTo>
                    <a:lnTo>
                      <a:pt x="0" y="29"/>
                    </a:lnTo>
                    <a:lnTo>
                      <a:pt x="0" y="28"/>
                    </a:lnTo>
                    <a:lnTo>
                      <a:pt x="1" y="28"/>
                    </a:lnTo>
                    <a:lnTo>
                      <a:pt x="2" y="28"/>
                    </a:lnTo>
                    <a:lnTo>
                      <a:pt x="3" y="28"/>
                    </a:lnTo>
                    <a:lnTo>
                      <a:pt x="4" y="28"/>
                    </a:lnTo>
                    <a:lnTo>
                      <a:pt x="5" y="28"/>
                    </a:lnTo>
                    <a:lnTo>
                      <a:pt x="6" y="28"/>
                    </a:lnTo>
                    <a:lnTo>
                      <a:pt x="9" y="28"/>
                    </a:lnTo>
                    <a:lnTo>
                      <a:pt x="12" y="28"/>
                    </a:lnTo>
                    <a:lnTo>
                      <a:pt x="13" y="28"/>
                    </a:lnTo>
                    <a:lnTo>
                      <a:pt x="14" y="28"/>
                    </a:lnTo>
                    <a:lnTo>
                      <a:pt x="15" y="28"/>
                    </a:lnTo>
                    <a:lnTo>
                      <a:pt x="18" y="28"/>
                    </a:lnTo>
                    <a:lnTo>
                      <a:pt x="21" y="28"/>
                    </a:lnTo>
                    <a:lnTo>
                      <a:pt x="27" y="28"/>
                    </a:lnTo>
                    <a:lnTo>
                      <a:pt x="32" y="28"/>
                    </a:lnTo>
                    <a:lnTo>
                      <a:pt x="35" y="28"/>
                    </a:lnTo>
                    <a:lnTo>
                      <a:pt x="40" y="28"/>
                    </a:lnTo>
                    <a:lnTo>
                      <a:pt x="41" y="28"/>
                    </a:lnTo>
                    <a:lnTo>
                      <a:pt x="44" y="28"/>
                    </a:lnTo>
                    <a:lnTo>
                      <a:pt x="45" y="28"/>
                    </a:lnTo>
                    <a:lnTo>
                      <a:pt x="46" y="28"/>
                    </a:lnTo>
                    <a:lnTo>
                      <a:pt x="48" y="28"/>
                    </a:lnTo>
                    <a:lnTo>
                      <a:pt x="49" y="28"/>
                    </a:lnTo>
                    <a:lnTo>
                      <a:pt x="51" y="28"/>
                    </a:lnTo>
                    <a:lnTo>
                      <a:pt x="53" y="28"/>
                    </a:lnTo>
                    <a:lnTo>
                      <a:pt x="54" y="28"/>
                    </a:lnTo>
                    <a:lnTo>
                      <a:pt x="56" y="28"/>
                    </a:lnTo>
                    <a:lnTo>
                      <a:pt x="58" y="28"/>
                    </a:lnTo>
                    <a:lnTo>
                      <a:pt x="60" y="28"/>
                    </a:lnTo>
                    <a:lnTo>
                      <a:pt x="61" y="28"/>
                    </a:lnTo>
                    <a:lnTo>
                      <a:pt x="62" y="28"/>
                    </a:lnTo>
                    <a:lnTo>
                      <a:pt x="65" y="28"/>
                    </a:lnTo>
                    <a:lnTo>
                      <a:pt x="69" y="28"/>
                    </a:lnTo>
                    <a:lnTo>
                      <a:pt x="71" y="28"/>
                    </a:lnTo>
                    <a:lnTo>
                      <a:pt x="72" y="28"/>
                    </a:lnTo>
                    <a:lnTo>
                      <a:pt x="73" y="28"/>
                    </a:lnTo>
                    <a:lnTo>
                      <a:pt x="74" y="28"/>
                    </a:lnTo>
                    <a:lnTo>
                      <a:pt x="77" y="28"/>
                    </a:lnTo>
                    <a:lnTo>
                      <a:pt x="79" y="28"/>
                    </a:lnTo>
                    <a:lnTo>
                      <a:pt x="84" y="28"/>
                    </a:lnTo>
                    <a:lnTo>
                      <a:pt x="88" y="28"/>
                    </a:lnTo>
                    <a:lnTo>
                      <a:pt x="90" y="28"/>
                    </a:lnTo>
                    <a:lnTo>
                      <a:pt x="91" y="28"/>
                    </a:lnTo>
                    <a:lnTo>
                      <a:pt x="92" y="28"/>
                    </a:lnTo>
                    <a:lnTo>
                      <a:pt x="94" y="28"/>
                    </a:lnTo>
                    <a:lnTo>
                      <a:pt x="96" y="28"/>
                    </a:lnTo>
                    <a:lnTo>
                      <a:pt x="98" y="28"/>
                    </a:lnTo>
                    <a:lnTo>
                      <a:pt x="101" y="28"/>
                    </a:lnTo>
                    <a:lnTo>
                      <a:pt x="104" y="28"/>
                    </a:lnTo>
                    <a:lnTo>
                      <a:pt x="106" y="28"/>
                    </a:lnTo>
                    <a:lnTo>
                      <a:pt x="112" y="28"/>
                    </a:lnTo>
                    <a:lnTo>
                      <a:pt x="114" y="28"/>
                    </a:lnTo>
                    <a:lnTo>
                      <a:pt x="116" y="28"/>
                    </a:lnTo>
                    <a:lnTo>
                      <a:pt x="117" y="28"/>
                    </a:lnTo>
                    <a:lnTo>
                      <a:pt x="118" y="28"/>
                    </a:lnTo>
                    <a:lnTo>
                      <a:pt x="120" y="28"/>
                    </a:lnTo>
                    <a:lnTo>
                      <a:pt x="123" y="28"/>
                    </a:lnTo>
                    <a:lnTo>
                      <a:pt x="124" y="28"/>
                    </a:lnTo>
                    <a:lnTo>
                      <a:pt x="125" y="28"/>
                    </a:lnTo>
                    <a:lnTo>
                      <a:pt x="127" y="28"/>
                    </a:lnTo>
                    <a:lnTo>
                      <a:pt x="129" y="28"/>
                    </a:lnTo>
                    <a:lnTo>
                      <a:pt x="130" y="28"/>
                    </a:lnTo>
                    <a:lnTo>
                      <a:pt x="131" y="28"/>
                    </a:lnTo>
                    <a:lnTo>
                      <a:pt x="132" y="27"/>
                    </a:lnTo>
                    <a:lnTo>
                      <a:pt x="136" y="27"/>
                    </a:lnTo>
                    <a:lnTo>
                      <a:pt x="139" y="27"/>
                    </a:lnTo>
                    <a:lnTo>
                      <a:pt x="140" y="27"/>
                    </a:lnTo>
                    <a:lnTo>
                      <a:pt x="143" y="27"/>
                    </a:lnTo>
                    <a:lnTo>
                      <a:pt x="144" y="27"/>
                    </a:lnTo>
                    <a:lnTo>
                      <a:pt x="147" y="27"/>
                    </a:lnTo>
                    <a:lnTo>
                      <a:pt x="148" y="27"/>
                    </a:lnTo>
                    <a:lnTo>
                      <a:pt x="149" y="27"/>
                    </a:lnTo>
                    <a:lnTo>
                      <a:pt x="152" y="27"/>
                    </a:lnTo>
                    <a:lnTo>
                      <a:pt x="157" y="27"/>
                    </a:lnTo>
                    <a:lnTo>
                      <a:pt x="159" y="27"/>
                    </a:lnTo>
                    <a:lnTo>
                      <a:pt x="161" y="27"/>
                    </a:lnTo>
                    <a:lnTo>
                      <a:pt x="164" y="27"/>
                    </a:lnTo>
                    <a:lnTo>
                      <a:pt x="165" y="27"/>
                    </a:lnTo>
                    <a:lnTo>
                      <a:pt x="168" y="27"/>
                    </a:lnTo>
                    <a:lnTo>
                      <a:pt x="169" y="27"/>
                    </a:lnTo>
                    <a:lnTo>
                      <a:pt x="176" y="27"/>
                    </a:lnTo>
                    <a:lnTo>
                      <a:pt x="178" y="27"/>
                    </a:lnTo>
                    <a:lnTo>
                      <a:pt x="179" y="27"/>
                    </a:lnTo>
                    <a:lnTo>
                      <a:pt x="182" y="27"/>
                    </a:lnTo>
                    <a:lnTo>
                      <a:pt x="183" y="27"/>
                    </a:lnTo>
                    <a:lnTo>
                      <a:pt x="185" y="27"/>
                    </a:lnTo>
                    <a:lnTo>
                      <a:pt x="186" y="27"/>
                    </a:lnTo>
                    <a:lnTo>
                      <a:pt x="191" y="27"/>
                    </a:lnTo>
                    <a:lnTo>
                      <a:pt x="194" y="27"/>
                    </a:lnTo>
                    <a:lnTo>
                      <a:pt x="201" y="27"/>
                    </a:lnTo>
                    <a:lnTo>
                      <a:pt x="204" y="27"/>
                    </a:lnTo>
                    <a:lnTo>
                      <a:pt x="208" y="27"/>
                    </a:lnTo>
                    <a:lnTo>
                      <a:pt x="209" y="27"/>
                    </a:lnTo>
                    <a:lnTo>
                      <a:pt x="211" y="27"/>
                    </a:lnTo>
                    <a:lnTo>
                      <a:pt x="215" y="27"/>
                    </a:lnTo>
                    <a:lnTo>
                      <a:pt x="216" y="27"/>
                    </a:lnTo>
                    <a:lnTo>
                      <a:pt x="217" y="27"/>
                    </a:lnTo>
                    <a:lnTo>
                      <a:pt x="220" y="27"/>
                    </a:lnTo>
                    <a:lnTo>
                      <a:pt x="224" y="27"/>
                    </a:lnTo>
                    <a:lnTo>
                      <a:pt x="225" y="27"/>
                    </a:lnTo>
                    <a:lnTo>
                      <a:pt x="226" y="27"/>
                    </a:lnTo>
                    <a:lnTo>
                      <a:pt x="226" y="26"/>
                    </a:lnTo>
                    <a:lnTo>
                      <a:pt x="228" y="25"/>
                    </a:lnTo>
                    <a:lnTo>
                      <a:pt x="229" y="25"/>
                    </a:lnTo>
                    <a:lnTo>
                      <a:pt x="229" y="24"/>
                    </a:lnTo>
                    <a:lnTo>
                      <a:pt x="230" y="24"/>
                    </a:lnTo>
                    <a:lnTo>
                      <a:pt x="231" y="24"/>
                    </a:lnTo>
                    <a:lnTo>
                      <a:pt x="233" y="24"/>
                    </a:lnTo>
                    <a:lnTo>
                      <a:pt x="234" y="25"/>
                    </a:lnTo>
                    <a:lnTo>
                      <a:pt x="235" y="25"/>
                    </a:lnTo>
                    <a:lnTo>
                      <a:pt x="237" y="26"/>
                    </a:lnTo>
                    <a:lnTo>
                      <a:pt x="237" y="27"/>
                    </a:lnTo>
                    <a:lnTo>
                      <a:pt x="238" y="27"/>
                    </a:lnTo>
                    <a:lnTo>
                      <a:pt x="239" y="27"/>
                    </a:lnTo>
                    <a:lnTo>
                      <a:pt x="242" y="27"/>
                    </a:lnTo>
                    <a:lnTo>
                      <a:pt x="246" y="27"/>
                    </a:lnTo>
                    <a:lnTo>
                      <a:pt x="248" y="27"/>
                    </a:lnTo>
                    <a:lnTo>
                      <a:pt x="250" y="27"/>
                    </a:lnTo>
                    <a:lnTo>
                      <a:pt x="252" y="27"/>
                    </a:lnTo>
                    <a:lnTo>
                      <a:pt x="253" y="27"/>
                    </a:lnTo>
                    <a:lnTo>
                      <a:pt x="255" y="27"/>
                    </a:lnTo>
                    <a:lnTo>
                      <a:pt x="258" y="27"/>
                    </a:lnTo>
                    <a:lnTo>
                      <a:pt x="259" y="27"/>
                    </a:lnTo>
                    <a:lnTo>
                      <a:pt x="260" y="27"/>
                    </a:lnTo>
                    <a:lnTo>
                      <a:pt x="262" y="27"/>
                    </a:lnTo>
                    <a:lnTo>
                      <a:pt x="265" y="27"/>
                    </a:lnTo>
                    <a:lnTo>
                      <a:pt x="267" y="27"/>
                    </a:lnTo>
                    <a:lnTo>
                      <a:pt x="268" y="27"/>
                    </a:lnTo>
                    <a:lnTo>
                      <a:pt x="269" y="27"/>
                    </a:lnTo>
                    <a:lnTo>
                      <a:pt x="270" y="27"/>
                    </a:lnTo>
                    <a:lnTo>
                      <a:pt x="271" y="27"/>
                    </a:lnTo>
                    <a:lnTo>
                      <a:pt x="272" y="27"/>
                    </a:lnTo>
                    <a:lnTo>
                      <a:pt x="276" y="27"/>
                    </a:lnTo>
                    <a:lnTo>
                      <a:pt x="278" y="27"/>
                    </a:lnTo>
                    <a:lnTo>
                      <a:pt x="281" y="27"/>
                    </a:lnTo>
                    <a:lnTo>
                      <a:pt x="284" y="27"/>
                    </a:lnTo>
                    <a:lnTo>
                      <a:pt x="285" y="27"/>
                    </a:lnTo>
                    <a:lnTo>
                      <a:pt x="288" y="27"/>
                    </a:lnTo>
                    <a:lnTo>
                      <a:pt x="289" y="27"/>
                    </a:lnTo>
                    <a:lnTo>
                      <a:pt x="290" y="27"/>
                    </a:lnTo>
                    <a:lnTo>
                      <a:pt x="293" y="27"/>
                    </a:lnTo>
                    <a:lnTo>
                      <a:pt x="297" y="27"/>
                    </a:lnTo>
                    <a:lnTo>
                      <a:pt x="302" y="27"/>
                    </a:lnTo>
                    <a:lnTo>
                      <a:pt x="305" y="27"/>
                    </a:lnTo>
                    <a:lnTo>
                      <a:pt x="307" y="26"/>
                    </a:lnTo>
                    <a:lnTo>
                      <a:pt x="308" y="26"/>
                    </a:lnTo>
                    <a:lnTo>
                      <a:pt x="311" y="26"/>
                    </a:lnTo>
                    <a:lnTo>
                      <a:pt x="312" y="26"/>
                    </a:lnTo>
                    <a:lnTo>
                      <a:pt x="313" y="26"/>
                    </a:lnTo>
                    <a:lnTo>
                      <a:pt x="314" y="26"/>
                    </a:lnTo>
                    <a:lnTo>
                      <a:pt x="315" y="26"/>
                    </a:lnTo>
                    <a:lnTo>
                      <a:pt x="316" y="26"/>
                    </a:lnTo>
                    <a:lnTo>
                      <a:pt x="317" y="26"/>
                    </a:lnTo>
                    <a:lnTo>
                      <a:pt x="319" y="26"/>
                    </a:lnTo>
                    <a:lnTo>
                      <a:pt x="320" y="26"/>
                    </a:lnTo>
                    <a:lnTo>
                      <a:pt x="322" y="26"/>
                    </a:lnTo>
                    <a:lnTo>
                      <a:pt x="325" y="26"/>
                    </a:lnTo>
                    <a:lnTo>
                      <a:pt x="327" y="26"/>
                    </a:lnTo>
                    <a:lnTo>
                      <a:pt x="329" y="26"/>
                    </a:lnTo>
                    <a:lnTo>
                      <a:pt x="332" y="26"/>
                    </a:lnTo>
                    <a:lnTo>
                      <a:pt x="333" y="26"/>
                    </a:lnTo>
                    <a:lnTo>
                      <a:pt x="334" y="26"/>
                    </a:lnTo>
                    <a:lnTo>
                      <a:pt x="336" y="26"/>
                    </a:lnTo>
                    <a:lnTo>
                      <a:pt x="337" y="26"/>
                    </a:lnTo>
                    <a:lnTo>
                      <a:pt x="338" y="26"/>
                    </a:lnTo>
                    <a:lnTo>
                      <a:pt x="339" y="26"/>
                    </a:lnTo>
                    <a:lnTo>
                      <a:pt x="342" y="26"/>
                    </a:lnTo>
                    <a:lnTo>
                      <a:pt x="343" y="26"/>
                    </a:lnTo>
                    <a:lnTo>
                      <a:pt x="345" y="26"/>
                    </a:lnTo>
                    <a:lnTo>
                      <a:pt x="346" y="26"/>
                    </a:lnTo>
                    <a:lnTo>
                      <a:pt x="347" y="26"/>
                    </a:lnTo>
                    <a:lnTo>
                      <a:pt x="348" y="26"/>
                    </a:lnTo>
                    <a:lnTo>
                      <a:pt x="350" y="26"/>
                    </a:lnTo>
                    <a:lnTo>
                      <a:pt x="351" y="26"/>
                    </a:lnTo>
                    <a:lnTo>
                      <a:pt x="354" y="26"/>
                    </a:lnTo>
                    <a:lnTo>
                      <a:pt x="355" y="26"/>
                    </a:lnTo>
                    <a:lnTo>
                      <a:pt x="356" y="26"/>
                    </a:lnTo>
                    <a:lnTo>
                      <a:pt x="359" y="26"/>
                    </a:lnTo>
                    <a:lnTo>
                      <a:pt x="360" y="26"/>
                    </a:lnTo>
                    <a:lnTo>
                      <a:pt x="362" y="26"/>
                    </a:lnTo>
                    <a:lnTo>
                      <a:pt x="363" y="26"/>
                    </a:lnTo>
                    <a:lnTo>
                      <a:pt x="364" y="26"/>
                    </a:lnTo>
                    <a:lnTo>
                      <a:pt x="367" y="26"/>
                    </a:lnTo>
                    <a:lnTo>
                      <a:pt x="368" y="26"/>
                    </a:lnTo>
                    <a:lnTo>
                      <a:pt x="369" y="26"/>
                    </a:lnTo>
                    <a:lnTo>
                      <a:pt x="371" y="26"/>
                    </a:lnTo>
                    <a:lnTo>
                      <a:pt x="372" y="26"/>
                    </a:lnTo>
                    <a:lnTo>
                      <a:pt x="373" y="26"/>
                    </a:lnTo>
                    <a:lnTo>
                      <a:pt x="374" y="26"/>
                    </a:lnTo>
                    <a:lnTo>
                      <a:pt x="376" y="26"/>
                    </a:lnTo>
                    <a:lnTo>
                      <a:pt x="380" y="26"/>
                    </a:lnTo>
                    <a:lnTo>
                      <a:pt x="381" y="26"/>
                    </a:lnTo>
                    <a:lnTo>
                      <a:pt x="382" y="26"/>
                    </a:lnTo>
                    <a:lnTo>
                      <a:pt x="386" y="26"/>
                    </a:lnTo>
                    <a:lnTo>
                      <a:pt x="388" y="26"/>
                    </a:lnTo>
                    <a:lnTo>
                      <a:pt x="390" y="26"/>
                    </a:lnTo>
                    <a:lnTo>
                      <a:pt x="391" y="26"/>
                    </a:lnTo>
                    <a:lnTo>
                      <a:pt x="392" y="26"/>
                    </a:lnTo>
                    <a:lnTo>
                      <a:pt x="396" y="26"/>
                    </a:lnTo>
                    <a:lnTo>
                      <a:pt x="399" y="26"/>
                    </a:lnTo>
                    <a:lnTo>
                      <a:pt x="402" y="26"/>
                    </a:lnTo>
                    <a:lnTo>
                      <a:pt x="406" y="26"/>
                    </a:lnTo>
                    <a:lnTo>
                      <a:pt x="410" y="26"/>
                    </a:lnTo>
                    <a:lnTo>
                      <a:pt x="411" y="26"/>
                    </a:lnTo>
                    <a:lnTo>
                      <a:pt x="414" y="26"/>
                    </a:lnTo>
                    <a:lnTo>
                      <a:pt x="415" y="26"/>
                    </a:lnTo>
                    <a:lnTo>
                      <a:pt x="416" y="26"/>
                    </a:lnTo>
                    <a:lnTo>
                      <a:pt x="417" y="26"/>
                    </a:lnTo>
                    <a:lnTo>
                      <a:pt x="418" y="26"/>
                    </a:lnTo>
                    <a:lnTo>
                      <a:pt x="424" y="26"/>
                    </a:lnTo>
                    <a:lnTo>
                      <a:pt x="424" y="25"/>
                    </a:lnTo>
                    <a:lnTo>
                      <a:pt x="424" y="24"/>
                    </a:lnTo>
                    <a:lnTo>
                      <a:pt x="424" y="22"/>
                    </a:lnTo>
                    <a:lnTo>
                      <a:pt x="424" y="20"/>
                    </a:lnTo>
                    <a:lnTo>
                      <a:pt x="424" y="17"/>
                    </a:lnTo>
                    <a:lnTo>
                      <a:pt x="424" y="16"/>
                    </a:lnTo>
                    <a:lnTo>
                      <a:pt x="424" y="12"/>
                    </a:lnTo>
                    <a:lnTo>
                      <a:pt x="424" y="4"/>
                    </a:lnTo>
                    <a:lnTo>
                      <a:pt x="424" y="2"/>
                    </a:lnTo>
                    <a:lnTo>
                      <a:pt x="424" y="1"/>
                    </a:lnTo>
                    <a:lnTo>
                      <a:pt x="424" y="0"/>
                    </a:lnTo>
                    <a:lnTo>
                      <a:pt x="432" y="0"/>
                    </a:lnTo>
                    <a:lnTo>
                      <a:pt x="434" y="0"/>
                    </a:lnTo>
                    <a:lnTo>
                      <a:pt x="435" y="0"/>
                    </a:lnTo>
                    <a:lnTo>
                      <a:pt x="436" y="0"/>
                    </a:lnTo>
                    <a:lnTo>
                      <a:pt x="444" y="0"/>
                    </a:lnTo>
                    <a:lnTo>
                      <a:pt x="449" y="0"/>
                    </a:lnTo>
                    <a:lnTo>
                      <a:pt x="450" y="0"/>
                    </a:lnTo>
                    <a:lnTo>
                      <a:pt x="452" y="0"/>
                    </a:lnTo>
                    <a:lnTo>
                      <a:pt x="454" y="0"/>
                    </a:lnTo>
                    <a:lnTo>
                      <a:pt x="455" y="0"/>
                    </a:lnTo>
                    <a:lnTo>
                      <a:pt x="458" y="0"/>
                    </a:lnTo>
                    <a:lnTo>
                      <a:pt x="460" y="0"/>
                    </a:lnTo>
                    <a:lnTo>
                      <a:pt x="462" y="0"/>
                    </a:lnTo>
                    <a:lnTo>
                      <a:pt x="463" y="0"/>
                    </a:lnTo>
                    <a:lnTo>
                      <a:pt x="466" y="0"/>
                    </a:lnTo>
                    <a:lnTo>
                      <a:pt x="467" y="0"/>
                    </a:lnTo>
                    <a:lnTo>
                      <a:pt x="468" y="0"/>
                    </a:lnTo>
                    <a:lnTo>
                      <a:pt x="475" y="0"/>
                    </a:lnTo>
                    <a:lnTo>
                      <a:pt x="477" y="0"/>
                    </a:lnTo>
                    <a:lnTo>
                      <a:pt x="479" y="0"/>
                    </a:lnTo>
                    <a:lnTo>
                      <a:pt x="483" y="0"/>
                    </a:lnTo>
                    <a:lnTo>
                      <a:pt x="486" y="1"/>
                    </a:lnTo>
                    <a:lnTo>
                      <a:pt x="487" y="1"/>
                    </a:lnTo>
                    <a:lnTo>
                      <a:pt x="488" y="1"/>
                    </a:lnTo>
                    <a:lnTo>
                      <a:pt x="489" y="1"/>
                    </a:lnTo>
                    <a:lnTo>
                      <a:pt x="501" y="1"/>
                    </a:lnTo>
                    <a:lnTo>
                      <a:pt x="501" y="4"/>
                    </a:lnTo>
                    <a:lnTo>
                      <a:pt x="501" y="5"/>
                    </a:lnTo>
                    <a:lnTo>
                      <a:pt x="501" y="7"/>
                    </a:lnTo>
                    <a:lnTo>
                      <a:pt x="501" y="8"/>
                    </a:lnTo>
                    <a:lnTo>
                      <a:pt x="501" y="9"/>
                    </a:lnTo>
                    <a:lnTo>
                      <a:pt x="501" y="10"/>
                    </a:lnTo>
                    <a:lnTo>
                      <a:pt x="501" y="13"/>
                    </a:lnTo>
                    <a:lnTo>
                      <a:pt x="501" y="16"/>
                    </a:lnTo>
                    <a:lnTo>
                      <a:pt x="501" y="26"/>
                    </a:lnTo>
                    <a:lnTo>
                      <a:pt x="501" y="27"/>
                    </a:lnTo>
                    <a:lnTo>
                      <a:pt x="501" y="29"/>
                    </a:lnTo>
                    <a:lnTo>
                      <a:pt x="501" y="30"/>
                    </a:lnTo>
                    <a:lnTo>
                      <a:pt x="501" y="34"/>
                    </a:lnTo>
                    <a:lnTo>
                      <a:pt x="501" y="38"/>
                    </a:lnTo>
                    <a:lnTo>
                      <a:pt x="501" y="40"/>
                    </a:lnTo>
                    <a:lnTo>
                      <a:pt x="501" y="46"/>
                    </a:lnTo>
                    <a:lnTo>
                      <a:pt x="501" y="49"/>
                    </a:lnTo>
                    <a:lnTo>
                      <a:pt x="501" y="50"/>
                    </a:lnTo>
                    <a:lnTo>
                      <a:pt x="501" y="52"/>
                    </a:lnTo>
                    <a:lnTo>
                      <a:pt x="502" y="52"/>
                    </a:lnTo>
                    <a:lnTo>
                      <a:pt x="510" y="52"/>
                    </a:lnTo>
                    <a:lnTo>
                      <a:pt x="512" y="52"/>
                    </a:lnTo>
                    <a:lnTo>
                      <a:pt x="518" y="52"/>
                    </a:lnTo>
                    <a:lnTo>
                      <a:pt x="522" y="52"/>
                    </a:lnTo>
                    <a:lnTo>
                      <a:pt x="528" y="52"/>
                    </a:lnTo>
                    <a:lnTo>
                      <a:pt x="532" y="52"/>
                    </a:lnTo>
                    <a:lnTo>
                      <a:pt x="537" y="52"/>
                    </a:lnTo>
                    <a:lnTo>
                      <a:pt x="540" y="52"/>
                    </a:lnTo>
                    <a:lnTo>
                      <a:pt x="545" y="52"/>
                    </a:lnTo>
                    <a:lnTo>
                      <a:pt x="546" y="52"/>
                    </a:lnTo>
                    <a:lnTo>
                      <a:pt x="548" y="51"/>
                    </a:lnTo>
                    <a:lnTo>
                      <a:pt x="549" y="51"/>
                    </a:lnTo>
                    <a:lnTo>
                      <a:pt x="550" y="51"/>
                    </a:lnTo>
                    <a:lnTo>
                      <a:pt x="553" y="51"/>
                    </a:lnTo>
                    <a:lnTo>
                      <a:pt x="554" y="51"/>
                    </a:lnTo>
                    <a:lnTo>
                      <a:pt x="556" y="51"/>
                    </a:lnTo>
                    <a:lnTo>
                      <a:pt x="557" y="51"/>
                    </a:lnTo>
                    <a:lnTo>
                      <a:pt x="557" y="52"/>
                    </a:lnTo>
                    <a:lnTo>
                      <a:pt x="560" y="52"/>
                    </a:lnTo>
                    <a:lnTo>
                      <a:pt x="561" y="53"/>
                    </a:lnTo>
                    <a:lnTo>
                      <a:pt x="562" y="53"/>
                    </a:lnTo>
                    <a:lnTo>
                      <a:pt x="563" y="53"/>
                    </a:lnTo>
                    <a:lnTo>
                      <a:pt x="564" y="53"/>
                    </a:lnTo>
                    <a:lnTo>
                      <a:pt x="565" y="53"/>
                    </a:lnTo>
                    <a:lnTo>
                      <a:pt x="569" y="53"/>
                    </a:lnTo>
                    <a:lnTo>
                      <a:pt x="570" y="53"/>
                    </a:lnTo>
                    <a:lnTo>
                      <a:pt x="573" y="53"/>
                    </a:lnTo>
                    <a:lnTo>
                      <a:pt x="579" y="53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" name="Freeform 35">
                <a:extLst>
                  <a:ext uri="{FF2B5EF4-FFF2-40B4-BE49-F238E27FC236}">
                    <a16:creationId xmlns:a16="http://schemas.microsoft.com/office/drawing/2014/main" id="{1F854FAB-48DF-6CAF-4DFC-50C685520A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3838" y="465138"/>
                <a:ext cx="993775" cy="1171575"/>
              </a:xfrm>
              <a:custGeom>
                <a:avLst/>
                <a:gdLst>
                  <a:gd name="T0" fmla="*/ 367 w 626"/>
                  <a:gd name="T1" fmla="*/ 175 h 738"/>
                  <a:gd name="T2" fmla="*/ 471 w 626"/>
                  <a:gd name="T3" fmla="*/ 266 h 738"/>
                  <a:gd name="T4" fmla="*/ 626 w 626"/>
                  <a:gd name="T5" fmla="*/ 344 h 738"/>
                  <a:gd name="T6" fmla="*/ 626 w 626"/>
                  <a:gd name="T7" fmla="*/ 404 h 738"/>
                  <a:gd name="T8" fmla="*/ 626 w 626"/>
                  <a:gd name="T9" fmla="*/ 435 h 738"/>
                  <a:gd name="T10" fmla="*/ 600 w 626"/>
                  <a:gd name="T11" fmla="*/ 461 h 738"/>
                  <a:gd name="T12" fmla="*/ 575 w 626"/>
                  <a:gd name="T13" fmla="*/ 476 h 738"/>
                  <a:gd name="T14" fmla="*/ 575 w 626"/>
                  <a:gd name="T15" fmla="*/ 510 h 738"/>
                  <a:gd name="T16" fmla="*/ 575 w 626"/>
                  <a:gd name="T17" fmla="*/ 546 h 738"/>
                  <a:gd name="T18" fmla="*/ 575 w 626"/>
                  <a:gd name="T19" fmla="*/ 588 h 738"/>
                  <a:gd name="T20" fmla="*/ 546 w 626"/>
                  <a:gd name="T21" fmla="*/ 629 h 738"/>
                  <a:gd name="T22" fmla="*/ 490 w 626"/>
                  <a:gd name="T23" fmla="*/ 629 h 738"/>
                  <a:gd name="T24" fmla="*/ 442 w 626"/>
                  <a:gd name="T25" fmla="*/ 629 h 738"/>
                  <a:gd name="T26" fmla="*/ 418 w 626"/>
                  <a:gd name="T27" fmla="*/ 646 h 738"/>
                  <a:gd name="T28" fmla="*/ 393 w 626"/>
                  <a:gd name="T29" fmla="*/ 638 h 738"/>
                  <a:gd name="T30" fmla="*/ 362 w 626"/>
                  <a:gd name="T31" fmla="*/ 629 h 738"/>
                  <a:gd name="T32" fmla="*/ 324 w 626"/>
                  <a:gd name="T33" fmla="*/ 630 h 738"/>
                  <a:gd name="T34" fmla="*/ 299 w 626"/>
                  <a:gd name="T35" fmla="*/ 626 h 738"/>
                  <a:gd name="T36" fmla="*/ 292 w 626"/>
                  <a:gd name="T37" fmla="*/ 655 h 738"/>
                  <a:gd name="T38" fmla="*/ 264 w 626"/>
                  <a:gd name="T39" fmla="*/ 654 h 738"/>
                  <a:gd name="T40" fmla="*/ 239 w 626"/>
                  <a:gd name="T41" fmla="*/ 681 h 738"/>
                  <a:gd name="T42" fmla="*/ 225 w 626"/>
                  <a:gd name="T43" fmla="*/ 696 h 738"/>
                  <a:gd name="T44" fmla="*/ 213 w 626"/>
                  <a:gd name="T45" fmla="*/ 725 h 738"/>
                  <a:gd name="T46" fmla="*/ 173 w 626"/>
                  <a:gd name="T47" fmla="*/ 737 h 738"/>
                  <a:gd name="T48" fmla="*/ 130 w 626"/>
                  <a:gd name="T49" fmla="*/ 738 h 738"/>
                  <a:gd name="T50" fmla="*/ 87 w 626"/>
                  <a:gd name="T51" fmla="*/ 735 h 738"/>
                  <a:gd name="T52" fmla="*/ 75 w 626"/>
                  <a:gd name="T53" fmla="*/ 712 h 738"/>
                  <a:gd name="T54" fmla="*/ 54 w 626"/>
                  <a:gd name="T55" fmla="*/ 686 h 738"/>
                  <a:gd name="T56" fmla="*/ 10 w 626"/>
                  <a:gd name="T57" fmla="*/ 685 h 738"/>
                  <a:gd name="T58" fmla="*/ 7 w 626"/>
                  <a:gd name="T59" fmla="*/ 678 h 738"/>
                  <a:gd name="T60" fmla="*/ 18 w 626"/>
                  <a:gd name="T61" fmla="*/ 655 h 738"/>
                  <a:gd name="T62" fmla="*/ 26 w 626"/>
                  <a:gd name="T63" fmla="*/ 634 h 738"/>
                  <a:gd name="T64" fmla="*/ 17 w 626"/>
                  <a:gd name="T65" fmla="*/ 609 h 738"/>
                  <a:gd name="T66" fmla="*/ 35 w 626"/>
                  <a:gd name="T67" fmla="*/ 577 h 738"/>
                  <a:gd name="T68" fmla="*/ 49 w 626"/>
                  <a:gd name="T69" fmla="*/ 540 h 738"/>
                  <a:gd name="T70" fmla="*/ 49 w 626"/>
                  <a:gd name="T71" fmla="*/ 516 h 738"/>
                  <a:gd name="T72" fmla="*/ 54 w 626"/>
                  <a:gd name="T73" fmla="*/ 491 h 738"/>
                  <a:gd name="T74" fmla="*/ 45 w 626"/>
                  <a:gd name="T75" fmla="*/ 468 h 738"/>
                  <a:gd name="T76" fmla="*/ 47 w 626"/>
                  <a:gd name="T77" fmla="*/ 440 h 738"/>
                  <a:gd name="T78" fmla="*/ 50 w 626"/>
                  <a:gd name="T79" fmla="*/ 412 h 738"/>
                  <a:gd name="T80" fmla="*/ 52 w 626"/>
                  <a:gd name="T81" fmla="*/ 388 h 738"/>
                  <a:gd name="T82" fmla="*/ 68 w 626"/>
                  <a:gd name="T83" fmla="*/ 368 h 738"/>
                  <a:gd name="T84" fmla="*/ 63 w 626"/>
                  <a:gd name="T85" fmla="*/ 349 h 738"/>
                  <a:gd name="T86" fmla="*/ 62 w 626"/>
                  <a:gd name="T87" fmla="*/ 326 h 738"/>
                  <a:gd name="T88" fmla="*/ 54 w 626"/>
                  <a:gd name="T89" fmla="*/ 302 h 738"/>
                  <a:gd name="T90" fmla="*/ 67 w 626"/>
                  <a:gd name="T91" fmla="*/ 271 h 738"/>
                  <a:gd name="T92" fmla="*/ 101 w 626"/>
                  <a:gd name="T93" fmla="*/ 258 h 738"/>
                  <a:gd name="T94" fmla="*/ 114 w 626"/>
                  <a:gd name="T95" fmla="*/ 231 h 738"/>
                  <a:gd name="T96" fmla="*/ 108 w 626"/>
                  <a:gd name="T97" fmla="*/ 177 h 738"/>
                  <a:gd name="T98" fmla="*/ 126 w 626"/>
                  <a:gd name="T99" fmla="*/ 168 h 738"/>
                  <a:gd name="T100" fmla="*/ 142 w 626"/>
                  <a:gd name="T101" fmla="*/ 155 h 738"/>
                  <a:gd name="T102" fmla="*/ 157 w 626"/>
                  <a:gd name="T103" fmla="*/ 141 h 738"/>
                  <a:gd name="T104" fmla="*/ 175 w 626"/>
                  <a:gd name="T105" fmla="*/ 127 h 738"/>
                  <a:gd name="T106" fmla="*/ 177 w 626"/>
                  <a:gd name="T107" fmla="*/ 105 h 738"/>
                  <a:gd name="T108" fmla="*/ 188 w 626"/>
                  <a:gd name="T109" fmla="*/ 89 h 738"/>
                  <a:gd name="T110" fmla="*/ 191 w 626"/>
                  <a:gd name="T111" fmla="*/ 69 h 738"/>
                  <a:gd name="T112" fmla="*/ 208 w 626"/>
                  <a:gd name="T113" fmla="*/ 56 h 738"/>
                  <a:gd name="T114" fmla="*/ 223 w 626"/>
                  <a:gd name="T115" fmla="*/ 57 h 738"/>
                  <a:gd name="T116" fmla="*/ 218 w 626"/>
                  <a:gd name="T117" fmla="*/ 36 h 738"/>
                  <a:gd name="T118" fmla="*/ 231 w 626"/>
                  <a:gd name="T119" fmla="*/ 15 h 738"/>
                  <a:gd name="T120" fmla="*/ 223 w 626"/>
                  <a:gd name="T121" fmla="*/ 11 h 738"/>
                  <a:gd name="T122" fmla="*/ 239 w 626"/>
                  <a:gd name="T123" fmla="*/ 3 h 738"/>
                  <a:gd name="T124" fmla="*/ 338 w 626"/>
                  <a:gd name="T125" fmla="*/ 16 h 7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626" h="738">
                    <a:moveTo>
                      <a:pt x="367" y="20"/>
                    </a:moveTo>
                    <a:lnTo>
                      <a:pt x="368" y="20"/>
                    </a:lnTo>
                    <a:lnTo>
                      <a:pt x="368" y="25"/>
                    </a:lnTo>
                    <a:lnTo>
                      <a:pt x="368" y="31"/>
                    </a:lnTo>
                    <a:lnTo>
                      <a:pt x="368" y="34"/>
                    </a:lnTo>
                    <a:lnTo>
                      <a:pt x="368" y="38"/>
                    </a:lnTo>
                    <a:lnTo>
                      <a:pt x="368" y="41"/>
                    </a:lnTo>
                    <a:lnTo>
                      <a:pt x="368" y="47"/>
                    </a:lnTo>
                    <a:lnTo>
                      <a:pt x="368" y="66"/>
                    </a:lnTo>
                    <a:lnTo>
                      <a:pt x="368" y="88"/>
                    </a:lnTo>
                    <a:lnTo>
                      <a:pt x="368" y="106"/>
                    </a:lnTo>
                    <a:lnTo>
                      <a:pt x="368" y="108"/>
                    </a:lnTo>
                    <a:lnTo>
                      <a:pt x="368" y="116"/>
                    </a:lnTo>
                    <a:lnTo>
                      <a:pt x="368" y="131"/>
                    </a:lnTo>
                    <a:lnTo>
                      <a:pt x="368" y="132"/>
                    </a:lnTo>
                    <a:lnTo>
                      <a:pt x="368" y="133"/>
                    </a:lnTo>
                    <a:lnTo>
                      <a:pt x="368" y="135"/>
                    </a:lnTo>
                    <a:lnTo>
                      <a:pt x="368" y="139"/>
                    </a:lnTo>
                    <a:lnTo>
                      <a:pt x="368" y="162"/>
                    </a:lnTo>
                    <a:lnTo>
                      <a:pt x="368" y="165"/>
                    </a:lnTo>
                    <a:lnTo>
                      <a:pt x="367" y="170"/>
                    </a:lnTo>
                    <a:lnTo>
                      <a:pt x="367" y="175"/>
                    </a:lnTo>
                    <a:lnTo>
                      <a:pt x="367" y="176"/>
                    </a:lnTo>
                    <a:lnTo>
                      <a:pt x="367" y="187"/>
                    </a:lnTo>
                    <a:lnTo>
                      <a:pt x="367" y="210"/>
                    </a:lnTo>
                    <a:lnTo>
                      <a:pt x="367" y="211"/>
                    </a:lnTo>
                    <a:lnTo>
                      <a:pt x="367" y="254"/>
                    </a:lnTo>
                    <a:lnTo>
                      <a:pt x="367" y="265"/>
                    </a:lnTo>
                    <a:lnTo>
                      <a:pt x="373" y="265"/>
                    </a:lnTo>
                    <a:lnTo>
                      <a:pt x="382" y="265"/>
                    </a:lnTo>
                    <a:lnTo>
                      <a:pt x="384" y="265"/>
                    </a:lnTo>
                    <a:lnTo>
                      <a:pt x="388" y="265"/>
                    </a:lnTo>
                    <a:lnTo>
                      <a:pt x="390" y="266"/>
                    </a:lnTo>
                    <a:lnTo>
                      <a:pt x="392" y="266"/>
                    </a:lnTo>
                    <a:lnTo>
                      <a:pt x="396" y="266"/>
                    </a:lnTo>
                    <a:lnTo>
                      <a:pt x="399" y="266"/>
                    </a:lnTo>
                    <a:lnTo>
                      <a:pt x="406" y="266"/>
                    </a:lnTo>
                    <a:lnTo>
                      <a:pt x="414" y="266"/>
                    </a:lnTo>
                    <a:lnTo>
                      <a:pt x="419" y="266"/>
                    </a:lnTo>
                    <a:lnTo>
                      <a:pt x="450" y="266"/>
                    </a:lnTo>
                    <a:lnTo>
                      <a:pt x="463" y="266"/>
                    </a:lnTo>
                    <a:lnTo>
                      <a:pt x="464" y="266"/>
                    </a:lnTo>
                    <a:lnTo>
                      <a:pt x="467" y="266"/>
                    </a:lnTo>
                    <a:lnTo>
                      <a:pt x="471" y="266"/>
                    </a:lnTo>
                    <a:lnTo>
                      <a:pt x="473" y="266"/>
                    </a:lnTo>
                    <a:lnTo>
                      <a:pt x="483" y="266"/>
                    </a:lnTo>
                    <a:lnTo>
                      <a:pt x="489" y="266"/>
                    </a:lnTo>
                    <a:lnTo>
                      <a:pt x="506" y="266"/>
                    </a:lnTo>
                    <a:lnTo>
                      <a:pt x="506" y="267"/>
                    </a:lnTo>
                    <a:lnTo>
                      <a:pt x="507" y="267"/>
                    </a:lnTo>
                    <a:lnTo>
                      <a:pt x="507" y="266"/>
                    </a:lnTo>
                    <a:lnTo>
                      <a:pt x="519" y="266"/>
                    </a:lnTo>
                    <a:lnTo>
                      <a:pt x="546" y="267"/>
                    </a:lnTo>
                    <a:lnTo>
                      <a:pt x="549" y="267"/>
                    </a:lnTo>
                    <a:lnTo>
                      <a:pt x="566" y="267"/>
                    </a:lnTo>
                    <a:lnTo>
                      <a:pt x="580" y="267"/>
                    </a:lnTo>
                    <a:lnTo>
                      <a:pt x="583" y="267"/>
                    </a:lnTo>
                    <a:lnTo>
                      <a:pt x="585" y="267"/>
                    </a:lnTo>
                    <a:lnTo>
                      <a:pt x="613" y="267"/>
                    </a:lnTo>
                    <a:lnTo>
                      <a:pt x="626" y="267"/>
                    </a:lnTo>
                    <a:lnTo>
                      <a:pt x="626" y="284"/>
                    </a:lnTo>
                    <a:lnTo>
                      <a:pt x="626" y="312"/>
                    </a:lnTo>
                    <a:lnTo>
                      <a:pt x="626" y="328"/>
                    </a:lnTo>
                    <a:lnTo>
                      <a:pt x="626" y="340"/>
                    </a:lnTo>
                    <a:lnTo>
                      <a:pt x="626" y="342"/>
                    </a:lnTo>
                    <a:lnTo>
                      <a:pt x="626" y="344"/>
                    </a:lnTo>
                    <a:lnTo>
                      <a:pt x="626" y="348"/>
                    </a:lnTo>
                    <a:lnTo>
                      <a:pt x="626" y="352"/>
                    </a:lnTo>
                    <a:lnTo>
                      <a:pt x="626" y="353"/>
                    </a:lnTo>
                    <a:lnTo>
                      <a:pt x="626" y="359"/>
                    </a:lnTo>
                    <a:lnTo>
                      <a:pt x="626" y="362"/>
                    </a:lnTo>
                    <a:lnTo>
                      <a:pt x="626" y="368"/>
                    </a:lnTo>
                    <a:lnTo>
                      <a:pt x="626" y="371"/>
                    </a:lnTo>
                    <a:lnTo>
                      <a:pt x="626" y="374"/>
                    </a:lnTo>
                    <a:lnTo>
                      <a:pt x="626" y="377"/>
                    </a:lnTo>
                    <a:lnTo>
                      <a:pt x="626" y="378"/>
                    </a:lnTo>
                    <a:lnTo>
                      <a:pt x="626" y="381"/>
                    </a:lnTo>
                    <a:lnTo>
                      <a:pt x="626" y="382"/>
                    </a:lnTo>
                    <a:lnTo>
                      <a:pt x="626" y="387"/>
                    </a:lnTo>
                    <a:lnTo>
                      <a:pt x="626" y="388"/>
                    </a:lnTo>
                    <a:lnTo>
                      <a:pt x="626" y="391"/>
                    </a:lnTo>
                    <a:lnTo>
                      <a:pt x="626" y="396"/>
                    </a:lnTo>
                    <a:lnTo>
                      <a:pt x="626" y="398"/>
                    </a:lnTo>
                    <a:lnTo>
                      <a:pt x="626" y="399"/>
                    </a:lnTo>
                    <a:lnTo>
                      <a:pt x="626" y="400"/>
                    </a:lnTo>
                    <a:lnTo>
                      <a:pt x="626" y="402"/>
                    </a:lnTo>
                    <a:lnTo>
                      <a:pt x="626" y="403"/>
                    </a:lnTo>
                    <a:lnTo>
                      <a:pt x="626" y="404"/>
                    </a:lnTo>
                    <a:lnTo>
                      <a:pt x="626" y="406"/>
                    </a:lnTo>
                    <a:lnTo>
                      <a:pt x="626" y="407"/>
                    </a:lnTo>
                    <a:lnTo>
                      <a:pt x="626" y="408"/>
                    </a:lnTo>
                    <a:lnTo>
                      <a:pt x="626" y="409"/>
                    </a:lnTo>
                    <a:lnTo>
                      <a:pt x="626" y="410"/>
                    </a:lnTo>
                    <a:lnTo>
                      <a:pt x="626" y="415"/>
                    </a:lnTo>
                    <a:lnTo>
                      <a:pt x="626" y="416"/>
                    </a:lnTo>
                    <a:lnTo>
                      <a:pt x="626" y="417"/>
                    </a:lnTo>
                    <a:lnTo>
                      <a:pt x="626" y="418"/>
                    </a:lnTo>
                    <a:lnTo>
                      <a:pt x="626" y="419"/>
                    </a:lnTo>
                    <a:lnTo>
                      <a:pt x="626" y="420"/>
                    </a:lnTo>
                    <a:lnTo>
                      <a:pt x="626" y="421"/>
                    </a:lnTo>
                    <a:lnTo>
                      <a:pt x="626" y="423"/>
                    </a:lnTo>
                    <a:lnTo>
                      <a:pt x="626" y="424"/>
                    </a:lnTo>
                    <a:lnTo>
                      <a:pt x="626" y="425"/>
                    </a:lnTo>
                    <a:lnTo>
                      <a:pt x="626" y="426"/>
                    </a:lnTo>
                    <a:lnTo>
                      <a:pt x="626" y="427"/>
                    </a:lnTo>
                    <a:lnTo>
                      <a:pt x="626" y="428"/>
                    </a:lnTo>
                    <a:lnTo>
                      <a:pt x="626" y="429"/>
                    </a:lnTo>
                    <a:lnTo>
                      <a:pt x="626" y="430"/>
                    </a:lnTo>
                    <a:lnTo>
                      <a:pt x="626" y="432"/>
                    </a:lnTo>
                    <a:lnTo>
                      <a:pt x="626" y="435"/>
                    </a:lnTo>
                    <a:lnTo>
                      <a:pt x="626" y="443"/>
                    </a:lnTo>
                    <a:lnTo>
                      <a:pt x="626" y="449"/>
                    </a:lnTo>
                    <a:lnTo>
                      <a:pt x="626" y="450"/>
                    </a:lnTo>
                    <a:lnTo>
                      <a:pt x="626" y="451"/>
                    </a:lnTo>
                    <a:lnTo>
                      <a:pt x="626" y="453"/>
                    </a:lnTo>
                    <a:lnTo>
                      <a:pt x="626" y="459"/>
                    </a:lnTo>
                    <a:lnTo>
                      <a:pt x="626" y="461"/>
                    </a:lnTo>
                    <a:lnTo>
                      <a:pt x="625" y="461"/>
                    </a:lnTo>
                    <a:lnTo>
                      <a:pt x="622" y="461"/>
                    </a:lnTo>
                    <a:lnTo>
                      <a:pt x="620" y="461"/>
                    </a:lnTo>
                    <a:lnTo>
                      <a:pt x="619" y="461"/>
                    </a:lnTo>
                    <a:lnTo>
                      <a:pt x="618" y="461"/>
                    </a:lnTo>
                    <a:lnTo>
                      <a:pt x="617" y="461"/>
                    </a:lnTo>
                    <a:lnTo>
                      <a:pt x="615" y="461"/>
                    </a:lnTo>
                    <a:lnTo>
                      <a:pt x="614" y="461"/>
                    </a:lnTo>
                    <a:lnTo>
                      <a:pt x="613" y="461"/>
                    </a:lnTo>
                    <a:lnTo>
                      <a:pt x="612" y="461"/>
                    </a:lnTo>
                    <a:lnTo>
                      <a:pt x="610" y="461"/>
                    </a:lnTo>
                    <a:lnTo>
                      <a:pt x="608" y="461"/>
                    </a:lnTo>
                    <a:lnTo>
                      <a:pt x="606" y="461"/>
                    </a:lnTo>
                    <a:lnTo>
                      <a:pt x="603" y="461"/>
                    </a:lnTo>
                    <a:lnTo>
                      <a:pt x="600" y="461"/>
                    </a:lnTo>
                    <a:lnTo>
                      <a:pt x="596" y="461"/>
                    </a:lnTo>
                    <a:lnTo>
                      <a:pt x="595" y="461"/>
                    </a:lnTo>
                    <a:lnTo>
                      <a:pt x="594" y="461"/>
                    </a:lnTo>
                    <a:lnTo>
                      <a:pt x="593" y="461"/>
                    </a:lnTo>
                    <a:lnTo>
                      <a:pt x="592" y="461"/>
                    </a:lnTo>
                    <a:lnTo>
                      <a:pt x="591" y="461"/>
                    </a:lnTo>
                    <a:lnTo>
                      <a:pt x="589" y="462"/>
                    </a:lnTo>
                    <a:lnTo>
                      <a:pt x="588" y="462"/>
                    </a:lnTo>
                    <a:lnTo>
                      <a:pt x="587" y="462"/>
                    </a:lnTo>
                    <a:lnTo>
                      <a:pt x="586" y="461"/>
                    </a:lnTo>
                    <a:lnTo>
                      <a:pt x="585" y="461"/>
                    </a:lnTo>
                    <a:lnTo>
                      <a:pt x="584" y="461"/>
                    </a:lnTo>
                    <a:lnTo>
                      <a:pt x="582" y="461"/>
                    </a:lnTo>
                    <a:lnTo>
                      <a:pt x="580" y="461"/>
                    </a:lnTo>
                    <a:lnTo>
                      <a:pt x="577" y="461"/>
                    </a:lnTo>
                    <a:lnTo>
                      <a:pt x="576" y="461"/>
                    </a:lnTo>
                    <a:lnTo>
                      <a:pt x="575" y="461"/>
                    </a:lnTo>
                    <a:lnTo>
                      <a:pt x="575" y="466"/>
                    </a:lnTo>
                    <a:lnTo>
                      <a:pt x="575" y="471"/>
                    </a:lnTo>
                    <a:lnTo>
                      <a:pt x="575" y="474"/>
                    </a:lnTo>
                    <a:lnTo>
                      <a:pt x="575" y="475"/>
                    </a:lnTo>
                    <a:lnTo>
                      <a:pt x="575" y="476"/>
                    </a:lnTo>
                    <a:lnTo>
                      <a:pt x="575" y="477"/>
                    </a:lnTo>
                    <a:lnTo>
                      <a:pt x="575" y="479"/>
                    </a:lnTo>
                    <a:lnTo>
                      <a:pt x="575" y="480"/>
                    </a:lnTo>
                    <a:lnTo>
                      <a:pt x="575" y="483"/>
                    </a:lnTo>
                    <a:lnTo>
                      <a:pt x="575" y="485"/>
                    </a:lnTo>
                    <a:lnTo>
                      <a:pt x="575" y="487"/>
                    </a:lnTo>
                    <a:lnTo>
                      <a:pt x="575" y="490"/>
                    </a:lnTo>
                    <a:lnTo>
                      <a:pt x="575" y="491"/>
                    </a:lnTo>
                    <a:lnTo>
                      <a:pt x="575" y="493"/>
                    </a:lnTo>
                    <a:lnTo>
                      <a:pt x="575" y="494"/>
                    </a:lnTo>
                    <a:lnTo>
                      <a:pt x="575" y="496"/>
                    </a:lnTo>
                    <a:lnTo>
                      <a:pt x="575" y="498"/>
                    </a:lnTo>
                    <a:lnTo>
                      <a:pt x="575" y="499"/>
                    </a:lnTo>
                    <a:lnTo>
                      <a:pt x="575" y="500"/>
                    </a:lnTo>
                    <a:lnTo>
                      <a:pt x="575" y="501"/>
                    </a:lnTo>
                    <a:lnTo>
                      <a:pt x="575" y="502"/>
                    </a:lnTo>
                    <a:lnTo>
                      <a:pt x="575" y="504"/>
                    </a:lnTo>
                    <a:lnTo>
                      <a:pt x="575" y="505"/>
                    </a:lnTo>
                    <a:lnTo>
                      <a:pt x="575" y="507"/>
                    </a:lnTo>
                    <a:lnTo>
                      <a:pt x="575" y="508"/>
                    </a:lnTo>
                    <a:lnTo>
                      <a:pt x="575" y="509"/>
                    </a:lnTo>
                    <a:lnTo>
                      <a:pt x="575" y="510"/>
                    </a:lnTo>
                    <a:lnTo>
                      <a:pt x="575" y="512"/>
                    </a:lnTo>
                    <a:lnTo>
                      <a:pt x="575" y="513"/>
                    </a:lnTo>
                    <a:lnTo>
                      <a:pt x="575" y="515"/>
                    </a:lnTo>
                    <a:lnTo>
                      <a:pt x="575" y="516"/>
                    </a:lnTo>
                    <a:lnTo>
                      <a:pt x="575" y="517"/>
                    </a:lnTo>
                    <a:lnTo>
                      <a:pt x="575" y="518"/>
                    </a:lnTo>
                    <a:lnTo>
                      <a:pt x="575" y="520"/>
                    </a:lnTo>
                    <a:lnTo>
                      <a:pt x="575" y="521"/>
                    </a:lnTo>
                    <a:lnTo>
                      <a:pt x="575" y="524"/>
                    </a:lnTo>
                    <a:lnTo>
                      <a:pt x="575" y="527"/>
                    </a:lnTo>
                    <a:lnTo>
                      <a:pt x="575" y="528"/>
                    </a:lnTo>
                    <a:lnTo>
                      <a:pt x="575" y="530"/>
                    </a:lnTo>
                    <a:lnTo>
                      <a:pt x="575" y="532"/>
                    </a:lnTo>
                    <a:lnTo>
                      <a:pt x="575" y="534"/>
                    </a:lnTo>
                    <a:lnTo>
                      <a:pt x="575" y="535"/>
                    </a:lnTo>
                    <a:lnTo>
                      <a:pt x="575" y="536"/>
                    </a:lnTo>
                    <a:lnTo>
                      <a:pt x="575" y="537"/>
                    </a:lnTo>
                    <a:lnTo>
                      <a:pt x="575" y="540"/>
                    </a:lnTo>
                    <a:lnTo>
                      <a:pt x="575" y="542"/>
                    </a:lnTo>
                    <a:lnTo>
                      <a:pt x="575" y="544"/>
                    </a:lnTo>
                    <a:lnTo>
                      <a:pt x="575" y="545"/>
                    </a:lnTo>
                    <a:lnTo>
                      <a:pt x="575" y="546"/>
                    </a:lnTo>
                    <a:lnTo>
                      <a:pt x="575" y="547"/>
                    </a:lnTo>
                    <a:lnTo>
                      <a:pt x="575" y="550"/>
                    </a:lnTo>
                    <a:lnTo>
                      <a:pt x="575" y="551"/>
                    </a:lnTo>
                    <a:lnTo>
                      <a:pt x="575" y="553"/>
                    </a:lnTo>
                    <a:lnTo>
                      <a:pt x="575" y="554"/>
                    </a:lnTo>
                    <a:lnTo>
                      <a:pt x="575" y="558"/>
                    </a:lnTo>
                    <a:lnTo>
                      <a:pt x="575" y="559"/>
                    </a:lnTo>
                    <a:lnTo>
                      <a:pt x="575" y="562"/>
                    </a:lnTo>
                    <a:lnTo>
                      <a:pt x="575" y="563"/>
                    </a:lnTo>
                    <a:lnTo>
                      <a:pt x="575" y="566"/>
                    </a:lnTo>
                    <a:lnTo>
                      <a:pt x="575" y="568"/>
                    </a:lnTo>
                    <a:lnTo>
                      <a:pt x="575" y="569"/>
                    </a:lnTo>
                    <a:lnTo>
                      <a:pt x="575" y="571"/>
                    </a:lnTo>
                    <a:lnTo>
                      <a:pt x="575" y="572"/>
                    </a:lnTo>
                    <a:lnTo>
                      <a:pt x="575" y="576"/>
                    </a:lnTo>
                    <a:lnTo>
                      <a:pt x="575" y="577"/>
                    </a:lnTo>
                    <a:lnTo>
                      <a:pt x="575" y="578"/>
                    </a:lnTo>
                    <a:lnTo>
                      <a:pt x="575" y="579"/>
                    </a:lnTo>
                    <a:lnTo>
                      <a:pt x="575" y="580"/>
                    </a:lnTo>
                    <a:lnTo>
                      <a:pt x="575" y="582"/>
                    </a:lnTo>
                    <a:lnTo>
                      <a:pt x="575" y="583"/>
                    </a:lnTo>
                    <a:lnTo>
                      <a:pt x="575" y="588"/>
                    </a:lnTo>
                    <a:lnTo>
                      <a:pt x="575" y="595"/>
                    </a:lnTo>
                    <a:lnTo>
                      <a:pt x="575" y="597"/>
                    </a:lnTo>
                    <a:lnTo>
                      <a:pt x="575" y="603"/>
                    </a:lnTo>
                    <a:lnTo>
                      <a:pt x="575" y="607"/>
                    </a:lnTo>
                    <a:lnTo>
                      <a:pt x="575" y="610"/>
                    </a:lnTo>
                    <a:lnTo>
                      <a:pt x="575" y="616"/>
                    </a:lnTo>
                    <a:lnTo>
                      <a:pt x="575" y="617"/>
                    </a:lnTo>
                    <a:lnTo>
                      <a:pt x="575" y="620"/>
                    </a:lnTo>
                    <a:lnTo>
                      <a:pt x="575" y="621"/>
                    </a:lnTo>
                    <a:lnTo>
                      <a:pt x="575" y="624"/>
                    </a:lnTo>
                    <a:lnTo>
                      <a:pt x="575" y="626"/>
                    </a:lnTo>
                    <a:lnTo>
                      <a:pt x="575" y="629"/>
                    </a:lnTo>
                    <a:lnTo>
                      <a:pt x="574" y="629"/>
                    </a:lnTo>
                    <a:lnTo>
                      <a:pt x="571" y="629"/>
                    </a:lnTo>
                    <a:lnTo>
                      <a:pt x="570" y="629"/>
                    </a:lnTo>
                    <a:lnTo>
                      <a:pt x="567" y="629"/>
                    </a:lnTo>
                    <a:lnTo>
                      <a:pt x="566" y="629"/>
                    </a:lnTo>
                    <a:lnTo>
                      <a:pt x="562" y="629"/>
                    </a:lnTo>
                    <a:lnTo>
                      <a:pt x="560" y="629"/>
                    </a:lnTo>
                    <a:lnTo>
                      <a:pt x="559" y="629"/>
                    </a:lnTo>
                    <a:lnTo>
                      <a:pt x="549" y="629"/>
                    </a:lnTo>
                    <a:lnTo>
                      <a:pt x="546" y="629"/>
                    </a:lnTo>
                    <a:lnTo>
                      <a:pt x="539" y="629"/>
                    </a:lnTo>
                    <a:lnTo>
                      <a:pt x="536" y="629"/>
                    </a:lnTo>
                    <a:lnTo>
                      <a:pt x="533" y="629"/>
                    </a:lnTo>
                    <a:lnTo>
                      <a:pt x="532" y="629"/>
                    </a:lnTo>
                    <a:lnTo>
                      <a:pt x="530" y="629"/>
                    </a:lnTo>
                    <a:lnTo>
                      <a:pt x="524" y="629"/>
                    </a:lnTo>
                    <a:lnTo>
                      <a:pt x="518" y="629"/>
                    </a:lnTo>
                    <a:lnTo>
                      <a:pt x="517" y="629"/>
                    </a:lnTo>
                    <a:lnTo>
                      <a:pt x="516" y="629"/>
                    </a:lnTo>
                    <a:lnTo>
                      <a:pt x="510" y="629"/>
                    </a:lnTo>
                    <a:lnTo>
                      <a:pt x="509" y="629"/>
                    </a:lnTo>
                    <a:lnTo>
                      <a:pt x="507" y="629"/>
                    </a:lnTo>
                    <a:lnTo>
                      <a:pt x="506" y="629"/>
                    </a:lnTo>
                    <a:lnTo>
                      <a:pt x="503" y="629"/>
                    </a:lnTo>
                    <a:lnTo>
                      <a:pt x="501" y="629"/>
                    </a:lnTo>
                    <a:lnTo>
                      <a:pt x="500" y="629"/>
                    </a:lnTo>
                    <a:lnTo>
                      <a:pt x="499" y="629"/>
                    </a:lnTo>
                    <a:lnTo>
                      <a:pt x="497" y="629"/>
                    </a:lnTo>
                    <a:lnTo>
                      <a:pt x="494" y="629"/>
                    </a:lnTo>
                    <a:lnTo>
                      <a:pt x="493" y="629"/>
                    </a:lnTo>
                    <a:lnTo>
                      <a:pt x="491" y="629"/>
                    </a:lnTo>
                    <a:lnTo>
                      <a:pt x="490" y="629"/>
                    </a:lnTo>
                    <a:lnTo>
                      <a:pt x="488" y="629"/>
                    </a:lnTo>
                    <a:lnTo>
                      <a:pt x="485" y="629"/>
                    </a:lnTo>
                    <a:lnTo>
                      <a:pt x="484" y="629"/>
                    </a:lnTo>
                    <a:lnTo>
                      <a:pt x="482" y="629"/>
                    </a:lnTo>
                    <a:lnTo>
                      <a:pt x="476" y="629"/>
                    </a:lnTo>
                    <a:lnTo>
                      <a:pt x="475" y="629"/>
                    </a:lnTo>
                    <a:lnTo>
                      <a:pt x="470" y="629"/>
                    </a:lnTo>
                    <a:lnTo>
                      <a:pt x="468" y="629"/>
                    </a:lnTo>
                    <a:lnTo>
                      <a:pt x="467" y="629"/>
                    </a:lnTo>
                    <a:lnTo>
                      <a:pt x="466" y="629"/>
                    </a:lnTo>
                    <a:lnTo>
                      <a:pt x="465" y="629"/>
                    </a:lnTo>
                    <a:lnTo>
                      <a:pt x="464" y="629"/>
                    </a:lnTo>
                    <a:lnTo>
                      <a:pt x="463" y="629"/>
                    </a:lnTo>
                    <a:lnTo>
                      <a:pt x="462" y="629"/>
                    </a:lnTo>
                    <a:lnTo>
                      <a:pt x="459" y="629"/>
                    </a:lnTo>
                    <a:lnTo>
                      <a:pt x="458" y="629"/>
                    </a:lnTo>
                    <a:lnTo>
                      <a:pt x="454" y="629"/>
                    </a:lnTo>
                    <a:lnTo>
                      <a:pt x="451" y="629"/>
                    </a:lnTo>
                    <a:lnTo>
                      <a:pt x="450" y="629"/>
                    </a:lnTo>
                    <a:lnTo>
                      <a:pt x="448" y="629"/>
                    </a:lnTo>
                    <a:lnTo>
                      <a:pt x="444" y="629"/>
                    </a:lnTo>
                    <a:lnTo>
                      <a:pt x="442" y="629"/>
                    </a:lnTo>
                    <a:lnTo>
                      <a:pt x="438" y="629"/>
                    </a:lnTo>
                    <a:lnTo>
                      <a:pt x="437" y="629"/>
                    </a:lnTo>
                    <a:lnTo>
                      <a:pt x="434" y="629"/>
                    </a:lnTo>
                    <a:lnTo>
                      <a:pt x="433" y="629"/>
                    </a:lnTo>
                    <a:lnTo>
                      <a:pt x="432" y="629"/>
                    </a:lnTo>
                    <a:lnTo>
                      <a:pt x="430" y="629"/>
                    </a:lnTo>
                    <a:lnTo>
                      <a:pt x="429" y="629"/>
                    </a:lnTo>
                    <a:lnTo>
                      <a:pt x="428" y="629"/>
                    </a:lnTo>
                    <a:lnTo>
                      <a:pt x="427" y="628"/>
                    </a:lnTo>
                    <a:lnTo>
                      <a:pt x="425" y="628"/>
                    </a:lnTo>
                    <a:lnTo>
                      <a:pt x="424" y="632"/>
                    </a:lnTo>
                    <a:lnTo>
                      <a:pt x="422" y="634"/>
                    </a:lnTo>
                    <a:lnTo>
                      <a:pt x="421" y="636"/>
                    </a:lnTo>
                    <a:lnTo>
                      <a:pt x="420" y="638"/>
                    </a:lnTo>
                    <a:lnTo>
                      <a:pt x="420" y="639"/>
                    </a:lnTo>
                    <a:lnTo>
                      <a:pt x="419" y="641"/>
                    </a:lnTo>
                    <a:lnTo>
                      <a:pt x="419" y="642"/>
                    </a:lnTo>
                    <a:lnTo>
                      <a:pt x="419" y="643"/>
                    </a:lnTo>
                    <a:lnTo>
                      <a:pt x="418" y="643"/>
                    </a:lnTo>
                    <a:lnTo>
                      <a:pt x="418" y="644"/>
                    </a:lnTo>
                    <a:lnTo>
                      <a:pt x="418" y="645"/>
                    </a:lnTo>
                    <a:lnTo>
                      <a:pt x="418" y="646"/>
                    </a:lnTo>
                    <a:lnTo>
                      <a:pt x="418" y="649"/>
                    </a:lnTo>
                    <a:lnTo>
                      <a:pt x="418" y="650"/>
                    </a:lnTo>
                    <a:lnTo>
                      <a:pt x="418" y="651"/>
                    </a:lnTo>
                    <a:lnTo>
                      <a:pt x="418" y="653"/>
                    </a:lnTo>
                    <a:lnTo>
                      <a:pt x="418" y="654"/>
                    </a:lnTo>
                    <a:lnTo>
                      <a:pt x="418" y="655"/>
                    </a:lnTo>
                    <a:lnTo>
                      <a:pt x="418" y="660"/>
                    </a:lnTo>
                    <a:lnTo>
                      <a:pt x="418" y="661"/>
                    </a:lnTo>
                    <a:lnTo>
                      <a:pt x="418" y="660"/>
                    </a:lnTo>
                    <a:lnTo>
                      <a:pt x="416" y="660"/>
                    </a:lnTo>
                    <a:lnTo>
                      <a:pt x="415" y="657"/>
                    </a:lnTo>
                    <a:lnTo>
                      <a:pt x="413" y="653"/>
                    </a:lnTo>
                    <a:lnTo>
                      <a:pt x="412" y="652"/>
                    </a:lnTo>
                    <a:lnTo>
                      <a:pt x="411" y="651"/>
                    </a:lnTo>
                    <a:lnTo>
                      <a:pt x="410" y="650"/>
                    </a:lnTo>
                    <a:lnTo>
                      <a:pt x="408" y="650"/>
                    </a:lnTo>
                    <a:lnTo>
                      <a:pt x="407" y="649"/>
                    </a:lnTo>
                    <a:lnTo>
                      <a:pt x="403" y="645"/>
                    </a:lnTo>
                    <a:lnTo>
                      <a:pt x="402" y="644"/>
                    </a:lnTo>
                    <a:lnTo>
                      <a:pt x="396" y="639"/>
                    </a:lnTo>
                    <a:lnTo>
                      <a:pt x="395" y="639"/>
                    </a:lnTo>
                    <a:lnTo>
                      <a:pt x="393" y="638"/>
                    </a:lnTo>
                    <a:lnTo>
                      <a:pt x="393" y="637"/>
                    </a:lnTo>
                    <a:lnTo>
                      <a:pt x="392" y="637"/>
                    </a:lnTo>
                    <a:lnTo>
                      <a:pt x="388" y="638"/>
                    </a:lnTo>
                    <a:lnTo>
                      <a:pt x="385" y="638"/>
                    </a:lnTo>
                    <a:lnTo>
                      <a:pt x="382" y="638"/>
                    </a:lnTo>
                    <a:lnTo>
                      <a:pt x="380" y="638"/>
                    </a:lnTo>
                    <a:lnTo>
                      <a:pt x="379" y="638"/>
                    </a:lnTo>
                    <a:lnTo>
                      <a:pt x="379" y="637"/>
                    </a:lnTo>
                    <a:lnTo>
                      <a:pt x="373" y="630"/>
                    </a:lnTo>
                    <a:lnTo>
                      <a:pt x="372" y="628"/>
                    </a:lnTo>
                    <a:lnTo>
                      <a:pt x="370" y="626"/>
                    </a:lnTo>
                    <a:lnTo>
                      <a:pt x="369" y="626"/>
                    </a:lnTo>
                    <a:lnTo>
                      <a:pt x="368" y="624"/>
                    </a:lnTo>
                    <a:lnTo>
                      <a:pt x="367" y="624"/>
                    </a:lnTo>
                    <a:lnTo>
                      <a:pt x="367" y="625"/>
                    </a:lnTo>
                    <a:lnTo>
                      <a:pt x="367" y="626"/>
                    </a:lnTo>
                    <a:lnTo>
                      <a:pt x="367" y="627"/>
                    </a:lnTo>
                    <a:lnTo>
                      <a:pt x="365" y="627"/>
                    </a:lnTo>
                    <a:lnTo>
                      <a:pt x="365" y="628"/>
                    </a:lnTo>
                    <a:lnTo>
                      <a:pt x="364" y="629"/>
                    </a:lnTo>
                    <a:lnTo>
                      <a:pt x="363" y="629"/>
                    </a:lnTo>
                    <a:lnTo>
                      <a:pt x="362" y="629"/>
                    </a:lnTo>
                    <a:lnTo>
                      <a:pt x="360" y="629"/>
                    </a:lnTo>
                    <a:lnTo>
                      <a:pt x="359" y="629"/>
                    </a:lnTo>
                    <a:lnTo>
                      <a:pt x="356" y="629"/>
                    </a:lnTo>
                    <a:lnTo>
                      <a:pt x="355" y="629"/>
                    </a:lnTo>
                    <a:lnTo>
                      <a:pt x="354" y="629"/>
                    </a:lnTo>
                    <a:lnTo>
                      <a:pt x="353" y="629"/>
                    </a:lnTo>
                    <a:lnTo>
                      <a:pt x="352" y="629"/>
                    </a:lnTo>
                    <a:lnTo>
                      <a:pt x="350" y="629"/>
                    </a:lnTo>
                    <a:lnTo>
                      <a:pt x="347" y="629"/>
                    </a:lnTo>
                    <a:lnTo>
                      <a:pt x="346" y="629"/>
                    </a:lnTo>
                    <a:lnTo>
                      <a:pt x="346" y="630"/>
                    </a:lnTo>
                    <a:lnTo>
                      <a:pt x="345" y="630"/>
                    </a:lnTo>
                    <a:lnTo>
                      <a:pt x="345" y="629"/>
                    </a:lnTo>
                    <a:lnTo>
                      <a:pt x="344" y="629"/>
                    </a:lnTo>
                    <a:lnTo>
                      <a:pt x="343" y="629"/>
                    </a:lnTo>
                    <a:lnTo>
                      <a:pt x="342" y="629"/>
                    </a:lnTo>
                    <a:lnTo>
                      <a:pt x="341" y="629"/>
                    </a:lnTo>
                    <a:lnTo>
                      <a:pt x="339" y="630"/>
                    </a:lnTo>
                    <a:lnTo>
                      <a:pt x="334" y="630"/>
                    </a:lnTo>
                    <a:lnTo>
                      <a:pt x="330" y="630"/>
                    </a:lnTo>
                    <a:lnTo>
                      <a:pt x="327" y="630"/>
                    </a:lnTo>
                    <a:lnTo>
                      <a:pt x="324" y="630"/>
                    </a:lnTo>
                    <a:lnTo>
                      <a:pt x="320" y="630"/>
                    </a:lnTo>
                    <a:lnTo>
                      <a:pt x="319" y="630"/>
                    </a:lnTo>
                    <a:lnTo>
                      <a:pt x="318" y="630"/>
                    </a:lnTo>
                    <a:lnTo>
                      <a:pt x="317" y="630"/>
                    </a:lnTo>
                    <a:lnTo>
                      <a:pt x="316" y="630"/>
                    </a:lnTo>
                    <a:lnTo>
                      <a:pt x="315" y="629"/>
                    </a:lnTo>
                    <a:lnTo>
                      <a:pt x="313" y="629"/>
                    </a:lnTo>
                    <a:lnTo>
                      <a:pt x="312" y="629"/>
                    </a:lnTo>
                    <a:lnTo>
                      <a:pt x="311" y="629"/>
                    </a:lnTo>
                    <a:lnTo>
                      <a:pt x="310" y="629"/>
                    </a:lnTo>
                    <a:lnTo>
                      <a:pt x="309" y="628"/>
                    </a:lnTo>
                    <a:lnTo>
                      <a:pt x="308" y="628"/>
                    </a:lnTo>
                    <a:lnTo>
                      <a:pt x="308" y="627"/>
                    </a:lnTo>
                    <a:lnTo>
                      <a:pt x="307" y="627"/>
                    </a:lnTo>
                    <a:lnTo>
                      <a:pt x="306" y="627"/>
                    </a:lnTo>
                    <a:lnTo>
                      <a:pt x="306" y="626"/>
                    </a:lnTo>
                    <a:lnTo>
                      <a:pt x="304" y="626"/>
                    </a:lnTo>
                    <a:lnTo>
                      <a:pt x="303" y="626"/>
                    </a:lnTo>
                    <a:lnTo>
                      <a:pt x="302" y="626"/>
                    </a:lnTo>
                    <a:lnTo>
                      <a:pt x="301" y="626"/>
                    </a:lnTo>
                    <a:lnTo>
                      <a:pt x="300" y="626"/>
                    </a:lnTo>
                    <a:lnTo>
                      <a:pt x="299" y="626"/>
                    </a:lnTo>
                    <a:lnTo>
                      <a:pt x="298" y="626"/>
                    </a:lnTo>
                    <a:lnTo>
                      <a:pt x="295" y="627"/>
                    </a:lnTo>
                    <a:lnTo>
                      <a:pt x="294" y="627"/>
                    </a:lnTo>
                    <a:lnTo>
                      <a:pt x="293" y="627"/>
                    </a:lnTo>
                    <a:lnTo>
                      <a:pt x="294" y="628"/>
                    </a:lnTo>
                    <a:lnTo>
                      <a:pt x="295" y="634"/>
                    </a:lnTo>
                    <a:lnTo>
                      <a:pt x="295" y="636"/>
                    </a:lnTo>
                    <a:lnTo>
                      <a:pt x="295" y="638"/>
                    </a:lnTo>
                    <a:lnTo>
                      <a:pt x="295" y="641"/>
                    </a:lnTo>
                    <a:lnTo>
                      <a:pt x="297" y="641"/>
                    </a:lnTo>
                    <a:lnTo>
                      <a:pt x="297" y="643"/>
                    </a:lnTo>
                    <a:lnTo>
                      <a:pt x="297" y="644"/>
                    </a:lnTo>
                    <a:lnTo>
                      <a:pt x="297" y="645"/>
                    </a:lnTo>
                    <a:lnTo>
                      <a:pt x="297" y="646"/>
                    </a:lnTo>
                    <a:lnTo>
                      <a:pt x="297" y="649"/>
                    </a:lnTo>
                    <a:lnTo>
                      <a:pt x="297" y="651"/>
                    </a:lnTo>
                    <a:lnTo>
                      <a:pt x="297" y="652"/>
                    </a:lnTo>
                    <a:lnTo>
                      <a:pt x="297" y="653"/>
                    </a:lnTo>
                    <a:lnTo>
                      <a:pt x="297" y="654"/>
                    </a:lnTo>
                    <a:lnTo>
                      <a:pt x="297" y="655"/>
                    </a:lnTo>
                    <a:lnTo>
                      <a:pt x="294" y="655"/>
                    </a:lnTo>
                    <a:lnTo>
                      <a:pt x="292" y="655"/>
                    </a:lnTo>
                    <a:lnTo>
                      <a:pt x="291" y="655"/>
                    </a:lnTo>
                    <a:lnTo>
                      <a:pt x="290" y="655"/>
                    </a:lnTo>
                    <a:lnTo>
                      <a:pt x="289" y="655"/>
                    </a:lnTo>
                    <a:lnTo>
                      <a:pt x="287" y="655"/>
                    </a:lnTo>
                    <a:lnTo>
                      <a:pt x="286" y="655"/>
                    </a:lnTo>
                    <a:lnTo>
                      <a:pt x="285" y="655"/>
                    </a:lnTo>
                    <a:lnTo>
                      <a:pt x="284" y="655"/>
                    </a:lnTo>
                    <a:lnTo>
                      <a:pt x="283" y="655"/>
                    </a:lnTo>
                    <a:lnTo>
                      <a:pt x="282" y="655"/>
                    </a:lnTo>
                    <a:lnTo>
                      <a:pt x="280" y="655"/>
                    </a:lnTo>
                    <a:lnTo>
                      <a:pt x="278" y="655"/>
                    </a:lnTo>
                    <a:lnTo>
                      <a:pt x="277" y="655"/>
                    </a:lnTo>
                    <a:lnTo>
                      <a:pt x="276" y="655"/>
                    </a:lnTo>
                    <a:lnTo>
                      <a:pt x="275" y="655"/>
                    </a:lnTo>
                    <a:lnTo>
                      <a:pt x="272" y="655"/>
                    </a:lnTo>
                    <a:lnTo>
                      <a:pt x="270" y="655"/>
                    </a:lnTo>
                    <a:lnTo>
                      <a:pt x="269" y="655"/>
                    </a:lnTo>
                    <a:lnTo>
                      <a:pt x="267" y="655"/>
                    </a:lnTo>
                    <a:lnTo>
                      <a:pt x="266" y="655"/>
                    </a:lnTo>
                    <a:lnTo>
                      <a:pt x="265" y="655"/>
                    </a:lnTo>
                    <a:lnTo>
                      <a:pt x="264" y="655"/>
                    </a:lnTo>
                    <a:lnTo>
                      <a:pt x="264" y="654"/>
                    </a:lnTo>
                    <a:lnTo>
                      <a:pt x="264" y="653"/>
                    </a:lnTo>
                    <a:lnTo>
                      <a:pt x="264" y="652"/>
                    </a:lnTo>
                    <a:lnTo>
                      <a:pt x="264" y="651"/>
                    </a:lnTo>
                    <a:lnTo>
                      <a:pt x="264" y="649"/>
                    </a:lnTo>
                    <a:lnTo>
                      <a:pt x="254" y="654"/>
                    </a:lnTo>
                    <a:lnTo>
                      <a:pt x="251" y="655"/>
                    </a:lnTo>
                    <a:lnTo>
                      <a:pt x="239" y="664"/>
                    </a:lnTo>
                    <a:lnTo>
                      <a:pt x="238" y="666"/>
                    </a:lnTo>
                    <a:lnTo>
                      <a:pt x="237" y="667"/>
                    </a:lnTo>
                    <a:lnTo>
                      <a:pt x="235" y="667"/>
                    </a:lnTo>
                    <a:lnTo>
                      <a:pt x="237" y="667"/>
                    </a:lnTo>
                    <a:lnTo>
                      <a:pt x="237" y="668"/>
                    </a:lnTo>
                    <a:lnTo>
                      <a:pt x="238" y="669"/>
                    </a:lnTo>
                    <a:lnTo>
                      <a:pt x="239" y="669"/>
                    </a:lnTo>
                    <a:lnTo>
                      <a:pt x="239" y="671"/>
                    </a:lnTo>
                    <a:lnTo>
                      <a:pt x="239" y="672"/>
                    </a:lnTo>
                    <a:lnTo>
                      <a:pt x="239" y="674"/>
                    </a:lnTo>
                    <a:lnTo>
                      <a:pt x="239" y="676"/>
                    </a:lnTo>
                    <a:lnTo>
                      <a:pt x="239" y="677"/>
                    </a:lnTo>
                    <a:lnTo>
                      <a:pt x="239" y="678"/>
                    </a:lnTo>
                    <a:lnTo>
                      <a:pt x="239" y="680"/>
                    </a:lnTo>
                    <a:lnTo>
                      <a:pt x="239" y="681"/>
                    </a:lnTo>
                    <a:lnTo>
                      <a:pt x="239" y="683"/>
                    </a:lnTo>
                    <a:lnTo>
                      <a:pt x="238" y="683"/>
                    </a:lnTo>
                    <a:lnTo>
                      <a:pt x="238" y="684"/>
                    </a:lnTo>
                    <a:lnTo>
                      <a:pt x="238" y="685"/>
                    </a:lnTo>
                    <a:lnTo>
                      <a:pt x="238" y="687"/>
                    </a:lnTo>
                    <a:lnTo>
                      <a:pt x="238" y="688"/>
                    </a:lnTo>
                    <a:lnTo>
                      <a:pt x="238" y="689"/>
                    </a:lnTo>
                    <a:lnTo>
                      <a:pt x="238" y="692"/>
                    </a:lnTo>
                    <a:lnTo>
                      <a:pt x="238" y="693"/>
                    </a:lnTo>
                    <a:lnTo>
                      <a:pt x="238" y="694"/>
                    </a:lnTo>
                    <a:lnTo>
                      <a:pt x="238" y="695"/>
                    </a:lnTo>
                    <a:lnTo>
                      <a:pt x="235" y="695"/>
                    </a:lnTo>
                    <a:lnTo>
                      <a:pt x="233" y="695"/>
                    </a:lnTo>
                    <a:lnTo>
                      <a:pt x="231" y="695"/>
                    </a:lnTo>
                    <a:lnTo>
                      <a:pt x="231" y="696"/>
                    </a:lnTo>
                    <a:lnTo>
                      <a:pt x="230" y="696"/>
                    </a:lnTo>
                    <a:lnTo>
                      <a:pt x="229" y="696"/>
                    </a:lnTo>
                    <a:lnTo>
                      <a:pt x="228" y="696"/>
                    </a:lnTo>
                    <a:lnTo>
                      <a:pt x="228" y="697"/>
                    </a:lnTo>
                    <a:lnTo>
                      <a:pt x="226" y="697"/>
                    </a:lnTo>
                    <a:lnTo>
                      <a:pt x="225" y="697"/>
                    </a:lnTo>
                    <a:lnTo>
                      <a:pt x="225" y="696"/>
                    </a:lnTo>
                    <a:lnTo>
                      <a:pt x="225" y="695"/>
                    </a:lnTo>
                    <a:lnTo>
                      <a:pt x="223" y="695"/>
                    </a:lnTo>
                    <a:lnTo>
                      <a:pt x="221" y="695"/>
                    </a:lnTo>
                    <a:lnTo>
                      <a:pt x="221" y="694"/>
                    </a:lnTo>
                    <a:lnTo>
                      <a:pt x="220" y="694"/>
                    </a:lnTo>
                    <a:lnTo>
                      <a:pt x="220" y="695"/>
                    </a:lnTo>
                    <a:lnTo>
                      <a:pt x="220" y="696"/>
                    </a:lnTo>
                    <a:lnTo>
                      <a:pt x="218" y="696"/>
                    </a:lnTo>
                    <a:lnTo>
                      <a:pt x="216" y="696"/>
                    </a:lnTo>
                    <a:lnTo>
                      <a:pt x="214" y="696"/>
                    </a:lnTo>
                    <a:lnTo>
                      <a:pt x="214" y="697"/>
                    </a:lnTo>
                    <a:lnTo>
                      <a:pt x="214" y="699"/>
                    </a:lnTo>
                    <a:lnTo>
                      <a:pt x="213" y="699"/>
                    </a:lnTo>
                    <a:lnTo>
                      <a:pt x="213" y="700"/>
                    </a:lnTo>
                    <a:lnTo>
                      <a:pt x="213" y="701"/>
                    </a:lnTo>
                    <a:lnTo>
                      <a:pt x="213" y="703"/>
                    </a:lnTo>
                    <a:lnTo>
                      <a:pt x="213" y="705"/>
                    </a:lnTo>
                    <a:lnTo>
                      <a:pt x="213" y="709"/>
                    </a:lnTo>
                    <a:lnTo>
                      <a:pt x="213" y="714"/>
                    </a:lnTo>
                    <a:lnTo>
                      <a:pt x="213" y="719"/>
                    </a:lnTo>
                    <a:lnTo>
                      <a:pt x="213" y="721"/>
                    </a:lnTo>
                    <a:lnTo>
                      <a:pt x="213" y="725"/>
                    </a:lnTo>
                    <a:lnTo>
                      <a:pt x="213" y="729"/>
                    </a:lnTo>
                    <a:lnTo>
                      <a:pt x="213" y="731"/>
                    </a:lnTo>
                    <a:lnTo>
                      <a:pt x="213" y="736"/>
                    </a:lnTo>
                    <a:lnTo>
                      <a:pt x="212" y="736"/>
                    </a:lnTo>
                    <a:lnTo>
                      <a:pt x="206" y="736"/>
                    </a:lnTo>
                    <a:lnTo>
                      <a:pt x="201" y="736"/>
                    </a:lnTo>
                    <a:lnTo>
                      <a:pt x="199" y="736"/>
                    </a:lnTo>
                    <a:lnTo>
                      <a:pt x="198" y="736"/>
                    </a:lnTo>
                    <a:lnTo>
                      <a:pt x="195" y="736"/>
                    </a:lnTo>
                    <a:lnTo>
                      <a:pt x="194" y="736"/>
                    </a:lnTo>
                    <a:lnTo>
                      <a:pt x="192" y="737"/>
                    </a:lnTo>
                    <a:lnTo>
                      <a:pt x="191" y="737"/>
                    </a:lnTo>
                    <a:lnTo>
                      <a:pt x="190" y="737"/>
                    </a:lnTo>
                    <a:lnTo>
                      <a:pt x="189" y="737"/>
                    </a:lnTo>
                    <a:lnTo>
                      <a:pt x="188" y="737"/>
                    </a:lnTo>
                    <a:lnTo>
                      <a:pt x="187" y="737"/>
                    </a:lnTo>
                    <a:lnTo>
                      <a:pt x="185" y="737"/>
                    </a:lnTo>
                    <a:lnTo>
                      <a:pt x="180" y="737"/>
                    </a:lnTo>
                    <a:lnTo>
                      <a:pt x="178" y="737"/>
                    </a:lnTo>
                    <a:lnTo>
                      <a:pt x="175" y="737"/>
                    </a:lnTo>
                    <a:lnTo>
                      <a:pt x="174" y="737"/>
                    </a:lnTo>
                    <a:lnTo>
                      <a:pt x="173" y="737"/>
                    </a:lnTo>
                    <a:lnTo>
                      <a:pt x="170" y="737"/>
                    </a:lnTo>
                    <a:lnTo>
                      <a:pt x="166" y="737"/>
                    </a:lnTo>
                    <a:lnTo>
                      <a:pt x="165" y="737"/>
                    </a:lnTo>
                    <a:lnTo>
                      <a:pt x="164" y="737"/>
                    </a:lnTo>
                    <a:lnTo>
                      <a:pt x="162" y="737"/>
                    </a:lnTo>
                    <a:lnTo>
                      <a:pt x="160" y="737"/>
                    </a:lnTo>
                    <a:lnTo>
                      <a:pt x="159" y="737"/>
                    </a:lnTo>
                    <a:lnTo>
                      <a:pt x="157" y="737"/>
                    </a:lnTo>
                    <a:lnTo>
                      <a:pt x="156" y="737"/>
                    </a:lnTo>
                    <a:lnTo>
                      <a:pt x="153" y="737"/>
                    </a:lnTo>
                    <a:lnTo>
                      <a:pt x="152" y="737"/>
                    </a:lnTo>
                    <a:lnTo>
                      <a:pt x="149" y="737"/>
                    </a:lnTo>
                    <a:lnTo>
                      <a:pt x="148" y="737"/>
                    </a:lnTo>
                    <a:lnTo>
                      <a:pt x="146" y="737"/>
                    </a:lnTo>
                    <a:lnTo>
                      <a:pt x="145" y="737"/>
                    </a:lnTo>
                    <a:lnTo>
                      <a:pt x="144" y="737"/>
                    </a:lnTo>
                    <a:lnTo>
                      <a:pt x="143" y="737"/>
                    </a:lnTo>
                    <a:lnTo>
                      <a:pt x="139" y="737"/>
                    </a:lnTo>
                    <a:lnTo>
                      <a:pt x="137" y="737"/>
                    </a:lnTo>
                    <a:lnTo>
                      <a:pt x="136" y="737"/>
                    </a:lnTo>
                    <a:lnTo>
                      <a:pt x="136" y="738"/>
                    </a:lnTo>
                    <a:lnTo>
                      <a:pt x="130" y="738"/>
                    </a:lnTo>
                    <a:lnTo>
                      <a:pt x="123" y="738"/>
                    </a:lnTo>
                    <a:lnTo>
                      <a:pt x="117" y="738"/>
                    </a:lnTo>
                    <a:lnTo>
                      <a:pt x="114" y="738"/>
                    </a:lnTo>
                    <a:lnTo>
                      <a:pt x="112" y="738"/>
                    </a:lnTo>
                    <a:lnTo>
                      <a:pt x="111" y="738"/>
                    </a:lnTo>
                    <a:lnTo>
                      <a:pt x="110" y="738"/>
                    </a:lnTo>
                    <a:lnTo>
                      <a:pt x="109" y="738"/>
                    </a:lnTo>
                    <a:lnTo>
                      <a:pt x="108" y="738"/>
                    </a:lnTo>
                    <a:lnTo>
                      <a:pt x="106" y="738"/>
                    </a:lnTo>
                    <a:lnTo>
                      <a:pt x="105" y="738"/>
                    </a:lnTo>
                    <a:lnTo>
                      <a:pt x="104" y="738"/>
                    </a:lnTo>
                    <a:lnTo>
                      <a:pt x="103" y="738"/>
                    </a:lnTo>
                    <a:lnTo>
                      <a:pt x="102" y="738"/>
                    </a:lnTo>
                    <a:lnTo>
                      <a:pt x="100" y="738"/>
                    </a:lnTo>
                    <a:lnTo>
                      <a:pt x="97" y="738"/>
                    </a:lnTo>
                    <a:lnTo>
                      <a:pt x="94" y="738"/>
                    </a:lnTo>
                    <a:lnTo>
                      <a:pt x="93" y="738"/>
                    </a:lnTo>
                    <a:lnTo>
                      <a:pt x="91" y="738"/>
                    </a:lnTo>
                    <a:lnTo>
                      <a:pt x="88" y="738"/>
                    </a:lnTo>
                    <a:lnTo>
                      <a:pt x="88" y="736"/>
                    </a:lnTo>
                    <a:lnTo>
                      <a:pt x="88" y="735"/>
                    </a:lnTo>
                    <a:lnTo>
                      <a:pt x="87" y="735"/>
                    </a:lnTo>
                    <a:lnTo>
                      <a:pt x="87" y="734"/>
                    </a:lnTo>
                    <a:lnTo>
                      <a:pt x="86" y="733"/>
                    </a:lnTo>
                    <a:lnTo>
                      <a:pt x="86" y="731"/>
                    </a:lnTo>
                    <a:lnTo>
                      <a:pt x="85" y="731"/>
                    </a:lnTo>
                    <a:lnTo>
                      <a:pt x="85" y="730"/>
                    </a:lnTo>
                    <a:lnTo>
                      <a:pt x="85" y="729"/>
                    </a:lnTo>
                    <a:lnTo>
                      <a:pt x="85" y="728"/>
                    </a:lnTo>
                    <a:lnTo>
                      <a:pt x="85" y="725"/>
                    </a:lnTo>
                    <a:lnTo>
                      <a:pt x="85" y="721"/>
                    </a:lnTo>
                    <a:lnTo>
                      <a:pt x="85" y="720"/>
                    </a:lnTo>
                    <a:lnTo>
                      <a:pt x="85" y="719"/>
                    </a:lnTo>
                    <a:lnTo>
                      <a:pt x="85" y="717"/>
                    </a:lnTo>
                    <a:lnTo>
                      <a:pt x="85" y="716"/>
                    </a:lnTo>
                    <a:lnTo>
                      <a:pt x="85" y="714"/>
                    </a:lnTo>
                    <a:lnTo>
                      <a:pt x="85" y="713"/>
                    </a:lnTo>
                    <a:lnTo>
                      <a:pt x="85" y="712"/>
                    </a:lnTo>
                    <a:lnTo>
                      <a:pt x="83" y="712"/>
                    </a:lnTo>
                    <a:lnTo>
                      <a:pt x="80" y="712"/>
                    </a:lnTo>
                    <a:lnTo>
                      <a:pt x="79" y="712"/>
                    </a:lnTo>
                    <a:lnTo>
                      <a:pt x="78" y="712"/>
                    </a:lnTo>
                    <a:lnTo>
                      <a:pt x="76" y="712"/>
                    </a:lnTo>
                    <a:lnTo>
                      <a:pt x="75" y="712"/>
                    </a:lnTo>
                    <a:lnTo>
                      <a:pt x="74" y="712"/>
                    </a:lnTo>
                    <a:lnTo>
                      <a:pt x="71" y="712"/>
                    </a:lnTo>
                    <a:lnTo>
                      <a:pt x="70" y="712"/>
                    </a:lnTo>
                    <a:lnTo>
                      <a:pt x="69" y="712"/>
                    </a:lnTo>
                    <a:lnTo>
                      <a:pt x="68" y="712"/>
                    </a:lnTo>
                    <a:lnTo>
                      <a:pt x="67" y="712"/>
                    </a:lnTo>
                    <a:lnTo>
                      <a:pt x="66" y="712"/>
                    </a:lnTo>
                    <a:lnTo>
                      <a:pt x="63" y="712"/>
                    </a:lnTo>
                    <a:lnTo>
                      <a:pt x="62" y="712"/>
                    </a:lnTo>
                    <a:lnTo>
                      <a:pt x="61" y="712"/>
                    </a:lnTo>
                    <a:lnTo>
                      <a:pt x="60" y="712"/>
                    </a:lnTo>
                    <a:lnTo>
                      <a:pt x="59" y="712"/>
                    </a:lnTo>
                    <a:lnTo>
                      <a:pt x="59" y="702"/>
                    </a:lnTo>
                    <a:lnTo>
                      <a:pt x="59" y="699"/>
                    </a:lnTo>
                    <a:lnTo>
                      <a:pt x="59" y="697"/>
                    </a:lnTo>
                    <a:lnTo>
                      <a:pt x="59" y="695"/>
                    </a:lnTo>
                    <a:lnTo>
                      <a:pt x="59" y="687"/>
                    </a:lnTo>
                    <a:lnTo>
                      <a:pt x="59" y="686"/>
                    </a:lnTo>
                    <a:lnTo>
                      <a:pt x="58" y="686"/>
                    </a:lnTo>
                    <a:lnTo>
                      <a:pt x="57" y="686"/>
                    </a:lnTo>
                    <a:lnTo>
                      <a:pt x="56" y="686"/>
                    </a:lnTo>
                    <a:lnTo>
                      <a:pt x="54" y="686"/>
                    </a:lnTo>
                    <a:lnTo>
                      <a:pt x="53" y="686"/>
                    </a:lnTo>
                    <a:lnTo>
                      <a:pt x="52" y="686"/>
                    </a:lnTo>
                    <a:lnTo>
                      <a:pt x="51" y="686"/>
                    </a:lnTo>
                    <a:lnTo>
                      <a:pt x="49" y="686"/>
                    </a:lnTo>
                    <a:lnTo>
                      <a:pt x="48" y="686"/>
                    </a:lnTo>
                    <a:lnTo>
                      <a:pt x="41" y="686"/>
                    </a:lnTo>
                    <a:lnTo>
                      <a:pt x="35" y="686"/>
                    </a:lnTo>
                    <a:lnTo>
                      <a:pt x="33" y="686"/>
                    </a:lnTo>
                    <a:lnTo>
                      <a:pt x="32" y="686"/>
                    </a:lnTo>
                    <a:lnTo>
                      <a:pt x="31" y="686"/>
                    </a:lnTo>
                    <a:lnTo>
                      <a:pt x="30" y="686"/>
                    </a:lnTo>
                    <a:lnTo>
                      <a:pt x="28" y="686"/>
                    </a:lnTo>
                    <a:lnTo>
                      <a:pt x="26" y="686"/>
                    </a:lnTo>
                    <a:lnTo>
                      <a:pt x="21" y="686"/>
                    </a:lnTo>
                    <a:lnTo>
                      <a:pt x="18" y="686"/>
                    </a:lnTo>
                    <a:lnTo>
                      <a:pt x="17" y="686"/>
                    </a:lnTo>
                    <a:lnTo>
                      <a:pt x="16" y="686"/>
                    </a:lnTo>
                    <a:lnTo>
                      <a:pt x="15" y="686"/>
                    </a:lnTo>
                    <a:lnTo>
                      <a:pt x="14" y="686"/>
                    </a:lnTo>
                    <a:lnTo>
                      <a:pt x="13" y="686"/>
                    </a:lnTo>
                    <a:lnTo>
                      <a:pt x="10" y="686"/>
                    </a:lnTo>
                    <a:lnTo>
                      <a:pt x="10" y="685"/>
                    </a:lnTo>
                    <a:lnTo>
                      <a:pt x="9" y="685"/>
                    </a:lnTo>
                    <a:lnTo>
                      <a:pt x="9" y="686"/>
                    </a:lnTo>
                    <a:lnTo>
                      <a:pt x="10" y="686"/>
                    </a:lnTo>
                    <a:lnTo>
                      <a:pt x="10" y="687"/>
                    </a:lnTo>
                    <a:lnTo>
                      <a:pt x="9" y="687"/>
                    </a:lnTo>
                    <a:lnTo>
                      <a:pt x="8" y="687"/>
                    </a:lnTo>
                    <a:lnTo>
                      <a:pt x="7" y="687"/>
                    </a:lnTo>
                    <a:lnTo>
                      <a:pt x="6" y="687"/>
                    </a:lnTo>
                    <a:lnTo>
                      <a:pt x="6" y="685"/>
                    </a:lnTo>
                    <a:lnTo>
                      <a:pt x="5" y="685"/>
                    </a:lnTo>
                    <a:lnTo>
                      <a:pt x="4" y="685"/>
                    </a:lnTo>
                    <a:lnTo>
                      <a:pt x="2" y="685"/>
                    </a:lnTo>
                    <a:lnTo>
                      <a:pt x="1" y="685"/>
                    </a:lnTo>
                    <a:lnTo>
                      <a:pt x="0" y="685"/>
                    </a:lnTo>
                    <a:lnTo>
                      <a:pt x="1" y="684"/>
                    </a:lnTo>
                    <a:lnTo>
                      <a:pt x="2" y="683"/>
                    </a:lnTo>
                    <a:lnTo>
                      <a:pt x="2" y="681"/>
                    </a:lnTo>
                    <a:lnTo>
                      <a:pt x="4" y="681"/>
                    </a:lnTo>
                    <a:lnTo>
                      <a:pt x="5" y="680"/>
                    </a:lnTo>
                    <a:lnTo>
                      <a:pt x="5" y="679"/>
                    </a:lnTo>
                    <a:lnTo>
                      <a:pt x="6" y="679"/>
                    </a:lnTo>
                    <a:lnTo>
                      <a:pt x="7" y="678"/>
                    </a:lnTo>
                    <a:lnTo>
                      <a:pt x="7" y="677"/>
                    </a:lnTo>
                    <a:lnTo>
                      <a:pt x="8" y="677"/>
                    </a:lnTo>
                    <a:lnTo>
                      <a:pt x="8" y="676"/>
                    </a:lnTo>
                    <a:lnTo>
                      <a:pt x="9" y="675"/>
                    </a:lnTo>
                    <a:lnTo>
                      <a:pt x="9" y="674"/>
                    </a:lnTo>
                    <a:lnTo>
                      <a:pt x="10" y="674"/>
                    </a:lnTo>
                    <a:lnTo>
                      <a:pt x="10" y="672"/>
                    </a:lnTo>
                    <a:lnTo>
                      <a:pt x="11" y="671"/>
                    </a:lnTo>
                    <a:lnTo>
                      <a:pt x="13" y="670"/>
                    </a:lnTo>
                    <a:lnTo>
                      <a:pt x="14" y="669"/>
                    </a:lnTo>
                    <a:lnTo>
                      <a:pt x="14" y="668"/>
                    </a:lnTo>
                    <a:lnTo>
                      <a:pt x="15" y="668"/>
                    </a:lnTo>
                    <a:lnTo>
                      <a:pt x="15" y="667"/>
                    </a:lnTo>
                    <a:lnTo>
                      <a:pt x="17" y="666"/>
                    </a:lnTo>
                    <a:lnTo>
                      <a:pt x="17" y="664"/>
                    </a:lnTo>
                    <a:lnTo>
                      <a:pt x="18" y="663"/>
                    </a:lnTo>
                    <a:lnTo>
                      <a:pt x="19" y="662"/>
                    </a:lnTo>
                    <a:lnTo>
                      <a:pt x="19" y="661"/>
                    </a:lnTo>
                    <a:lnTo>
                      <a:pt x="18" y="660"/>
                    </a:lnTo>
                    <a:lnTo>
                      <a:pt x="18" y="658"/>
                    </a:lnTo>
                    <a:lnTo>
                      <a:pt x="18" y="657"/>
                    </a:lnTo>
                    <a:lnTo>
                      <a:pt x="18" y="655"/>
                    </a:lnTo>
                    <a:lnTo>
                      <a:pt x="19" y="655"/>
                    </a:lnTo>
                    <a:lnTo>
                      <a:pt x="19" y="653"/>
                    </a:lnTo>
                    <a:lnTo>
                      <a:pt x="19" y="652"/>
                    </a:lnTo>
                    <a:lnTo>
                      <a:pt x="21" y="651"/>
                    </a:lnTo>
                    <a:lnTo>
                      <a:pt x="22" y="651"/>
                    </a:lnTo>
                    <a:lnTo>
                      <a:pt x="23" y="651"/>
                    </a:lnTo>
                    <a:lnTo>
                      <a:pt x="23" y="650"/>
                    </a:lnTo>
                    <a:lnTo>
                      <a:pt x="24" y="649"/>
                    </a:lnTo>
                    <a:lnTo>
                      <a:pt x="24" y="647"/>
                    </a:lnTo>
                    <a:lnTo>
                      <a:pt x="25" y="647"/>
                    </a:lnTo>
                    <a:lnTo>
                      <a:pt x="25" y="646"/>
                    </a:lnTo>
                    <a:lnTo>
                      <a:pt x="25" y="645"/>
                    </a:lnTo>
                    <a:lnTo>
                      <a:pt x="24" y="645"/>
                    </a:lnTo>
                    <a:lnTo>
                      <a:pt x="24" y="644"/>
                    </a:lnTo>
                    <a:lnTo>
                      <a:pt x="24" y="643"/>
                    </a:lnTo>
                    <a:lnTo>
                      <a:pt x="24" y="642"/>
                    </a:lnTo>
                    <a:lnTo>
                      <a:pt x="24" y="639"/>
                    </a:lnTo>
                    <a:lnTo>
                      <a:pt x="25" y="637"/>
                    </a:lnTo>
                    <a:lnTo>
                      <a:pt x="25" y="636"/>
                    </a:lnTo>
                    <a:lnTo>
                      <a:pt x="26" y="636"/>
                    </a:lnTo>
                    <a:lnTo>
                      <a:pt x="26" y="635"/>
                    </a:lnTo>
                    <a:lnTo>
                      <a:pt x="26" y="634"/>
                    </a:lnTo>
                    <a:lnTo>
                      <a:pt x="26" y="633"/>
                    </a:lnTo>
                    <a:lnTo>
                      <a:pt x="26" y="632"/>
                    </a:lnTo>
                    <a:lnTo>
                      <a:pt x="26" y="629"/>
                    </a:lnTo>
                    <a:lnTo>
                      <a:pt x="25" y="627"/>
                    </a:lnTo>
                    <a:lnTo>
                      <a:pt x="19" y="622"/>
                    </a:lnTo>
                    <a:lnTo>
                      <a:pt x="18" y="622"/>
                    </a:lnTo>
                    <a:lnTo>
                      <a:pt x="18" y="621"/>
                    </a:lnTo>
                    <a:lnTo>
                      <a:pt x="18" y="620"/>
                    </a:lnTo>
                    <a:lnTo>
                      <a:pt x="17" y="620"/>
                    </a:lnTo>
                    <a:lnTo>
                      <a:pt x="17" y="619"/>
                    </a:lnTo>
                    <a:lnTo>
                      <a:pt x="17" y="618"/>
                    </a:lnTo>
                    <a:lnTo>
                      <a:pt x="17" y="617"/>
                    </a:lnTo>
                    <a:lnTo>
                      <a:pt x="17" y="616"/>
                    </a:lnTo>
                    <a:lnTo>
                      <a:pt x="17" y="614"/>
                    </a:lnTo>
                    <a:lnTo>
                      <a:pt x="17" y="613"/>
                    </a:lnTo>
                    <a:lnTo>
                      <a:pt x="16" y="613"/>
                    </a:lnTo>
                    <a:lnTo>
                      <a:pt x="17" y="612"/>
                    </a:lnTo>
                    <a:lnTo>
                      <a:pt x="17" y="611"/>
                    </a:lnTo>
                    <a:lnTo>
                      <a:pt x="16" y="611"/>
                    </a:lnTo>
                    <a:lnTo>
                      <a:pt x="17" y="611"/>
                    </a:lnTo>
                    <a:lnTo>
                      <a:pt x="17" y="610"/>
                    </a:lnTo>
                    <a:lnTo>
                      <a:pt x="17" y="609"/>
                    </a:lnTo>
                    <a:lnTo>
                      <a:pt x="17" y="608"/>
                    </a:lnTo>
                    <a:lnTo>
                      <a:pt x="17" y="607"/>
                    </a:lnTo>
                    <a:lnTo>
                      <a:pt x="17" y="605"/>
                    </a:lnTo>
                    <a:lnTo>
                      <a:pt x="17" y="604"/>
                    </a:lnTo>
                    <a:lnTo>
                      <a:pt x="18" y="603"/>
                    </a:lnTo>
                    <a:lnTo>
                      <a:pt x="18" y="602"/>
                    </a:lnTo>
                    <a:lnTo>
                      <a:pt x="18" y="601"/>
                    </a:lnTo>
                    <a:lnTo>
                      <a:pt x="18" y="600"/>
                    </a:lnTo>
                    <a:lnTo>
                      <a:pt x="19" y="600"/>
                    </a:lnTo>
                    <a:lnTo>
                      <a:pt x="19" y="599"/>
                    </a:lnTo>
                    <a:lnTo>
                      <a:pt x="21" y="597"/>
                    </a:lnTo>
                    <a:lnTo>
                      <a:pt x="21" y="596"/>
                    </a:lnTo>
                    <a:lnTo>
                      <a:pt x="23" y="594"/>
                    </a:lnTo>
                    <a:lnTo>
                      <a:pt x="24" y="593"/>
                    </a:lnTo>
                    <a:lnTo>
                      <a:pt x="24" y="592"/>
                    </a:lnTo>
                    <a:lnTo>
                      <a:pt x="25" y="591"/>
                    </a:lnTo>
                    <a:lnTo>
                      <a:pt x="26" y="589"/>
                    </a:lnTo>
                    <a:lnTo>
                      <a:pt x="27" y="588"/>
                    </a:lnTo>
                    <a:lnTo>
                      <a:pt x="28" y="587"/>
                    </a:lnTo>
                    <a:lnTo>
                      <a:pt x="31" y="584"/>
                    </a:lnTo>
                    <a:lnTo>
                      <a:pt x="35" y="578"/>
                    </a:lnTo>
                    <a:lnTo>
                      <a:pt x="35" y="577"/>
                    </a:lnTo>
                    <a:lnTo>
                      <a:pt x="36" y="576"/>
                    </a:lnTo>
                    <a:lnTo>
                      <a:pt x="36" y="575"/>
                    </a:lnTo>
                    <a:lnTo>
                      <a:pt x="37" y="575"/>
                    </a:lnTo>
                    <a:lnTo>
                      <a:pt x="37" y="574"/>
                    </a:lnTo>
                    <a:lnTo>
                      <a:pt x="39" y="572"/>
                    </a:lnTo>
                    <a:lnTo>
                      <a:pt x="39" y="571"/>
                    </a:lnTo>
                    <a:lnTo>
                      <a:pt x="40" y="569"/>
                    </a:lnTo>
                    <a:lnTo>
                      <a:pt x="41" y="568"/>
                    </a:lnTo>
                    <a:lnTo>
                      <a:pt x="44" y="559"/>
                    </a:lnTo>
                    <a:lnTo>
                      <a:pt x="44" y="557"/>
                    </a:lnTo>
                    <a:lnTo>
                      <a:pt x="45" y="555"/>
                    </a:lnTo>
                    <a:lnTo>
                      <a:pt x="45" y="554"/>
                    </a:lnTo>
                    <a:lnTo>
                      <a:pt x="47" y="552"/>
                    </a:lnTo>
                    <a:lnTo>
                      <a:pt x="48" y="549"/>
                    </a:lnTo>
                    <a:lnTo>
                      <a:pt x="48" y="547"/>
                    </a:lnTo>
                    <a:lnTo>
                      <a:pt x="48" y="546"/>
                    </a:lnTo>
                    <a:lnTo>
                      <a:pt x="48" y="545"/>
                    </a:lnTo>
                    <a:lnTo>
                      <a:pt x="48" y="544"/>
                    </a:lnTo>
                    <a:lnTo>
                      <a:pt x="49" y="543"/>
                    </a:lnTo>
                    <a:lnTo>
                      <a:pt x="49" y="542"/>
                    </a:lnTo>
                    <a:lnTo>
                      <a:pt x="49" y="541"/>
                    </a:lnTo>
                    <a:lnTo>
                      <a:pt x="49" y="540"/>
                    </a:lnTo>
                    <a:lnTo>
                      <a:pt x="49" y="538"/>
                    </a:lnTo>
                    <a:lnTo>
                      <a:pt x="49" y="537"/>
                    </a:lnTo>
                    <a:lnTo>
                      <a:pt x="49" y="536"/>
                    </a:lnTo>
                    <a:lnTo>
                      <a:pt x="49" y="535"/>
                    </a:lnTo>
                    <a:lnTo>
                      <a:pt x="49" y="533"/>
                    </a:lnTo>
                    <a:lnTo>
                      <a:pt x="49" y="532"/>
                    </a:lnTo>
                    <a:lnTo>
                      <a:pt x="49" y="530"/>
                    </a:lnTo>
                    <a:lnTo>
                      <a:pt x="49" y="529"/>
                    </a:lnTo>
                    <a:lnTo>
                      <a:pt x="48" y="528"/>
                    </a:lnTo>
                    <a:lnTo>
                      <a:pt x="49" y="528"/>
                    </a:lnTo>
                    <a:lnTo>
                      <a:pt x="49" y="527"/>
                    </a:lnTo>
                    <a:lnTo>
                      <a:pt x="49" y="526"/>
                    </a:lnTo>
                    <a:lnTo>
                      <a:pt x="49" y="525"/>
                    </a:lnTo>
                    <a:lnTo>
                      <a:pt x="49" y="524"/>
                    </a:lnTo>
                    <a:lnTo>
                      <a:pt x="50" y="522"/>
                    </a:lnTo>
                    <a:lnTo>
                      <a:pt x="50" y="521"/>
                    </a:lnTo>
                    <a:lnTo>
                      <a:pt x="50" y="520"/>
                    </a:lnTo>
                    <a:lnTo>
                      <a:pt x="50" y="519"/>
                    </a:lnTo>
                    <a:lnTo>
                      <a:pt x="50" y="518"/>
                    </a:lnTo>
                    <a:lnTo>
                      <a:pt x="49" y="518"/>
                    </a:lnTo>
                    <a:lnTo>
                      <a:pt x="49" y="517"/>
                    </a:lnTo>
                    <a:lnTo>
                      <a:pt x="49" y="516"/>
                    </a:lnTo>
                    <a:lnTo>
                      <a:pt x="49" y="515"/>
                    </a:lnTo>
                    <a:lnTo>
                      <a:pt x="49" y="512"/>
                    </a:lnTo>
                    <a:lnTo>
                      <a:pt x="50" y="511"/>
                    </a:lnTo>
                    <a:lnTo>
                      <a:pt x="50" y="510"/>
                    </a:lnTo>
                    <a:lnTo>
                      <a:pt x="50" y="509"/>
                    </a:lnTo>
                    <a:lnTo>
                      <a:pt x="51" y="509"/>
                    </a:lnTo>
                    <a:lnTo>
                      <a:pt x="51" y="508"/>
                    </a:lnTo>
                    <a:lnTo>
                      <a:pt x="52" y="508"/>
                    </a:lnTo>
                    <a:lnTo>
                      <a:pt x="52" y="507"/>
                    </a:lnTo>
                    <a:lnTo>
                      <a:pt x="53" y="505"/>
                    </a:lnTo>
                    <a:lnTo>
                      <a:pt x="53" y="504"/>
                    </a:lnTo>
                    <a:lnTo>
                      <a:pt x="53" y="503"/>
                    </a:lnTo>
                    <a:lnTo>
                      <a:pt x="53" y="502"/>
                    </a:lnTo>
                    <a:lnTo>
                      <a:pt x="53" y="501"/>
                    </a:lnTo>
                    <a:lnTo>
                      <a:pt x="53" y="500"/>
                    </a:lnTo>
                    <a:lnTo>
                      <a:pt x="52" y="499"/>
                    </a:lnTo>
                    <a:lnTo>
                      <a:pt x="52" y="498"/>
                    </a:lnTo>
                    <a:lnTo>
                      <a:pt x="52" y="495"/>
                    </a:lnTo>
                    <a:lnTo>
                      <a:pt x="52" y="494"/>
                    </a:lnTo>
                    <a:lnTo>
                      <a:pt x="53" y="493"/>
                    </a:lnTo>
                    <a:lnTo>
                      <a:pt x="53" y="492"/>
                    </a:lnTo>
                    <a:lnTo>
                      <a:pt x="54" y="491"/>
                    </a:lnTo>
                    <a:lnTo>
                      <a:pt x="54" y="490"/>
                    </a:lnTo>
                    <a:lnTo>
                      <a:pt x="53" y="487"/>
                    </a:lnTo>
                    <a:lnTo>
                      <a:pt x="52" y="485"/>
                    </a:lnTo>
                    <a:lnTo>
                      <a:pt x="52" y="484"/>
                    </a:lnTo>
                    <a:lnTo>
                      <a:pt x="51" y="484"/>
                    </a:lnTo>
                    <a:lnTo>
                      <a:pt x="51" y="483"/>
                    </a:lnTo>
                    <a:lnTo>
                      <a:pt x="50" y="483"/>
                    </a:lnTo>
                    <a:lnTo>
                      <a:pt x="50" y="482"/>
                    </a:lnTo>
                    <a:lnTo>
                      <a:pt x="50" y="480"/>
                    </a:lnTo>
                    <a:lnTo>
                      <a:pt x="49" y="479"/>
                    </a:lnTo>
                    <a:lnTo>
                      <a:pt x="49" y="478"/>
                    </a:lnTo>
                    <a:lnTo>
                      <a:pt x="48" y="477"/>
                    </a:lnTo>
                    <a:lnTo>
                      <a:pt x="48" y="476"/>
                    </a:lnTo>
                    <a:lnTo>
                      <a:pt x="48" y="475"/>
                    </a:lnTo>
                    <a:lnTo>
                      <a:pt x="49" y="475"/>
                    </a:lnTo>
                    <a:lnTo>
                      <a:pt x="48" y="474"/>
                    </a:lnTo>
                    <a:lnTo>
                      <a:pt x="48" y="473"/>
                    </a:lnTo>
                    <a:lnTo>
                      <a:pt x="47" y="471"/>
                    </a:lnTo>
                    <a:lnTo>
                      <a:pt x="47" y="470"/>
                    </a:lnTo>
                    <a:lnTo>
                      <a:pt x="47" y="469"/>
                    </a:lnTo>
                    <a:lnTo>
                      <a:pt x="47" y="468"/>
                    </a:lnTo>
                    <a:lnTo>
                      <a:pt x="45" y="468"/>
                    </a:lnTo>
                    <a:lnTo>
                      <a:pt x="45" y="467"/>
                    </a:lnTo>
                    <a:lnTo>
                      <a:pt x="45" y="466"/>
                    </a:lnTo>
                    <a:lnTo>
                      <a:pt x="47" y="465"/>
                    </a:lnTo>
                    <a:lnTo>
                      <a:pt x="47" y="463"/>
                    </a:lnTo>
                    <a:lnTo>
                      <a:pt x="47" y="462"/>
                    </a:lnTo>
                    <a:lnTo>
                      <a:pt x="47" y="460"/>
                    </a:lnTo>
                    <a:lnTo>
                      <a:pt x="47" y="459"/>
                    </a:lnTo>
                    <a:lnTo>
                      <a:pt x="47" y="458"/>
                    </a:lnTo>
                    <a:lnTo>
                      <a:pt x="48" y="457"/>
                    </a:lnTo>
                    <a:lnTo>
                      <a:pt x="48" y="455"/>
                    </a:lnTo>
                    <a:lnTo>
                      <a:pt x="48" y="454"/>
                    </a:lnTo>
                    <a:lnTo>
                      <a:pt x="48" y="453"/>
                    </a:lnTo>
                    <a:lnTo>
                      <a:pt x="48" y="452"/>
                    </a:lnTo>
                    <a:lnTo>
                      <a:pt x="47" y="451"/>
                    </a:lnTo>
                    <a:lnTo>
                      <a:pt x="47" y="449"/>
                    </a:lnTo>
                    <a:lnTo>
                      <a:pt x="45" y="446"/>
                    </a:lnTo>
                    <a:lnTo>
                      <a:pt x="45" y="445"/>
                    </a:lnTo>
                    <a:lnTo>
                      <a:pt x="45" y="444"/>
                    </a:lnTo>
                    <a:lnTo>
                      <a:pt x="45" y="443"/>
                    </a:lnTo>
                    <a:lnTo>
                      <a:pt x="45" y="442"/>
                    </a:lnTo>
                    <a:lnTo>
                      <a:pt x="45" y="441"/>
                    </a:lnTo>
                    <a:lnTo>
                      <a:pt x="47" y="440"/>
                    </a:lnTo>
                    <a:lnTo>
                      <a:pt x="47" y="438"/>
                    </a:lnTo>
                    <a:lnTo>
                      <a:pt x="47" y="437"/>
                    </a:lnTo>
                    <a:lnTo>
                      <a:pt x="47" y="436"/>
                    </a:lnTo>
                    <a:lnTo>
                      <a:pt x="47" y="434"/>
                    </a:lnTo>
                    <a:lnTo>
                      <a:pt x="48" y="433"/>
                    </a:lnTo>
                    <a:lnTo>
                      <a:pt x="48" y="432"/>
                    </a:lnTo>
                    <a:lnTo>
                      <a:pt x="49" y="430"/>
                    </a:lnTo>
                    <a:lnTo>
                      <a:pt x="48" y="429"/>
                    </a:lnTo>
                    <a:lnTo>
                      <a:pt x="48" y="427"/>
                    </a:lnTo>
                    <a:lnTo>
                      <a:pt x="48" y="426"/>
                    </a:lnTo>
                    <a:lnTo>
                      <a:pt x="48" y="425"/>
                    </a:lnTo>
                    <a:lnTo>
                      <a:pt x="48" y="424"/>
                    </a:lnTo>
                    <a:lnTo>
                      <a:pt x="48" y="423"/>
                    </a:lnTo>
                    <a:lnTo>
                      <a:pt x="48" y="421"/>
                    </a:lnTo>
                    <a:lnTo>
                      <a:pt x="48" y="420"/>
                    </a:lnTo>
                    <a:lnTo>
                      <a:pt x="49" y="420"/>
                    </a:lnTo>
                    <a:lnTo>
                      <a:pt x="49" y="419"/>
                    </a:lnTo>
                    <a:lnTo>
                      <a:pt x="48" y="418"/>
                    </a:lnTo>
                    <a:lnTo>
                      <a:pt x="49" y="416"/>
                    </a:lnTo>
                    <a:lnTo>
                      <a:pt x="49" y="415"/>
                    </a:lnTo>
                    <a:lnTo>
                      <a:pt x="50" y="413"/>
                    </a:lnTo>
                    <a:lnTo>
                      <a:pt x="50" y="412"/>
                    </a:lnTo>
                    <a:lnTo>
                      <a:pt x="51" y="412"/>
                    </a:lnTo>
                    <a:lnTo>
                      <a:pt x="51" y="411"/>
                    </a:lnTo>
                    <a:lnTo>
                      <a:pt x="52" y="411"/>
                    </a:lnTo>
                    <a:lnTo>
                      <a:pt x="52" y="410"/>
                    </a:lnTo>
                    <a:lnTo>
                      <a:pt x="52" y="409"/>
                    </a:lnTo>
                    <a:lnTo>
                      <a:pt x="52" y="408"/>
                    </a:lnTo>
                    <a:lnTo>
                      <a:pt x="53" y="407"/>
                    </a:lnTo>
                    <a:lnTo>
                      <a:pt x="53" y="406"/>
                    </a:lnTo>
                    <a:lnTo>
                      <a:pt x="53" y="404"/>
                    </a:lnTo>
                    <a:lnTo>
                      <a:pt x="51" y="403"/>
                    </a:lnTo>
                    <a:lnTo>
                      <a:pt x="50" y="403"/>
                    </a:lnTo>
                    <a:lnTo>
                      <a:pt x="50" y="402"/>
                    </a:lnTo>
                    <a:lnTo>
                      <a:pt x="50" y="401"/>
                    </a:lnTo>
                    <a:lnTo>
                      <a:pt x="50" y="400"/>
                    </a:lnTo>
                    <a:lnTo>
                      <a:pt x="50" y="399"/>
                    </a:lnTo>
                    <a:lnTo>
                      <a:pt x="50" y="398"/>
                    </a:lnTo>
                    <a:lnTo>
                      <a:pt x="51" y="396"/>
                    </a:lnTo>
                    <a:lnTo>
                      <a:pt x="51" y="395"/>
                    </a:lnTo>
                    <a:lnTo>
                      <a:pt x="52" y="392"/>
                    </a:lnTo>
                    <a:lnTo>
                      <a:pt x="52" y="391"/>
                    </a:lnTo>
                    <a:lnTo>
                      <a:pt x="52" y="390"/>
                    </a:lnTo>
                    <a:lnTo>
                      <a:pt x="52" y="388"/>
                    </a:lnTo>
                    <a:lnTo>
                      <a:pt x="52" y="387"/>
                    </a:lnTo>
                    <a:lnTo>
                      <a:pt x="53" y="387"/>
                    </a:lnTo>
                    <a:lnTo>
                      <a:pt x="54" y="386"/>
                    </a:lnTo>
                    <a:lnTo>
                      <a:pt x="56" y="385"/>
                    </a:lnTo>
                    <a:lnTo>
                      <a:pt x="57" y="385"/>
                    </a:lnTo>
                    <a:lnTo>
                      <a:pt x="58" y="384"/>
                    </a:lnTo>
                    <a:lnTo>
                      <a:pt x="58" y="383"/>
                    </a:lnTo>
                    <a:lnTo>
                      <a:pt x="58" y="382"/>
                    </a:lnTo>
                    <a:lnTo>
                      <a:pt x="59" y="382"/>
                    </a:lnTo>
                    <a:lnTo>
                      <a:pt x="59" y="381"/>
                    </a:lnTo>
                    <a:lnTo>
                      <a:pt x="60" y="381"/>
                    </a:lnTo>
                    <a:lnTo>
                      <a:pt x="60" y="379"/>
                    </a:lnTo>
                    <a:lnTo>
                      <a:pt x="61" y="379"/>
                    </a:lnTo>
                    <a:lnTo>
                      <a:pt x="62" y="378"/>
                    </a:lnTo>
                    <a:lnTo>
                      <a:pt x="65" y="374"/>
                    </a:lnTo>
                    <a:lnTo>
                      <a:pt x="65" y="373"/>
                    </a:lnTo>
                    <a:lnTo>
                      <a:pt x="66" y="373"/>
                    </a:lnTo>
                    <a:lnTo>
                      <a:pt x="66" y="371"/>
                    </a:lnTo>
                    <a:lnTo>
                      <a:pt x="67" y="370"/>
                    </a:lnTo>
                    <a:lnTo>
                      <a:pt x="67" y="369"/>
                    </a:lnTo>
                    <a:lnTo>
                      <a:pt x="68" y="369"/>
                    </a:lnTo>
                    <a:lnTo>
                      <a:pt x="68" y="368"/>
                    </a:lnTo>
                    <a:lnTo>
                      <a:pt x="69" y="368"/>
                    </a:lnTo>
                    <a:lnTo>
                      <a:pt x="69" y="367"/>
                    </a:lnTo>
                    <a:lnTo>
                      <a:pt x="70" y="367"/>
                    </a:lnTo>
                    <a:lnTo>
                      <a:pt x="70" y="366"/>
                    </a:lnTo>
                    <a:lnTo>
                      <a:pt x="70" y="365"/>
                    </a:lnTo>
                    <a:lnTo>
                      <a:pt x="70" y="363"/>
                    </a:lnTo>
                    <a:lnTo>
                      <a:pt x="70" y="362"/>
                    </a:lnTo>
                    <a:lnTo>
                      <a:pt x="70" y="361"/>
                    </a:lnTo>
                    <a:lnTo>
                      <a:pt x="70" y="360"/>
                    </a:lnTo>
                    <a:lnTo>
                      <a:pt x="69" y="360"/>
                    </a:lnTo>
                    <a:lnTo>
                      <a:pt x="69" y="359"/>
                    </a:lnTo>
                    <a:lnTo>
                      <a:pt x="69" y="358"/>
                    </a:lnTo>
                    <a:lnTo>
                      <a:pt x="68" y="358"/>
                    </a:lnTo>
                    <a:lnTo>
                      <a:pt x="68" y="357"/>
                    </a:lnTo>
                    <a:lnTo>
                      <a:pt x="67" y="356"/>
                    </a:lnTo>
                    <a:lnTo>
                      <a:pt x="66" y="354"/>
                    </a:lnTo>
                    <a:lnTo>
                      <a:pt x="66" y="353"/>
                    </a:lnTo>
                    <a:lnTo>
                      <a:pt x="65" y="353"/>
                    </a:lnTo>
                    <a:lnTo>
                      <a:pt x="65" y="352"/>
                    </a:lnTo>
                    <a:lnTo>
                      <a:pt x="65" y="351"/>
                    </a:lnTo>
                    <a:lnTo>
                      <a:pt x="63" y="350"/>
                    </a:lnTo>
                    <a:lnTo>
                      <a:pt x="63" y="349"/>
                    </a:lnTo>
                    <a:lnTo>
                      <a:pt x="63" y="348"/>
                    </a:lnTo>
                    <a:lnTo>
                      <a:pt x="63" y="346"/>
                    </a:lnTo>
                    <a:lnTo>
                      <a:pt x="63" y="345"/>
                    </a:lnTo>
                    <a:lnTo>
                      <a:pt x="63" y="344"/>
                    </a:lnTo>
                    <a:lnTo>
                      <a:pt x="63" y="343"/>
                    </a:lnTo>
                    <a:lnTo>
                      <a:pt x="63" y="342"/>
                    </a:lnTo>
                    <a:lnTo>
                      <a:pt x="63" y="341"/>
                    </a:lnTo>
                    <a:lnTo>
                      <a:pt x="65" y="341"/>
                    </a:lnTo>
                    <a:lnTo>
                      <a:pt x="65" y="340"/>
                    </a:lnTo>
                    <a:lnTo>
                      <a:pt x="65" y="338"/>
                    </a:lnTo>
                    <a:lnTo>
                      <a:pt x="66" y="337"/>
                    </a:lnTo>
                    <a:lnTo>
                      <a:pt x="66" y="336"/>
                    </a:lnTo>
                    <a:lnTo>
                      <a:pt x="66" y="335"/>
                    </a:lnTo>
                    <a:lnTo>
                      <a:pt x="66" y="334"/>
                    </a:lnTo>
                    <a:lnTo>
                      <a:pt x="66" y="333"/>
                    </a:lnTo>
                    <a:lnTo>
                      <a:pt x="66" y="332"/>
                    </a:lnTo>
                    <a:lnTo>
                      <a:pt x="65" y="331"/>
                    </a:lnTo>
                    <a:lnTo>
                      <a:pt x="65" y="329"/>
                    </a:lnTo>
                    <a:lnTo>
                      <a:pt x="65" y="328"/>
                    </a:lnTo>
                    <a:lnTo>
                      <a:pt x="63" y="328"/>
                    </a:lnTo>
                    <a:lnTo>
                      <a:pt x="63" y="327"/>
                    </a:lnTo>
                    <a:lnTo>
                      <a:pt x="62" y="326"/>
                    </a:lnTo>
                    <a:lnTo>
                      <a:pt x="62" y="325"/>
                    </a:lnTo>
                    <a:lnTo>
                      <a:pt x="61" y="324"/>
                    </a:lnTo>
                    <a:lnTo>
                      <a:pt x="61" y="323"/>
                    </a:lnTo>
                    <a:lnTo>
                      <a:pt x="60" y="323"/>
                    </a:lnTo>
                    <a:lnTo>
                      <a:pt x="60" y="321"/>
                    </a:lnTo>
                    <a:lnTo>
                      <a:pt x="60" y="319"/>
                    </a:lnTo>
                    <a:lnTo>
                      <a:pt x="60" y="318"/>
                    </a:lnTo>
                    <a:lnTo>
                      <a:pt x="59" y="317"/>
                    </a:lnTo>
                    <a:lnTo>
                      <a:pt x="59" y="316"/>
                    </a:lnTo>
                    <a:lnTo>
                      <a:pt x="58" y="315"/>
                    </a:lnTo>
                    <a:lnTo>
                      <a:pt x="58" y="314"/>
                    </a:lnTo>
                    <a:lnTo>
                      <a:pt x="58" y="312"/>
                    </a:lnTo>
                    <a:lnTo>
                      <a:pt x="58" y="311"/>
                    </a:lnTo>
                    <a:lnTo>
                      <a:pt x="58" y="310"/>
                    </a:lnTo>
                    <a:lnTo>
                      <a:pt x="58" y="309"/>
                    </a:lnTo>
                    <a:lnTo>
                      <a:pt x="58" y="307"/>
                    </a:lnTo>
                    <a:lnTo>
                      <a:pt x="58" y="306"/>
                    </a:lnTo>
                    <a:lnTo>
                      <a:pt x="58" y="304"/>
                    </a:lnTo>
                    <a:lnTo>
                      <a:pt x="57" y="304"/>
                    </a:lnTo>
                    <a:lnTo>
                      <a:pt x="57" y="303"/>
                    </a:lnTo>
                    <a:lnTo>
                      <a:pt x="56" y="302"/>
                    </a:lnTo>
                    <a:lnTo>
                      <a:pt x="54" y="302"/>
                    </a:lnTo>
                    <a:lnTo>
                      <a:pt x="54" y="301"/>
                    </a:lnTo>
                    <a:lnTo>
                      <a:pt x="54" y="300"/>
                    </a:lnTo>
                    <a:lnTo>
                      <a:pt x="53" y="300"/>
                    </a:lnTo>
                    <a:lnTo>
                      <a:pt x="53" y="299"/>
                    </a:lnTo>
                    <a:lnTo>
                      <a:pt x="53" y="298"/>
                    </a:lnTo>
                    <a:lnTo>
                      <a:pt x="52" y="296"/>
                    </a:lnTo>
                    <a:lnTo>
                      <a:pt x="52" y="294"/>
                    </a:lnTo>
                    <a:lnTo>
                      <a:pt x="52" y="293"/>
                    </a:lnTo>
                    <a:lnTo>
                      <a:pt x="51" y="291"/>
                    </a:lnTo>
                    <a:lnTo>
                      <a:pt x="51" y="287"/>
                    </a:lnTo>
                    <a:lnTo>
                      <a:pt x="51" y="286"/>
                    </a:lnTo>
                    <a:lnTo>
                      <a:pt x="51" y="285"/>
                    </a:lnTo>
                    <a:lnTo>
                      <a:pt x="51" y="284"/>
                    </a:lnTo>
                    <a:lnTo>
                      <a:pt x="52" y="282"/>
                    </a:lnTo>
                    <a:lnTo>
                      <a:pt x="53" y="281"/>
                    </a:lnTo>
                    <a:lnTo>
                      <a:pt x="54" y="279"/>
                    </a:lnTo>
                    <a:lnTo>
                      <a:pt x="58" y="277"/>
                    </a:lnTo>
                    <a:lnTo>
                      <a:pt x="60" y="276"/>
                    </a:lnTo>
                    <a:lnTo>
                      <a:pt x="63" y="275"/>
                    </a:lnTo>
                    <a:lnTo>
                      <a:pt x="65" y="274"/>
                    </a:lnTo>
                    <a:lnTo>
                      <a:pt x="66" y="273"/>
                    </a:lnTo>
                    <a:lnTo>
                      <a:pt x="67" y="271"/>
                    </a:lnTo>
                    <a:lnTo>
                      <a:pt x="69" y="270"/>
                    </a:lnTo>
                    <a:lnTo>
                      <a:pt x="70" y="269"/>
                    </a:lnTo>
                    <a:lnTo>
                      <a:pt x="71" y="268"/>
                    </a:lnTo>
                    <a:lnTo>
                      <a:pt x="74" y="266"/>
                    </a:lnTo>
                    <a:lnTo>
                      <a:pt x="74" y="265"/>
                    </a:lnTo>
                    <a:lnTo>
                      <a:pt x="75" y="264"/>
                    </a:lnTo>
                    <a:lnTo>
                      <a:pt x="75" y="262"/>
                    </a:lnTo>
                    <a:lnTo>
                      <a:pt x="76" y="260"/>
                    </a:lnTo>
                    <a:lnTo>
                      <a:pt x="79" y="258"/>
                    </a:lnTo>
                    <a:lnTo>
                      <a:pt x="80" y="258"/>
                    </a:lnTo>
                    <a:lnTo>
                      <a:pt x="83" y="258"/>
                    </a:lnTo>
                    <a:lnTo>
                      <a:pt x="84" y="258"/>
                    </a:lnTo>
                    <a:lnTo>
                      <a:pt x="85" y="258"/>
                    </a:lnTo>
                    <a:lnTo>
                      <a:pt x="87" y="258"/>
                    </a:lnTo>
                    <a:lnTo>
                      <a:pt x="88" y="258"/>
                    </a:lnTo>
                    <a:lnTo>
                      <a:pt x="90" y="258"/>
                    </a:lnTo>
                    <a:lnTo>
                      <a:pt x="91" y="258"/>
                    </a:lnTo>
                    <a:lnTo>
                      <a:pt x="93" y="259"/>
                    </a:lnTo>
                    <a:lnTo>
                      <a:pt x="94" y="259"/>
                    </a:lnTo>
                    <a:lnTo>
                      <a:pt x="99" y="258"/>
                    </a:lnTo>
                    <a:lnTo>
                      <a:pt x="100" y="258"/>
                    </a:lnTo>
                    <a:lnTo>
                      <a:pt x="101" y="258"/>
                    </a:lnTo>
                    <a:lnTo>
                      <a:pt x="103" y="258"/>
                    </a:lnTo>
                    <a:lnTo>
                      <a:pt x="103" y="257"/>
                    </a:lnTo>
                    <a:lnTo>
                      <a:pt x="105" y="256"/>
                    </a:lnTo>
                    <a:lnTo>
                      <a:pt x="105" y="254"/>
                    </a:lnTo>
                    <a:lnTo>
                      <a:pt x="105" y="253"/>
                    </a:lnTo>
                    <a:lnTo>
                      <a:pt x="106" y="252"/>
                    </a:lnTo>
                    <a:lnTo>
                      <a:pt x="105" y="249"/>
                    </a:lnTo>
                    <a:lnTo>
                      <a:pt x="103" y="245"/>
                    </a:lnTo>
                    <a:lnTo>
                      <a:pt x="102" y="244"/>
                    </a:lnTo>
                    <a:lnTo>
                      <a:pt x="102" y="243"/>
                    </a:lnTo>
                    <a:lnTo>
                      <a:pt x="102" y="242"/>
                    </a:lnTo>
                    <a:lnTo>
                      <a:pt x="103" y="240"/>
                    </a:lnTo>
                    <a:lnTo>
                      <a:pt x="105" y="239"/>
                    </a:lnTo>
                    <a:lnTo>
                      <a:pt x="109" y="241"/>
                    </a:lnTo>
                    <a:lnTo>
                      <a:pt x="110" y="241"/>
                    </a:lnTo>
                    <a:lnTo>
                      <a:pt x="112" y="240"/>
                    </a:lnTo>
                    <a:lnTo>
                      <a:pt x="113" y="240"/>
                    </a:lnTo>
                    <a:lnTo>
                      <a:pt x="113" y="239"/>
                    </a:lnTo>
                    <a:lnTo>
                      <a:pt x="114" y="237"/>
                    </a:lnTo>
                    <a:lnTo>
                      <a:pt x="114" y="236"/>
                    </a:lnTo>
                    <a:lnTo>
                      <a:pt x="114" y="235"/>
                    </a:lnTo>
                    <a:lnTo>
                      <a:pt x="114" y="231"/>
                    </a:lnTo>
                    <a:lnTo>
                      <a:pt x="114" y="229"/>
                    </a:lnTo>
                    <a:lnTo>
                      <a:pt x="116" y="228"/>
                    </a:lnTo>
                    <a:lnTo>
                      <a:pt x="116" y="220"/>
                    </a:lnTo>
                    <a:lnTo>
                      <a:pt x="117" y="217"/>
                    </a:lnTo>
                    <a:lnTo>
                      <a:pt x="119" y="207"/>
                    </a:lnTo>
                    <a:lnTo>
                      <a:pt x="119" y="203"/>
                    </a:lnTo>
                    <a:lnTo>
                      <a:pt x="120" y="202"/>
                    </a:lnTo>
                    <a:lnTo>
                      <a:pt x="119" y="202"/>
                    </a:lnTo>
                    <a:lnTo>
                      <a:pt x="113" y="197"/>
                    </a:lnTo>
                    <a:lnTo>
                      <a:pt x="110" y="197"/>
                    </a:lnTo>
                    <a:lnTo>
                      <a:pt x="109" y="197"/>
                    </a:lnTo>
                    <a:lnTo>
                      <a:pt x="105" y="194"/>
                    </a:lnTo>
                    <a:lnTo>
                      <a:pt x="106" y="191"/>
                    </a:lnTo>
                    <a:lnTo>
                      <a:pt x="106" y="190"/>
                    </a:lnTo>
                    <a:lnTo>
                      <a:pt x="108" y="190"/>
                    </a:lnTo>
                    <a:lnTo>
                      <a:pt x="110" y="187"/>
                    </a:lnTo>
                    <a:lnTo>
                      <a:pt x="111" y="186"/>
                    </a:lnTo>
                    <a:lnTo>
                      <a:pt x="112" y="184"/>
                    </a:lnTo>
                    <a:lnTo>
                      <a:pt x="113" y="182"/>
                    </a:lnTo>
                    <a:lnTo>
                      <a:pt x="111" y="181"/>
                    </a:lnTo>
                    <a:lnTo>
                      <a:pt x="110" y="179"/>
                    </a:lnTo>
                    <a:lnTo>
                      <a:pt x="108" y="177"/>
                    </a:lnTo>
                    <a:lnTo>
                      <a:pt x="106" y="176"/>
                    </a:lnTo>
                    <a:lnTo>
                      <a:pt x="108" y="174"/>
                    </a:lnTo>
                    <a:lnTo>
                      <a:pt x="108" y="173"/>
                    </a:lnTo>
                    <a:lnTo>
                      <a:pt x="108" y="172"/>
                    </a:lnTo>
                    <a:lnTo>
                      <a:pt x="108" y="170"/>
                    </a:lnTo>
                    <a:lnTo>
                      <a:pt x="108" y="168"/>
                    </a:lnTo>
                    <a:lnTo>
                      <a:pt x="106" y="167"/>
                    </a:lnTo>
                    <a:lnTo>
                      <a:pt x="106" y="166"/>
                    </a:lnTo>
                    <a:lnTo>
                      <a:pt x="110" y="166"/>
                    </a:lnTo>
                    <a:lnTo>
                      <a:pt x="111" y="166"/>
                    </a:lnTo>
                    <a:lnTo>
                      <a:pt x="113" y="166"/>
                    </a:lnTo>
                    <a:lnTo>
                      <a:pt x="116" y="167"/>
                    </a:lnTo>
                    <a:lnTo>
                      <a:pt x="117" y="167"/>
                    </a:lnTo>
                    <a:lnTo>
                      <a:pt x="118" y="167"/>
                    </a:lnTo>
                    <a:lnTo>
                      <a:pt x="119" y="168"/>
                    </a:lnTo>
                    <a:lnTo>
                      <a:pt x="120" y="169"/>
                    </a:lnTo>
                    <a:lnTo>
                      <a:pt x="121" y="170"/>
                    </a:lnTo>
                    <a:lnTo>
                      <a:pt x="122" y="170"/>
                    </a:lnTo>
                    <a:lnTo>
                      <a:pt x="123" y="169"/>
                    </a:lnTo>
                    <a:lnTo>
                      <a:pt x="125" y="169"/>
                    </a:lnTo>
                    <a:lnTo>
                      <a:pt x="125" y="168"/>
                    </a:lnTo>
                    <a:lnTo>
                      <a:pt x="126" y="168"/>
                    </a:lnTo>
                    <a:lnTo>
                      <a:pt x="126" y="167"/>
                    </a:lnTo>
                    <a:lnTo>
                      <a:pt x="127" y="166"/>
                    </a:lnTo>
                    <a:lnTo>
                      <a:pt x="127" y="165"/>
                    </a:lnTo>
                    <a:lnTo>
                      <a:pt x="128" y="165"/>
                    </a:lnTo>
                    <a:lnTo>
                      <a:pt x="128" y="164"/>
                    </a:lnTo>
                    <a:lnTo>
                      <a:pt x="129" y="162"/>
                    </a:lnTo>
                    <a:lnTo>
                      <a:pt x="129" y="161"/>
                    </a:lnTo>
                    <a:lnTo>
                      <a:pt x="130" y="161"/>
                    </a:lnTo>
                    <a:lnTo>
                      <a:pt x="131" y="160"/>
                    </a:lnTo>
                    <a:lnTo>
                      <a:pt x="132" y="160"/>
                    </a:lnTo>
                    <a:lnTo>
                      <a:pt x="132" y="159"/>
                    </a:lnTo>
                    <a:lnTo>
                      <a:pt x="134" y="159"/>
                    </a:lnTo>
                    <a:lnTo>
                      <a:pt x="134" y="158"/>
                    </a:lnTo>
                    <a:lnTo>
                      <a:pt x="135" y="158"/>
                    </a:lnTo>
                    <a:lnTo>
                      <a:pt x="136" y="157"/>
                    </a:lnTo>
                    <a:lnTo>
                      <a:pt x="137" y="157"/>
                    </a:lnTo>
                    <a:lnTo>
                      <a:pt x="138" y="157"/>
                    </a:lnTo>
                    <a:lnTo>
                      <a:pt x="138" y="156"/>
                    </a:lnTo>
                    <a:lnTo>
                      <a:pt x="139" y="156"/>
                    </a:lnTo>
                    <a:lnTo>
                      <a:pt x="140" y="156"/>
                    </a:lnTo>
                    <a:lnTo>
                      <a:pt x="140" y="155"/>
                    </a:lnTo>
                    <a:lnTo>
                      <a:pt x="142" y="155"/>
                    </a:lnTo>
                    <a:lnTo>
                      <a:pt x="143" y="155"/>
                    </a:lnTo>
                    <a:lnTo>
                      <a:pt x="143" y="153"/>
                    </a:lnTo>
                    <a:lnTo>
                      <a:pt x="144" y="153"/>
                    </a:lnTo>
                    <a:lnTo>
                      <a:pt x="145" y="153"/>
                    </a:lnTo>
                    <a:lnTo>
                      <a:pt x="145" y="152"/>
                    </a:lnTo>
                    <a:lnTo>
                      <a:pt x="145" y="151"/>
                    </a:lnTo>
                    <a:lnTo>
                      <a:pt x="145" y="150"/>
                    </a:lnTo>
                    <a:lnTo>
                      <a:pt x="145" y="149"/>
                    </a:lnTo>
                    <a:lnTo>
                      <a:pt x="144" y="149"/>
                    </a:lnTo>
                    <a:lnTo>
                      <a:pt x="144" y="148"/>
                    </a:lnTo>
                    <a:lnTo>
                      <a:pt x="144" y="147"/>
                    </a:lnTo>
                    <a:lnTo>
                      <a:pt x="145" y="147"/>
                    </a:lnTo>
                    <a:lnTo>
                      <a:pt x="146" y="145"/>
                    </a:lnTo>
                    <a:lnTo>
                      <a:pt x="147" y="144"/>
                    </a:lnTo>
                    <a:lnTo>
                      <a:pt x="149" y="144"/>
                    </a:lnTo>
                    <a:lnTo>
                      <a:pt x="152" y="143"/>
                    </a:lnTo>
                    <a:lnTo>
                      <a:pt x="153" y="143"/>
                    </a:lnTo>
                    <a:lnTo>
                      <a:pt x="154" y="142"/>
                    </a:lnTo>
                    <a:lnTo>
                      <a:pt x="155" y="142"/>
                    </a:lnTo>
                    <a:lnTo>
                      <a:pt x="156" y="142"/>
                    </a:lnTo>
                    <a:lnTo>
                      <a:pt x="156" y="141"/>
                    </a:lnTo>
                    <a:lnTo>
                      <a:pt x="157" y="141"/>
                    </a:lnTo>
                    <a:lnTo>
                      <a:pt x="159" y="141"/>
                    </a:lnTo>
                    <a:lnTo>
                      <a:pt x="160" y="141"/>
                    </a:lnTo>
                    <a:lnTo>
                      <a:pt x="161" y="141"/>
                    </a:lnTo>
                    <a:lnTo>
                      <a:pt x="162" y="141"/>
                    </a:lnTo>
                    <a:lnTo>
                      <a:pt x="163" y="140"/>
                    </a:lnTo>
                    <a:lnTo>
                      <a:pt x="164" y="140"/>
                    </a:lnTo>
                    <a:lnTo>
                      <a:pt x="164" y="139"/>
                    </a:lnTo>
                    <a:lnTo>
                      <a:pt x="165" y="139"/>
                    </a:lnTo>
                    <a:lnTo>
                      <a:pt x="166" y="139"/>
                    </a:lnTo>
                    <a:lnTo>
                      <a:pt x="166" y="137"/>
                    </a:lnTo>
                    <a:lnTo>
                      <a:pt x="168" y="137"/>
                    </a:lnTo>
                    <a:lnTo>
                      <a:pt x="168" y="136"/>
                    </a:lnTo>
                    <a:lnTo>
                      <a:pt x="169" y="136"/>
                    </a:lnTo>
                    <a:lnTo>
                      <a:pt x="170" y="135"/>
                    </a:lnTo>
                    <a:lnTo>
                      <a:pt x="171" y="135"/>
                    </a:lnTo>
                    <a:lnTo>
                      <a:pt x="171" y="134"/>
                    </a:lnTo>
                    <a:lnTo>
                      <a:pt x="172" y="134"/>
                    </a:lnTo>
                    <a:lnTo>
                      <a:pt x="172" y="133"/>
                    </a:lnTo>
                    <a:lnTo>
                      <a:pt x="174" y="131"/>
                    </a:lnTo>
                    <a:lnTo>
                      <a:pt x="174" y="130"/>
                    </a:lnTo>
                    <a:lnTo>
                      <a:pt x="175" y="128"/>
                    </a:lnTo>
                    <a:lnTo>
                      <a:pt x="175" y="127"/>
                    </a:lnTo>
                    <a:lnTo>
                      <a:pt x="175" y="125"/>
                    </a:lnTo>
                    <a:lnTo>
                      <a:pt x="175" y="124"/>
                    </a:lnTo>
                    <a:lnTo>
                      <a:pt x="175" y="123"/>
                    </a:lnTo>
                    <a:lnTo>
                      <a:pt x="175" y="122"/>
                    </a:lnTo>
                    <a:lnTo>
                      <a:pt x="175" y="120"/>
                    </a:lnTo>
                    <a:lnTo>
                      <a:pt x="175" y="119"/>
                    </a:lnTo>
                    <a:lnTo>
                      <a:pt x="175" y="118"/>
                    </a:lnTo>
                    <a:lnTo>
                      <a:pt x="175" y="117"/>
                    </a:lnTo>
                    <a:lnTo>
                      <a:pt x="175" y="116"/>
                    </a:lnTo>
                    <a:lnTo>
                      <a:pt x="177" y="116"/>
                    </a:lnTo>
                    <a:lnTo>
                      <a:pt x="177" y="115"/>
                    </a:lnTo>
                    <a:lnTo>
                      <a:pt x="175" y="115"/>
                    </a:lnTo>
                    <a:lnTo>
                      <a:pt x="177" y="115"/>
                    </a:lnTo>
                    <a:lnTo>
                      <a:pt x="177" y="114"/>
                    </a:lnTo>
                    <a:lnTo>
                      <a:pt x="177" y="112"/>
                    </a:lnTo>
                    <a:lnTo>
                      <a:pt x="177" y="111"/>
                    </a:lnTo>
                    <a:lnTo>
                      <a:pt x="177" y="110"/>
                    </a:lnTo>
                    <a:lnTo>
                      <a:pt x="177" y="109"/>
                    </a:lnTo>
                    <a:lnTo>
                      <a:pt x="177" y="108"/>
                    </a:lnTo>
                    <a:lnTo>
                      <a:pt x="177" y="107"/>
                    </a:lnTo>
                    <a:lnTo>
                      <a:pt x="177" y="106"/>
                    </a:lnTo>
                    <a:lnTo>
                      <a:pt x="177" y="105"/>
                    </a:lnTo>
                    <a:lnTo>
                      <a:pt x="177" y="103"/>
                    </a:lnTo>
                    <a:lnTo>
                      <a:pt x="177" y="102"/>
                    </a:lnTo>
                    <a:lnTo>
                      <a:pt x="178" y="102"/>
                    </a:lnTo>
                    <a:lnTo>
                      <a:pt x="178" y="101"/>
                    </a:lnTo>
                    <a:lnTo>
                      <a:pt x="178" y="100"/>
                    </a:lnTo>
                    <a:lnTo>
                      <a:pt x="179" y="100"/>
                    </a:lnTo>
                    <a:lnTo>
                      <a:pt x="179" y="99"/>
                    </a:lnTo>
                    <a:lnTo>
                      <a:pt x="180" y="99"/>
                    </a:lnTo>
                    <a:lnTo>
                      <a:pt x="180" y="98"/>
                    </a:lnTo>
                    <a:lnTo>
                      <a:pt x="181" y="97"/>
                    </a:lnTo>
                    <a:lnTo>
                      <a:pt x="181" y="95"/>
                    </a:lnTo>
                    <a:lnTo>
                      <a:pt x="182" y="95"/>
                    </a:lnTo>
                    <a:lnTo>
                      <a:pt x="182" y="94"/>
                    </a:lnTo>
                    <a:lnTo>
                      <a:pt x="183" y="94"/>
                    </a:lnTo>
                    <a:lnTo>
                      <a:pt x="185" y="94"/>
                    </a:lnTo>
                    <a:lnTo>
                      <a:pt x="186" y="93"/>
                    </a:lnTo>
                    <a:lnTo>
                      <a:pt x="187" y="93"/>
                    </a:lnTo>
                    <a:lnTo>
                      <a:pt x="187" y="92"/>
                    </a:lnTo>
                    <a:lnTo>
                      <a:pt x="188" y="92"/>
                    </a:lnTo>
                    <a:lnTo>
                      <a:pt x="188" y="91"/>
                    </a:lnTo>
                    <a:lnTo>
                      <a:pt x="188" y="90"/>
                    </a:lnTo>
                    <a:lnTo>
                      <a:pt x="188" y="89"/>
                    </a:lnTo>
                    <a:lnTo>
                      <a:pt x="188" y="88"/>
                    </a:lnTo>
                    <a:lnTo>
                      <a:pt x="189" y="86"/>
                    </a:lnTo>
                    <a:lnTo>
                      <a:pt x="190" y="85"/>
                    </a:lnTo>
                    <a:lnTo>
                      <a:pt x="191" y="84"/>
                    </a:lnTo>
                    <a:lnTo>
                      <a:pt x="192" y="84"/>
                    </a:lnTo>
                    <a:lnTo>
                      <a:pt x="194" y="84"/>
                    </a:lnTo>
                    <a:lnTo>
                      <a:pt x="194" y="83"/>
                    </a:lnTo>
                    <a:lnTo>
                      <a:pt x="195" y="83"/>
                    </a:lnTo>
                    <a:lnTo>
                      <a:pt x="195" y="82"/>
                    </a:lnTo>
                    <a:lnTo>
                      <a:pt x="196" y="82"/>
                    </a:lnTo>
                    <a:lnTo>
                      <a:pt x="196" y="81"/>
                    </a:lnTo>
                    <a:lnTo>
                      <a:pt x="196" y="80"/>
                    </a:lnTo>
                    <a:lnTo>
                      <a:pt x="196" y="78"/>
                    </a:lnTo>
                    <a:lnTo>
                      <a:pt x="196" y="77"/>
                    </a:lnTo>
                    <a:lnTo>
                      <a:pt x="195" y="76"/>
                    </a:lnTo>
                    <a:lnTo>
                      <a:pt x="195" y="75"/>
                    </a:lnTo>
                    <a:lnTo>
                      <a:pt x="194" y="74"/>
                    </a:lnTo>
                    <a:lnTo>
                      <a:pt x="194" y="73"/>
                    </a:lnTo>
                    <a:lnTo>
                      <a:pt x="192" y="73"/>
                    </a:lnTo>
                    <a:lnTo>
                      <a:pt x="192" y="72"/>
                    </a:lnTo>
                    <a:lnTo>
                      <a:pt x="191" y="70"/>
                    </a:lnTo>
                    <a:lnTo>
                      <a:pt x="191" y="69"/>
                    </a:lnTo>
                    <a:lnTo>
                      <a:pt x="191" y="68"/>
                    </a:lnTo>
                    <a:lnTo>
                      <a:pt x="191" y="67"/>
                    </a:lnTo>
                    <a:lnTo>
                      <a:pt x="191" y="66"/>
                    </a:lnTo>
                    <a:lnTo>
                      <a:pt x="191" y="65"/>
                    </a:lnTo>
                    <a:lnTo>
                      <a:pt x="192" y="65"/>
                    </a:lnTo>
                    <a:lnTo>
                      <a:pt x="192" y="64"/>
                    </a:lnTo>
                    <a:lnTo>
                      <a:pt x="194" y="64"/>
                    </a:lnTo>
                    <a:lnTo>
                      <a:pt x="195" y="63"/>
                    </a:lnTo>
                    <a:lnTo>
                      <a:pt x="196" y="63"/>
                    </a:lnTo>
                    <a:lnTo>
                      <a:pt x="197" y="63"/>
                    </a:lnTo>
                    <a:lnTo>
                      <a:pt x="198" y="63"/>
                    </a:lnTo>
                    <a:lnTo>
                      <a:pt x="199" y="61"/>
                    </a:lnTo>
                    <a:lnTo>
                      <a:pt x="200" y="61"/>
                    </a:lnTo>
                    <a:lnTo>
                      <a:pt x="201" y="61"/>
                    </a:lnTo>
                    <a:lnTo>
                      <a:pt x="203" y="60"/>
                    </a:lnTo>
                    <a:lnTo>
                      <a:pt x="203" y="59"/>
                    </a:lnTo>
                    <a:lnTo>
                      <a:pt x="204" y="58"/>
                    </a:lnTo>
                    <a:lnTo>
                      <a:pt x="205" y="57"/>
                    </a:lnTo>
                    <a:lnTo>
                      <a:pt x="206" y="57"/>
                    </a:lnTo>
                    <a:lnTo>
                      <a:pt x="206" y="56"/>
                    </a:lnTo>
                    <a:lnTo>
                      <a:pt x="207" y="56"/>
                    </a:lnTo>
                    <a:lnTo>
                      <a:pt x="208" y="56"/>
                    </a:lnTo>
                    <a:lnTo>
                      <a:pt x="209" y="56"/>
                    </a:lnTo>
                    <a:lnTo>
                      <a:pt x="211" y="56"/>
                    </a:lnTo>
                    <a:lnTo>
                      <a:pt x="212" y="57"/>
                    </a:lnTo>
                    <a:lnTo>
                      <a:pt x="213" y="58"/>
                    </a:lnTo>
                    <a:lnTo>
                      <a:pt x="213" y="59"/>
                    </a:lnTo>
                    <a:lnTo>
                      <a:pt x="214" y="60"/>
                    </a:lnTo>
                    <a:lnTo>
                      <a:pt x="214" y="61"/>
                    </a:lnTo>
                    <a:lnTo>
                      <a:pt x="215" y="61"/>
                    </a:lnTo>
                    <a:lnTo>
                      <a:pt x="215" y="63"/>
                    </a:lnTo>
                    <a:lnTo>
                      <a:pt x="215" y="64"/>
                    </a:lnTo>
                    <a:lnTo>
                      <a:pt x="216" y="65"/>
                    </a:lnTo>
                    <a:lnTo>
                      <a:pt x="217" y="65"/>
                    </a:lnTo>
                    <a:lnTo>
                      <a:pt x="218" y="65"/>
                    </a:lnTo>
                    <a:lnTo>
                      <a:pt x="218" y="64"/>
                    </a:lnTo>
                    <a:lnTo>
                      <a:pt x="220" y="64"/>
                    </a:lnTo>
                    <a:lnTo>
                      <a:pt x="220" y="63"/>
                    </a:lnTo>
                    <a:lnTo>
                      <a:pt x="221" y="63"/>
                    </a:lnTo>
                    <a:lnTo>
                      <a:pt x="221" y="61"/>
                    </a:lnTo>
                    <a:lnTo>
                      <a:pt x="222" y="60"/>
                    </a:lnTo>
                    <a:lnTo>
                      <a:pt x="222" y="59"/>
                    </a:lnTo>
                    <a:lnTo>
                      <a:pt x="223" y="58"/>
                    </a:lnTo>
                    <a:lnTo>
                      <a:pt x="223" y="57"/>
                    </a:lnTo>
                    <a:lnTo>
                      <a:pt x="224" y="56"/>
                    </a:lnTo>
                    <a:lnTo>
                      <a:pt x="224" y="55"/>
                    </a:lnTo>
                    <a:lnTo>
                      <a:pt x="224" y="53"/>
                    </a:lnTo>
                    <a:lnTo>
                      <a:pt x="224" y="52"/>
                    </a:lnTo>
                    <a:lnTo>
                      <a:pt x="223" y="52"/>
                    </a:lnTo>
                    <a:lnTo>
                      <a:pt x="223" y="51"/>
                    </a:lnTo>
                    <a:lnTo>
                      <a:pt x="223" y="50"/>
                    </a:lnTo>
                    <a:lnTo>
                      <a:pt x="222" y="50"/>
                    </a:lnTo>
                    <a:lnTo>
                      <a:pt x="222" y="49"/>
                    </a:lnTo>
                    <a:lnTo>
                      <a:pt x="222" y="47"/>
                    </a:lnTo>
                    <a:lnTo>
                      <a:pt x="221" y="47"/>
                    </a:lnTo>
                    <a:lnTo>
                      <a:pt x="221" y="45"/>
                    </a:lnTo>
                    <a:lnTo>
                      <a:pt x="221" y="44"/>
                    </a:lnTo>
                    <a:lnTo>
                      <a:pt x="221" y="43"/>
                    </a:lnTo>
                    <a:lnTo>
                      <a:pt x="221" y="42"/>
                    </a:lnTo>
                    <a:lnTo>
                      <a:pt x="220" y="42"/>
                    </a:lnTo>
                    <a:lnTo>
                      <a:pt x="220" y="41"/>
                    </a:lnTo>
                    <a:lnTo>
                      <a:pt x="220" y="40"/>
                    </a:lnTo>
                    <a:lnTo>
                      <a:pt x="220" y="39"/>
                    </a:lnTo>
                    <a:lnTo>
                      <a:pt x="218" y="39"/>
                    </a:lnTo>
                    <a:lnTo>
                      <a:pt x="218" y="38"/>
                    </a:lnTo>
                    <a:lnTo>
                      <a:pt x="218" y="36"/>
                    </a:lnTo>
                    <a:lnTo>
                      <a:pt x="218" y="35"/>
                    </a:lnTo>
                    <a:lnTo>
                      <a:pt x="218" y="34"/>
                    </a:lnTo>
                    <a:lnTo>
                      <a:pt x="218" y="33"/>
                    </a:lnTo>
                    <a:lnTo>
                      <a:pt x="218" y="32"/>
                    </a:lnTo>
                    <a:lnTo>
                      <a:pt x="218" y="31"/>
                    </a:lnTo>
                    <a:lnTo>
                      <a:pt x="218" y="30"/>
                    </a:lnTo>
                    <a:lnTo>
                      <a:pt x="218" y="28"/>
                    </a:lnTo>
                    <a:lnTo>
                      <a:pt x="218" y="27"/>
                    </a:lnTo>
                    <a:lnTo>
                      <a:pt x="218" y="26"/>
                    </a:lnTo>
                    <a:lnTo>
                      <a:pt x="218" y="25"/>
                    </a:lnTo>
                    <a:lnTo>
                      <a:pt x="218" y="24"/>
                    </a:lnTo>
                    <a:lnTo>
                      <a:pt x="218" y="23"/>
                    </a:lnTo>
                    <a:lnTo>
                      <a:pt x="220" y="22"/>
                    </a:lnTo>
                    <a:lnTo>
                      <a:pt x="220" y="20"/>
                    </a:lnTo>
                    <a:lnTo>
                      <a:pt x="221" y="20"/>
                    </a:lnTo>
                    <a:lnTo>
                      <a:pt x="221" y="19"/>
                    </a:lnTo>
                    <a:lnTo>
                      <a:pt x="222" y="18"/>
                    </a:lnTo>
                    <a:lnTo>
                      <a:pt x="223" y="17"/>
                    </a:lnTo>
                    <a:lnTo>
                      <a:pt x="225" y="16"/>
                    </a:lnTo>
                    <a:lnTo>
                      <a:pt x="228" y="15"/>
                    </a:lnTo>
                    <a:lnTo>
                      <a:pt x="230" y="15"/>
                    </a:lnTo>
                    <a:lnTo>
                      <a:pt x="231" y="15"/>
                    </a:lnTo>
                    <a:lnTo>
                      <a:pt x="233" y="16"/>
                    </a:lnTo>
                    <a:lnTo>
                      <a:pt x="234" y="15"/>
                    </a:lnTo>
                    <a:lnTo>
                      <a:pt x="235" y="15"/>
                    </a:lnTo>
                    <a:lnTo>
                      <a:pt x="235" y="14"/>
                    </a:lnTo>
                    <a:lnTo>
                      <a:pt x="234" y="13"/>
                    </a:lnTo>
                    <a:lnTo>
                      <a:pt x="234" y="11"/>
                    </a:lnTo>
                    <a:lnTo>
                      <a:pt x="233" y="11"/>
                    </a:lnTo>
                    <a:lnTo>
                      <a:pt x="233" y="10"/>
                    </a:lnTo>
                    <a:lnTo>
                      <a:pt x="232" y="10"/>
                    </a:lnTo>
                    <a:lnTo>
                      <a:pt x="232" y="9"/>
                    </a:lnTo>
                    <a:lnTo>
                      <a:pt x="231" y="9"/>
                    </a:lnTo>
                    <a:lnTo>
                      <a:pt x="230" y="9"/>
                    </a:lnTo>
                    <a:lnTo>
                      <a:pt x="229" y="9"/>
                    </a:lnTo>
                    <a:lnTo>
                      <a:pt x="229" y="8"/>
                    </a:lnTo>
                    <a:lnTo>
                      <a:pt x="228" y="8"/>
                    </a:lnTo>
                    <a:lnTo>
                      <a:pt x="228" y="9"/>
                    </a:lnTo>
                    <a:lnTo>
                      <a:pt x="226" y="9"/>
                    </a:lnTo>
                    <a:lnTo>
                      <a:pt x="225" y="9"/>
                    </a:lnTo>
                    <a:lnTo>
                      <a:pt x="225" y="10"/>
                    </a:lnTo>
                    <a:lnTo>
                      <a:pt x="225" y="11"/>
                    </a:lnTo>
                    <a:lnTo>
                      <a:pt x="224" y="11"/>
                    </a:lnTo>
                    <a:lnTo>
                      <a:pt x="223" y="11"/>
                    </a:lnTo>
                    <a:lnTo>
                      <a:pt x="223" y="10"/>
                    </a:lnTo>
                    <a:lnTo>
                      <a:pt x="223" y="9"/>
                    </a:lnTo>
                    <a:lnTo>
                      <a:pt x="223" y="8"/>
                    </a:lnTo>
                    <a:lnTo>
                      <a:pt x="223" y="7"/>
                    </a:lnTo>
                    <a:lnTo>
                      <a:pt x="223" y="6"/>
                    </a:lnTo>
                    <a:lnTo>
                      <a:pt x="222" y="5"/>
                    </a:lnTo>
                    <a:lnTo>
                      <a:pt x="222" y="3"/>
                    </a:lnTo>
                    <a:lnTo>
                      <a:pt x="222" y="2"/>
                    </a:lnTo>
                    <a:lnTo>
                      <a:pt x="221" y="2"/>
                    </a:lnTo>
                    <a:lnTo>
                      <a:pt x="221" y="1"/>
                    </a:lnTo>
                    <a:lnTo>
                      <a:pt x="220" y="1"/>
                    </a:lnTo>
                    <a:lnTo>
                      <a:pt x="220" y="0"/>
                    </a:lnTo>
                    <a:lnTo>
                      <a:pt x="218" y="0"/>
                    </a:lnTo>
                    <a:lnTo>
                      <a:pt x="220" y="0"/>
                    </a:lnTo>
                    <a:lnTo>
                      <a:pt x="221" y="1"/>
                    </a:lnTo>
                    <a:lnTo>
                      <a:pt x="222" y="1"/>
                    </a:lnTo>
                    <a:lnTo>
                      <a:pt x="228" y="1"/>
                    </a:lnTo>
                    <a:lnTo>
                      <a:pt x="229" y="1"/>
                    </a:lnTo>
                    <a:lnTo>
                      <a:pt x="232" y="2"/>
                    </a:lnTo>
                    <a:lnTo>
                      <a:pt x="233" y="2"/>
                    </a:lnTo>
                    <a:lnTo>
                      <a:pt x="238" y="2"/>
                    </a:lnTo>
                    <a:lnTo>
                      <a:pt x="239" y="3"/>
                    </a:lnTo>
                    <a:lnTo>
                      <a:pt x="241" y="3"/>
                    </a:lnTo>
                    <a:lnTo>
                      <a:pt x="242" y="3"/>
                    </a:lnTo>
                    <a:lnTo>
                      <a:pt x="243" y="3"/>
                    </a:lnTo>
                    <a:lnTo>
                      <a:pt x="246" y="3"/>
                    </a:lnTo>
                    <a:lnTo>
                      <a:pt x="248" y="5"/>
                    </a:lnTo>
                    <a:lnTo>
                      <a:pt x="256" y="6"/>
                    </a:lnTo>
                    <a:lnTo>
                      <a:pt x="277" y="8"/>
                    </a:lnTo>
                    <a:lnTo>
                      <a:pt x="284" y="9"/>
                    </a:lnTo>
                    <a:lnTo>
                      <a:pt x="285" y="9"/>
                    </a:lnTo>
                    <a:lnTo>
                      <a:pt x="290" y="10"/>
                    </a:lnTo>
                    <a:lnTo>
                      <a:pt x="291" y="10"/>
                    </a:lnTo>
                    <a:lnTo>
                      <a:pt x="293" y="10"/>
                    </a:lnTo>
                    <a:lnTo>
                      <a:pt x="294" y="10"/>
                    </a:lnTo>
                    <a:lnTo>
                      <a:pt x="298" y="10"/>
                    </a:lnTo>
                    <a:lnTo>
                      <a:pt x="299" y="11"/>
                    </a:lnTo>
                    <a:lnTo>
                      <a:pt x="315" y="13"/>
                    </a:lnTo>
                    <a:lnTo>
                      <a:pt x="316" y="14"/>
                    </a:lnTo>
                    <a:lnTo>
                      <a:pt x="330" y="15"/>
                    </a:lnTo>
                    <a:lnTo>
                      <a:pt x="335" y="16"/>
                    </a:lnTo>
                    <a:lnTo>
                      <a:pt x="336" y="16"/>
                    </a:lnTo>
                    <a:lnTo>
                      <a:pt x="337" y="16"/>
                    </a:lnTo>
                    <a:lnTo>
                      <a:pt x="338" y="16"/>
                    </a:lnTo>
                    <a:lnTo>
                      <a:pt x="339" y="16"/>
                    </a:lnTo>
                    <a:lnTo>
                      <a:pt x="341" y="17"/>
                    </a:lnTo>
                    <a:lnTo>
                      <a:pt x="365" y="19"/>
                    </a:lnTo>
                    <a:lnTo>
                      <a:pt x="367" y="20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0" name="Freeform 38">
                <a:extLst>
                  <a:ext uri="{FF2B5EF4-FFF2-40B4-BE49-F238E27FC236}">
                    <a16:creationId xmlns:a16="http://schemas.microsoft.com/office/drawing/2014/main" id="{F514FA38-32FC-A029-78AF-DBD18B7246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0838" y="2328863"/>
                <a:ext cx="2671763" cy="2514600"/>
              </a:xfrm>
              <a:custGeom>
                <a:avLst/>
                <a:gdLst>
                  <a:gd name="T0" fmla="*/ 1529 w 1683"/>
                  <a:gd name="T1" fmla="*/ 245 h 1584"/>
                  <a:gd name="T2" fmla="*/ 1683 w 1683"/>
                  <a:gd name="T3" fmla="*/ 425 h 1584"/>
                  <a:gd name="T4" fmla="*/ 1682 w 1683"/>
                  <a:gd name="T5" fmla="*/ 678 h 1584"/>
                  <a:gd name="T6" fmla="*/ 1682 w 1683"/>
                  <a:gd name="T7" fmla="*/ 924 h 1584"/>
                  <a:gd name="T8" fmla="*/ 1681 w 1683"/>
                  <a:gd name="T9" fmla="*/ 1110 h 1584"/>
                  <a:gd name="T10" fmla="*/ 1681 w 1683"/>
                  <a:gd name="T11" fmla="*/ 1268 h 1584"/>
                  <a:gd name="T12" fmla="*/ 1600 w 1683"/>
                  <a:gd name="T13" fmla="*/ 1580 h 1584"/>
                  <a:gd name="T14" fmla="*/ 1426 w 1683"/>
                  <a:gd name="T15" fmla="*/ 1580 h 1584"/>
                  <a:gd name="T16" fmla="*/ 1194 w 1683"/>
                  <a:gd name="T17" fmla="*/ 1580 h 1584"/>
                  <a:gd name="T18" fmla="*/ 905 w 1683"/>
                  <a:gd name="T19" fmla="*/ 1582 h 1584"/>
                  <a:gd name="T20" fmla="*/ 628 w 1683"/>
                  <a:gd name="T21" fmla="*/ 1582 h 1584"/>
                  <a:gd name="T22" fmla="*/ 334 w 1683"/>
                  <a:gd name="T23" fmla="*/ 1582 h 1584"/>
                  <a:gd name="T24" fmla="*/ 0 w 1683"/>
                  <a:gd name="T25" fmla="*/ 1579 h 1584"/>
                  <a:gd name="T26" fmla="*/ 0 w 1683"/>
                  <a:gd name="T27" fmla="*/ 1219 h 1584"/>
                  <a:gd name="T28" fmla="*/ 9 w 1683"/>
                  <a:gd name="T29" fmla="*/ 773 h 1584"/>
                  <a:gd name="T30" fmla="*/ 52 w 1683"/>
                  <a:gd name="T31" fmla="*/ 764 h 1584"/>
                  <a:gd name="T32" fmla="*/ 89 w 1683"/>
                  <a:gd name="T33" fmla="*/ 737 h 1584"/>
                  <a:gd name="T34" fmla="*/ 137 w 1683"/>
                  <a:gd name="T35" fmla="*/ 706 h 1584"/>
                  <a:gd name="T36" fmla="*/ 173 w 1683"/>
                  <a:gd name="T37" fmla="*/ 702 h 1584"/>
                  <a:gd name="T38" fmla="*/ 240 w 1683"/>
                  <a:gd name="T39" fmla="*/ 706 h 1584"/>
                  <a:gd name="T40" fmla="*/ 260 w 1683"/>
                  <a:gd name="T41" fmla="*/ 697 h 1584"/>
                  <a:gd name="T42" fmla="*/ 317 w 1683"/>
                  <a:gd name="T43" fmla="*/ 684 h 1584"/>
                  <a:gd name="T44" fmla="*/ 339 w 1683"/>
                  <a:gd name="T45" fmla="*/ 634 h 1584"/>
                  <a:gd name="T46" fmla="*/ 399 w 1683"/>
                  <a:gd name="T47" fmla="*/ 615 h 1584"/>
                  <a:gd name="T48" fmla="*/ 417 w 1683"/>
                  <a:gd name="T49" fmla="*/ 563 h 1584"/>
                  <a:gd name="T50" fmla="*/ 452 w 1683"/>
                  <a:gd name="T51" fmla="*/ 547 h 1584"/>
                  <a:gd name="T52" fmla="*/ 491 w 1683"/>
                  <a:gd name="T53" fmla="*/ 578 h 1584"/>
                  <a:gd name="T54" fmla="*/ 529 w 1683"/>
                  <a:gd name="T55" fmla="*/ 610 h 1584"/>
                  <a:gd name="T56" fmla="*/ 587 w 1683"/>
                  <a:gd name="T57" fmla="*/ 617 h 1584"/>
                  <a:gd name="T58" fmla="*/ 638 w 1683"/>
                  <a:gd name="T59" fmla="*/ 635 h 1584"/>
                  <a:gd name="T60" fmla="*/ 699 w 1683"/>
                  <a:gd name="T61" fmla="*/ 623 h 1584"/>
                  <a:gd name="T62" fmla="*/ 740 w 1683"/>
                  <a:gd name="T63" fmla="*/ 648 h 1584"/>
                  <a:gd name="T64" fmla="*/ 775 w 1683"/>
                  <a:gd name="T65" fmla="*/ 649 h 1584"/>
                  <a:gd name="T66" fmla="*/ 806 w 1683"/>
                  <a:gd name="T67" fmla="*/ 663 h 1584"/>
                  <a:gd name="T68" fmla="*/ 841 w 1683"/>
                  <a:gd name="T69" fmla="*/ 691 h 1584"/>
                  <a:gd name="T70" fmla="*/ 873 w 1683"/>
                  <a:gd name="T71" fmla="*/ 691 h 1584"/>
                  <a:gd name="T72" fmla="*/ 910 w 1683"/>
                  <a:gd name="T73" fmla="*/ 692 h 1584"/>
                  <a:gd name="T74" fmla="*/ 956 w 1683"/>
                  <a:gd name="T75" fmla="*/ 670 h 1584"/>
                  <a:gd name="T76" fmla="*/ 969 w 1683"/>
                  <a:gd name="T77" fmla="*/ 618 h 1584"/>
                  <a:gd name="T78" fmla="*/ 968 w 1683"/>
                  <a:gd name="T79" fmla="*/ 573 h 1584"/>
                  <a:gd name="T80" fmla="*/ 951 w 1683"/>
                  <a:gd name="T81" fmla="*/ 516 h 1584"/>
                  <a:gd name="T82" fmla="*/ 940 w 1683"/>
                  <a:gd name="T83" fmla="*/ 472 h 1584"/>
                  <a:gd name="T84" fmla="*/ 939 w 1683"/>
                  <a:gd name="T85" fmla="*/ 424 h 1584"/>
                  <a:gd name="T86" fmla="*/ 912 w 1683"/>
                  <a:gd name="T87" fmla="*/ 375 h 1584"/>
                  <a:gd name="T88" fmla="*/ 860 w 1683"/>
                  <a:gd name="T89" fmla="*/ 339 h 1584"/>
                  <a:gd name="T90" fmla="*/ 840 w 1683"/>
                  <a:gd name="T91" fmla="*/ 292 h 1584"/>
                  <a:gd name="T92" fmla="*/ 834 w 1683"/>
                  <a:gd name="T93" fmla="*/ 214 h 1584"/>
                  <a:gd name="T94" fmla="*/ 840 w 1683"/>
                  <a:gd name="T95" fmla="*/ 173 h 1584"/>
                  <a:gd name="T96" fmla="*/ 860 w 1683"/>
                  <a:gd name="T97" fmla="*/ 148 h 1584"/>
                  <a:gd name="T98" fmla="*/ 891 w 1683"/>
                  <a:gd name="T99" fmla="*/ 150 h 1584"/>
                  <a:gd name="T100" fmla="*/ 916 w 1683"/>
                  <a:gd name="T101" fmla="*/ 150 h 1584"/>
                  <a:gd name="T102" fmla="*/ 938 w 1683"/>
                  <a:gd name="T103" fmla="*/ 138 h 1584"/>
                  <a:gd name="T104" fmla="*/ 986 w 1683"/>
                  <a:gd name="T105" fmla="*/ 130 h 1584"/>
                  <a:gd name="T106" fmla="*/ 1032 w 1683"/>
                  <a:gd name="T107" fmla="*/ 124 h 1584"/>
                  <a:gd name="T108" fmla="*/ 1067 w 1683"/>
                  <a:gd name="T109" fmla="*/ 97 h 1584"/>
                  <a:gd name="T110" fmla="*/ 1120 w 1683"/>
                  <a:gd name="T111" fmla="*/ 89 h 1584"/>
                  <a:gd name="T112" fmla="*/ 1171 w 1683"/>
                  <a:gd name="T113" fmla="*/ 92 h 1584"/>
                  <a:gd name="T114" fmla="*/ 1205 w 1683"/>
                  <a:gd name="T115" fmla="*/ 65 h 1584"/>
                  <a:gd name="T116" fmla="*/ 1243 w 1683"/>
                  <a:gd name="T117" fmla="*/ 75 h 1584"/>
                  <a:gd name="T118" fmla="*/ 1271 w 1683"/>
                  <a:gd name="T119" fmla="*/ 72 h 1584"/>
                  <a:gd name="T120" fmla="*/ 1285 w 1683"/>
                  <a:gd name="T121" fmla="*/ 49 h 1584"/>
                  <a:gd name="T122" fmla="*/ 1364 w 1683"/>
                  <a:gd name="T123" fmla="*/ 12 h 15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83" h="1584">
                    <a:moveTo>
                      <a:pt x="1525" y="24"/>
                    </a:moveTo>
                    <a:lnTo>
                      <a:pt x="1526" y="24"/>
                    </a:lnTo>
                    <a:lnTo>
                      <a:pt x="1528" y="24"/>
                    </a:lnTo>
                    <a:lnTo>
                      <a:pt x="1528" y="25"/>
                    </a:lnTo>
                    <a:lnTo>
                      <a:pt x="1528" y="27"/>
                    </a:lnTo>
                    <a:lnTo>
                      <a:pt x="1527" y="27"/>
                    </a:lnTo>
                    <a:lnTo>
                      <a:pt x="1527" y="28"/>
                    </a:lnTo>
                    <a:lnTo>
                      <a:pt x="1528" y="28"/>
                    </a:lnTo>
                    <a:lnTo>
                      <a:pt x="1528" y="27"/>
                    </a:lnTo>
                    <a:lnTo>
                      <a:pt x="1528" y="25"/>
                    </a:lnTo>
                    <a:lnTo>
                      <a:pt x="1529" y="25"/>
                    </a:lnTo>
                    <a:lnTo>
                      <a:pt x="1529" y="29"/>
                    </a:lnTo>
                    <a:lnTo>
                      <a:pt x="1529" y="31"/>
                    </a:lnTo>
                    <a:lnTo>
                      <a:pt x="1529" y="47"/>
                    </a:lnTo>
                    <a:lnTo>
                      <a:pt x="1529" y="50"/>
                    </a:lnTo>
                    <a:lnTo>
                      <a:pt x="1529" y="57"/>
                    </a:lnTo>
                    <a:lnTo>
                      <a:pt x="1529" y="61"/>
                    </a:lnTo>
                    <a:lnTo>
                      <a:pt x="1529" y="107"/>
                    </a:lnTo>
                    <a:lnTo>
                      <a:pt x="1529" y="125"/>
                    </a:lnTo>
                    <a:lnTo>
                      <a:pt x="1529" y="142"/>
                    </a:lnTo>
                    <a:lnTo>
                      <a:pt x="1529" y="170"/>
                    </a:lnTo>
                    <a:lnTo>
                      <a:pt x="1529" y="176"/>
                    </a:lnTo>
                    <a:lnTo>
                      <a:pt x="1529" y="186"/>
                    </a:lnTo>
                    <a:lnTo>
                      <a:pt x="1529" y="187"/>
                    </a:lnTo>
                    <a:lnTo>
                      <a:pt x="1529" y="237"/>
                    </a:lnTo>
                    <a:lnTo>
                      <a:pt x="1529" y="238"/>
                    </a:lnTo>
                    <a:lnTo>
                      <a:pt x="1529" y="239"/>
                    </a:lnTo>
                    <a:lnTo>
                      <a:pt x="1529" y="245"/>
                    </a:lnTo>
                    <a:lnTo>
                      <a:pt x="1529" y="258"/>
                    </a:lnTo>
                    <a:lnTo>
                      <a:pt x="1529" y="263"/>
                    </a:lnTo>
                    <a:lnTo>
                      <a:pt x="1528" y="264"/>
                    </a:lnTo>
                    <a:lnTo>
                      <a:pt x="1583" y="265"/>
                    </a:lnTo>
                    <a:lnTo>
                      <a:pt x="1611" y="265"/>
                    </a:lnTo>
                    <a:lnTo>
                      <a:pt x="1631" y="265"/>
                    </a:lnTo>
                    <a:lnTo>
                      <a:pt x="1650" y="264"/>
                    </a:lnTo>
                    <a:lnTo>
                      <a:pt x="1652" y="264"/>
                    </a:lnTo>
                    <a:lnTo>
                      <a:pt x="1658" y="264"/>
                    </a:lnTo>
                    <a:lnTo>
                      <a:pt x="1677" y="264"/>
                    </a:lnTo>
                    <a:lnTo>
                      <a:pt x="1683" y="264"/>
                    </a:lnTo>
                    <a:lnTo>
                      <a:pt x="1683" y="265"/>
                    </a:lnTo>
                    <a:lnTo>
                      <a:pt x="1683" y="279"/>
                    </a:lnTo>
                    <a:lnTo>
                      <a:pt x="1683" y="288"/>
                    </a:lnTo>
                    <a:lnTo>
                      <a:pt x="1683" y="292"/>
                    </a:lnTo>
                    <a:lnTo>
                      <a:pt x="1683" y="293"/>
                    </a:lnTo>
                    <a:lnTo>
                      <a:pt x="1683" y="304"/>
                    </a:lnTo>
                    <a:lnTo>
                      <a:pt x="1683" y="308"/>
                    </a:lnTo>
                    <a:lnTo>
                      <a:pt x="1683" y="313"/>
                    </a:lnTo>
                    <a:lnTo>
                      <a:pt x="1683" y="327"/>
                    </a:lnTo>
                    <a:lnTo>
                      <a:pt x="1683" y="334"/>
                    </a:lnTo>
                    <a:lnTo>
                      <a:pt x="1683" y="342"/>
                    </a:lnTo>
                    <a:lnTo>
                      <a:pt x="1683" y="352"/>
                    </a:lnTo>
                    <a:lnTo>
                      <a:pt x="1683" y="359"/>
                    </a:lnTo>
                    <a:lnTo>
                      <a:pt x="1683" y="362"/>
                    </a:lnTo>
                    <a:lnTo>
                      <a:pt x="1683" y="422"/>
                    </a:lnTo>
                    <a:lnTo>
                      <a:pt x="1683" y="423"/>
                    </a:lnTo>
                    <a:lnTo>
                      <a:pt x="1683" y="425"/>
                    </a:lnTo>
                    <a:lnTo>
                      <a:pt x="1683" y="440"/>
                    </a:lnTo>
                    <a:lnTo>
                      <a:pt x="1683" y="454"/>
                    </a:lnTo>
                    <a:lnTo>
                      <a:pt x="1683" y="465"/>
                    </a:lnTo>
                    <a:lnTo>
                      <a:pt x="1683" y="468"/>
                    </a:lnTo>
                    <a:lnTo>
                      <a:pt x="1683" y="480"/>
                    </a:lnTo>
                    <a:lnTo>
                      <a:pt x="1683" y="481"/>
                    </a:lnTo>
                    <a:lnTo>
                      <a:pt x="1683" y="485"/>
                    </a:lnTo>
                    <a:lnTo>
                      <a:pt x="1683" y="489"/>
                    </a:lnTo>
                    <a:lnTo>
                      <a:pt x="1683" y="494"/>
                    </a:lnTo>
                    <a:lnTo>
                      <a:pt x="1683" y="497"/>
                    </a:lnTo>
                    <a:lnTo>
                      <a:pt x="1683" y="549"/>
                    </a:lnTo>
                    <a:lnTo>
                      <a:pt x="1683" y="554"/>
                    </a:lnTo>
                    <a:lnTo>
                      <a:pt x="1683" y="555"/>
                    </a:lnTo>
                    <a:lnTo>
                      <a:pt x="1683" y="575"/>
                    </a:lnTo>
                    <a:lnTo>
                      <a:pt x="1683" y="576"/>
                    </a:lnTo>
                    <a:lnTo>
                      <a:pt x="1683" y="577"/>
                    </a:lnTo>
                    <a:lnTo>
                      <a:pt x="1683" y="578"/>
                    </a:lnTo>
                    <a:lnTo>
                      <a:pt x="1683" y="580"/>
                    </a:lnTo>
                    <a:lnTo>
                      <a:pt x="1683" y="583"/>
                    </a:lnTo>
                    <a:lnTo>
                      <a:pt x="1683" y="593"/>
                    </a:lnTo>
                    <a:lnTo>
                      <a:pt x="1683" y="614"/>
                    </a:lnTo>
                    <a:lnTo>
                      <a:pt x="1683" y="617"/>
                    </a:lnTo>
                    <a:lnTo>
                      <a:pt x="1683" y="623"/>
                    </a:lnTo>
                    <a:lnTo>
                      <a:pt x="1683" y="630"/>
                    </a:lnTo>
                    <a:lnTo>
                      <a:pt x="1683" y="651"/>
                    </a:lnTo>
                    <a:lnTo>
                      <a:pt x="1683" y="652"/>
                    </a:lnTo>
                    <a:lnTo>
                      <a:pt x="1682" y="652"/>
                    </a:lnTo>
                    <a:lnTo>
                      <a:pt x="1682" y="678"/>
                    </a:lnTo>
                    <a:lnTo>
                      <a:pt x="1682" y="684"/>
                    </a:lnTo>
                    <a:lnTo>
                      <a:pt x="1682" y="688"/>
                    </a:lnTo>
                    <a:lnTo>
                      <a:pt x="1682" y="706"/>
                    </a:lnTo>
                    <a:lnTo>
                      <a:pt x="1682" y="708"/>
                    </a:lnTo>
                    <a:lnTo>
                      <a:pt x="1682" y="709"/>
                    </a:lnTo>
                    <a:lnTo>
                      <a:pt x="1682" y="715"/>
                    </a:lnTo>
                    <a:lnTo>
                      <a:pt x="1682" y="717"/>
                    </a:lnTo>
                    <a:lnTo>
                      <a:pt x="1682" y="756"/>
                    </a:lnTo>
                    <a:lnTo>
                      <a:pt x="1682" y="769"/>
                    </a:lnTo>
                    <a:lnTo>
                      <a:pt x="1682" y="785"/>
                    </a:lnTo>
                    <a:lnTo>
                      <a:pt x="1682" y="790"/>
                    </a:lnTo>
                    <a:lnTo>
                      <a:pt x="1682" y="792"/>
                    </a:lnTo>
                    <a:lnTo>
                      <a:pt x="1682" y="808"/>
                    </a:lnTo>
                    <a:lnTo>
                      <a:pt x="1682" y="812"/>
                    </a:lnTo>
                    <a:lnTo>
                      <a:pt x="1682" y="816"/>
                    </a:lnTo>
                    <a:lnTo>
                      <a:pt x="1682" y="827"/>
                    </a:lnTo>
                    <a:lnTo>
                      <a:pt x="1682" y="833"/>
                    </a:lnTo>
                    <a:lnTo>
                      <a:pt x="1682" y="839"/>
                    </a:lnTo>
                    <a:lnTo>
                      <a:pt x="1682" y="843"/>
                    </a:lnTo>
                    <a:lnTo>
                      <a:pt x="1682" y="859"/>
                    </a:lnTo>
                    <a:lnTo>
                      <a:pt x="1682" y="875"/>
                    </a:lnTo>
                    <a:lnTo>
                      <a:pt x="1682" y="876"/>
                    </a:lnTo>
                    <a:lnTo>
                      <a:pt x="1682" y="878"/>
                    </a:lnTo>
                    <a:lnTo>
                      <a:pt x="1682" y="882"/>
                    </a:lnTo>
                    <a:lnTo>
                      <a:pt x="1682" y="898"/>
                    </a:lnTo>
                    <a:lnTo>
                      <a:pt x="1682" y="906"/>
                    </a:lnTo>
                    <a:lnTo>
                      <a:pt x="1682" y="923"/>
                    </a:lnTo>
                    <a:lnTo>
                      <a:pt x="1682" y="924"/>
                    </a:lnTo>
                    <a:lnTo>
                      <a:pt x="1682" y="931"/>
                    </a:lnTo>
                    <a:lnTo>
                      <a:pt x="1682" y="946"/>
                    </a:lnTo>
                    <a:lnTo>
                      <a:pt x="1682" y="953"/>
                    </a:lnTo>
                    <a:lnTo>
                      <a:pt x="1681" y="961"/>
                    </a:lnTo>
                    <a:lnTo>
                      <a:pt x="1681" y="970"/>
                    </a:lnTo>
                    <a:lnTo>
                      <a:pt x="1681" y="981"/>
                    </a:lnTo>
                    <a:lnTo>
                      <a:pt x="1681" y="994"/>
                    </a:lnTo>
                    <a:lnTo>
                      <a:pt x="1681" y="995"/>
                    </a:lnTo>
                    <a:lnTo>
                      <a:pt x="1681" y="996"/>
                    </a:lnTo>
                    <a:lnTo>
                      <a:pt x="1681" y="998"/>
                    </a:lnTo>
                    <a:lnTo>
                      <a:pt x="1681" y="1001"/>
                    </a:lnTo>
                    <a:lnTo>
                      <a:pt x="1681" y="1002"/>
                    </a:lnTo>
                    <a:lnTo>
                      <a:pt x="1681" y="1009"/>
                    </a:lnTo>
                    <a:lnTo>
                      <a:pt x="1681" y="1027"/>
                    </a:lnTo>
                    <a:lnTo>
                      <a:pt x="1681" y="1063"/>
                    </a:lnTo>
                    <a:lnTo>
                      <a:pt x="1681" y="1069"/>
                    </a:lnTo>
                    <a:lnTo>
                      <a:pt x="1681" y="1075"/>
                    </a:lnTo>
                    <a:lnTo>
                      <a:pt x="1681" y="1077"/>
                    </a:lnTo>
                    <a:lnTo>
                      <a:pt x="1681" y="1080"/>
                    </a:lnTo>
                    <a:lnTo>
                      <a:pt x="1681" y="1084"/>
                    </a:lnTo>
                    <a:lnTo>
                      <a:pt x="1681" y="1087"/>
                    </a:lnTo>
                    <a:lnTo>
                      <a:pt x="1681" y="1092"/>
                    </a:lnTo>
                    <a:lnTo>
                      <a:pt x="1681" y="1094"/>
                    </a:lnTo>
                    <a:lnTo>
                      <a:pt x="1681" y="1098"/>
                    </a:lnTo>
                    <a:lnTo>
                      <a:pt x="1681" y="1100"/>
                    </a:lnTo>
                    <a:lnTo>
                      <a:pt x="1681" y="1102"/>
                    </a:lnTo>
                    <a:lnTo>
                      <a:pt x="1681" y="1105"/>
                    </a:lnTo>
                    <a:lnTo>
                      <a:pt x="1681" y="1110"/>
                    </a:lnTo>
                    <a:lnTo>
                      <a:pt x="1681" y="1118"/>
                    </a:lnTo>
                    <a:lnTo>
                      <a:pt x="1681" y="1125"/>
                    </a:lnTo>
                    <a:lnTo>
                      <a:pt x="1681" y="1132"/>
                    </a:lnTo>
                    <a:lnTo>
                      <a:pt x="1681" y="1137"/>
                    </a:lnTo>
                    <a:lnTo>
                      <a:pt x="1681" y="1141"/>
                    </a:lnTo>
                    <a:lnTo>
                      <a:pt x="1681" y="1142"/>
                    </a:lnTo>
                    <a:lnTo>
                      <a:pt x="1681" y="1143"/>
                    </a:lnTo>
                    <a:lnTo>
                      <a:pt x="1681" y="1163"/>
                    </a:lnTo>
                    <a:lnTo>
                      <a:pt x="1681" y="1170"/>
                    </a:lnTo>
                    <a:lnTo>
                      <a:pt x="1681" y="1177"/>
                    </a:lnTo>
                    <a:lnTo>
                      <a:pt x="1681" y="1179"/>
                    </a:lnTo>
                    <a:lnTo>
                      <a:pt x="1681" y="1182"/>
                    </a:lnTo>
                    <a:lnTo>
                      <a:pt x="1681" y="1191"/>
                    </a:lnTo>
                    <a:lnTo>
                      <a:pt x="1681" y="1197"/>
                    </a:lnTo>
                    <a:lnTo>
                      <a:pt x="1681" y="1201"/>
                    </a:lnTo>
                    <a:lnTo>
                      <a:pt x="1681" y="1205"/>
                    </a:lnTo>
                    <a:lnTo>
                      <a:pt x="1681" y="1210"/>
                    </a:lnTo>
                    <a:lnTo>
                      <a:pt x="1681" y="1216"/>
                    </a:lnTo>
                    <a:lnTo>
                      <a:pt x="1681" y="1221"/>
                    </a:lnTo>
                    <a:lnTo>
                      <a:pt x="1681" y="1224"/>
                    </a:lnTo>
                    <a:lnTo>
                      <a:pt x="1681" y="1226"/>
                    </a:lnTo>
                    <a:lnTo>
                      <a:pt x="1681" y="1228"/>
                    </a:lnTo>
                    <a:lnTo>
                      <a:pt x="1681" y="1230"/>
                    </a:lnTo>
                    <a:lnTo>
                      <a:pt x="1681" y="1232"/>
                    </a:lnTo>
                    <a:lnTo>
                      <a:pt x="1681" y="1245"/>
                    </a:lnTo>
                    <a:lnTo>
                      <a:pt x="1681" y="1257"/>
                    </a:lnTo>
                    <a:lnTo>
                      <a:pt x="1681" y="1267"/>
                    </a:lnTo>
                    <a:lnTo>
                      <a:pt x="1681" y="1268"/>
                    </a:lnTo>
                    <a:lnTo>
                      <a:pt x="1681" y="1347"/>
                    </a:lnTo>
                    <a:lnTo>
                      <a:pt x="1681" y="1378"/>
                    </a:lnTo>
                    <a:lnTo>
                      <a:pt x="1681" y="1379"/>
                    </a:lnTo>
                    <a:lnTo>
                      <a:pt x="1681" y="1397"/>
                    </a:lnTo>
                    <a:lnTo>
                      <a:pt x="1681" y="1414"/>
                    </a:lnTo>
                    <a:lnTo>
                      <a:pt x="1681" y="1416"/>
                    </a:lnTo>
                    <a:lnTo>
                      <a:pt x="1681" y="1426"/>
                    </a:lnTo>
                    <a:lnTo>
                      <a:pt x="1681" y="1446"/>
                    </a:lnTo>
                    <a:lnTo>
                      <a:pt x="1681" y="1452"/>
                    </a:lnTo>
                    <a:lnTo>
                      <a:pt x="1681" y="1458"/>
                    </a:lnTo>
                    <a:lnTo>
                      <a:pt x="1681" y="1460"/>
                    </a:lnTo>
                    <a:lnTo>
                      <a:pt x="1681" y="1462"/>
                    </a:lnTo>
                    <a:lnTo>
                      <a:pt x="1681" y="1477"/>
                    </a:lnTo>
                    <a:lnTo>
                      <a:pt x="1681" y="1523"/>
                    </a:lnTo>
                    <a:lnTo>
                      <a:pt x="1681" y="1525"/>
                    </a:lnTo>
                    <a:lnTo>
                      <a:pt x="1681" y="1565"/>
                    </a:lnTo>
                    <a:lnTo>
                      <a:pt x="1681" y="1569"/>
                    </a:lnTo>
                    <a:lnTo>
                      <a:pt x="1681" y="1580"/>
                    </a:lnTo>
                    <a:lnTo>
                      <a:pt x="1680" y="1580"/>
                    </a:lnTo>
                    <a:lnTo>
                      <a:pt x="1675" y="1580"/>
                    </a:lnTo>
                    <a:lnTo>
                      <a:pt x="1673" y="1580"/>
                    </a:lnTo>
                    <a:lnTo>
                      <a:pt x="1663" y="1580"/>
                    </a:lnTo>
                    <a:lnTo>
                      <a:pt x="1642" y="1580"/>
                    </a:lnTo>
                    <a:lnTo>
                      <a:pt x="1639" y="1580"/>
                    </a:lnTo>
                    <a:lnTo>
                      <a:pt x="1636" y="1580"/>
                    </a:lnTo>
                    <a:lnTo>
                      <a:pt x="1628" y="1580"/>
                    </a:lnTo>
                    <a:lnTo>
                      <a:pt x="1614" y="1580"/>
                    </a:lnTo>
                    <a:lnTo>
                      <a:pt x="1600" y="1580"/>
                    </a:lnTo>
                    <a:lnTo>
                      <a:pt x="1589" y="1580"/>
                    </a:lnTo>
                    <a:lnTo>
                      <a:pt x="1560" y="1580"/>
                    </a:lnTo>
                    <a:lnTo>
                      <a:pt x="1559" y="1580"/>
                    </a:lnTo>
                    <a:lnTo>
                      <a:pt x="1557" y="1580"/>
                    </a:lnTo>
                    <a:lnTo>
                      <a:pt x="1529" y="1580"/>
                    </a:lnTo>
                    <a:lnTo>
                      <a:pt x="1526" y="1580"/>
                    </a:lnTo>
                    <a:lnTo>
                      <a:pt x="1524" y="1580"/>
                    </a:lnTo>
                    <a:lnTo>
                      <a:pt x="1522" y="1580"/>
                    </a:lnTo>
                    <a:lnTo>
                      <a:pt x="1517" y="1580"/>
                    </a:lnTo>
                    <a:lnTo>
                      <a:pt x="1514" y="1580"/>
                    </a:lnTo>
                    <a:lnTo>
                      <a:pt x="1507" y="1580"/>
                    </a:lnTo>
                    <a:lnTo>
                      <a:pt x="1500" y="1580"/>
                    </a:lnTo>
                    <a:lnTo>
                      <a:pt x="1496" y="1580"/>
                    </a:lnTo>
                    <a:lnTo>
                      <a:pt x="1491" y="1580"/>
                    </a:lnTo>
                    <a:lnTo>
                      <a:pt x="1490" y="1580"/>
                    </a:lnTo>
                    <a:lnTo>
                      <a:pt x="1470" y="1580"/>
                    </a:lnTo>
                    <a:lnTo>
                      <a:pt x="1459" y="1580"/>
                    </a:lnTo>
                    <a:lnTo>
                      <a:pt x="1457" y="1580"/>
                    </a:lnTo>
                    <a:lnTo>
                      <a:pt x="1451" y="1580"/>
                    </a:lnTo>
                    <a:lnTo>
                      <a:pt x="1449" y="1580"/>
                    </a:lnTo>
                    <a:lnTo>
                      <a:pt x="1447" y="1580"/>
                    </a:lnTo>
                    <a:lnTo>
                      <a:pt x="1444" y="1580"/>
                    </a:lnTo>
                    <a:lnTo>
                      <a:pt x="1441" y="1580"/>
                    </a:lnTo>
                    <a:lnTo>
                      <a:pt x="1438" y="1580"/>
                    </a:lnTo>
                    <a:lnTo>
                      <a:pt x="1432" y="1580"/>
                    </a:lnTo>
                    <a:lnTo>
                      <a:pt x="1430" y="1580"/>
                    </a:lnTo>
                    <a:lnTo>
                      <a:pt x="1429" y="1580"/>
                    </a:lnTo>
                    <a:lnTo>
                      <a:pt x="1426" y="1580"/>
                    </a:lnTo>
                    <a:lnTo>
                      <a:pt x="1414" y="1580"/>
                    </a:lnTo>
                    <a:lnTo>
                      <a:pt x="1383" y="1580"/>
                    </a:lnTo>
                    <a:lnTo>
                      <a:pt x="1370" y="1580"/>
                    </a:lnTo>
                    <a:lnTo>
                      <a:pt x="1345" y="1580"/>
                    </a:lnTo>
                    <a:lnTo>
                      <a:pt x="1323" y="1580"/>
                    </a:lnTo>
                    <a:lnTo>
                      <a:pt x="1319" y="1580"/>
                    </a:lnTo>
                    <a:lnTo>
                      <a:pt x="1311" y="1580"/>
                    </a:lnTo>
                    <a:lnTo>
                      <a:pt x="1308" y="1580"/>
                    </a:lnTo>
                    <a:lnTo>
                      <a:pt x="1302" y="1580"/>
                    </a:lnTo>
                    <a:lnTo>
                      <a:pt x="1294" y="1580"/>
                    </a:lnTo>
                    <a:lnTo>
                      <a:pt x="1286" y="1580"/>
                    </a:lnTo>
                    <a:lnTo>
                      <a:pt x="1271" y="1580"/>
                    </a:lnTo>
                    <a:lnTo>
                      <a:pt x="1270" y="1580"/>
                    </a:lnTo>
                    <a:lnTo>
                      <a:pt x="1266" y="1580"/>
                    </a:lnTo>
                    <a:lnTo>
                      <a:pt x="1246" y="1580"/>
                    </a:lnTo>
                    <a:lnTo>
                      <a:pt x="1242" y="1580"/>
                    </a:lnTo>
                    <a:lnTo>
                      <a:pt x="1241" y="1580"/>
                    </a:lnTo>
                    <a:lnTo>
                      <a:pt x="1225" y="1580"/>
                    </a:lnTo>
                    <a:lnTo>
                      <a:pt x="1219" y="1580"/>
                    </a:lnTo>
                    <a:lnTo>
                      <a:pt x="1217" y="1580"/>
                    </a:lnTo>
                    <a:lnTo>
                      <a:pt x="1210" y="1580"/>
                    </a:lnTo>
                    <a:lnTo>
                      <a:pt x="1209" y="1580"/>
                    </a:lnTo>
                    <a:lnTo>
                      <a:pt x="1208" y="1580"/>
                    </a:lnTo>
                    <a:lnTo>
                      <a:pt x="1207" y="1580"/>
                    </a:lnTo>
                    <a:lnTo>
                      <a:pt x="1203" y="1580"/>
                    </a:lnTo>
                    <a:lnTo>
                      <a:pt x="1200" y="1580"/>
                    </a:lnTo>
                    <a:lnTo>
                      <a:pt x="1197" y="1580"/>
                    </a:lnTo>
                    <a:lnTo>
                      <a:pt x="1194" y="1580"/>
                    </a:lnTo>
                    <a:lnTo>
                      <a:pt x="1193" y="1580"/>
                    </a:lnTo>
                    <a:lnTo>
                      <a:pt x="1191" y="1580"/>
                    </a:lnTo>
                    <a:lnTo>
                      <a:pt x="1190" y="1580"/>
                    </a:lnTo>
                    <a:lnTo>
                      <a:pt x="1186" y="1580"/>
                    </a:lnTo>
                    <a:lnTo>
                      <a:pt x="1185" y="1580"/>
                    </a:lnTo>
                    <a:lnTo>
                      <a:pt x="1183" y="1580"/>
                    </a:lnTo>
                    <a:lnTo>
                      <a:pt x="1173" y="1580"/>
                    </a:lnTo>
                    <a:lnTo>
                      <a:pt x="1170" y="1580"/>
                    </a:lnTo>
                    <a:lnTo>
                      <a:pt x="1165" y="1580"/>
                    </a:lnTo>
                    <a:lnTo>
                      <a:pt x="1160" y="1581"/>
                    </a:lnTo>
                    <a:lnTo>
                      <a:pt x="1158" y="1581"/>
                    </a:lnTo>
                    <a:lnTo>
                      <a:pt x="1151" y="1581"/>
                    </a:lnTo>
                    <a:lnTo>
                      <a:pt x="1139" y="1581"/>
                    </a:lnTo>
                    <a:lnTo>
                      <a:pt x="1137" y="1581"/>
                    </a:lnTo>
                    <a:lnTo>
                      <a:pt x="1131" y="1581"/>
                    </a:lnTo>
                    <a:lnTo>
                      <a:pt x="1129" y="1581"/>
                    </a:lnTo>
                    <a:lnTo>
                      <a:pt x="1120" y="1581"/>
                    </a:lnTo>
                    <a:lnTo>
                      <a:pt x="1113" y="1581"/>
                    </a:lnTo>
                    <a:lnTo>
                      <a:pt x="1096" y="1581"/>
                    </a:lnTo>
                    <a:lnTo>
                      <a:pt x="1088" y="1582"/>
                    </a:lnTo>
                    <a:lnTo>
                      <a:pt x="1054" y="1582"/>
                    </a:lnTo>
                    <a:lnTo>
                      <a:pt x="1030" y="1582"/>
                    </a:lnTo>
                    <a:lnTo>
                      <a:pt x="986" y="1582"/>
                    </a:lnTo>
                    <a:lnTo>
                      <a:pt x="961" y="1582"/>
                    </a:lnTo>
                    <a:lnTo>
                      <a:pt x="957" y="1582"/>
                    </a:lnTo>
                    <a:lnTo>
                      <a:pt x="947" y="1582"/>
                    </a:lnTo>
                    <a:lnTo>
                      <a:pt x="943" y="1582"/>
                    </a:lnTo>
                    <a:lnTo>
                      <a:pt x="905" y="1582"/>
                    </a:lnTo>
                    <a:lnTo>
                      <a:pt x="890" y="1582"/>
                    </a:lnTo>
                    <a:lnTo>
                      <a:pt x="868" y="1582"/>
                    </a:lnTo>
                    <a:lnTo>
                      <a:pt x="852" y="1582"/>
                    </a:lnTo>
                    <a:lnTo>
                      <a:pt x="844" y="1582"/>
                    </a:lnTo>
                    <a:lnTo>
                      <a:pt x="828" y="1582"/>
                    </a:lnTo>
                    <a:lnTo>
                      <a:pt x="826" y="1582"/>
                    </a:lnTo>
                    <a:lnTo>
                      <a:pt x="815" y="1582"/>
                    </a:lnTo>
                    <a:lnTo>
                      <a:pt x="779" y="1582"/>
                    </a:lnTo>
                    <a:lnTo>
                      <a:pt x="767" y="1582"/>
                    </a:lnTo>
                    <a:lnTo>
                      <a:pt x="760" y="1582"/>
                    </a:lnTo>
                    <a:lnTo>
                      <a:pt x="741" y="1582"/>
                    </a:lnTo>
                    <a:lnTo>
                      <a:pt x="735" y="1582"/>
                    </a:lnTo>
                    <a:lnTo>
                      <a:pt x="730" y="1582"/>
                    </a:lnTo>
                    <a:lnTo>
                      <a:pt x="715" y="1582"/>
                    </a:lnTo>
                    <a:lnTo>
                      <a:pt x="709" y="1582"/>
                    </a:lnTo>
                    <a:lnTo>
                      <a:pt x="684" y="1582"/>
                    </a:lnTo>
                    <a:lnTo>
                      <a:pt x="682" y="1582"/>
                    </a:lnTo>
                    <a:lnTo>
                      <a:pt x="679" y="1582"/>
                    </a:lnTo>
                    <a:lnTo>
                      <a:pt x="677" y="1582"/>
                    </a:lnTo>
                    <a:lnTo>
                      <a:pt x="676" y="1582"/>
                    </a:lnTo>
                    <a:lnTo>
                      <a:pt x="674" y="1582"/>
                    </a:lnTo>
                    <a:lnTo>
                      <a:pt x="673" y="1582"/>
                    </a:lnTo>
                    <a:lnTo>
                      <a:pt x="671" y="1582"/>
                    </a:lnTo>
                    <a:lnTo>
                      <a:pt x="654" y="1582"/>
                    </a:lnTo>
                    <a:lnTo>
                      <a:pt x="653" y="1582"/>
                    </a:lnTo>
                    <a:lnTo>
                      <a:pt x="651" y="1582"/>
                    </a:lnTo>
                    <a:lnTo>
                      <a:pt x="645" y="1582"/>
                    </a:lnTo>
                    <a:lnTo>
                      <a:pt x="628" y="1582"/>
                    </a:lnTo>
                    <a:lnTo>
                      <a:pt x="622" y="1582"/>
                    </a:lnTo>
                    <a:lnTo>
                      <a:pt x="614" y="1582"/>
                    </a:lnTo>
                    <a:lnTo>
                      <a:pt x="613" y="1582"/>
                    </a:lnTo>
                    <a:lnTo>
                      <a:pt x="612" y="1582"/>
                    </a:lnTo>
                    <a:lnTo>
                      <a:pt x="610" y="1582"/>
                    </a:lnTo>
                    <a:lnTo>
                      <a:pt x="598" y="1582"/>
                    </a:lnTo>
                    <a:lnTo>
                      <a:pt x="597" y="1582"/>
                    </a:lnTo>
                    <a:lnTo>
                      <a:pt x="584" y="1582"/>
                    </a:lnTo>
                    <a:lnTo>
                      <a:pt x="568" y="1582"/>
                    </a:lnTo>
                    <a:lnTo>
                      <a:pt x="520" y="1582"/>
                    </a:lnTo>
                    <a:lnTo>
                      <a:pt x="504" y="1582"/>
                    </a:lnTo>
                    <a:lnTo>
                      <a:pt x="464" y="1584"/>
                    </a:lnTo>
                    <a:lnTo>
                      <a:pt x="463" y="1584"/>
                    </a:lnTo>
                    <a:lnTo>
                      <a:pt x="457" y="1584"/>
                    </a:lnTo>
                    <a:lnTo>
                      <a:pt x="455" y="1584"/>
                    </a:lnTo>
                    <a:lnTo>
                      <a:pt x="450" y="1584"/>
                    </a:lnTo>
                    <a:lnTo>
                      <a:pt x="437" y="1584"/>
                    </a:lnTo>
                    <a:lnTo>
                      <a:pt x="432" y="1584"/>
                    </a:lnTo>
                    <a:lnTo>
                      <a:pt x="430" y="1584"/>
                    </a:lnTo>
                    <a:lnTo>
                      <a:pt x="422" y="1584"/>
                    </a:lnTo>
                    <a:lnTo>
                      <a:pt x="420" y="1584"/>
                    </a:lnTo>
                    <a:lnTo>
                      <a:pt x="415" y="1584"/>
                    </a:lnTo>
                    <a:lnTo>
                      <a:pt x="399" y="1584"/>
                    </a:lnTo>
                    <a:lnTo>
                      <a:pt x="395" y="1584"/>
                    </a:lnTo>
                    <a:lnTo>
                      <a:pt x="377" y="1582"/>
                    </a:lnTo>
                    <a:lnTo>
                      <a:pt x="362" y="1582"/>
                    </a:lnTo>
                    <a:lnTo>
                      <a:pt x="353" y="1582"/>
                    </a:lnTo>
                    <a:lnTo>
                      <a:pt x="334" y="1582"/>
                    </a:lnTo>
                    <a:lnTo>
                      <a:pt x="312" y="1582"/>
                    </a:lnTo>
                    <a:lnTo>
                      <a:pt x="301" y="1582"/>
                    </a:lnTo>
                    <a:lnTo>
                      <a:pt x="296" y="1582"/>
                    </a:lnTo>
                    <a:lnTo>
                      <a:pt x="295" y="1582"/>
                    </a:lnTo>
                    <a:lnTo>
                      <a:pt x="286" y="1582"/>
                    </a:lnTo>
                    <a:lnTo>
                      <a:pt x="283" y="1582"/>
                    </a:lnTo>
                    <a:lnTo>
                      <a:pt x="282" y="1582"/>
                    </a:lnTo>
                    <a:lnTo>
                      <a:pt x="280" y="1582"/>
                    </a:lnTo>
                    <a:lnTo>
                      <a:pt x="240" y="1582"/>
                    </a:lnTo>
                    <a:lnTo>
                      <a:pt x="235" y="1582"/>
                    </a:lnTo>
                    <a:lnTo>
                      <a:pt x="224" y="1582"/>
                    </a:lnTo>
                    <a:lnTo>
                      <a:pt x="221" y="1582"/>
                    </a:lnTo>
                    <a:lnTo>
                      <a:pt x="214" y="1582"/>
                    </a:lnTo>
                    <a:lnTo>
                      <a:pt x="195" y="1582"/>
                    </a:lnTo>
                    <a:lnTo>
                      <a:pt x="182" y="1582"/>
                    </a:lnTo>
                    <a:lnTo>
                      <a:pt x="170" y="1582"/>
                    </a:lnTo>
                    <a:lnTo>
                      <a:pt x="136" y="1582"/>
                    </a:lnTo>
                    <a:lnTo>
                      <a:pt x="105" y="1582"/>
                    </a:lnTo>
                    <a:lnTo>
                      <a:pt x="87" y="1582"/>
                    </a:lnTo>
                    <a:lnTo>
                      <a:pt x="81" y="1582"/>
                    </a:lnTo>
                    <a:lnTo>
                      <a:pt x="63" y="1582"/>
                    </a:lnTo>
                    <a:lnTo>
                      <a:pt x="53" y="1582"/>
                    </a:lnTo>
                    <a:lnTo>
                      <a:pt x="42" y="1582"/>
                    </a:lnTo>
                    <a:lnTo>
                      <a:pt x="19" y="1582"/>
                    </a:lnTo>
                    <a:lnTo>
                      <a:pt x="16" y="1582"/>
                    </a:lnTo>
                    <a:lnTo>
                      <a:pt x="4" y="1582"/>
                    </a:lnTo>
                    <a:lnTo>
                      <a:pt x="0" y="1582"/>
                    </a:lnTo>
                    <a:lnTo>
                      <a:pt x="0" y="1579"/>
                    </a:lnTo>
                    <a:lnTo>
                      <a:pt x="0" y="1569"/>
                    </a:lnTo>
                    <a:lnTo>
                      <a:pt x="0" y="1567"/>
                    </a:lnTo>
                    <a:lnTo>
                      <a:pt x="0" y="1559"/>
                    </a:lnTo>
                    <a:lnTo>
                      <a:pt x="0" y="1555"/>
                    </a:lnTo>
                    <a:lnTo>
                      <a:pt x="0" y="1554"/>
                    </a:lnTo>
                    <a:lnTo>
                      <a:pt x="0" y="1553"/>
                    </a:lnTo>
                    <a:lnTo>
                      <a:pt x="0" y="1552"/>
                    </a:lnTo>
                    <a:lnTo>
                      <a:pt x="0" y="1544"/>
                    </a:lnTo>
                    <a:lnTo>
                      <a:pt x="0" y="1520"/>
                    </a:lnTo>
                    <a:lnTo>
                      <a:pt x="0" y="1472"/>
                    </a:lnTo>
                    <a:lnTo>
                      <a:pt x="0" y="1470"/>
                    </a:lnTo>
                    <a:lnTo>
                      <a:pt x="0" y="1468"/>
                    </a:lnTo>
                    <a:lnTo>
                      <a:pt x="0" y="1462"/>
                    </a:lnTo>
                    <a:lnTo>
                      <a:pt x="0" y="1455"/>
                    </a:lnTo>
                    <a:lnTo>
                      <a:pt x="0" y="1444"/>
                    </a:lnTo>
                    <a:lnTo>
                      <a:pt x="0" y="1443"/>
                    </a:lnTo>
                    <a:lnTo>
                      <a:pt x="0" y="1426"/>
                    </a:lnTo>
                    <a:lnTo>
                      <a:pt x="0" y="1423"/>
                    </a:lnTo>
                    <a:lnTo>
                      <a:pt x="0" y="1414"/>
                    </a:lnTo>
                    <a:lnTo>
                      <a:pt x="0" y="1413"/>
                    </a:lnTo>
                    <a:lnTo>
                      <a:pt x="0" y="1370"/>
                    </a:lnTo>
                    <a:lnTo>
                      <a:pt x="0" y="1342"/>
                    </a:lnTo>
                    <a:lnTo>
                      <a:pt x="0" y="1319"/>
                    </a:lnTo>
                    <a:lnTo>
                      <a:pt x="0" y="1282"/>
                    </a:lnTo>
                    <a:lnTo>
                      <a:pt x="0" y="1263"/>
                    </a:lnTo>
                    <a:lnTo>
                      <a:pt x="0" y="1251"/>
                    </a:lnTo>
                    <a:lnTo>
                      <a:pt x="0" y="1235"/>
                    </a:lnTo>
                    <a:lnTo>
                      <a:pt x="0" y="1219"/>
                    </a:lnTo>
                    <a:lnTo>
                      <a:pt x="0" y="1196"/>
                    </a:lnTo>
                    <a:lnTo>
                      <a:pt x="1" y="1169"/>
                    </a:lnTo>
                    <a:lnTo>
                      <a:pt x="0" y="1149"/>
                    </a:lnTo>
                    <a:lnTo>
                      <a:pt x="0" y="1118"/>
                    </a:lnTo>
                    <a:lnTo>
                      <a:pt x="0" y="1117"/>
                    </a:lnTo>
                    <a:lnTo>
                      <a:pt x="0" y="1107"/>
                    </a:lnTo>
                    <a:lnTo>
                      <a:pt x="0" y="1104"/>
                    </a:lnTo>
                    <a:lnTo>
                      <a:pt x="0" y="1078"/>
                    </a:lnTo>
                    <a:lnTo>
                      <a:pt x="0" y="1040"/>
                    </a:lnTo>
                    <a:lnTo>
                      <a:pt x="0" y="1016"/>
                    </a:lnTo>
                    <a:lnTo>
                      <a:pt x="0" y="996"/>
                    </a:lnTo>
                    <a:lnTo>
                      <a:pt x="0" y="993"/>
                    </a:lnTo>
                    <a:lnTo>
                      <a:pt x="0" y="992"/>
                    </a:lnTo>
                    <a:lnTo>
                      <a:pt x="0" y="991"/>
                    </a:lnTo>
                    <a:lnTo>
                      <a:pt x="0" y="990"/>
                    </a:lnTo>
                    <a:lnTo>
                      <a:pt x="0" y="926"/>
                    </a:lnTo>
                    <a:lnTo>
                      <a:pt x="0" y="843"/>
                    </a:lnTo>
                    <a:lnTo>
                      <a:pt x="0" y="820"/>
                    </a:lnTo>
                    <a:lnTo>
                      <a:pt x="0" y="819"/>
                    </a:lnTo>
                    <a:lnTo>
                      <a:pt x="0" y="807"/>
                    </a:lnTo>
                    <a:lnTo>
                      <a:pt x="0" y="797"/>
                    </a:lnTo>
                    <a:lnTo>
                      <a:pt x="0" y="778"/>
                    </a:lnTo>
                    <a:lnTo>
                      <a:pt x="1" y="778"/>
                    </a:lnTo>
                    <a:lnTo>
                      <a:pt x="2" y="776"/>
                    </a:lnTo>
                    <a:lnTo>
                      <a:pt x="4" y="775"/>
                    </a:lnTo>
                    <a:lnTo>
                      <a:pt x="6" y="774"/>
                    </a:lnTo>
                    <a:lnTo>
                      <a:pt x="8" y="774"/>
                    </a:lnTo>
                    <a:lnTo>
                      <a:pt x="9" y="773"/>
                    </a:lnTo>
                    <a:lnTo>
                      <a:pt x="10" y="773"/>
                    </a:lnTo>
                    <a:lnTo>
                      <a:pt x="12" y="772"/>
                    </a:lnTo>
                    <a:lnTo>
                      <a:pt x="14" y="772"/>
                    </a:lnTo>
                    <a:lnTo>
                      <a:pt x="18" y="772"/>
                    </a:lnTo>
                    <a:lnTo>
                      <a:pt x="19" y="770"/>
                    </a:lnTo>
                    <a:lnTo>
                      <a:pt x="20" y="768"/>
                    </a:lnTo>
                    <a:lnTo>
                      <a:pt x="21" y="766"/>
                    </a:lnTo>
                    <a:lnTo>
                      <a:pt x="23" y="765"/>
                    </a:lnTo>
                    <a:lnTo>
                      <a:pt x="25" y="764"/>
                    </a:lnTo>
                    <a:lnTo>
                      <a:pt x="27" y="766"/>
                    </a:lnTo>
                    <a:lnTo>
                      <a:pt x="28" y="766"/>
                    </a:lnTo>
                    <a:lnTo>
                      <a:pt x="32" y="768"/>
                    </a:lnTo>
                    <a:lnTo>
                      <a:pt x="33" y="769"/>
                    </a:lnTo>
                    <a:lnTo>
                      <a:pt x="34" y="770"/>
                    </a:lnTo>
                    <a:lnTo>
                      <a:pt x="35" y="772"/>
                    </a:lnTo>
                    <a:lnTo>
                      <a:pt x="37" y="772"/>
                    </a:lnTo>
                    <a:lnTo>
                      <a:pt x="38" y="770"/>
                    </a:lnTo>
                    <a:lnTo>
                      <a:pt x="41" y="769"/>
                    </a:lnTo>
                    <a:lnTo>
                      <a:pt x="42" y="769"/>
                    </a:lnTo>
                    <a:lnTo>
                      <a:pt x="43" y="769"/>
                    </a:lnTo>
                    <a:lnTo>
                      <a:pt x="45" y="769"/>
                    </a:lnTo>
                    <a:lnTo>
                      <a:pt x="46" y="769"/>
                    </a:lnTo>
                    <a:lnTo>
                      <a:pt x="46" y="768"/>
                    </a:lnTo>
                    <a:lnTo>
                      <a:pt x="47" y="768"/>
                    </a:lnTo>
                    <a:lnTo>
                      <a:pt x="49" y="767"/>
                    </a:lnTo>
                    <a:lnTo>
                      <a:pt x="51" y="766"/>
                    </a:lnTo>
                    <a:lnTo>
                      <a:pt x="52" y="765"/>
                    </a:lnTo>
                    <a:lnTo>
                      <a:pt x="52" y="764"/>
                    </a:lnTo>
                    <a:lnTo>
                      <a:pt x="54" y="764"/>
                    </a:lnTo>
                    <a:lnTo>
                      <a:pt x="55" y="764"/>
                    </a:lnTo>
                    <a:lnTo>
                      <a:pt x="57" y="762"/>
                    </a:lnTo>
                    <a:lnTo>
                      <a:pt x="59" y="764"/>
                    </a:lnTo>
                    <a:lnTo>
                      <a:pt x="61" y="764"/>
                    </a:lnTo>
                    <a:lnTo>
                      <a:pt x="62" y="764"/>
                    </a:lnTo>
                    <a:lnTo>
                      <a:pt x="63" y="764"/>
                    </a:lnTo>
                    <a:lnTo>
                      <a:pt x="64" y="764"/>
                    </a:lnTo>
                    <a:lnTo>
                      <a:pt x="66" y="761"/>
                    </a:lnTo>
                    <a:lnTo>
                      <a:pt x="67" y="759"/>
                    </a:lnTo>
                    <a:lnTo>
                      <a:pt x="68" y="756"/>
                    </a:lnTo>
                    <a:lnTo>
                      <a:pt x="69" y="753"/>
                    </a:lnTo>
                    <a:lnTo>
                      <a:pt x="70" y="752"/>
                    </a:lnTo>
                    <a:lnTo>
                      <a:pt x="71" y="750"/>
                    </a:lnTo>
                    <a:lnTo>
                      <a:pt x="72" y="749"/>
                    </a:lnTo>
                    <a:lnTo>
                      <a:pt x="73" y="747"/>
                    </a:lnTo>
                    <a:lnTo>
                      <a:pt x="75" y="747"/>
                    </a:lnTo>
                    <a:lnTo>
                      <a:pt x="76" y="747"/>
                    </a:lnTo>
                    <a:lnTo>
                      <a:pt x="76" y="745"/>
                    </a:lnTo>
                    <a:lnTo>
                      <a:pt x="77" y="742"/>
                    </a:lnTo>
                    <a:lnTo>
                      <a:pt x="78" y="741"/>
                    </a:lnTo>
                    <a:lnTo>
                      <a:pt x="79" y="740"/>
                    </a:lnTo>
                    <a:lnTo>
                      <a:pt x="80" y="739"/>
                    </a:lnTo>
                    <a:lnTo>
                      <a:pt x="83" y="739"/>
                    </a:lnTo>
                    <a:lnTo>
                      <a:pt x="85" y="737"/>
                    </a:lnTo>
                    <a:lnTo>
                      <a:pt x="86" y="737"/>
                    </a:lnTo>
                    <a:lnTo>
                      <a:pt x="87" y="737"/>
                    </a:lnTo>
                    <a:lnTo>
                      <a:pt x="89" y="737"/>
                    </a:lnTo>
                    <a:lnTo>
                      <a:pt x="90" y="737"/>
                    </a:lnTo>
                    <a:lnTo>
                      <a:pt x="92" y="737"/>
                    </a:lnTo>
                    <a:lnTo>
                      <a:pt x="93" y="735"/>
                    </a:lnTo>
                    <a:lnTo>
                      <a:pt x="94" y="735"/>
                    </a:lnTo>
                    <a:lnTo>
                      <a:pt x="96" y="734"/>
                    </a:lnTo>
                    <a:lnTo>
                      <a:pt x="97" y="733"/>
                    </a:lnTo>
                    <a:lnTo>
                      <a:pt x="98" y="731"/>
                    </a:lnTo>
                    <a:lnTo>
                      <a:pt x="99" y="727"/>
                    </a:lnTo>
                    <a:lnTo>
                      <a:pt x="102" y="720"/>
                    </a:lnTo>
                    <a:lnTo>
                      <a:pt x="103" y="718"/>
                    </a:lnTo>
                    <a:lnTo>
                      <a:pt x="103" y="716"/>
                    </a:lnTo>
                    <a:lnTo>
                      <a:pt x="103" y="714"/>
                    </a:lnTo>
                    <a:lnTo>
                      <a:pt x="104" y="714"/>
                    </a:lnTo>
                    <a:lnTo>
                      <a:pt x="105" y="713"/>
                    </a:lnTo>
                    <a:lnTo>
                      <a:pt x="106" y="711"/>
                    </a:lnTo>
                    <a:lnTo>
                      <a:pt x="112" y="707"/>
                    </a:lnTo>
                    <a:lnTo>
                      <a:pt x="114" y="706"/>
                    </a:lnTo>
                    <a:lnTo>
                      <a:pt x="115" y="706"/>
                    </a:lnTo>
                    <a:lnTo>
                      <a:pt x="118" y="706"/>
                    </a:lnTo>
                    <a:lnTo>
                      <a:pt x="121" y="706"/>
                    </a:lnTo>
                    <a:lnTo>
                      <a:pt x="122" y="706"/>
                    </a:lnTo>
                    <a:lnTo>
                      <a:pt x="123" y="706"/>
                    </a:lnTo>
                    <a:lnTo>
                      <a:pt x="126" y="706"/>
                    </a:lnTo>
                    <a:lnTo>
                      <a:pt x="129" y="707"/>
                    </a:lnTo>
                    <a:lnTo>
                      <a:pt x="131" y="707"/>
                    </a:lnTo>
                    <a:lnTo>
                      <a:pt x="133" y="707"/>
                    </a:lnTo>
                    <a:lnTo>
                      <a:pt x="136" y="706"/>
                    </a:lnTo>
                    <a:lnTo>
                      <a:pt x="137" y="706"/>
                    </a:lnTo>
                    <a:lnTo>
                      <a:pt x="138" y="706"/>
                    </a:lnTo>
                    <a:lnTo>
                      <a:pt x="140" y="705"/>
                    </a:lnTo>
                    <a:lnTo>
                      <a:pt x="141" y="705"/>
                    </a:lnTo>
                    <a:lnTo>
                      <a:pt x="144" y="705"/>
                    </a:lnTo>
                    <a:lnTo>
                      <a:pt x="146" y="705"/>
                    </a:lnTo>
                    <a:lnTo>
                      <a:pt x="147" y="706"/>
                    </a:lnTo>
                    <a:lnTo>
                      <a:pt x="148" y="706"/>
                    </a:lnTo>
                    <a:lnTo>
                      <a:pt x="150" y="706"/>
                    </a:lnTo>
                    <a:lnTo>
                      <a:pt x="152" y="706"/>
                    </a:lnTo>
                    <a:lnTo>
                      <a:pt x="153" y="705"/>
                    </a:lnTo>
                    <a:lnTo>
                      <a:pt x="154" y="705"/>
                    </a:lnTo>
                    <a:lnTo>
                      <a:pt x="155" y="703"/>
                    </a:lnTo>
                    <a:lnTo>
                      <a:pt x="156" y="703"/>
                    </a:lnTo>
                    <a:lnTo>
                      <a:pt x="157" y="703"/>
                    </a:lnTo>
                    <a:lnTo>
                      <a:pt x="158" y="703"/>
                    </a:lnTo>
                    <a:lnTo>
                      <a:pt x="158" y="705"/>
                    </a:lnTo>
                    <a:lnTo>
                      <a:pt x="159" y="705"/>
                    </a:lnTo>
                    <a:lnTo>
                      <a:pt x="161" y="705"/>
                    </a:lnTo>
                    <a:lnTo>
                      <a:pt x="162" y="706"/>
                    </a:lnTo>
                    <a:lnTo>
                      <a:pt x="163" y="707"/>
                    </a:lnTo>
                    <a:lnTo>
                      <a:pt x="165" y="707"/>
                    </a:lnTo>
                    <a:lnTo>
                      <a:pt x="167" y="707"/>
                    </a:lnTo>
                    <a:lnTo>
                      <a:pt x="168" y="707"/>
                    </a:lnTo>
                    <a:lnTo>
                      <a:pt x="170" y="707"/>
                    </a:lnTo>
                    <a:lnTo>
                      <a:pt x="171" y="707"/>
                    </a:lnTo>
                    <a:lnTo>
                      <a:pt x="171" y="706"/>
                    </a:lnTo>
                    <a:lnTo>
                      <a:pt x="172" y="705"/>
                    </a:lnTo>
                    <a:lnTo>
                      <a:pt x="173" y="702"/>
                    </a:lnTo>
                    <a:lnTo>
                      <a:pt x="174" y="700"/>
                    </a:lnTo>
                    <a:lnTo>
                      <a:pt x="174" y="699"/>
                    </a:lnTo>
                    <a:lnTo>
                      <a:pt x="175" y="695"/>
                    </a:lnTo>
                    <a:lnTo>
                      <a:pt x="178" y="693"/>
                    </a:lnTo>
                    <a:lnTo>
                      <a:pt x="179" y="691"/>
                    </a:lnTo>
                    <a:lnTo>
                      <a:pt x="182" y="688"/>
                    </a:lnTo>
                    <a:lnTo>
                      <a:pt x="184" y="685"/>
                    </a:lnTo>
                    <a:lnTo>
                      <a:pt x="188" y="684"/>
                    </a:lnTo>
                    <a:lnTo>
                      <a:pt x="190" y="683"/>
                    </a:lnTo>
                    <a:lnTo>
                      <a:pt x="193" y="682"/>
                    </a:lnTo>
                    <a:lnTo>
                      <a:pt x="197" y="682"/>
                    </a:lnTo>
                    <a:lnTo>
                      <a:pt x="200" y="682"/>
                    </a:lnTo>
                    <a:lnTo>
                      <a:pt x="205" y="683"/>
                    </a:lnTo>
                    <a:lnTo>
                      <a:pt x="210" y="685"/>
                    </a:lnTo>
                    <a:lnTo>
                      <a:pt x="215" y="686"/>
                    </a:lnTo>
                    <a:lnTo>
                      <a:pt x="219" y="689"/>
                    </a:lnTo>
                    <a:lnTo>
                      <a:pt x="221" y="690"/>
                    </a:lnTo>
                    <a:lnTo>
                      <a:pt x="222" y="691"/>
                    </a:lnTo>
                    <a:lnTo>
                      <a:pt x="222" y="692"/>
                    </a:lnTo>
                    <a:lnTo>
                      <a:pt x="223" y="693"/>
                    </a:lnTo>
                    <a:lnTo>
                      <a:pt x="226" y="702"/>
                    </a:lnTo>
                    <a:lnTo>
                      <a:pt x="227" y="703"/>
                    </a:lnTo>
                    <a:lnTo>
                      <a:pt x="227" y="705"/>
                    </a:lnTo>
                    <a:lnTo>
                      <a:pt x="228" y="705"/>
                    </a:lnTo>
                    <a:lnTo>
                      <a:pt x="232" y="707"/>
                    </a:lnTo>
                    <a:lnTo>
                      <a:pt x="234" y="707"/>
                    </a:lnTo>
                    <a:lnTo>
                      <a:pt x="236" y="707"/>
                    </a:lnTo>
                    <a:lnTo>
                      <a:pt x="240" y="706"/>
                    </a:lnTo>
                    <a:lnTo>
                      <a:pt x="241" y="705"/>
                    </a:lnTo>
                    <a:lnTo>
                      <a:pt x="242" y="705"/>
                    </a:lnTo>
                    <a:lnTo>
                      <a:pt x="241" y="702"/>
                    </a:lnTo>
                    <a:lnTo>
                      <a:pt x="241" y="701"/>
                    </a:lnTo>
                    <a:lnTo>
                      <a:pt x="240" y="700"/>
                    </a:lnTo>
                    <a:lnTo>
                      <a:pt x="240" y="699"/>
                    </a:lnTo>
                    <a:lnTo>
                      <a:pt x="240" y="697"/>
                    </a:lnTo>
                    <a:lnTo>
                      <a:pt x="240" y="695"/>
                    </a:lnTo>
                    <a:lnTo>
                      <a:pt x="240" y="694"/>
                    </a:lnTo>
                    <a:lnTo>
                      <a:pt x="240" y="693"/>
                    </a:lnTo>
                    <a:lnTo>
                      <a:pt x="240" y="692"/>
                    </a:lnTo>
                    <a:lnTo>
                      <a:pt x="241" y="691"/>
                    </a:lnTo>
                    <a:lnTo>
                      <a:pt x="242" y="690"/>
                    </a:lnTo>
                    <a:lnTo>
                      <a:pt x="244" y="689"/>
                    </a:lnTo>
                    <a:lnTo>
                      <a:pt x="244" y="688"/>
                    </a:lnTo>
                    <a:lnTo>
                      <a:pt x="247" y="686"/>
                    </a:lnTo>
                    <a:lnTo>
                      <a:pt x="248" y="688"/>
                    </a:lnTo>
                    <a:lnTo>
                      <a:pt x="251" y="688"/>
                    </a:lnTo>
                    <a:lnTo>
                      <a:pt x="252" y="689"/>
                    </a:lnTo>
                    <a:lnTo>
                      <a:pt x="253" y="690"/>
                    </a:lnTo>
                    <a:lnTo>
                      <a:pt x="254" y="691"/>
                    </a:lnTo>
                    <a:lnTo>
                      <a:pt x="256" y="691"/>
                    </a:lnTo>
                    <a:lnTo>
                      <a:pt x="257" y="693"/>
                    </a:lnTo>
                    <a:lnTo>
                      <a:pt x="258" y="693"/>
                    </a:lnTo>
                    <a:lnTo>
                      <a:pt x="258" y="694"/>
                    </a:lnTo>
                    <a:lnTo>
                      <a:pt x="259" y="694"/>
                    </a:lnTo>
                    <a:lnTo>
                      <a:pt x="260" y="695"/>
                    </a:lnTo>
                    <a:lnTo>
                      <a:pt x="260" y="697"/>
                    </a:lnTo>
                    <a:lnTo>
                      <a:pt x="260" y="698"/>
                    </a:lnTo>
                    <a:lnTo>
                      <a:pt x="261" y="698"/>
                    </a:lnTo>
                    <a:lnTo>
                      <a:pt x="262" y="699"/>
                    </a:lnTo>
                    <a:lnTo>
                      <a:pt x="263" y="698"/>
                    </a:lnTo>
                    <a:lnTo>
                      <a:pt x="265" y="698"/>
                    </a:lnTo>
                    <a:lnTo>
                      <a:pt x="267" y="698"/>
                    </a:lnTo>
                    <a:lnTo>
                      <a:pt x="267" y="697"/>
                    </a:lnTo>
                    <a:lnTo>
                      <a:pt x="269" y="693"/>
                    </a:lnTo>
                    <a:lnTo>
                      <a:pt x="270" y="690"/>
                    </a:lnTo>
                    <a:lnTo>
                      <a:pt x="277" y="688"/>
                    </a:lnTo>
                    <a:lnTo>
                      <a:pt x="286" y="685"/>
                    </a:lnTo>
                    <a:lnTo>
                      <a:pt x="288" y="684"/>
                    </a:lnTo>
                    <a:lnTo>
                      <a:pt x="292" y="683"/>
                    </a:lnTo>
                    <a:lnTo>
                      <a:pt x="295" y="681"/>
                    </a:lnTo>
                    <a:lnTo>
                      <a:pt x="299" y="681"/>
                    </a:lnTo>
                    <a:lnTo>
                      <a:pt x="300" y="682"/>
                    </a:lnTo>
                    <a:lnTo>
                      <a:pt x="301" y="683"/>
                    </a:lnTo>
                    <a:lnTo>
                      <a:pt x="303" y="683"/>
                    </a:lnTo>
                    <a:lnTo>
                      <a:pt x="304" y="683"/>
                    </a:lnTo>
                    <a:lnTo>
                      <a:pt x="306" y="683"/>
                    </a:lnTo>
                    <a:lnTo>
                      <a:pt x="309" y="683"/>
                    </a:lnTo>
                    <a:lnTo>
                      <a:pt x="310" y="683"/>
                    </a:lnTo>
                    <a:lnTo>
                      <a:pt x="311" y="683"/>
                    </a:lnTo>
                    <a:lnTo>
                      <a:pt x="312" y="683"/>
                    </a:lnTo>
                    <a:lnTo>
                      <a:pt x="313" y="684"/>
                    </a:lnTo>
                    <a:lnTo>
                      <a:pt x="316" y="684"/>
                    </a:lnTo>
                    <a:lnTo>
                      <a:pt x="316" y="685"/>
                    </a:lnTo>
                    <a:lnTo>
                      <a:pt x="317" y="684"/>
                    </a:lnTo>
                    <a:lnTo>
                      <a:pt x="319" y="684"/>
                    </a:lnTo>
                    <a:lnTo>
                      <a:pt x="319" y="683"/>
                    </a:lnTo>
                    <a:lnTo>
                      <a:pt x="320" y="682"/>
                    </a:lnTo>
                    <a:lnTo>
                      <a:pt x="320" y="681"/>
                    </a:lnTo>
                    <a:lnTo>
                      <a:pt x="321" y="680"/>
                    </a:lnTo>
                    <a:lnTo>
                      <a:pt x="323" y="677"/>
                    </a:lnTo>
                    <a:lnTo>
                      <a:pt x="325" y="676"/>
                    </a:lnTo>
                    <a:lnTo>
                      <a:pt x="326" y="675"/>
                    </a:lnTo>
                    <a:lnTo>
                      <a:pt x="326" y="674"/>
                    </a:lnTo>
                    <a:lnTo>
                      <a:pt x="326" y="673"/>
                    </a:lnTo>
                    <a:lnTo>
                      <a:pt x="326" y="672"/>
                    </a:lnTo>
                    <a:lnTo>
                      <a:pt x="328" y="670"/>
                    </a:lnTo>
                    <a:lnTo>
                      <a:pt x="331" y="666"/>
                    </a:lnTo>
                    <a:lnTo>
                      <a:pt x="332" y="665"/>
                    </a:lnTo>
                    <a:lnTo>
                      <a:pt x="334" y="663"/>
                    </a:lnTo>
                    <a:lnTo>
                      <a:pt x="335" y="660"/>
                    </a:lnTo>
                    <a:lnTo>
                      <a:pt x="335" y="659"/>
                    </a:lnTo>
                    <a:lnTo>
                      <a:pt x="336" y="658"/>
                    </a:lnTo>
                    <a:lnTo>
                      <a:pt x="337" y="652"/>
                    </a:lnTo>
                    <a:lnTo>
                      <a:pt x="337" y="651"/>
                    </a:lnTo>
                    <a:lnTo>
                      <a:pt x="336" y="649"/>
                    </a:lnTo>
                    <a:lnTo>
                      <a:pt x="336" y="648"/>
                    </a:lnTo>
                    <a:lnTo>
                      <a:pt x="336" y="647"/>
                    </a:lnTo>
                    <a:lnTo>
                      <a:pt x="337" y="643"/>
                    </a:lnTo>
                    <a:lnTo>
                      <a:pt x="338" y="640"/>
                    </a:lnTo>
                    <a:lnTo>
                      <a:pt x="339" y="636"/>
                    </a:lnTo>
                    <a:lnTo>
                      <a:pt x="339" y="635"/>
                    </a:lnTo>
                    <a:lnTo>
                      <a:pt x="339" y="634"/>
                    </a:lnTo>
                    <a:lnTo>
                      <a:pt x="339" y="633"/>
                    </a:lnTo>
                    <a:lnTo>
                      <a:pt x="339" y="632"/>
                    </a:lnTo>
                    <a:lnTo>
                      <a:pt x="342" y="630"/>
                    </a:lnTo>
                    <a:lnTo>
                      <a:pt x="344" y="626"/>
                    </a:lnTo>
                    <a:lnTo>
                      <a:pt x="346" y="625"/>
                    </a:lnTo>
                    <a:lnTo>
                      <a:pt x="347" y="624"/>
                    </a:lnTo>
                    <a:lnTo>
                      <a:pt x="348" y="623"/>
                    </a:lnTo>
                    <a:lnTo>
                      <a:pt x="349" y="622"/>
                    </a:lnTo>
                    <a:lnTo>
                      <a:pt x="351" y="621"/>
                    </a:lnTo>
                    <a:lnTo>
                      <a:pt x="355" y="619"/>
                    </a:lnTo>
                    <a:lnTo>
                      <a:pt x="357" y="619"/>
                    </a:lnTo>
                    <a:lnTo>
                      <a:pt x="360" y="618"/>
                    </a:lnTo>
                    <a:lnTo>
                      <a:pt x="365" y="617"/>
                    </a:lnTo>
                    <a:lnTo>
                      <a:pt x="366" y="617"/>
                    </a:lnTo>
                    <a:lnTo>
                      <a:pt x="369" y="617"/>
                    </a:lnTo>
                    <a:lnTo>
                      <a:pt x="370" y="616"/>
                    </a:lnTo>
                    <a:lnTo>
                      <a:pt x="371" y="616"/>
                    </a:lnTo>
                    <a:lnTo>
                      <a:pt x="373" y="615"/>
                    </a:lnTo>
                    <a:lnTo>
                      <a:pt x="374" y="615"/>
                    </a:lnTo>
                    <a:lnTo>
                      <a:pt x="375" y="615"/>
                    </a:lnTo>
                    <a:lnTo>
                      <a:pt x="378" y="615"/>
                    </a:lnTo>
                    <a:lnTo>
                      <a:pt x="379" y="615"/>
                    </a:lnTo>
                    <a:lnTo>
                      <a:pt x="383" y="616"/>
                    </a:lnTo>
                    <a:lnTo>
                      <a:pt x="386" y="616"/>
                    </a:lnTo>
                    <a:lnTo>
                      <a:pt x="390" y="617"/>
                    </a:lnTo>
                    <a:lnTo>
                      <a:pt x="391" y="617"/>
                    </a:lnTo>
                    <a:lnTo>
                      <a:pt x="398" y="616"/>
                    </a:lnTo>
                    <a:lnTo>
                      <a:pt x="399" y="615"/>
                    </a:lnTo>
                    <a:lnTo>
                      <a:pt x="399" y="614"/>
                    </a:lnTo>
                    <a:lnTo>
                      <a:pt x="400" y="613"/>
                    </a:lnTo>
                    <a:lnTo>
                      <a:pt x="400" y="611"/>
                    </a:lnTo>
                    <a:lnTo>
                      <a:pt x="404" y="609"/>
                    </a:lnTo>
                    <a:lnTo>
                      <a:pt x="406" y="606"/>
                    </a:lnTo>
                    <a:lnTo>
                      <a:pt x="407" y="605"/>
                    </a:lnTo>
                    <a:lnTo>
                      <a:pt x="407" y="603"/>
                    </a:lnTo>
                    <a:lnTo>
                      <a:pt x="408" y="601"/>
                    </a:lnTo>
                    <a:lnTo>
                      <a:pt x="408" y="599"/>
                    </a:lnTo>
                    <a:lnTo>
                      <a:pt x="409" y="594"/>
                    </a:lnTo>
                    <a:lnTo>
                      <a:pt x="409" y="593"/>
                    </a:lnTo>
                    <a:lnTo>
                      <a:pt x="411" y="593"/>
                    </a:lnTo>
                    <a:lnTo>
                      <a:pt x="412" y="592"/>
                    </a:lnTo>
                    <a:lnTo>
                      <a:pt x="413" y="592"/>
                    </a:lnTo>
                    <a:lnTo>
                      <a:pt x="416" y="588"/>
                    </a:lnTo>
                    <a:lnTo>
                      <a:pt x="416" y="586"/>
                    </a:lnTo>
                    <a:lnTo>
                      <a:pt x="417" y="582"/>
                    </a:lnTo>
                    <a:lnTo>
                      <a:pt x="417" y="581"/>
                    </a:lnTo>
                    <a:lnTo>
                      <a:pt x="417" y="578"/>
                    </a:lnTo>
                    <a:lnTo>
                      <a:pt x="416" y="577"/>
                    </a:lnTo>
                    <a:lnTo>
                      <a:pt x="417" y="575"/>
                    </a:lnTo>
                    <a:lnTo>
                      <a:pt x="417" y="574"/>
                    </a:lnTo>
                    <a:lnTo>
                      <a:pt x="416" y="574"/>
                    </a:lnTo>
                    <a:lnTo>
                      <a:pt x="416" y="573"/>
                    </a:lnTo>
                    <a:lnTo>
                      <a:pt x="417" y="572"/>
                    </a:lnTo>
                    <a:lnTo>
                      <a:pt x="418" y="571"/>
                    </a:lnTo>
                    <a:lnTo>
                      <a:pt x="417" y="564"/>
                    </a:lnTo>
                    <a:lnTo>
                      <a:pt x="417" y="563"/>
                    </a:lnTo>
                    <a:lnTo>
                      <a:pt x="417" y="560"/>
                    </a:lnTo>
                    <a:lnTo>
                      <a:pt x="417" y="559"/>
                    </a:lnTo>
                    <a:lnTo>
                      <a:pt x="418" y="559"/>
                    </a:lnTo>
                    <a:lnTo>
                      <a:pt x="418" y="557"/>
                    </a:lnTo>
                    <a:lnTo>
                      <a:pt x="418" y="555"/>
                    </a:lnTo>
                    <a:lnTo>
                      <a:pt x="420" y="551"/>
                    </a:lnTo>
                    <a:lnTo>
                      <a:pt x="422" y="546"/>
                    </a:lnTo>
                    <a:lnTo>
                      <a:pt x="423" y="543"/>
                    </a:lnTo>
                    <a:lnTo>
                      <a:pt x="425" y="541"/>
                    </a:lnTo>
                    <a:lnTo>
                      <a:pt x="426" y="540"/>
                    </a:lnTo>
                    <a:lnTo>
                      <a:pt x="428" y="540"/>
                    </a:lnTo>
                    <a:lnTo>
                      <a:pt x="430" y="540"/>
                    </a:lnTo>
                    <a:lnTo>
                      <a:pt x="432" y="540"/>
                    </a:lnTo>
                    <a:lnTo>
                      <a:pt x="433" y="539"/>
                    </a:lnTo>
                    <a:lnTo>
                      <a:pt x="434" y="539"/>
                    </a:lnTo>
                    <a:lnTo>
                      <a:pt x="435" y="540"/>
                    </a:lnTo>
                    <a:lnTo>
                      <a:pt x="437" y="540"/>
                    </a:lnTo>
                    <a:lnTo>
                      <a:pt x="439" y="540"/>
                    </a:lnTo>
                    <a:lnTo>
                      <a:pt x="441" y="540"/>
                    </a:lnTo>
                    <a:lnTo>
                      <a:pt x="442" y="540"/>
                    </a:lnTo>
                    <a:lnTo>
                      <a:pt x="444" y="540"/>
                    </a:lnTo>
                    <a:lnTo>
                      <a:pt x="446" y="541"/>
                    </a:lnTo>
                    <a:lnTo>
                      <a:pt x="447" y="541"/>
                    </a:lnTo>
                    <a:lnTo>
                      <a:pt x="449" y="544"/>
                    </a:lnTo>
                    <a:lnTo>
                      <a:pt x="450" y="546"/>
                    </a:lnTo>
                    <a:lnTo>
                      <a:pt x="451" y="546"/>
                    </a:lnTo>
                    <a:lnTo>
                      <a:pt x="451" y="547"/>
                    </a:lnTo>
                    <a:lnTo>
                      <a:pt x="452" y="547"/>
                    </a:lnTo>
                    <a:lnTo>
                      <a:pt x="458" y="550"/>
                    </a:lnTo>
                    <a:lnTo>
                      <a:pt x="459" y="551"/>
                    </a:lnTo>
                    <a:lnTo>
                      <a:pt x="460" y="551"/>
                    </a:lnTo>
                    <a:lnTo>
                      <a:pt x="463" y="555"/>
                    </a:lnTo>
                    <a:lnTo>
                      <a:pt x="467" y="560"/>
                    </a:lnTo>
                    <a:lnTo>
                      <a:pt x="467" y="561"/>
                    </a:lnTo>
                    <a:lnTo>
                      <a:pt x="469" y="564"/>
                    </a:lnTo>
                    <a:lnTo>
                      <a:pt x="469" y="565"/>
                    </a:lnTo>
                    <a:lnTo>
                      <a:pt x="469" y="566"/>
                    </a:lnTo>
                    <a:lnTo>
                      <a:pt x="468" y="567"/>
                    </a:lnTo>
                    <a:lnTo>
                      <a:pt x="469" y="568"/>
                    </a:lnTo>
                    <a:lnTo>
                      <a:pt x="470" y="568"/>
                    </a:lnTo>
                    <a:lnTo>
                      <a:pt x="470" y="569"/>
                    </a:lnTo>
                    <a:lnTo>
                      <a:pt x="472" y="571"/>
                    </a:lnTo>
                    <a:lnTo>
                      <a:pt x="472" y="572"/>
                    </a:lnTo>
                    <a:lnTo>
                      <a:pt x="473" y="573"/>
                    </a:lnTo>
                    <a:lnTo>
                      <a:pt x="474" y="572"/>
                    </a:lnTo>
                    <a:lnTo>
                      <a:pt x="481" y="567"/>
                    </a:lnTo>
                    <a:lnTo>
                      <a:pt x="484" y="564"/>
                    </a:lnTo>
                    <a:lnTo>
                      <a:pt x="484" y="565"/>
                    </a:lnTo>
                    <a:lnTo>
                      <a:pt x="484" y="566"/>
                    </a:lnTo>
                    <a:lnTo>
                      <a:pt x="485" y="567"/>
                    </a:lnTo>
                    <a:lnTo>
                      <a:pt x="486" y="568"/>
                    </a:lnTo>
                    <a:lnTo>
                      <a:pt x="490" y="572"/>
                    </a:lnTo>
                    <a:lnTo>
                      <a:pt x="490" y="573"/>
                    </a:lnTo>
                    <a:lnTo>
                      <a:pt x="490" y="574"/>
                    </a:lnTo>
                    <a:lnTo>
                      <a:pt x="491" y="576"/>
                    </a:lnTo>
                    <a:lnTo>
                      <a:pt x="491" y="578"/>
                    </a:lnTo>
                    <a:lnTo>
                      <a:pt x="492" y="581"/>
                    </a:lnTo>
                    <a:lnTo>
                      <a:pt x="492" y="582"/>
                    </a:lnTo>
                    <a:lnTo>
                      <a:pt x="493" y="584"/>
                    </a:lnTo>
                    <a:lnTo>
                      <a:pt x="497" y="588"/>
                    </a:lnTo>
                    <a:lnTo>
                      <a:pt x="498" y="590"/>
                    </a:lnTo>
                    <a:lnTo>
                      <a:pt x="498" y="591"/>
                    </a:lnTo>
                    <a:lnTo>
                      <a:pt x="499" y="593"/>
                    </a:lnTo>
                    <a:lnTo>
                      <a:pt x="500" y="596"/>
                    </a:lnTo>
                    <a:lnTo>
                      <a:pt x="500" y="597"/>
                    </a:lnTo>
                    <a:lnTo>
                      <a:pt x="500" y="598"/>
                    </a:lnTo>
                    <a:lnTo>
                      <a:pt x="501" y="598"/>
                    </a:lnTo>
                    <a:lnTo>
                      <a:pt x="502" y="599"/>
                    </a:lnTo>
                    <a:lnTo>
                      <a:pt x="503" y="600"/>
                    </a:lnTo>
                    <a:lnTo>
                      <a:pt x="504" y="601"/>
                    </a:lnTo>
                    <a:lnTo>
                      <a:pt x="508" y="603"/>
                    </a:lnTo>
                    <a:lnTo>
                      <a:pt x="511" y="605"/>
                    </a:lnTo>
                    <a:lnTo>
                      <a:pt x="512" y="606"/>
                    </a:lnTo>
                    <a:lnTo>
                      <a:pt x="513" y="606"/>
                    </a:lnTo>
                    <a:lnTo>
                      <a:pt x="515" y="607"/>
                    </a:lnTo>
                    <a:lnTo>
                      <a:pt x="517" y="607"/>
                    </a:lnTo>
                    <a:lnTo>
                      <a:pt x="519" y="609"/>
                    </a:lnTo>
                    <a:lnTo>
                      <a:pt x="520" y="609"/>
                    </a:lnTo>
                    <a:lnTo>
                      <a:pt x="521" y="609"/>
                    </a:lnTo>
                    <a:lnTo>
                      <a:pt x="526" y="609"/>
                    </a:lnTo>
                    <a:lnTo>
                      <a:pt x="526" y="610"/>
                    </a:lnTo>
                    <a:lnTo>
                      <a:pt x="527" y="609"/>
                    </a:lnTo>
                    <a:lnTo>
                      <a:pt x="529" y="609"/>
                    </a:lnTo>
                    <a:lnTo>
                      <a:pt x="529" y="610"/>
                    </a:lnTo>
                    <a:lnTo>
                      <a:pt x="530" y="609"/>
                    </a:lnTo>
                    <a:lnTo>
                      <a:pt x="532" y="609"/>
                    </a:lnTo>
                    <a:lnTo>
                      <a:pt x="533" y="609"/>
                    </a:lnTo>
                    <a:lnTo>
                      <a:pt x="535" y="608"/>
                    </a:lnTo>
                    <a:lnTo>
                      <a:pt x="536" y="607"/>
                    </a:lnTo>
                    <a:lnTo>
                      <a:pt x="538" y="607"/>
                    </a:lnTo>
                    <a:lnTo>
                      <a:pt x="539" y="607"/>
                    </a:lnTo>
                    <a:lnTo>
                      <a:pt x="539" y="606"/>
                    </a:lnTo>
                    <a:lnTo>
                      <a:pt x="539" y="605"/>
                    </a:lnTo>
                    <a:lnTo>
                      <a:pt x="541" y="605"/>
                    </a:lnTo>
                    <a:lnTo>
                      <a:pt x="542" y="603"/>
                    </a:lnTo>
                    <a:lnTo>
                      <a:pt x="543" y="603"/>
                    </a:lnTo>
                    <a:lnTo>
                      <a:pt x="545" y="601"/>
                    </a:lnTo>
                    <a:lnTo>
                      <a:pt x="547" y="601"/>
                    </a:lnTo>
                    <a:lnTo>
                      <a:pt x="549" y="601"/>
                    </a:lnTo>
                    <a:lnTo>
                      <a:pt x="552" y="601"/>
                    </a:lnTo>
                    <a:lnTo>
                      <a:pt x="554" y="601"/>
                    </a:lnTo>
                    <a:lnTo>
                      <a:pt x="558" y="602"/>
                    </a:lnTo>
                    <a:lnTo>
                      <a:pt x="560" y="603"/>
                    </a:lnTo>
                    <a:lnTo>
                      <a:pt x="562" y="605"/>
                    </a:lnTo>
                    <a:lnTo>
                      <a:pt x="564" y="606"/>
                    </a:lnTo>
                    <a:lnTo>
                      <a:pt x="567" y="606"/>
                    </a:lnTo>
                    <a:lnTo>
                      <a:pt x="575" y="608"/>
                    </a:lnTo>
                    <a:lnTo>
                      <a:pt x="576" y="609"/>
                    </a:lnTo>
                    <a:lnTo>
                      <a:pt x="577" y="610"/>
                    </a:lnTo>
                    <a:lnTo>
                      <a:pt x="579" y="611"/>
                    </a:lnTo>
                    <a:lnTo>
                      <a:pt x="580" y="613"/>
                    </a:lnTo>
                    <a:lnTo>
                      <a:pt x="587" y="617"/>
                    </a:lnTo>
                    <a:lnTo>
                      <a:pt x="592" y="619"/>
                    </a:lnTo>
                    <a:lnTo>
                      <a:pt x="594" y="621"/>
                    </a:lnTo>
                    <a:lnTo>
                      <a:pt x="595" y="622"/>
                    </a:lnTo>
                    <a:lnTo>
                      <a:pt x="598" y="624"/>
                    </a:lnTo>
                    <a:lnTo>
                      <a:pt x="602" y="625"/>
                    </a:lnTo>
                    <a:lnTo>
                      <a:pt x="603" y="624"/>
                    </a:lnTo>
                    <a:lnTo>
                      <a:pt x="605" y="624"/>
                    </a:lnTo>
                    <a:lnTo>
                      <a:pt x="607" y="624"/>
                    </a:lnTo>
                    <a:lnTo>
                      <a:pt x="615" y="624"/>
                    </a:lnTo>
                    <a:lnTo>
                      <a:pt x="616" y="625"/>
                    </a:lnTo>
                    <a:lnTo>
                      <a:pt x="620" y="625"/>
                    </a:lnTo>
                    <a:lnTo>
                      <a:pt x="621" y="626"/>
                    </a:lnTo>
                    <a:lnTo>
                      <a:pt x="622" y="626"/>
                    </a:lnTo>
                    <a:lnTo>
                      <a:pt x="623" y="626"/>
                    </a:lnTo>
                    <a:lnTo>
                      <a:pt x="623" y="627"/>
                    </a:lnTo>
                    <a:lnTo>
                      <a:pt x="624" y="630"/>
                    </a:lnTo>
                    <a:lnTo>
                      <a:pt x="625" y="630"/>
                    </a:lnTo>
                    <a:lnTo>
                      <a:pt x="627" y="631"/>
                    </a:lnTo>
                    <a:lnTo>
                      <a:pt x="629" y="634"/>
                    </a:lnTo>
                    <a:lnTo>
                      <a:pt x="629" y="635"/>
                    </a:lnTo>
                    <a:lnTo>
                      <a:pt x="629" y="636"/>
                    </a:lnTo>
                    <a:lnTo>
                      <a:pt x="630" y="636"/>
                    </a:lnTo>
                    <a:lnTo>
                      <a:pt x="630" y="638"/>
                    </a:lnTo>
                    <a:lnTo>
                      <a:pt x="632" y="636"/>
                    </a:lnTo>
                    <a:lnTo>
                      <a:pt x="635" y="636"/>
                    </a:lnTo>
                    <a:lnTo>
                      <a:pt x="636" y="636"/>
                    </a:lnTo>
                    <a:lnTo>
                      <a:pt x="637" y="635"/>
                    </a:lnTo>
                    <a:lnTo>
                      <a:pt x="638" y="635"/>
                    </a:lnTo>
                    <a:lnTo>
                      <a:pt x="641" y="635"/>
                    </a:lnTo>
                    <a:lnTo>
                      <a:pt x="642" y="635"/>
                    </a:lnTo>
                    <a:lnTo>
                      <a:pt x="645" y="635"/>
                    </a:lnTo>
                    <a:lnTo>
                      <a:pt x="648" y="635"/>
                    </a:lnTo>
                    <a:lnTo>
                      <a:pt x="649" y="635"/>
                    </a:lnTo>
                    <a:lnTo>
                      <a:pt x="651" y="635"/>
                    </a:lnTo>
                    <a:lnTo>
                      <a:pt x="655" y="635"/>
                    </a:lnTo>
                    <a:lnTo>
                      <a:pt x="658" y="636"/>
                    </a:lnTo>
                    <a:lnTo>
                      <a:pt x="664" y="635"/>
                    </a:lnTo>
                    <a:lnTo>
                      <a:pt x="665" y="635"/>
                    </a:lnTo>
                    <a:lnTo>
                      <a:pt x="666" y="634"/>
                    </a:lnTo>
                    <a:lnTo>
                      <a:pt x="667" y="634"/>
                    </a:lnTo>
                    <a:lnTo>
                      <a:pt x="670" y="632"/>
                    </a:lnTo>
                    <a:lnTo>
                      <a:pt x="671" y="631"/>
                    </a:lnTo>
                    <a:lnTo>
                      <a:pt x="674" y="630"/>
                    </a:lnTo>
                    <a:lnTo>
                      <a:pt x="675" y="628"/>
                    </a:lnTo>
                    <a:lnTo>
                      <a:pt x="676" y="627"/>
                    </a:lnTo>
                    <a:lnTo>
                      <a:pt x="677" y="626"/>
                    </a:lnTo>
                    <a:lnTo>
                      <a:pt x="682" y="624"/>
                    </a:lnTo>
                    <a:lnTo>
                      <a:pt x="683" y="623"/>
                    </a:lnTo>
                    <a:lnTo>
                      <a:pt x="684" y="623"/>
                    </a:lnTo>
                    <a:lnTo>
                      <a:pt x="687" y="623"/>
                    </a:lnTo>
                    <a:lnTo>
                      <a:pt x="691" y="623"/>
                    </a:lnTo>
                    <a:lnTo>
                      <a:pt x="694" y="624"/>
                    </a:lnTo>
                    <a:lnTo>
                      <a:pt x="697" y="624"/>
                    </a:lnTo>
                    <a:lnTo>
                      <a:pt x="697" y="623"/>
                    </a:lnTo>
                    <a:lnTo>
                      <a:pt x="697" y="622"/>
                    </a:lnTo>
                    <a:lnTo>
                      <a:pt x="699" y="623"/>
                    </a:lnTo>
                    <a:lnTo>
                      <a:pt x="700" y="623"/>
                    </a:lnTo>
                    <a:lnTo>
                      <a:pt x="701" y="624"/>
                    </a:lnTo>
                    <a:lnTo>
                      <a:pt x="702" y="624"/>
                    </a:lnTo>
                    <a:lnTo>
                      <a:pt x="706" y="624"/>
                    </a:lnTo>
                    <a:lnTo>
                      <a:pt x="706" y="625"/>
                    </a:lnTo>
                    <a:lnTo>
                      <a:pt x="708" y="625"/>
                    </a:lnTo>
                    <a:lnTo>
                      <a:pt x="709" y="625"/>
                    </a:lnTo>
                    <a:lnTo>
                      <a:pt x="710" y="625"/>
                    </a:lnTo>
                    <a:lnTo>
                      <a:pt x="711" y="624"/>
                    </a:lnTo>
                    <a:lnTo>
                      <a:pt x="713" y="625"/>
                    </a:lnTo>
                    <a:lnTo>
                      <a:pt x="717" y="626"/>
                    </a:lnTo>
                    <a:lnTo>
                      <a:pt x="719" y="628"/>
                    </a:lnTo>
                    <a:lnTo>
                      <a:pt x="722" y="630"/>
                    </a:lnTo>
                    <a:lnTo>
                      <a:pt x="723" y="631"/>
                    </a:lnTo>
                    <a:lnTo>
                      <a:pt x="724" y="631"/>
                    </a:lnTo>
                    <a:lnTo>
                      <a:pt x="725" y="632"/>
                    </a:lnTo>
                    <a:lnTo>
                      <a:pt x="730" y="636"/>
                    </a:lnTo>
                    <a:lnTo>
                      <a:pt x="733" y="638"/>
                    </a:lnTo>
                    <a:lnTo>
                      <a:pt x="734" y="640"/>
                    </a:lnTo>
                    <a:lnTo>
                      <a:pt x="735" y="641"/>
                    </a:lnTo>
                    <a:lnTo>
                      <a:pt x="735" y="642"/>
                    </a:lnTo>
                    <a:lnTo>
                      <a:pt x="736" y="642"/>
                    </a:lnTo>
                    <a:lnTo>
                      <a:pt x="736" y="643"/>
                    </a:lnTo>
                    <a:lnTo>
                      <a:pt x="737" y="643"/>
                    </a:lnTo>
                    <a:lnTo>
                      <a:pt x="739" y="644"/>
                    </a:lnTo>
                    <a:lnTo>
                      <a:pt x="740" y="644"/>
                    </a:lnTo>
                    <a:lnTo>
                      <a:pt x="740" y="645"/>
                    </a:lnTo>
                    <a:lnTo>
                      <a:pt x="740" y="648"/>
                    </a:lnTo>
                    <a:lnTo>
                      <a:pt x="741" y="650"/>
                    </a:lnTo>
                    <a:lnTo>
                      <a:pt x="744" y="651"/>
                    </a:lnTo>
                    <a:lnTo>
                      <a:pt x="746" y="653"/>
                    </a:lnTo>
                    <a:lnTo>
                      <a:pt x="746" y="652"/>
                    </a:lnTo>
                    <a:lnTo>
                      <a:pt x="748" y="652"/>
                    </a:lnTo>
                    <a:lnTo>
                      <a:pt x="749" y="652"/>
                    </a:lnTo>
                    <a:lnTo>
                      <a:pt x="751" y="653"/>
                    </a:lnTo>
                    <a:lnTo>
                      <a:pt x="752" y="653"/>
                    </a:lnTo>
                    <a:lnTo>
                      <a:pt x="757" y="657"/>
                    </a:lnTo>
                    <a:lnTo>
                      <a:pt x="758" y="657"/>
                    </a:lnTo>
                    <a:lnTo>
                      <a:pt x="759" y="658"/>
                    </a:lnTo>
                    <a:lnTo>
                      <a:pt x="760" y="658"/>
                    </a:lnTo>
                    <a:lnTo>
                      <a:pt x="761" y="656"/>
                    </a:lnTo>
                    <a:lnTo>
                      <a:pt x="762" y="655"/>
                    </a:lnTo>
                    <a:lnTo>
                      <a:pt x="762" y="653"/>
                    </a:lnTo>
                    <a:lnTo>
                      <a:pt x="762" y="651"/>
                    </a:lnTo>
                    <a:lnTo>
                      <a:pt x="762" y="643"/>
                    </a:lnTo>
                    <a:lnTo>
                      <a:pt x="762" y="642"/>
                    </a:lnTo>
                    <a:lnTo>
                      <a:pt x="763" y="639"/>
                    </a:lnTo>
                    <a:lnTo>
                      <a:pt x="765" y="639"/>
                    </a:lnTo>
                    <a:lnTo>
                      <a:pt x="767" y="640"/>
                    </a:lnTo>
                    <a:lnTo>
                      <a:pt x="774" y="643"/>
                    </a:lnTo>
                    <a:lnTo>
                      <a:pt x="774" y="644"/>
                    </a:lnTo>
                    <a:lnTo>
                      <a:pt x="775" y="644"/>
                    </a:lnTo>
                    <a:lnTo>
                      <a:pt x="776" y="645"/>
                    </a:lnTo>
                    <a:lnTo>
                      <a:pt x="776" y="647"/>
                    </a:lnTo>
                    <a:lnTo>
                      <a:pt x="775" y="648"/>
                    </a:lnTo>
                    <a:lnTo>
                      <a:pt x="775" y="649"/>
                    </a:lnTo>
                    <a:lnTo>
                      <a:pt x="775" y="650"/>
                    </a:lnTo>
                    <a:lnTo>
                      <a:pt x="775" y="651"/>
                    </a:lnTo>
                    <a:lnTo>
                      <a:pt x="776" y="651"/>
                    </a:lnTo>
                    <a:lnTo>
                      <a:pt x="777" y="650"/>
                    </a:lnTo>
                    <a:lnTo>
                      <a:pt x="778" y="651"/>
                    </a:lnTo>
                    <a:lnTo>
                      <a:pt x="778" y="652"/>
                    </a:lnTo>
                    <a:lnTo>
                      <a:pt x="779" y="653"/>
                    </a:lnTo>
                    <a:lnTo>
                      <a:pt x="783" y="657"/>
                    </a:lnTo>
                    <a:lnTo>
                      <a:pt x="784" y="658"/>
                    </a:lnTo>
                    <a:lnTo>
                      <a:pt x="785" y="658"/>
                    </a:lnTo>
                    <a:lnTo>
                      <a:pt x="786" y="658"/>
                    </a:lnTo>
                    <a:lnTo>
                      <a:pt x="787" y="658"/>
                    </a:lnTo>
                    <a:lnTo>
                      <a:pt x="788" y="658"/>
                    </a:lnTo>
                    <a:lnTo>
                      <a:pt x="789" y="659"/>
                    </a:lnTo>
                    <a:lnTo>
                      <a:pt x="791" y="659"/>
                    </a:lnTo>
                    <a:lnTo>
                      <a:pt x="792" y="660"/>
                    </a:lnTo>
                    <a:lnTo>
                      <a:pt x="794" y="660"/>
                    </a:lnTo>
                    <a:lnTo>
                      <a:pt x="795" y="661"/>
                    </a:lnTo>
                    <a:lnTo>
                      <a:pt x="796" y="661"/>
                    </a:lnTo>
                    <a:lnTo>
                      <a:pt x="796" y="659"/>
                    </a:lnTo>
                    <a:lnTo>
                      <a:pt x="800" y="659"/>
                    </a:lnTo>
                    <a:lnTo>
                      <a:pt x="800" y="663"/>
                    </a:lnTo>
                    <a:lnTo>
                      <a:pt x="801" y="663"/>
                    </a:lnTo>
                    <a:lnTo>
                      <a:pt x="802" y="663"/>
                    </a:lnTo>
                    <a:lnTo>
                      <a:pt x="803" y="663"/>
                    </a:lnTo>
                    <a:lnTo>
                      <a:pt x="804" y="663"/>
                    </a:lnTo>
                    <a:lnTo>
                      <a:pt x="805" y="663"/>
                    </a:lnTo>
                    <a:lnTo>
                      <a:pt x="806" y="663"/>
                    </a:lnTo>
                    <a:lnTo>
                      <a:pt x="808" y="663"/>
                    </a:lnTo>
                    <a:lnTo>
                      <a:pt x="811" y="663"/>
                    </a:lnTo>
                    <a:lnTo>
                      <a:pt x="814" y="663"/>
                    </a:lnTo>
                    <a:lnTo>
                      <a:pt x="818" y="663"/>
                    </a:lnTo>
                    <a:lnTo>
                      <a:pt x="821" y="664"/>
                    </a:lnTo>
                    <a:lnTo>
                      <a:pt x="823" y="664"/>
                    </a:lnTo>
                    <a:lnTo>
                      <a:pt x="825" y="665"/>
                    </a:lnTo>
                    <a:lnTo>
                      <a:pt x="826" y="665"/>
                    </a:lnTo>
                    <a:lnTo>
                      <a:pt x="827" y="666"/>
                    </a:lnTo>
                    <a:lnTo>
                      <a:pt x="828" y="667"/>
                    </a:lnTo>
                    <a:lnTo>
                      <a:pt x="829" y="670"/>
                    </a:lnTo>
                    <a:lnTo>
                      <a:pt x="829" y="673"/>
                    </a:lnTo>
                    <a:lnTo>
                      <a:pt x="828" y="675"/>
                    </a:lnTo>
                    <a:lnTo>
                      <a:pt x="828" y="677"/>
                    </a:lnTo>
                    <a:lnTo>
                      <a:pt x="827" y="678"/>
                    </a:lnTo>
                    <a:lnTo>
                      <a:pt x="827" y="680"/>
                    </a:lnTo>
                    <a:lnTo>
                      <a:pt x="827" y="681"/>
                    </a:lnTo>
                    <a:lnTo>
                      <a:pt x="829" y="683"/>
                    </a:lnTo>
                    <a:lnTo>
                      <a:pt x="830" y="684"/>
                    </a:lnTo>
                    <a:lnTo>
                      <a:pt x="831" y="685"/>
                    </a:lnTo>
                    <a:lnTo>
                      <a:pt x="832" y="685"/>
                    </a:lnTo>
                    <a:lnTo>
                      <a:pt x="834" y="685"/>
                    </a:lnTo>
                    <a:lnTo>
                      <a:pt x="835" y="686"/>
                    </a:lnTo>
                    <a:lnTo>
                      <a:pt x="836" y="689"/>
                    </a:lnTo>
                    <a:lnTo>
                      <a:pt x="837" y="689"/>
                    </a:lnTo>
                    <a:lnTo>
                      <a:pt x="839" y="690"/>
                    </a:lnTo>
                    <a:lnTo>
                      <a:pt x="840" y="691"/>
                    </a:lnTo>
                    <a:lnTo>
                      <a:pt x="841" y="691"/>
                    </a:lnTo>
                    <a:lnTo>
                      <a:pt x="843" y="692"/>
                    </a:lnTo>
                    <a:lnTo>
                      <a:pt x="843" y="693"/>
                    </a:lnTo>
                    <a:lnTo>
                      <a:pt x="844" y="694"/>
                    </a:lnTo>
                    <a:lnTo>
                      <a:pt x="844" y="693"/>
                    </a:lnTo>
                    <a:lnTo>
                      <a:pt x="845" y="692"/>
                    </a:lnTo>
                    <a:lnTo>
                      <a:pt x="846" y="691"/>
                    </a:lnTo>
                    <a:lnTo>
                      <a:pt x="847" y="690"/>
                    </a:lnTo>
                    <a:lnTo>
                      <a:pt x="847" y="689"/>
                    </a:lnTo>
                    <a:lnTo>
                      <a:pt x="849" y="689"/>
                    </a:lnTo>
                    <a:lnTo>
                      <a:pt x="852" y="689"/>
                    </a:lnTo>
                    <a:lnTo>
                      <a:pt x="853" y="689"/>
                    </a:lnTo>
                    <a:lnTo>
                      <a:pt x="853" y="688"/>
                    </a:lnTo>
                    <a:lnTo>
                      <a:pt x="854" y="686"/>
                    </a:lnTo>
                    <a:lnTo>
                      <a:pt x="855" y="686"/>
                    </a:lnTo>
                    <a:lnTo>
                      <a:pt x="856" y="689"/>
                    </a:lnTo>
                    <a:lnTo>
                      <a:pt x="857" y="690"/>
                    </a:lnTo>
                    <a:lnTo>
                      <a:pt x="858" y="691"/>
                    </a:lnTo>
                    <a:lnTo>
                      <a:pt x="860" y="691"/>
                    </a:lnTo>
                    <a:lnTo>
                      <a:pt x="861" y="693"/>
                    </a:lnTo>
                    <a:lnTo>
                      <a:pt x="862" y="694"/>
                    </a:lnTo>
                    <a:lnTo>
                      <a:pt x="863" y="694"/>
                    </a:lnTo>
                    <a:lnTo>
                      <a:pt x="864" y="693"/>
                    </a:lnTo>
                    <a:lnTo>
                      <a:pt x="866" y="694"/>
                    </a:lnTo>
                    <a:lnTo>
                      <a:pt x="868" y="694"/>
                    </a:lnTo>
                    <a:lnTo>
                      <a:pt x="869" y="694"/>
                    </a:lnTo>
                    <a:lnTo>
                      <a:pt x="871" y="694"/>
                    </a:lnTo>
                    <a:lnTo>
                      <a:pt x="871" y="693"/>
                    </a:lnTo>
                    <a:lnTo>
                      <a:pt x="873" y="691"/>
                    </a:lnTo>
                    <a:lnTo>
                      <a:pt x="872" y="691"/>
                    </a:lnTo>
                    <a:lnTo>
                      <a:pt x="872" y="692"/>
                    </a:lnTo>
                    <a:lnTo>
                      <a:pt x="872" y="689"/>
                    </a:lnTo>
                    <a:lnTo>
                      <a:pt x="875" y="689"/>
                    </a:lnTo>
                    <a:lnTo>
                      <a:pt x="877" y="689"/>
                    </a:lnTo>
                    <a:lnTo>
                      <a:pt x="878" y="689"/>
                    </a:lnTo>
                    <a:lnTo>
                      <a:pt x="880" y="688"/>
                    </a:lnTo>
                    <a:lnTo>
                      <a:pt x="882" y="688"/>
                    </a:lnTo>
                    <a:lnTo>
                      <a:pt x="883" y="688"/>
                    </a:lnTo>
                    <a:lnTo>
                      <a:pt x="884" y="686"/>
                    </a:lnTo>
                    <a:lnTo>
                      <a:pt x="888" y="686"/>
                    </a:lnTo>
                    <a:lnTo>
                      <a:pt x="889" y="686"/>
                    </a:lnTo>
                    <a:lnTo>
                      <a:pt x="891" y="688"/>
                    </a:lnTo>
                    <a:lnTo>
                      <a:pt x="894" y="688"/>
                    </a:lnTo>
                    <a:lnTo>
                      <a:pt x="896" y="689"/>
                    </a:lnTo>
                    <a:lnTo>
                      <a:pt x="897" y="690"/>
                    </a:lnTo>
                    <a:lnTo>
                      <a:pt x="898" y="690"/>
                    </a:lnTo>
                    <a:lnTo>
                      <a:pt x="899" y="690"/>
                    </a:lnTo>
                    <a:lnTo>
                      <a:pt x="900" y="691"/>
                    </a:lnTo>
                    <a:lnTo>
                      <a:pt x="903" y="692"/>
                    </a:lnTo>
                    <a:lnTo>
                      <a:pt x="904" y="693"/>
                    </a:lnTo>
                    <a:lnTo>
                      <a:pt x="905" y="693"/>
                    </a:lnTo>
                    <a:lnTo>
                      <a:pt x="906" y="694"/>
                    </a:lnTo>
                    <a:lnTo>
                      <a:pt x="907" y="695"/>
                    </a:lnTo>
                    <a:lnTo>
                      <a:pt x="907" y="693"/>
                    </a:lnTo>
                    <a:lnTo>
                      <a:pt x="909" y="693"/>
                    </a:lnTo>
                    <a:lnTo>
                      <a:pt x="909" y="692"/>
                    </a:lnTo>
                    <a:lnTo>
                      <a:pt x="910" y="692"/>
                    </a:lnTo>
                    <a:lnTo>
                      <a:pt x="910" y="693"/>
                    </a:lnTo>
                    <a:lnTo>
                      <a:pt x="917" y="693"/>
                    </a:lnTo>
                    <a:lnTo>
                      <a:pt x="917" y="697"/>
                    </a:lnTo>
                    <a:lnTo>
                      <a:pt x="918" y="697"/>
                    </a:lnTo>
                    <a:lnTo>
                      <a:pt x="923" y="700"/>
                    </a:lnTo>
                    <a:lnTo>
                      <a:pt x="925" y="700"/>
                    </a:lnTo>
                    <a:lnTo>
                      <a:pt x="926" y="700"/>
                    </a:lnTo>
                    <a:lnTo>
                      <a:pt x="927" y="700"/>
                    </a:lnTo>
                    <a:lnTo>
                      <a:pt x="929" y="699"/>
                    </a:lnTo>
                    <a:lnTo>
                      <a:pt x="933" y="697"/>
                    </a:lnTo>
                    <a:lnTo>
                      <a:pt x="937" y="697"/>
                    </a:lnTo>
                    <a:lnTo>
                      <a:pt x="937" y="695"/>
                    </a:lnTo>
                    <a:lnTo>
                      <a:pt x="939" y="694"/>
                    </a:lnTo>
                    <a:lnTo>
                      <a:pt x="941" y="692"/>
                    </a:lnTo>
                    <a:lnTo>
                      <a:pt x="942" y="691"/>
                    </a:lnTo>
                    <a:lnTo>
                      <a:pt x="943" y="691"/>
                    </a:lnTo>
                    <a:lnTo>
                      <a:pt x="944" y="690"/>
                    </a:lnTo>
                    <a:lnTo>
                      <a:pt x="944" y="689"/>
                    </a:lnTo>
                    <a:lnTo>
                      <a:pt x="947" y="688"/>
                    </a:lnTo>
                    <a:lnTo>
                      <a:pt x="948" y="686"/>
                    </a:lnTo>
                    <a:lnTo>
                      <a:pt x="949" y="684"/>
                    </a:lnTo>
                    <a:lnTo>
                      <a:pt x="949" y="683"/>
                    </a:lnTo>
                    <a:lnTo>
                      <a:pt x="950" y="683"/>
                    </a:lnTo>
                    <a:lnTo>
                      <a:pt x="951" y="682"/>
                    </a:lnTo>
                    <a:lnTo>
                      <a:pt x="951" y="678"/>
                    </a:lnTo>
                    <a:lnTo>
                      <a:pt x="952" y="677"/>
                    </a:lnTo>
                    <a:lnTo>
                      <a:pt x="953" y="675"/>
                    </a:lnTo>
                    <a:lnTo>
                      <a:pt x="956" y="670"/>
                    </a:lnTo>
                    <a:lnTo>
                      <a:pt x="957" y="667"/>
                    </a:lnTo>
                    <a:lnTo>
                      <a:pt x="959" y="661"/>
                    </a:lnTo>
                    <a:lnTo>
                      <a:pt x="959" y="659"/>
                    </a:lnTo>
                    <a:lnTo>
                      <a:pt x="959" y="658"/>
                    </a:lnTo>
                    <a:lnTo>
                      <a:pt x="960" y="657"/>
                    </a:lnTo>
                    <a:lnTo>
                      <a:pt x="960" y="656"/>
                    </a:lnTo>
                    <a:lnTo>
                      <a:pt x="964" y="651"/>
                    </a:lnTo>
                    <a:lnTo>
                      <a:pt x="964" y="650"/>
                    </a:lnTo>
                    <a:lnTo>
                      <a:pt x="964" y="649"/>
                    </a:lnTo>
                    <a:lnTo>
                      <a:pt x="965" y="647"/>
                    </a:lnTo>
                    <a:lnTo>
                      <a:pt x="966" y="644"/>
                    </a:lnTo>
                    <a:lnTo>
                      <a:pt x="966" y="643"/>
                    </a:lnTo>
                    <a:lnTo>
                      <a:pt x="966" y="642"/>
                    </a:lnTo>
                    <a:lnTo>
                      <a:pt x="967" y="640"/>
                    </a:lnTo>
                    <a:lnTo>
                      <a:pt x="967" y="639"/>
                    </a:lnTo>
                    <a:lnTo>
                      <a:pt x="969" y="636"/>
                    </a:lnTo>
                    <a:lnTo>
                      <a:pt x="970" y="633"/>
                    </a:lnTo>
                    <a:lnTo>
                      <a:pt x="970" y="631"/>
                    </a:lnTo>
                    <a:lnTo>
                      <a:pt x="970" y="630"/>
                    </a:lnTo>
                    <a:lnTo>
                      <a:pt x="969" y="627"/>
                    </a:lnTo>
                    <a:lnTo>
                      <a:pt x="969" y="626"/>
                    </a:lnTo>
                    <a:lnTo>
                      <a:pt x="969" y="625"/>
                    </a:lnTo>
                    <a:lnTo>
                      <a:pt x="968" y="624"/>
                    </a:lnTo>
                    <a:lnTo>
                      <a:pt x="968" y="623"/>
                    </a:lnTo>
                    <a:lnTo>
                      <a:pt x="968" y="622"/>
                    </a:lnTo>
                    <a:lnTo>
                      <a:pt x="968" y="621"/>
                    </a:lnTo>
                    <a:lnTo>
                      <a:pt x="969" y="619"/>
                    </a:lnTo>
                    <a:lnTo>
                      <a:pt x="969" y="618"/>
                    </a:lnTo>
                    <a:lnTo>
                      <a:pt x="968" y="617"/>
                    </a:lnTo>
                    <a:lnTo>
                      <a:pt x="968" y="616"/>
                    </a:lnTo>
                    <a:lnTo>
                      <a:pt x="968" y="615"/>
                    </a:lnTo>
                    <a:lnTo>
                      <a:pt x="968" y="614"/>
                    </a:lnTo>
                    <a:lnTo>
                      <a:pt x="968" y="613"/>
                    </a:lnTo>
                    <a:lnTo>
                      <a:pt x="968" y="611"/>
                    </a:lnTo>
                    <a:lnTo>
                      <a:pt x="967" y="611"/>
                    </a:lnTo>
                    <a:lnTo>
                      <a:pt x="967" y="610"/>
                    </a:lnTo>
                    <a:lnTo>
                      <a:pt x="966" y="609"/>
                    </a:lnTo>
                    <a:lnTo>
                      <a:pt x="965" y="608"/>
                    </a:lnTo>
                    <a:lnTo>
                      <a:pt x="965" y="607"/>
                    </a:lnTo>
                    <a:lnTo>
                      <a:pt x="964" y="607"/>
                    </a:lnTo>
                    <a:lnTo>
                      <a:pt x="963" y="603"/>
                    </a:lnTo>
                    <a:lnTo>
                      <a:pt x="961" y="602"/>
                    </a:lnTo>
                    <a:lnTo>
                      <a:pt x="960" y="600"/>
                    </a:lnTo>
                    <a:lnTo>
                      <a:pt x="960" y="598"/>
                    </a:lnTo>
                    <a:lnTo>
                      <a:pt x="960" y="596"/>
                    </a:lnTo>
                    <a:lnTo>
                      <a:pt x="960" y="592"/>
                    </a:lnTo>
                    <a:lnTo>
                      <a:pt x="961" y="590"/>
                    </a:lnTo>
                    <a:lnTo>
                      <a:pt x="961" y="589"/>
                    </a:lnTo>
                    <a:lnTo>
                      <a:pt x="963" y="588"/>
                    </a:lnTo>
                    <a:lnTo>
                      <a:pt x="964" y="586"/>
                    </a:lnTo>
                    <a:lnTo>
                      <a:pt x="965" y="584"/>
                    </a:lnTo>
                    <a:lnTo>
                      <a:pt x="966" y="583"/>
                    </a:lnTo>
                    <a:lnTo>
                      <a:pt x="967" y="582"/>
                    </a:lnTo>
                    <a:lnTo>
                      <a:pt x="967" y="580"/>
                    </a:lnTo>
                    <a:lnTo>
                      <a:pt x="968" y="577"/>
                    </a:lnTo>
                    <a:lnTo>
                      <a:pt x="968" y="573"/>
                    </a:lnTo>
                    <a:lnTo>
                      <a:pt x="968" y="568"/>
                    </a:lnTo>
                    <a:lnTo>
                      <a:pt x="968" y="567"/>
                    </a:lnTo>
                    <a:lnTo>
                      <a:pt x="968" y="566"/>
                    </a:lnTo>
                    <a:lnTo>
                      <a:pt x="967" y="563"/>
                    </a:lnTo>
                    <a:lnTo>
                      <a:pt x="967" y="560"/>
                    </a:lnTo>
                    <a:lnTo>
                      <a:pt x="966" y="559"/>
                    </a:lnTo>
                    <a:lnTo>
                      <a:pt x="965" y="556"/>
                    </a:lnTo>
                    <a:lnTo>
                      <a:pt x="964" y="552"/>
                    </a:lnTo>
                    <a:lnTo>
                      <a:pt x="963" y="549"/>
                    </a:lnTo>
                    <a:lnTo>
                      <a:pt x="961" y="548"/>
                    </a:lnTo>
                    <a:lnTo>
                      <a:pt x="961" y="547"/>
                    </a:lnTo>
                    <a:lnTo>
                      <a:pt x="960" y="544"/>
                    </a:lnTo>
                    <a:lnTo>
                      <a:pt x="959" y="544"/>
                    </a:lnTo>
                    <a:lnTo>
                      <a:pt x="957" y="542"/>
                    </a:lnTo>
                    <a:lnTo>
                      <a:pt x="957" y="541"/>
                    </a:lnTo>
                    <a:lnTo>
                      <a:pt x="957" y="539"/>
                    </a:lnTo>
                    <a:lnTo>
                      <a:pt x="957" y="538"/>
                    </a:lnTo>
                    <a:lnTo>
                      <a:pt x="957" y="535"/>
                    </a:lnTo>
                    <a:lnTo>
                      <a:pt x="957" y="534"/>
                    </a:lnTo>
                    <a:lnTo>
                      <a:pt x="956" y="532"/>
                    </a:lnTo>
                    <a:lnTo>
                      <a:pt x="955" y="530"/>
                    </a:lnTo>
                    <a:lnTo>
                      <a:pt x="955" y="526"/>
                    </a:lnTo>
                    <a:lnTo>
                      <a:pt x="955" y="524"/>
                    </a:lnTo>
                    <a:lnTo>
                      <a:pt x="953" y="523"/>
                    </a:lnTo>
                    <a:lnTo>
                      <a:pt x="952" y="521"/>
                    </a:lnTo>
                    <a:lnTo>
                      <a:pt x="952" y="518"/>
                    </a:lnTo>
                    <a:lnTo>
                      <a:pt x="951" y="517"/>
                    </a:lnTo>
                    <a:lnTo>
                      <a:pt x="951" y="516"/>
                    </a:lnTo>
                    <a:lnTo>
                      <a:pt x="950" y="515"/>
                    </a:lnTo>
                    <a:lnTo>
                      <a:pt x="950" y="510"/>
                    </a:lnTo>
                    <a:lnTo>
                      <a:pt x="950" y="508"/>
                    </a:lnTo>
                    <a:lnTo>
                      <a:pt x="950" y="507"/>
                    </a:lnTo>
                    <a:lnTo>
                      <a:pt x="949" y="505"/>
                    </a:lnTo>
                    <a:lnTo>
                      <a:pt x="949" y="502"/>
                    </a:lnTo>
                    <a:lnTo>
                      <a:pt x="949" y="501"/>
                    </a:lnTo>
                    <a:lnTo>
                      <a:pt x="949" y="500"/>
                    </a:lnTo>
                    <a:lnTo>
                      <a:pt x="949" y="499"/>
                    </a:lnTo>
                    <a:lnTo>
                      <a:pt x="949" y="497"/>
                    </a:lnTo>
                    <a:lnTo>
                      <a:pt x="949" y="494"/>
                    </a:lnTo>
                    <a:lnTo>
                      <a:pt x="949" y="492"/>
                    </a:lnTo>
                    <a:lnTo>
                      <a:pt x="948" y="490"/>
                    </a:lnTo>
                    <a:lnTo>
                      <a:pt x="948" y="489"/>
                    </a:lnTo>
                    <a:lnTo>
                      <a:pt x="948" y="488"/>
                    </a:lnTo>
                    <a:lnTo>
                      <a:pt x="948" y="486"/>
                    </a:lnTo>
                    <a:lnTo>
                      <a:pt x="947" y="485"/>
                    </a:lnTo>
                    <a:lnTo>
                      <a:pt x="947" y="484"/>
                    </a:lnTo>
                    <a:lnTo>
                      <a:pt x="947" y="483"/>
                    </a:lnTo>
                    <a:lnTo>
                      <a:pt x="946" y="482"/>
                    </a:lnTo>
                    <a:lnTo>
                      <a:pt x="946" y="480"/>
                    </a:lnTo>
                    <a:lnTo>
                      <a:pt x="946" y="479"/>
                    </a:lnTo>
                    <a:lnTo>
                      <a:pt x="944" y="477"/>
                    </a:lnTo>
                    <a:lnTo>
                      <a:pt x="944" y="476"/>
                    </a:lnTo>
                    <a:lnTo>
                      <a:pt x="943" y="475"/>
                    </a:lnTo>
                    <a:lnTo>
                      <a:pt x="942" y="474"/>
                    </a:lnTo>
                    <a:lnTo>
                      <a:pt x="941" y="473"/>
                    </a:lnTo>
                    <a:lnTo>
                      <a:pt x="940" y="472"/>
                    </a:lnTo>
                    <a:lnTo>
                      <a:pt x="940" y="469"/>
                    </a:lnTo>
                    <a:lnTo>
                      <a:pt x="940" y="467"/>
                    </a:lnTo>
                    <a:lnTo>
                      <a:pt x="940" y="466"/>
                    </a:lnTo>
                    <a:lnTo>
                      <a:pt x="940" y="465"/>
                    </a:lnTo>
                    <a:lnTo>
                      <a:pt x="940" y="462"/>
                    </a:lnTo>
                    <a:lnTo>
                      <a:pt x="940" y="459"/>
                    </a:lnTo>
                    <a:lnTo>
                      <a:pt x="940" y="456"/>
                    </a:lnTo>
                    <a:lnTo>
                      <a:pt x="939" y="456"/>
                    </a:lnTo>
                    <a:lnTo>
                      <a:pt x="939" y="454"/>
                    </a:lnTo>
                    <a:lnTo>
                      <a:pt x="939" y="452"/>
                    </a:lnTo>
                    <a:lnTo>
                      <a:pt x="939" y="451"/>
                    </a:lnTo>
                    <a:lnTo>
                      <a:pt x="939" y="450"/>
                    </a:lnTo>
                    <a:lnTo>
                      <a:pt x="940" y="449"/>
                    </a:lnTo>
                    <a:lnTo>
                      <a:pt x="940" y="447"/>
                    </a:lnTo>
                    <a:lnTo>
                      <a:pt x="941" y="446"/>
                    </a:lnTo>
                    <a:lnTo>
                      <a:pt x="941" y="443"/>
                    </a:lnTo>
                    <a:lnTo>
                      <a:pt x="941" y="442"/>
                    </a:lnTo>
                    <a:lnTo>
                      <a:pt x="941" y="441"/>
                    </a:lnTo>
                    <a:lnTo>
                      <a:pt x="941" y="440"/>
                    </a:lnTo>
                    <a:lnTo>
                      <a:pt x="941" y="438"/>
                    </a:lnTo>
                    <a:lnTo>
                      <a:pt x="941" y="434"/>
                    </a:lnTo>
                    <a:lnTo>
                      <a:pt x="941" y="433"/>
                    </a:lnTo>
                    <a:lnTo>
                      <a:pt x="941" y="432"/>
                    </a:lnTo>
                    <a:lnTo>
                      <a:pt x="940" y="430"/>
                    </a:lnTo>
                    <a:lnTo>
                      <a:pt x="940" y="429"/>
                    </a:lnTo>
                    <a:lnTo>
                      <a:pt x="940" y="427"/>
                    </a:lnTo>
                    <a:lnTo>
                      <a:pt x="939" y="425"/>
                    </a:lnTo>
                    <a:lnTo>
                      <a:pt x="939" y="424"/>
                    </a:lnTo>
                    <a:lnTo>
                      <a:pt x="938" y="423"/>
                    </a:lnTo>
                    <a:lnTo>
                      <a:pt x="937" y="422"/>
                    </a:lnTo>
                    <a:lnTo>
                      <a:pt x="937" y="421"/>
                    </a:lnTo>
                    <a:lnTo>
                      <a:pt x="935" y="418"/>
                    </a:lnTo>
                    <a:lnTo>
                      <a:pt x="934" y="417"/>
                    </a:lnTo>
                    <a:lnTo>
                      <a:pt x="934" y="416"/>
                    </a:lnTo>
                    <a:lnTo>
                      <a:pt x="933" y="415"/>
                    </a:lnTo>
                    <a:lnTo>
                      <a:pt x="933" y="413"/>
                    </a:lnTo>
                    <a:lnTo>
                      <a:pt x="933" y="410"/>
                    </a:lnTo>
                    <a:lnTo>
                      <a:pt x="932" y="409"/>
                    </a:lnTo>
                    <a:lnTo>
                      <a:pt x="932" y="408"/>
                    </a:lnTo>
                    <a:lnTo>
                      <a:pt x="931" y="407"/>
                    </a:lnTo>
                    <a:lnTo>
                      <a:pt x="930" y="405"/>
                    </a:lnTo>
                    <a:lnTo>
                      <a:pt x="930" y="404"/>
                    </a:lnTo>
                    <a:lnTo>
                      <a:pt x="930" y="402"/>
                    </a:lnTo>
                    <a:lnTo>
                      <a:pt x="930" y="400"/>
                    </a:lnTo>
                    <a:lnTo>
                      <a:pt x="929" y="399"/>
                    </a:lnTo>
                    <a:lnTo>
                      <a:pt x="926" y="398"/>
                    </a:lnTo>
                    <a:lnTo>
                      <a:pt x="925" y="397"/>
                    </a:lnTo>
                    <a:lnTo>
                      <a:pt x="923" y="394"/>
                    </a:lnTo>
                    <a:lnTo>
                      <a:pt x="922" y="393"/>
                    </a:lnTo>
                    <a:lnTo>
                      <a:pt x="917" y="387"/>
                    </a:lnTo>
                    <a:lnTo>
                      <a:pt x="916" y="385"/>
                    </a:lnTo>
                    <a:lnTo>
                      <a:pt x="916" y="384"/>
                    </a:lnTo>
                    <a:lnTo>
                      <a:pt x="915" y="383"/>
                    </a:lnTo>
                    <a:lnTo>
                      <a:pt x="915" y="381"/>
                    </a:lnTo>
                    <a:lnTo>
                      <a:pt x="913" y="377"/>
                    </a:lnTo>
                    <a:lnTo>
                      <a:pt x="912" y="375"/>
                    </a:lnTo>
                    <a:lnTo>
                      <a:pt x="910" y="374"/>
                    </a:lnTo>
                    <a:lnTo>
                      <a:pt x="908" y="371"/>
                    </a:lnTo>
                    <a:lnTo>
                      <a:pt x="907" y="367"/>
                    </a:lnTo>
                    <a:lnTo>
                      <a:pt x="907" y="366"/>
                    </a:lnTo>
                    <a:lnTo>
                      <a:pt x="906" y="365"/>
                    </a:lnTo>
                    <a:lnTo>
                      <a:pt x="904" y="363"/>
                    </a:lnTo>
                    <a:lnTo>
                      <a:pt x="901" y="362"/>
                    </a:lnTo>
                    <a:lnTo>
                      <a:pt x="900" y="360"/>
                    </a:lnTo>
                    <a:lnTo>
                      <a:pt x="899" y="359"/>
                    </a:lnTo>
                    <a:lnTo>
                      <a:pt x="898" y="358"/>
                    </a:lnTo>
                    <a:lnTo>
                      <a:pt x="897" y="358"/>
                    </a:lnTo>
                    <a:lnTo>
                      <a:pt x="894" y="356"/>
                    </a:lnTo>
                    <a:lnTo>
                      <a:pt x="889" y="356"/>
                    </a:lnTo>
                    <a:lnTo>
                      <a:pt x="888" y="355"/>
                    </a:lnTo>
                    <a:lnTo>
                      <a:pt x="886" y="352"/>
                    </a:lnTo>
                    <a:lnTo>
                      <a:pt x="883" y="351"/>
                    </a:lnTo>
                    <a:lnTo>
                      <a:pt x="881" y="350"/>
                    </a:lnTo>
                    <a:lnTo>
                      <a:pt x="879" y="349"/>
                    </a:lnTo>
                    <a:lnTo>
                      <a:pt x="875" y="347"/>
                    </a:lnTo>
                    <a:lnTo>
                      <a:pt x="873" y="346"/>
                    </a:lnTo>
                    <a:lnTo>
                      <a:pt x="872" y="346"/>
                    </a:lnTo>
                    <a:lnTo>
                      <a:pt x="871" y="345"/>
                    </a:lnTo>
                    <a:lnTo>
                      <a:pt x="868" y="343"/>
                    </a:lnTo>
                    <a:lnTo>
                      <a:pt x="866" y="343"/>
                    </a:lnTo>
                    <a:lnTo>
                      <a:pt x="865" y="342"/>
                    </a:lnTo>
                    <a:lnTo>
                      <a:pt x="863" y="341"/>
                    </a:lnTo>
                    <a:lnTo>
                      <a:pt x="861" y="340"/>
                    </a:lnTo>
                    <a:lnTo>
                      <a:pt x="860" y="339"/>
                    </a:lnTo>
                    <a:lnTo>
                      <a:pt x="858" y="338"/>
                    </a:lnTo>
                    <a:lnTo>
                      <a:pt x="857" y="337"/>
                    </a:lnTo>
                    <a:lnTo>
                      <a:pt x="856" y="335"/>
                    </a:lnTo>
                    <a:lnTo>
                      <a:pt x="855" y="334"/>
                    </a:lnTo>
                    <a:lnTo>
                      <a:pt x="853" y="332"/>
                    </a:lnTo>
                    <a:lnTo>
                      <a:pt x="852" y="330"/>
                    </a:lnTo>
                    <a:lnTo>
                      <a:pt x="848" y="326"/>
                    </a:lnTo>
                    <a:lnTo>
                      <a:pt x="846" y="324"/>
                    </a:lnTo>
                    <a:lnTo>
                      <a:pt x="844" y="322"/>
                    </a:lnTo>
                    <a:lnTo>
                      <a:pt x="843" y="321"/>
                    </a:lnTo>
                    <a:lnTo>
                      <a:pt x="841" y="317"/>
                    </a:lnTo>
                    <a:lnTo>
                      <a:pt x="841" y="316"/>
                    </a:lnTo>
                    <a:lnTo>
                      <a:pt x="840" y="314"/>
                    </a:lnTo>
                    <a:lnTo>
                      <a:pt x="840" y="312"/>
                    </a:lnTo>
                    <a:lnTo>
                      <a:pt x="840" y="310"/>
                    </a:lnTo>
                    <a:lnTo>
                      <a:pt x="840" y="309"/>
                    </a:lnTo>
                    <a:lnTo>
                      <a:pt x="841" y="308"/>
                    </a:lnTo>
                    <a:lnTo>
                      <a:pt x="841" y="307"/>
                    </a:lnTo>
                    <a:lnTo>
                      <a:pt x="844" y="304"/>
                    </a:lnTo>
                    <a:lnTo>
                      <a:pt x="844" y="301"/>
                    </a:lnTo>
                    <a:lnTo>
                      <a:pt x="844" y="300"/>
                    </a:lnTo>
                    <a:lnTo>
                      <a:pt x="843" y="299"/>
                    </a:lnTo>
                    <a:lnTo>
                      <a:pt x="843" y="298"/>
                    </a:lnTo>
                    <a:lnTo>
                      <a:pt x="843" y="296"/>
                    </a:lnTo>
                    <a:lnTo>
                      <a:pt x="844" y="296"/>
                    </a:lnTo>
                    <a:lnTo>
                      <a:pt x="844" y="295"/>
                    </a:lnTo>
                    <a:lnTo>
                      <a:pt x="841" y="296"/>
                    </a:lnTo>
                    <a:lnTo>
                      <a:pt x="840" y="292"/>
                    </a:lnTo>
                    <a:lnTo>
                      <a:pt x="840" y="291"/>
                    </a:lnTo>
                    <a:lnTo>
                      <a:pt x="840" y="279"/>
                    </a:lnTo>
                    <a:lnTo>
                      <a:pt x="840" y="278"/>
                    </a:lnTo>
                    <a:lnTo>
                      <a:pt x="841" y="273"/>
                    </a:lnTo>
                    <a:lnTo>
                      <a:pt x="841" y="268"/>
                    </a:lnTo>
                    <a:lnTo>
                      <a:pt x="841" y="258"/>
                    </a:lnTo>
                    <a:lnTo>
                      <a:pt x="841" y="257"/>
                    </a:lnTo>
                    <a:lnTo>
                      <a:pt x="843" y="254"/>
                    </a:lnTo>
                    <a:lnTo>
                      <a:pt x="843" y="248"/>
                    </a:lnTo>
                    <a:lnTo>
                      <a:pt x="843" y="247"/>
                    </a:lnTo>
                    <a:lnTo>
                      <a:pt x="844" y="246"/>
                    </a:lnTo>
                    <a:lnTo>
                      <a:pt x="846" y="241"/>
                    </a:lnTo>
                    <a:lnTo>
                      <a:pt x="847" y="239"/>
                    </a:lnTo>
                    <a:lnTo>
                      <a:pt x="848" y="238"/>
                    </a:lnTo>
                    <a:lnTo>
                      <a:pt x="848" y="237"/>
                    </a:lnTo>
                    <a:lnTo>
                      <a:pt x="848" y="233"/>
                    </a:lnTo>
                    <a:lnTo>
                      <a:pt x="847" y="233"/>
                    </a:lnTo>
                    <a:lnTo>
                      <a:pt x="845" y="232"/>
                    </a:lnTo>
                    <a:lnTo>
                      <a:pt x="844" y="231"/>
                    </a:lnTo>
                    <a:lnTo>
                      <a:pt x="843" y="230"/>
                    </a:lnTo>
                    <a:lnTo>
                      <a:pt x="841" y="228"/>
                    </a:lnTo>
                    <a:lnTo>
                      <a:pt x="839" y="225"/>
                    </a:lnTo>
                    <a:lnTo>
                      <a:pt x="838" y="223"/>
                    </a:lnTo>
                    <a:lnTo>
                      <a:pt x="837" y="222"/>
                    </a:lnTo>
                    <a:lnTo>
                      <a:pt x="837" y="221"/>
                    </a:lnTo>
                    <a:lnTo>
                      <a:pt x="836" y="220"/>
                    </a:lnTo>
                    <a:lnTo>
                      <a:pt x="835" y="216"/>
                    </a:lnTo>
                    <a:lnTo>
                      <a:pt x="834" y="214"/>
                    </a:lnTo>
                    <a:lnTo>
                      <a:pt x="832" y="213"/>
                    </a:lnTo>
                    <a:lnTo>
                      <a:pt x="832" y="211"/>
                    </a:lnTo>
                    <a:lnTo>
                      <a:pt x="832" y="208"/>
                    </a:lnTo>
                    <a:lnTo>
                      <a:pt x="832" y="207"/>
                    </a:lnTo>
                    <a:lnTo>
                      <a:pt x="834" y="205"/>
                    </a:lnTo>
                    <a:lnTo>
                      <a:pt x="835" y="203"/>
                    </a:lnTo>
                    <a:lnTo>
                      <a:pt x="836" y="200"/>
                    </a:lnTo>
                    <a:lnTo>
                      <a:pt x="836" y="199"/>
                    </a:lnTo>
                    <a:lnTo>
                      <a:pt x="838" y="197"/>
                    </a:lnTo>
                    <a:lnTo>
                      <a:pt x="840" y="193"/>
                    </a:lnTo>
                    <a:lnTo>
                      <a:pt x="841" y="191"/>
                    </a:lnTo>
                    <a:lnTo>
                      <a:pt x="846" y="184"/>
                    </a:lnTo>
                    <a:lnTo>
                      <a:pt x="846" y="183"/>
                    </a:lnTo>
                    <a:lnTo>
                      <a:pt x="845" y="183"/>
                    </a:lnTo>
                    <a:lnTo>
                      <a:pt x="844" y="184"/>
                    </a:lnTo>
                    <a:lnTo>
                      <a:pt x="843" y="183"/>
                    </a:lnTo>
                    <a:lnTo>
                      <a:pt x="841" y="182"/>
                    </a:lnTo>
                    <a:lnTo>
                      <a:pt x="840" y="181"/>
                    </a:lnTo>
                    <a:lnTo>
                      <a:pt x="839" y="180"/>
                    </a:lnTo>
                    <a:lnTo>
                      <a:pt x="839" y="179"/>
                    </a:lnTo>
                    <a:lnTo>
                      <a:pt x="839" y="178"/>
                    </a:lnTo>
                    <a:lnTo>
                      <a:pt x="838" y="178"/>
                    </a:lnTo>
                    <a:lnTo>
                      <a:pt x="838" y="176"/>
                    </a:lnTo>
                    <a:lnTo>
                      <a:pt x="838" y="175"/>
                    </a:lnTo>
                    <a:lnTo>
                      <a:pt x="839" y="175"/>
                    </a:lnTo>
                    <a:lnTo>
                      <a:pt x="839" y="174"/>
                    </a:lnTo>
                    <a:lnTo>
                      <a:pt x="839" y="173"/>
                    </a:lnTo>
                    <a:lnTo>
                      <a:pt x="840" y="173"/>
                    </a:lnTo>
                    <a:lnTo>
                      <a:pt x="841" y="172"/>
                    </a:lnTo>
                    <a:lnTo>
                      <a:pt x="843" y="171"/>
                    </a:lnTo>
                    <a:lnTo>
                      <a:pt x="844" y="170"/>
                    </a:lnTo>
                    <a:lnTo>
                      <a:pt x="845" y="168"/>
                    </a:lnTo>
                    <a:lnTo>
                      <a:pt x="846" y="167"/>
                    </a:lnTo>
                    <a:lnTo>
                      <a:pt x="846" y="166"/>
                    </a:lnTo>
                    <a:lnTo>
                      <a:pt x="847" y="166"/>
                    </a:lnTo>
                    <a:lnTo>
                      <a:pt x="847" y="165"/>
                    </a:lnTo>
                    <a:lnTo>
                      <a:pt x="848" y="164"/>
                    </a:lnTo>
                    <a:lnTo>
                      <a:pt x="849" y="163"/>
                    </a:lnTo>
                    <a:lnTo>
                      <a:pt x="851" y="162"/>
                    </a:lnTo>
                    <a:lnTo>
                      <a:pt x="851" y="161"/>
                    </a:lnTo>
                    <a:lnTo>
                      <a:pt x="852" y="161"/>
                    </a:lnTo>
                    <a:lnTo>
                      <a:pt x="852" y="159"/>
                    </a:lnTo>
                    <a:lnTo>
                      <a:pt x="852" y="158"/>
                    </a:lnTo>
                    <a:lnTo>
                      <a:pt x="852" y="157"/>
                    </a:lnTo>
                    <a:lnTo>
                      <a:pt x="852" y="156"/>
                    </a:lnTo>
                    <a:lnTo>
                      <a:pt x="853" y="156"/>
                    </a:lnTo>
                    <a:lnTo>
                      <a:pt x="853" y="155"/>
                    </a:lnTo>
                    <a:lnTo>
                      <a:pt x="854" y="154"/>
                    </a:lnTo>
                    <a:lnTo>
                      <a:pt x="854" y="153"/>
                    </a:lnTo>
                    <a:lnTo>
                      <a:pt x="855" y="153"/>
                    </a:lnTo>
                    <a:lnTo>
                      <a:pt x="855" y="151"/>
                    </a:lnTo>
                    <a:lnTo>
                      <a:pt x="857" y="150"/>
                    </a:lnTo>
                    <a:lnTo>
                      <a:pt x="857" y="149"/>
                    </a:lnTo>
                    <a:lnTo>
                      <a:pt x="858" y="149"/>
                    </a:lnTo>
                    <a:lnTo>
                      <a:pt x="860" y="149"/>
                    </a:lnTo>
                    <a:lnTo>
                      <a:pt x="860" y="148"/>
                    </a:lnTo>
                    <a:lnTo>
                      <a:pt x="864" y="148"/>
                    </a:lnTo>
                    <a:lnTo>
                      <a:pt x="865" y="148"/>
                    </a:lnTo>
                    <a:lnTo>
                      <a:pt x="866" y="147"/>
                    </a:lnTo>
                    <a:lnTo>
                      <a:pt x="868" y="147"/>
                    </a:lnTo>
                    <a:lnTo>
                      <a:pt x="869" y="147"/>
                    </a:lnTo>
                    <a:lnTo>
                      <a:pt x="870" y="147"/>
                    </a:lnTo>
                    <a:lnTo>
                      <a:pt x="871" y="147"/>
                    </a:lnTo>
                    <a:lnTo>
                      <a:pt x="872" y="147"/>
                    </a:lnTo>
                    <a:lnTo>
                      <a:pt x="873" y="146"/>
                    </a:lnTo>
                    <a:lnTo>
                      <a:pt x="874" y="146"/>
                    </a:lnTo>
                    <a:lnTo>
                      <a:pt x="874" y="147"/>
                    </a:lnTo>
                    <a:lnTo>
                      <a:pt x="875" y="147"/>
                    </a:lnTo>
                    <a:lnTo>
                      <a:pt x="877" y="147"/>
                    </a:lnTo>
                    <a:lnTo>
                      <a:pt x="878" y="147"/>
                    </a:lnTo>
                    <a:lnTo>
                      <a:pt x="878" y="148"/>
                    </a:lnTo>
                    <a:lnTo>
                      <a:pt x="879" y="148"/>
                    </a:lnTo>
                    <a:lnTo>
                      <a:pt x="880" y="148"/>
                    </a:lnTo>
                    <a:lnTo>
                      <a:pt x="881" y="148"/>
                    </a:lnTo>
                    <a:lnTo>
                      <a:pt x="882" y="148"/>
                    </a:lnTo>
                    <a:lnTo>
                      <a:pt x="883" y="148"/>
                    </a:lnTo>
                    <a:lnTo>
                      <a:pt x="884" y="148"/>
                    </a:lnTo>
                    <a:lnTo>
                      <a:pt x="887" y="148"/>
                    </a:lnTo>
                    <a:lnTo>
                      <a:pt x="888" y="148"/>
                    </a:lnTo>
                    <a:lnTo>
                      <a:pt x="888" y="149"/>
                    </a:lnTo>
                    <a:lnTo>
                      <a:pt x="889" y="149"/>
                    </a:lnTo>
                    <a:lnTo>
                      <a:pt x="889" y="150"/>
                    </a:lnTo>
                    <a:lnTo>
                      <a:pt x="890" y="150"/>
                    </a:lnTo>
                    <a:lnTo>
                      <a:pt x="891" y="150"/>
                    </a:lnTo>
                    <a:lnTo>
                      <a:pt x="891" y="151"/>
                    </a:lnTo>
                    <a:lnTo>
                      <a:pt x="892" y="151"/>
                    </a:lnTo>
                    <a:lnTo>
                      <a:pt x="892" y="153"/>
                    </a:lnTo>
                    <a:lnTo>
                      <a:pt x="894" y="153"/>
                    </a:lnTo>
                    <a:lnTo>
                      <a:pt x="895" y="153"/>
                    </a:lnTo>
                    <a:lnTo>
                      <a:pt x="895" y="154"/>
                    </a:lnTo>
                    <a:lnTo>
                      <a:pt x="896" y="154"/>
                    </a:lnTo>
                    <a:lnTo>
                      <a:pt x="896" y="155"/>
                    </a:lnTo>
                    <a:lnTo>
                      <a:pt x="897" y="155"/>
                    </a:lnTo>
                    <a:lnTo>
                      <a:pt x="898" y="155"/>
                    </a:lnTo>
                    <a:lnTo>
                      <a:pt x="899" y="155"/>
                    </a:lnTo>
                    <a:lnTo>
                      <a:pt x="900" y="155"/>
                    </a:lnTo>
                    <a:lnTo>
                      <a:pt x="901" y="156"/>
                    </a:lnTo>
                    <a:lnTo>
                      <a:pt x="903" y="156"/>
                    </a:lnTo>
                    <a:lnTo>
                      <a:pt x="904" y="156"/>
                    </a:lnTo>
                    <a:lnTo>
                      <a:pt x="905" y="156"/>
                    </a:lnTo>
                    <a:lnTo>
                      <a:pt x="906" y="155"/>
                    </a:lnTo>
                    <a:lnTo>
                      <a:pt x="906" y="154"/>
                    </a:lnTo>
                    <a:lnTo>
                      <a:pt x="907" y="154"/>
                    </a:lnTo>
                    <a:lnTo>
                      <a:pt x="907" y="153"/>
                    </a:lnTo>
                    <a:lnTo>
                      <a:pt x="908" y="153"/>
                    </a:lnTo>
                    <a:lnTo>
                      <a:pt x="909" y="151"/>
                    </a:lnTo>
                    <a:lnTo>
                      <a:pt x="910" y="151"/>
                    </a:lnTo>
                    <a:lnTo>
                      <a:pt x="912" y="151"/>
                    </a:lnTo>
                    <a:lnTo>
                      <a:pt x="913" y="151"/>
                    </a:lnTo>
                    <a:lnTo>
                      <a:pt x="914" y="150"/>
                    </a:lnTo>
                    <a:lnTo>
                      <a:pt x="915" y="150"/>
                    </a:lnTo>
                    <a:lnTo>
                      <a:pt x="916" y="150"/>
                    </a:lnTo>
                    <a:lnTo>
                      <a:pt x="917" y="150"/>
                    </a:lnTo>
                    <a:lnTo>
                      <a:pt x="918" y="150"/>
                    </a:lnTo>
                    <a:lnTo>
                      <a:pt x="920" y="150"/>
                    </a:lnTo>
                    <a:lnTo>
                      <a:pt x="920" y="149"/>
                    </a:lnTo>
                    <a:lnTo>
                      <a:pt x="921" y="149"/>
                    </a:lnTo>
                    <a:lnTo>
                      <a:pt x="922" y="149"/>
                    </a:lnTo>
                    <a:lnTo>
                      <a:pt x="923" y="149"/>
                    </a:lnTo>
                    <a:lnTo>
                      <a:pt x="924" y="149"/>
                    </a:lnTo>
                    <a:lnTo>
                      <a:pt x="925" y="149"/>
                    </a:lnTo>
                    <a:lnTo>
                      <a:pt x="926" y="149"/>
                    </a:lnTo>
                    <a:lnTo>
                      <a:pt x="927" y="149"/>
                    </a:lnTo>
                    <a:lnTo>
                      <a:pt x="927" y="148"/>
                    </a:lnTo>
                    <a:lnTo>
                      <a:pt x="929" y="148"/>
                    </a:lnTo>
                    <a:lnTo>
                      <a:pt x="930" y="148"/>
                    </a:lnTo>
                    <a:lnTo>
                      <a:pt x="930" y="147"/>
                    </a:lnTo>
                    <a:lnTo>
                      <a:pt x="931" y="146"/>
                    </a:lnTo>
                    <a:lnTo>
                      <a:pt x="931" y="145"/>
                    </a:lnTo>
                    <a:lnTo>
                      <a:pt x="932" y="145"/>
                    </a:lnTo>
                    <a:lnTo>
                      <a:pt x="932" y="144"/>
                    </a:lnTo>
                    <a:lnTo>
                      <a:pt x="932" y="142"/>
                    </a:lnTo>
                    <a:lnTo>
                      <a:pt x="933" y="142"/>
                    </a:lnTo>
                    <a:lnTo>
                      <a:pt x="933" y="141"/>
                    </a:lnTo>
                    <a:lnTo>
                      <a:pt x="933" y="140"/>
                    </a:lnTo>
                    <a:lnTo>
                      <a:pt x="934" y="140"/>
                    </a:lnTo>
                    <a:lnTo>
                      <a:pt x="934" y="139"/>
                    </a:lnTo>
                    <a:lnTo>
                      <a:pt x="935" y="139"/>
                    </a:lnTo>
                    <a:lnTo>
                      <a:pt x="937" y="138"/>
                    </a:lnTo>
                    <a:lnTo>
                      <a:pt x="938" y="138"/>
                    </a:lnTo>
                    <a:lnTo>
                      <a:pt x="939" y="137"/>
                    </a:lnTo>
                    <a:lnTo>
                      <a:pt x="940" y="137"/>
                    </a:lnTo>
                    <a:lnTo>
                      <a:pt x="941" y="137"/>
                    </a:lnTo>
                    <a:lnTo>
                      <a:pt x="942" y="137"/>
                    </a:lnTo>
                    <a:lnTo>
                      <a:pt x="942" y="136"/>
                    </a:lnTo>
                    <a:lnTo>
                      <a:pt x="943" y="136"/>
                    </a:lnTo>
                    <a:lnTo>
                      <a:pt x="944" y="136"/>
                    </a:lnTo>
                    <a:lnTo>
                      <a:pt x="946" y="136"/>
                    </a:lnTo>
                    <a:lnTo>
                      <a:pt x="947" y="136"/>
                    </a:lnTo>
                    <a:lnTo>
                      <a:pt x="948" y="136"/>
                    </a:lnTo>
                    <a:lnTo>
                      <a:pt x="949" y="134"/>
                    </a:lnTo>
                    <a:lnTo>
                      <a:pt x="951" y="134"/>
                    </a:lnTo>
                    <a:lnTo>
                      <a:pt x="952" y="134"/>
                    </a:lnTo>
                    <a:lnTo>
                      <a:pt x="953" y="134"/>
                    </a:lnTo>
                    <a:lnTo>
                      <a:pt x="955" y="134"/>
                    </a:lnTo>
                    <a:lnTo>
                      <a:pt x="955" y="136"/>
                    </a:lnTo>
                    <a:lnTo>
                      <a:pt x="955" y="134"/>
                    </a:lnTo>
                    <a:lnTo>
                      <a:pt x="956" y="134"/>
                    </a:lnTo>
                    <a:lnTo>
                      <a:pt x="957" y="134"/>
                    </a:lnTo>
                    <a:lnTo>
                      <a:pt x="958" y="134"/>
                    </a:lnTo>
                    <a:lnTo>
                      <a:pt x="959" y="136"/>
                    </a:lnTo>
                    <a:lnTo>
                      <a:pt x="960" y="136"/>
                    </a:lnTo>
                    <a:lnTo>
                      <a:pt x="963" y="136"/>
                    </a:lnTo>
                    <a:lnTo>
                      <a:pt x="970" y="133"/>
                    </a:lnTo>
                    <a:lnTo>
                      <a:pt x="977" y="132"/>
                    </a:lnTo>
                    <a:lnTo>
                      <a:pt x="978" y="132"/>
                    </a:lnTo>
                    <a:lnTo>
                      <a:pt x="985" y="131"/>
                    </a:lnTo>
                    <a:lnTo>
                      <a:pt x="986" y="130"/>
                    </a:lnTo>
                    <a:lnTo>
                      <a:pt x="992" y="126"/>
                    </a:lnTo>
                    <a:lnTo>
                      <a:pt x="993" y="125"/>
                    </a:lnTo>
                    <a:lnTo>
                      <a:pt x="993" y="124"/>
                    </a:lnTo>
                    <a:lnTo>
                      <a:pt x="994" y="123"/>
                    </a:lnTo>
                    <a:lnTo>
                      <a:pt x="994" y="122"/>
                    </a:lnTo>
                    <a:lnTo>
                      <a:pt x="995" y="121"/>
                    </a:lnTo>
                    <a:lnTo>
                      <a:pt x="996" y="119"/>
                    </a:lnTo>
                    <a:lnTo>
                      <a:pt x="996" y="116"/>
                    </a:lnTo>
                    <a:lnTo>
                      <a:pt x="998" y="115"/>
                    </a:lnTo>
                    <a:lnTo>
                      <a:pt x="1000" y="113"/>
                    </a:lnTo>
                    <a:lnTo>
                      <a:pt x="1002" y="112"/>
                    </a:lnTo>
                    <a:lnTo>
                      <a:pt x="1003" y="112"/>
                    </a:lnTo>
                    <a:lnTo>
                      <a:pt x="1003" y="111"/>
                    </a:lnTo>
                    <a:lnTo>
                      <a:pt x="1007" y="112"/>
                    </a:lnTo>
                    <a:lnTo>
                      <a:pt x="1009" y="111"/>
                    </a:lnTo>
                    <a:lnTo>
                      <a:pt x="1011" y="112"/>
                    </a:lnTo>
                    <a:lnTo>
                      <a:pt x="1012" y="112"/>
                    </a:lnTo>
                    <a:lnTo>
                      <a:pt x="1015" y="113"/>
                    </a:lnTo>
                    <a:lnTo>
                      <a:pt x="1016" y="114"/>
                    </a:lnTo>
                    <a:lnTo>
                      <a:pt x="1017" y="114"/>
                    </a:lnTo>
                    <a:lnTo>
                      <a:pt x="1018" y="115"/>
                    </a:lnTo>
                    <a:lnTo>
                      <a:pt x="1019" y="115"/>
                    </a:lnTo>
                    <a:lnTo>
                      <a:pt x="1021" y="116"/>
                    </a:lnTo>
                    <a:lnTo>
                      <a:pt x="1024" y="116"/>
                    </a:lnTo>
                    <a:lnTo>
                      <a:pt x="1026" y="117"/>
                    </a:lnTo>
                    <a:lnTo>
                      <a:pt x="1028" y="120"/>
                    </a:lnTo>
                    <a:lnTo>
                      <a:pt x="1030" y="122"/>
                    </a:lnTo>
                    <a:lnTo>
                      <a:pt x="1032" y="124"/>
                    </a:lnTo>
                    <a:lnTo>
                      <a:pt x="1034" y="125"/>
                    </a:lnTo>
                    <a:lnTo>
                      <a:pt x="1035" y="125"/>
                    </a:lnTo>
                    <a:lnTo>
                      <a:pt x="1036" y="126"/>
                    </a:lnTo>
                    <a:lnTo>
                      <a:pt x="1038" y="126"/>
                    </a:lnTo>
                    <a:lnTo>
                      <a:pt x="1039" y="125"/>
                    </a:lnTo>
                    <a:lnTo>
                      <a:pt x="1044" y="122"/>
                    </a:lnTo>
                    <a:lnTo>
                      <a:pt x="1044" y="121"/>
                    </a:lnTo>
                    <a:lnTo>
                      <a:pt x="1045" y="119"/>
                    </a:lnTo>
                    <a:lnTo>
                      <a:pt x="1046" y="119"/>
                    </a:lnTo>
                    <a:lnTo>
                      <a:pt x="1047" y="117"/>
                    </a:lnTo>
                    <a:lnTo>
                      <a:pt x="1052" y="113"/>
                    </a:lnTo>
                    <a:lnTo>
                      <a:pt x="1053" y="112"/>
                    </a:lnTo>
                    <a:lnTo>
                      <a:pt x="1054" y="111"/>
                    </a:lnTo>
                    <a:lnTo>
                      <a:pt x="1055" y="109"/>
                    </a:lnTo>
                    <a:lnTo>
                      <a:pt x="1056" y="109"/>
                    </a:lnTo>
                    <a:lnTo>
                      <a:pt x="1058" y="109"/>
                    </a:lnTo>
                    <a:lnTo>
                      <a:pt x="1058" y="108"/>
                    </a:lnTo>
                    <a:lnTo>
                      <a:pt x="1058" y="107"/>
                    </a:lnTo>
                    <a:lnTo>
                      <a:pt x="1058" y="105"/>
                    </a:lnTo>
                    <a:lnTo>
                      <a:pt x="1058" y="104"/>
                    </a:lnTo>
                    <a:lnTo>
                      <a:pt x="1059" y="103"/>
                    </a:lnTo>
                    <a:lnTo>
                      <a:pt x="1060" y="101"/>
                    </a:lnTo>
                    <a:lnTo>
                      <a:pt x="1060" y="100"/>
                    </a:lnTo>
                    <a:lnTo>
                      <a:pt x="1061" y="100"/>
                    </a:lnTo>
                    <a:lnTo>
                      <a:pt x="1062" y="99"/>
                    </a:lnTo>
                    <a:lnTo>
                      <a:pt x="1064" y="98"/>
                    </a:lnTo>
                    <a:lnTo>
                      <a:pt x="1065" y="97"/>
                    </a:lnTo>
                    <a:lnTo>
                      <a:pt x="1067" y="97"/>
                    </a:lnTo>
                    <a:lnTo>
                      <a:pt x="1067" y="96"/>
                    </a:lnTo>
                    <a:lnTo>
                      <a:pt x="1069" y="96"/>
                    </a:lnTo>
                    <a:lnTo>
                      <a:pt x="1070" y="96"/>
                    </a:lnTo>
                    <a:lnTo>
                      <a:pt x="1072" y="97"/>
                    </a:lnTo>
                    <a:lnTo>
                      <a:pt x="1074" y="97"/>
                    </a:lnTo>
                    <a:lnTo>
                      <a:pt x="1078" y="97"/>
                    </a:lnTo>
                    <a:lnTo>
                      <a:pt x="1079" y="97"/>
                    </a:lnTo>
                    <a:lnTo>
                      <a:pt x="1082" y="97"/>
                    </a:lnTo>
                    <a:lnTo>
                      <a:pt x="1087" y="97"/>
                    </a:lnTo>
                    <a:lnTo>
                      <a:pt x="1089" y="97"/>
                    </a:lnTo>
                    <a:lnTo>
                      <a:pt x="1091" y="96"/>
                    </a:lnTo>
                    <a:lnTo>
                      <a:pt x="1095" y="95"/>
                    </a:lnTo>
                    <a:lnTo>
                      <a:pt x="1096" y="94"/>
                    </a:lnTo>
                    <a:lnTo>
                      <a:pt x="1099" y="92"/>
                    </a:lnTo>
                    <a:lnTo>
                      <a:pt x="1104" y="90"/>
                    </a:lnTo>
                    <a:lnTo>
                      <a:pt x="1105" y="89"/>
                    </a:lnTo>
                    <a:lnTo>
                      <a:pt x="1106" y="89"/>
                    </a:lnTo>
                    <a:lnTo>
                      <a:pt x="1106" y="88"/>
                    </a:lnTo>
                    <a:lnTo>
                      <a:pt x="1107" y="88"/>
                    </a:lnTo>
                    <a:lnTo>
                      <a:pt x="1111" y="88"/>
                    </a:lnTo>
                    <a:lnTo>
                      <a:pt x="1112" y="88"/>
                    </a:lnTo>
                    <a:lnTo>
                      <a:pt x="1113" y="88"/>
                    </a:lnTo>
                    <a:lnTo>
                      <a:pt x="1115" y="87"/>
                    </a:lnTo>
                    <a:lnTo>
                      <a:pt x="1116" y="87"/>
                    </a:lnTo>
                    <a:lnTo>
                      <a:pt x="1117" y="87"/>
                    </a:lnTo>
                    <a:lnTo>
                      <a:pt x="1119" y="88"/>
                    </a:lnTo>
                    <a:lnTo>
                      <a:pt x="1120" y="88"/>
                    </a:lnTo>
                    <a:lnTo>
                      <a:pt x="1120" y="89"/>
                    </a:lnTo>
                    <a:lnTo>
                      <a:pt x="1121" y="89"/>
                    </a:lnTo>
                    <a:lnTo>
                      <a:pt x="1122" y="90"/>
                    </a:lnTo>
                    <a:lnTo>
                      <a:pt x="1127" y="91"/>
                    </a:lnTo>
                    <a:lnTo>
                      <a:pt x="1131" y="91"/>
                    </a:lnTo>
                    <a:lnTo>
                      <a:pt x="1131" y="92"/>
                    </a:lnTo>
                    <a:lnTo>
                      <a:pt x="1132" y="91"/>
                    </a:lnTo>
                    <a:lnTo>
                      <a:pt x="1133" y="90"/>
                    </a:lnTo>
                    <a:lnTo>
                      <a:pt x="1134" y="90"/>
                    </a:lnTo>
                    <a:lnTo>
                      <a:pt x="1137" y="90"/>
                    </a:lnTo>
                    <a:lnTo>
                      <a:pt x="1139" y="90"/>
                    </a:lnTo>
                    <a:lnTo>
                      <a:pt x="1142" y="90"/>
                    </a:lnTo>
                    <a:lnTo>
                      <a:pt x="1143" y="90"/>
                    </a:lnTo>
                    <a:lnTo>
                      <a:pt x="1145" y="90"/>
                    </a:lnTo>
                    <a:lnTo>
                      <a:pt x="1146" y="91"/>
                    </a:lnTo>
                    <a:lnTo>
                      <a:pt x="1147" y="91"/>
                    </a:lnTo>
                    <a:lnTo>
                      <a:pt x="1149" y="91"/>
                    </a:lnTo>
                    <a:lnTo>
                      <a:pt x="1150" y="91"/>
                    </a:lnTo>
                    <a:lnTo>
                      <a:pt x="1151" y="90"/>
                    </a:lnTo>
                    <a:lnTo>
                      <a:pt x="1155" y="90"/>
                    </a:lnTo>
                    <a:lnTo>
                      <a:pt x="1157" y="90"/>
                    </a:lnTo>
                    <a:lnTo>
                      <a:pt x="1158" y="90"/>
                    </a:lnTo>
                    <a:lnTo>
                      <a:pt x="1159" y="90"/>
                    </a:lnTo>
                    <a:lnTo>
                      <a:pt x="1160" y="90"/>
                    </a:lnTo>
                    <a:lnTo>
                      <a:pt x="1162" y="91"/>
                    </a:lnTo>
                    <a:lnTo>
                      <a:pt x="1165" y="90"/>
                    </a:lnTo>
                    <a:lnTo>
                      <a:pt x="1166" y="91"/>
                    </a:lnTo>
                    <a:lnTo>
                      <a:pt x="1168" y="92"/>
                    </a:lnTo>
                    <a:lnTo>
                      <a:pt x="1171" y="92"/>
                    </a:lnTo>
                    <a:lnTo>
                      <a:pt x="1172" y="92"/>
                    </a:lnTo>
                    <a:lnTo>
                      <a:pt x="1174" y="91"/>
                    </a:lnTo>
                    <a:lnTo>
                      <a:pt x="1177" y="89"/>
                    </a:lnTo>
                    <a:lnTo>
                      <a:pt x="1179" y="89"/>
                    </a:lnTo>
                    <a:lnTo>
                      <a:pt x="1181" y="90"/>
                    </a:lnTo>
                    <a:lnTo>
                      <a:pt x="1183" y="90"/>
                    </a:lnTo>
                    <a:lnTo>
                      <a:pt x="1184" y="90"/>
                    </a:lnTo>
                    <a:lnTo>
                      <a:pt x="1186" y="89"/>
                    </a:lnTo>
                    <a:lnTo>
                      <a:pt x="1188" y="89"/>
                    </a:lnTo>
                    <a:lnTo>
                      <a:pt x="1189" y="89"/>
                    </a:lnTo>
                    <a:lnTo>
                      <a:pt x="1189" y="88"/>
                    </a:lnTo>
                    <a:lnTo>
                      <a:pt x="1190" y="88"/>
                    </a:lnTo>
                    <a:lnTo>
                      <a:pt x="1191" y="86"/>
                    </a:lnTo>
                    <a:lnTo>
                      <a:pt x="1192" y="84"/>
                    </a:lnTo>
                    <a:lnTo>
                      <a:pt x="1193" y="83"/>
                    </a:lnTo>
                    <a:lnTo>
                      <a:pt x="1193" y="82"/>
                    </a:lnTo>
                    <a:lnTo>
                      <a:pt x="1193" y="80"/>
                    </a:lnTo>
                    <a:lnTo>
                      <a:pt x="1193" y="78"/>
                    </a:lnTo>
                    <a:lnTo>
                      <a:pt x="1194" y="76"/>
                    </a:lnTo>
                    <a:lnTo>
                      <a:pt x="1196" y="74"/>
                    </a:lnTo>
                    <a:lnTo>
                      <a:pt x="1196" y="73"/>
                    </a:lnTo>
                    <a:lnTo>
                      <a:pt x="1196" y="72"/>
                    </a:lnTo>
                    <a:lnTo>
                      <a:pt x="1197" y="72"/>
                    </a:lnTo>
                    <a:lnTo>
                      <a:pt x="1200" y="71"/>
                    </a:lnTo>
                    <a:lnTo>
                      <a:pt x="1200" y="70"/>
                    </a:lnTo>
                    <a:lnTo>
                      <a:pt x="1202" y="69"/>
                    </a:lnTo>
                    <a:lnTo>
                      <a:pt x="1203" y="67"/>
                    </a:lnTo>
                    <a:lnTo>
                      <a:pt x="1205" y="65"/>
                    </a:lnTo>
                    <a:lnTo>
                      <a:pt x="1206" y="65"/>
                    </a:lnTo>
                    <a:lnTo>
                      <a:pt x="1208" y="63"/>
                    </a:lnTo>
                    <a:lnTo>
                      <a:pt x="1208" y="62"/>
                    </a:lnTo>
                    <a:lnTo>
                      <a:pt x="1210" y="62"/>
                    </a:lnTo>
                    <a:lnTo>
                      <a:pt x="1212" y="62"/>
                    </a:lnTo>
                    <a:lnTo>
                      <a:pt x="1215" y="61"/>
                    </a:lnTo>
                    <a:lnTo>
                      <a:pt x="1217" y="61"/>
                    </a:lnTo>
                    <a:lnTo>
                      <a:pt x="1219" y="61"/>
                    </a:lnTo>
                    <a:lnTo>
                      <a:pt x="1220" y="62"/>
                    </a:lnTo>
                    <a:lnTo>
                      <a:pt x="1223" y="63"/>
                    </a:lnTo>
                    <a:lnTo>
                      <a:pt x="1223" y="64"/>
                    </a:lnTo>
                    <a:lnTo>
                      <a:pt x="1224" y="65"/>
                    </a:lnTo>
                    <a:lnTo>
                      <a:pt x="1225" y="66"/>
                    </a:lnTo>
                    <a:lnTo>
                      <a:pt x="1226" y="69"/>
                    </a:lnTo>
                    <a:lnTo>
                      <a:pt x="1228" y="72"/>
                    </a:lnTo>
                    <a:lnTo>
                      <a:pt x="1231" y="74"/>
                    </a:lnTo>
                    <a:lnTo>
                      <a:pt x="1231" y="75"/>
                    </a:lnTo>
                    <a:lnTo>
                      <a:pt x="1233" y="78"/>
                    </a:lnTo>
                    <a:lnTo>
                      <a:pt x="1234" y="79"/>
                    </a:lnTo>
                    <a:lnTo>
                      <a:pt x="1235" y="78"/>
                    </a:lnTo>
                    <a:lnTo>
                      <a:pt x="1236" y="76"/>
                    </a:lnTo>
                    <a:lnTo>
                      <a:pt x="1239" y="74"/>
                    </a:lnTo>
                    <a:lnTo>
                      <a:pt x="1240" y="73"/>
                    </a:lnTo>
                    <a:lnTo>
                      <a:pt x="1241" y="73"/>
                    </a:lnTo>
                    <a:lnTo>
                      <a:pt x="1241" y="74"/>
                    </a:lnTo>
                    <a:lnTo>
                      <a:pt x="1242" y="74"/>
                    </a:lnTo>
                    <a:lnTo>
                      <a:pt x="1243" y="74"/>
                    </a:lnTo>
                    <a:lnTo>
                      <a:pt x="1243" y="75"/>
                    </a:lnTo>
                    <a:lnTo>
                      <a:pt x="1244" y="75"/>
                    </a:lnTo>
                    <a:lnTo>
                      <a:pt x="1245" y="75"/>
                    </a:lnTo>
                    <a:lnTo>
                      <a:pt x="1246" y="74"/>
                    </a:lnTo>
                    <a:lnTo>
                      <a:pt x="1246" y="75"/>
                    </a:lnTo>
                    <a:lnTo>
                      <a:pt x="1248" y="75"/>
                    </a:lnTo>
                    <a:lnTo>
                      <a:pt x="1249" y="75"/>
                    </a:lnTo>
                    <a:lnTo>
                      <a:pt x="1250" y="74"/>
                    </a:lnTo>
                    <a:lnTo>
                      <a:pt x="1251" y="74"/>
                    </a:lnTo>
                    <a:lnTo>
                      <a:pt x="1252" y="73"/>
                    </a:lnTo>
                    <a:lnTo>
                      <a:pt x="1253" y="73"/>
                    </a:lnTo>
                    <a:lnTo>
                      <a:pt x="1254" y="73"/>
                    </a:lnTo>
                    <a:lnTo>
                      <a:pt x="1255" y="73"/>
                    </a:lnTo>
                    <a:lnTo>
                      <a:pt x="1257" y="73"/>
                    </a:lnTo>
                    <a:lnTo>
                      <a:pt x="1258" y="73"/>
                    </a:lnTo>
                    <a:lnTo>
                      <a:pt x="1259" y="74"/>
                    </a:lnTo>
                    <a:lnTo>
                      <a:pt x="1260" y="74"/>
                    </a:lnTo>
                    <a:lnTo>
                      <a:pt x="1260" y="75"/>
                    </a:lnTo>
                    <a:lnTo>
                      <a:pt x="1261" y="75"/>
                    </a:lnTo>
                    <a:lnTo>
                      <a:pt x="1262" y="75"/>
                    </a:lnTo>
                    <a:lnTo>
                      <a:pt x="1263" y="75"/>
                    </a:lnTo>
                    <a:lnTo>
                      <a:pt x="1265" y="75"/>
                    </a:lnTo>
                    <a:lnTo>
                      <a:pt x="1266" y="74"/>
                    </a:lnTo>
                    <a:lnTo>
                      <a:pt x="1267" y="74"/>
                    </a:lnTo>
                    <a:lnTo>
                      <a:pt x="1268" y="74"/>
                    </a:lnTo>
                    <a:lnTo>
                      <a:pt x="1268" y="73"/>
                    </a:lnTo>
                    <a:lnTo>
                      <a:pt x="1269" y="73"/>
                    </a:lnTo>
                    <a:lnTo>
                      <a:pt x="1270" y="73"/>
                    </a:lnTo>
                    <a:lnTo>
                      <a:pt x="1271" y="72"/>
                    </a:lnTo>
                    <a:lnTo>
                      <a:pt x="1272" y="71"/>
                    </a:lnTo>
                    <a:lnTo>
                      <a:pt x="1272" y="70"/>
                    </a:lnTo>
                    <a:lnTo>
                      <a:pt x="1274" y="70"/>
                    </a:lnTo>
                    <a:lnTo>
                      <a:pt x="1275" y="70"/>
                    </a:lnTo>
                    <a:lnTo>
                      <a:pt x="1276" y="70"/>
                    </a:lnTo>
                    <a:lnTo>
                      <a:pt x="1276" y="69"/>
                    </a:lnTo>
                    <a:lnTo>
                      <a:pt x="1277" y="69"/>
                    </a:lnTo>
                    <a:lnTo>
                      <a:pt x="1277" y="67"/>
                    </a:lnTo>
                    <a:lnTo>
                      <a:pt x="1278" y="66"/>
                    </a:lnTo>
                    <a:lnTo>
                      <a:pt x="1278" y="65"/>
                    </a:lnTo>
                    <a:lnTo>
                      <a:pt x="1279" y="65"/>
                    </a:lnTo>
                    <a:lnTo>
                      <a:pt x="1279" y="64"/>
                    </a:lnTo>
                    <a:lnTo>
                      <a:pt x="1279" y="63"/>
                    </a:lnTo>
                    <a:lnTo>
                      <a:pt x="1279" y="62"/>
                    </a:lnTo>
                    <a:lnTo>
                      <a:pt x="1279" y="61"/>
                    </a:lnTo>
                    <a:lnTo>
                      <a:pt x="1280" y="59"/>
                    </a:lnTo>
                    <a:lnTo>
                      <a:pt x="1280" y="58"/>
                    </a:lnTo>
                    <a:lnTo>
                      <a:pt x="1280" y="57"/>
                    </a:lnTo>
                    <a:lnTo>
                      <a:pt x="1281" y="57"/>
                    </a:lnTo>
                    <a:lnTo>
                      <a:pt x="1281" y="56"/>
                    </a:lnTo>
                    <a:lnTo>
                      <a:pt x="1281" y="55"/>
                    </a:lnTo>
                    <a:lnTo>
                      <a:pt x="1281" y="54"/>
                    </a:lnTo>
                    <a:lnTo>
                      <a:pt x="1283" y="54"/>
                    </a:lnTo>
                    <a:lnTo>
                      <a:pt x="1283" y="53"/>
                    </a:lnTo>
                    <a:lnTo>
                      <a:pt x="1284" y="52"/>
                    </a:lnTo>
                    <a:lnTo>
                      <a:pt x="1285" y="50"/>
                    </a:lnTo>
                    <a:lnTo>
                      <a:pt x="1284" y="50"/>
                    </a:lnTo>
                    <a:lnTo>
                      <a:pt x="1285" y="49"/>
                    </a:lnTo>
                    <a:lnTo>
                      <a:pt x="1285" y="48"/>
                    </a:lnTo>
                    <a:lnTo>
                      <a:pt x="1285" y="47"/>
                    </a:lnTo>
                    <a:lnTo>
                      <a:pt x="1286" y="47"/>
                    </a:lnTo>
                    <a:lnTo>
                      <a:pt x="1286" y="46"/>
                    </a:lnTo>
                    <a:lnTo>
                      <a:pt x="1287" y="46"/>
                    </a:lnTo>
                    <a:lnTo>
                      <a:pt x="1287" y="45"/>
                    </a:lnTo>
                    <a:lnTo>
                      <a:pt x="1288" y="45"/>
                    </a:lnTo>
                    <a:lnTo>
                      <a:pt x="1288" y="44"/>
                    </a:lnTo>
                    <a:lnTo>
                      <a:pt x="1289" y="44"/>
                    </a:lnTo>
                    <a:lnTo>
                      <a:pt x="1297" y="45"/>
                    </a:lnTo>
                    <a:lnTo>
                      <a:pt x="1298" y="45"/>
                    </a:lnTo>
                    <a:lnTo>
                      <a:pt x="1300" y="45"/>
                    </a:lnTo>
                    <a:lnTo>
                      <a:pt x="1311" y="37"/>
                    </a:lnTo>
                    <a:lnTo>
                      <a:pt x="1319" y="33"/>
                    </a:lnTo>
                    <a:lnTo>
                      <a:pt x="1322" y="31"/>
                    </a:lnTo>
                    <a:lnTo>
                      <a:pt x="1323" y="31"/>
                    </a:lnTo>
                    <a:lnTo>
                      <a:pt x="1324" y="31"/>
                    </a:lnTo>
                    <a:lnTo>
                      <a:pt x="1326" y="31"/>
                    </a:lnTo>
                    <a:lnTo>
                      <a:pt x="1331" y="30"/>
                    </a:lnTo>
                    <a:lnTo>
                      <a:pt x="1336" y="30"/>
                    </a:lnTo>
                    <a:lnTo>
                      <a:pt x="1337" y="30"/>
                    </a:lnTo>
                    <a:lnTo>
                      <a:pt x="1344" y="29"/>
                    </a:lnTo>
                    <a:lnTo>
                      <a:pt x="1349" y="25"/>
                    </a:lnTo>
                    <a:lnTo>
                      <a:pt x="1355" y="21"/>
                    </a:lnTo>
                    <a:lnTo>
                      <a:pt x="1356" y="20"/>
                    </a:lnTo>
                    <a:lnTo>
                      <a:pt x="1356" y="19"/>
                    </a:lnTo>
                    <a:lnTo>
                      <a:pt x="1360" y="15"/>
                    </a:lnTo>
                    <a:lnTo>
                      <a:pt x="1364" y="12"/>
                    </a:lnTo>
                    <a:lnTo>
                      <a:pt x="1369" y="8"/>
                    </a:lnTo>
                    <a:lnTo>
                      <a:pt x="1375" y="6"/>
                    </a:lnTo>
                    <a:lnTo>
                      <a:pt x="1378" y="5"/>
                    </a:lnTo>
                    <a:lnTo>
                      <a:pt x="1380" y="4"/>
                    </a:lnTo>
                    <a:lnTo>
                      <a:pt x="1396" y="0"/>
                    </a:lnTo>
                    <a:lnTo>
                      <a:pt x="1397" y="0"/>
                    </a:lnTo>
                    <a:lnTo>
                      <a:pt x="1400" y="2"/>
                    </a:lnTo>
                    <a:lnTo>
                      <a:pt x="1412" y="4"/>
                    </a:lnTo>
                    <a:lnTo>
                      <a:pt x="1416" y="5"/>
                    </a:lnTo>
                    <a:lnTo>
                      <a:pt x="1425" y="8"/>
                    </a:lnTo>
                    <a:lnTo>
                      <a:pt x="1426" y="8"/>
                    </a:lnTo>
                    <a:lnTo>
                      <a:pt x="1436" y="12"/>
                    </a:lnTo>
                    <a:lnTo>
                      <a:pt x="1439" y="12"/>
                    </a:lnTo>
                    <a:lnTo>
                      <a:pt x="1440" y="12"/>
                    </a:lnTo>
                    <a:lnTo>
                      <a:pt x="1442" y="12"/>
                    </a:lnTo>
                    <a:lnTo>
                      <a:pt x="1445" y="13"/>
                    </a:lnTo>
                    <a:lnTo>
                      <a:pt x="1447" y="13"/>
                    </a:lnTo>
                    <a:lnTo>
                      <a:pt x="1452" y="15"/>
                    </a:lnTo>
                    <a:lnTo>
                      <a:pt x="1453" y="15"/>
                    </a:lnTo>
                    <a:lnTo>
                      <a:pt x="1455" y="15"/>
                    </a:lnTo>
                    <a:lnTo>
                      <a:pt x="1483" y="19"/>
                    </a:lnTo>
                    <a:lnTo>
                      <a:pt x="1504" y="25"/>
                    </a:lnTo>
                    <a:lnTo>
                      <a:pt x="1511" y="29"/>
                    </a:lnTo>
                    <a:lnTo>
                      <a:pt x="1524" y="27"/>
                    </a:lnTo>
                    <a:lnTo>
                      <a:pt x="1525" y="27"/>
                    </a:lnTo>
                    <a:lnTo>
                      <a:pt x="1525" y="25"/>
                    </a:lnTo>
                    <a:lnTo>
                      <a:pt x="1525" y="24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3" name="Freeform 41">
                <a:extLst>
                  <a:ext uri="{FF2B5EF4-FFF2-40B4-BE49-F238E27FC236}">
                    <a16:creationId xmlns:a16="http://schemas.microsoft.com/office/drawing/2014/main" id="{6E329A35-D524-FD00-2BCF-2315A20FAA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0775" y="1136650"/>
                <a:ext cx="2100263" cy="1489075"/>
              </a:xfrm>
              <a:custGeom>
                <a:avLst/>
                <a:gdLst>
                  <a:gd name="T0" fmla="*/ 1146 w 1323"/>
                  <a:gd name="T1" fmla="*/ 325 h 938"/>
                  <a:gd name="T2" fmla="*/ 1131 w 1323"/>
                  <a:gd name="T3" fmla="*/ 440 h 938"/>
                  <a:gd name="T4" fmla="*/ 948 w 1323"/>
                  <a:gd name="T5" fmla="*/ 440 h 938"/>
                  <a:gd name="T6" fmla="*/ 861 w 1323"/>
                  <a:gd name="T7" fmla="*/ 481 h 938"/>
                  <a:gd name="T8" fmla="*/ 861 w 1323"/>
                  <a:gd name="T9" fmla="*/ 539 h 938"/>
                  <a:gd name="T10" fmla="*/ 860 w 1323"/>
                  <a:gd name="T11" fmla="*/ 603 h 938"/>
                  <a:gd name="T12" fmla="*/ 848 w 1323"/>
                  <a:gd name="T13" fmla="*/ 675 h 938"/>
                  <a:gd name="T14" fmla="*/ 926 w 1323"/>
                  <a:gd name="T15" fmla="*/ 646 h 938"/>
                  <a:gd name="T16" fmla="*/ 979 w 1323"/>
                  <a:gd name="T17" fmla="*/ 622 h 938"/>
                  <a:gd name="T18" fmla="*/ 1067 w 1323"/>
                  <a:gd name="T19" fmla="*/ 590 h 938"/>
                  <a:gd name="T20" fmla="*/ 1105 w 1323"/>
                  <a:gd name="T21" fmla="*/ 584 h 938"/>
                  <a:gd name="T22" fmla="*/ 1143 w 1323"/>
                  <a:gd name="T23" fmla="*/ 563 h 938"/>
                  <a:gd name="T24" fmla="*/ 1296 w 1323"/>
                  <a:gd name="T25" fmla="*/ 622 h 938"/>
                  <a:gd name="T26" fmla="*/ 1322 w 1323"/>
                  <a:gd name="T27" fmla="*/ 680 h 938"/>
                  <a:gd name="T28" fmla="*/ 1323 w 1323"/>
                  <a:gd name="T29" fmla="*/ 730 h 938"/>
                  <a:gd name="T30" fmla="*/ 1322 w 1323"/>
                  <a:gd name="T31" fmla="*/ 779 h 938"/>
                  <a:gd name="T32" fmla="*/ 1318 w 1323"/>
                  <a:gd name="T33" fmla="*/ 858 h 938"/>
                  <a:gd name="T34" fmla="*/ 1250 w 1323"/>
                  <a:gd name="T35" fmla="*/ 882 h 938"/>
                  <a:gd name="T36" fmla="*/ 1195 w 1323"/>
                  <a:gd name="T37" fmla="*/ 830 h 938"/>
                  <a:gd name="T38" fmla="*/ 1126 w 1323"/>
                  <a:gd name="T39" fmla="*/ 856 h 938"/>
                  <a:gd name="T40" fmla="*/ 1065 w 1323"/>
                  <a:gd name="T41" fmla="*/ 856 h 938"/>
                  <a:gd name="T42" fmla="*/ 993 w 1323"/>
                  <a:gd name="T43" fmla="*/ 857 h 938"/>
                  <a:gd name="T44" fmla="*/ 919 w 1323"/>
                  <a:gd name="T45" fmla="*/ 857 h 938"/>
                  <a:gd name="T46" fmla="*/ 836 w 1323"/>
                  <a:gd name="T47" fmla="*/ 858 h 938"/>
                  <a:gd name="T48" fmla="*/ 753 w 1323"/>
                  <a:gd name="T49" fmla="*/ 858 h 938"/>
                  <a:gd name="T50" fmla="*/ 741 w 1323"/>
                  <a:gd name="T51" fmla="*/ 917 h 938"/>
                  <a:gd name="T52" fmla="*/ 628 w 1323"/>
                  <a:gd name="T53" fmla="*/ 937 h 938"/>
                  <a:gd name="T54" fmla="*/ 476 w 1323"/>
                  <a:gd name="T55" fmla="*/ 909 h 938"/>
                  <a:gd name="T56" fmla="*/ 380 w 1323"/>
                  <a:gd name="T57" fmla="*/ 796 h 938"/>
                  <a:gd name="T58" fmla="*/ 339 w 1323"/>
                  <a:gd name="T59" fmla="*/ 770 h 938"/>
                  <a:gd name="T60" fmla="*/ 285 w 1323"/>
                  <a:gd name="T61" fmla="*/ 774 h 938"/>
                  <a:gd name="T62" fmla="*/ 151 w 1323"/>
                  <a:gd name="T63" fmla="*/ 763 h 938"/>
                  <a:gd name="T64" fmla="*/ 18 w 1323"/>
                  <a:gd name="T65" fmla="*/ 782 h 938"/>
                  <a:gd name="T66" fmla="*/ 13 w 1323"/>
                  <a:gd name="T67" fmla="*/ 733 h 938"/>
                  <a:gd name="T68" fmla="*/ 12 w 1323"/>
                  <a:gd name="T69" fmla="*/ 611 h 938"/>
                  <a:gd name="T70" fmla="*/ 0 w 1323"/>
                  <a:gd name="T71" fmla="*/ 538 h 938"/>
                  <a:gd name="T72" fmla="*/ 2 w 1323"/>
                  <a:gd name="T73" fmla="*/ 394 h 938"/>
                  <a:gd name="T74" fmla="*/ 18 w 1323"/>
                  <a:gd name="T75" fmla="*/ 336 h 938"/>
                  <a:gd name="T76" fmla="*/ 47 w 1323"/>
                  <a:gd name="T77" fmla="*/ 313 h 938"/>
                  <a:gd name="T78" fmla="*/ 115 w 1323"/>
                  <a:gd name="T79" fmla="*/ 314 h 938"/>
                  <a:gd name="T80" fmla="*/ 200 w 1323"/>
                  <a:gd name="T81" fmla="*/ 314 h 938"/>
                  <a:gd name="T82" fmla="*/ 228 w 1323"/>
                  <a:gd name="T83" fmla="*/ 291 h 938"/>
                  <a:gd name="T84" fmla="*/ 244 w 1323"/>
                  <a:gd name="T85" fmla="*/ 262 h 938"/>
                  <a:gd name="T86" fmla="*/ 298 w 1323"/>
                  <a:gd name="T87" fmla="*/ 289 h 938"/>
                  <a:gd name="T88" fmla="*/ 332 w 1323"/>
                  <a:gd name="T89" fmla="*/ 315 h 938"/>
                  <a:gd name="T90" fmla="*/ 408 w 1323"/>
                  <a:gd name="T91" fmla="*/ 314 h 938"/>
                  <a:gd name="T92" fmla="*/ 455 w 1323"/>
                  <a:gd name="T93" fmla="*/ 273 h 938"/>
                  <a:gd name="T94" fmla="*/ 474 w 1323"/>
                  <a:gd name="T95" fmla="*/ 246 h 938"/>
                  <a:gd name="T96" fmla="*/ 529 w 1323"/>
                  <a:gd name="T97" fmla="*/ 232 h 938"/>
                  <a:gd name="T98" fmla="*/ 550 w 1323"/>
                  <a:gd name="T99" fmla="*/ 206 h 938"/>
                  <a:gd name="T100" fmla="*/ 603 w 1323"/>
                  <a:gd name="T101" fmla="*/ 201 h 938"/>
                  <a:gd name="T102" fmla="*/ 653 w 1323"/>
                  <a:gd name="T103" fmla="*/ 221 h 938"/>
                  <a:gd name="T104" fmla="*/ 711 w 1323"/>
                  <a:gd name="T105" fmla="*/ 206 h 938"/>
                  <a:gd name="T106" fmla="*/ 810 w 1323"/>
                  <a:gd name="T107" fmla="*/ 206 h 938"/>
                  <a:gd name="T108" fmla="*/ 810 w 1323"/>
                  <a:gd name="T109" fmla="*/ 119 h 938"/>
                  <a:gd name="T110" fmla="*/ 810 w 1323"/>
                  <a:gd name="T111" fmla="*/ 60 h 938"/>
                  <a:gd name="T112" fmla="*/ 854 w 1323"/>
                  <a:gd name="T113" fmla="*/ 38 h 938"/>
                  <a:gd name="T114" fmla="*/ 887 w 1323"/>
                  <a:gd name="T115" fmla="*/ 0 h 938"/>
                  <a:gd name="T116" fmla="*/ 1016 w 1323"/>
                  <a:gd name="T117" fmla="*/ 9 h 938"/>
                  <a:gd name="T118" fmla="*/ 1016 w 1323"/>
                  <a:gd name="T119" fmla="*/ 48 h 938"/>
                  <a:gd name="T120" fmla="*/ 1016 w 1323"/>
                  <a:gd name="T121" fmla="*/ 90 h 938"/>
                  <a:gd name="T122" fmla="*/ 1017 w 1323"/>
                  <a:gd name="T123" fmla="*/ 132 h 938"/>
                  <a:gd name="T124" fmla="*/ 1148 w 1323"/>
                  <a:gd name="T125" fmla="*/ 155 h 9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23" h="938">
                    <a:moveTo>
                      <a:pt x="1169" y="186"/>
                    </a:moveTo>
                    <a:lnTo>
                      <a:pt x="1167" y="187"/>
                    </a:lnTo>
                    <a:lnTo>
                      <a:pt x="1163" y="188"/>
                    </a:lnTo>
                    <a:lnTo>
                      <a:pt x="1162" y="188"/>
                    </a:lnTo>
                    <a:lnTo>
                      <a:pt x="1162" y="189"/>
                    </a:lnTo>
                    <a:lnTo>
                      <a:pt x="1162" y="193"/>
                    </a:lnTo>
                    <a:lnTo>
                      <a:pt x="1160" y="198"/>
                    </a:lnTo>
                    <a:lnTo>
                      <a:pt x="1160" y="201"/>
                    </a:lnTo>
                    <a:lnTo>
                      <a:pt x="1160" y="203"/>
                    </a:lnTo>
                    <a:lnTo>
                      <a:pt x="1158" y="215"/>
                    </a:lnTo>
                    <a:lnTo>
                      <a:pt x="1158" y="218"/>
                    </a:lnTo>
                    <a:lnTo>
                      <a:pt x="1158" y="220"/>
                    </a:lnTo>
                    <a:lnTo>
                      <a:pt x="1157" y="228"/>
                    </a:lnTo>
                    <a:lnTo>
                      <a:pt x="1157" y="230"/>
                    </a:lnTo>
                    <a:lnTo>
                      <a:pt x="1157" y="231"/>
                    </a:lnTo>
                    <a:lnTo>
                      <a:pt x="1157" y="232"/>
                    </a:lnTo>
                    <a:lnTo>
                      <a:pt x="1156" y="237"/>
                    </a:lnTo>
                    <a:lnTo>
                      <a:pt x="1156" y="240"/>
                    </a:lnTo>
                    <a:lnTo>
                      <a:pt x="1155" y="245"/>
                    </a:lnTo>
                    <a:lnTo>
                      <a:pt x="1155" y="248"/>
                    </a:lnTo>
                    <a:lnTo>
                      <a:pt x="1155" y="249"/>
                    </a:lnTo>
                    <a:lnTo>
                      <a:pt x="1154" y="254"/>
                    </a:lnTo>
                    <a:lnTo>
                      <a:pt x="1154" y="258"/>
                    </a:lnTo>
                    <a:lnTo>
                      <a:pt x="1152" y="264"/>
                    </a:lnTo>
                    <a:lnTo>
                      <a:pt x="1152" y="265"/>
                    </a:lnTo>
                    <a:lnTo>
                      <a:pt x="1152" y="270"/>
                    </a:lnTo>
                    <a:lnTo>
                      <a:pt x="1151" y="277"/>
                    </a:lnTo>
                    <a:lnTo>
                      <a:pt x="1150" y="282"/>
                    </a:lnTo>
                    <a:lnTo>
                      <a:pt x="1150" y="289"/>
                    </a:lnTo>
                    <a:lnTo>
                      <a:pt x="1149" y="296"/>
                    </a:lnTo>
                    <a:lnTo>
                      <a:pt x="1149" y="301"/>
                    </a:lnTo>
                    <a:lnTo>
                      <a:pt x="1148" y="304"/>
                    </a:lnTo>
                    <a:lnTo>
                      <a:pt x="1147" y="311"/>
                    </a:lnTo>
                    <a:lnTo>
                      <a:pt x="1147" y="313"/>
                    </a:lnTo>
                    <a:lnTo>
                      <a:pt x="1147" y="318"/>
                    </a:lnTo>
                    <a:lnTo>
                      <a:pt x="1147" y="322"/>
                    </a:lnTo>
                    <a:lnTo>
                      <a:pt x="1146" y="325"/>
                    </a:lnTo>
                    <a:lnTo>
                      <a:pt x="1146" y="330"/>
                    </a:lnTo>
                    <a:lnTo>
                      <a:pt x="1145" y="336"/>
                    </a:lnTo>
                    <a:lnTo>
                      <a:pt x="1145" y="337"/>
                    </a:lnTo>
                    <a:lnTo>
                      <a:pt x="1145" y="339"/>
                    </a:lnTo>
                    <a:lnTo>
                      <a:pt x="1143" y="345"/>
                    </a:lnTo>
                    <a:lnTo>
                      <a:pt x="1143" y="346"/>
                    </a:lnTo>
                    <a:lnTo>
                      <a:pt x="1143" y="347"/>
                    </a:lnTo>
                    <a:lnTo>
                      <a:pt x="1143" y="348"/>
                    </a:lnTo>
                    <a:lnTo>
                      <a:pt x="1142" y="348"/>
                    </a:lnTo>
                    <a:lnTo>
                      <a:pt x="1142" y="356"/>
                    </a:lnTo>
                    <a:lnTo>
                      <a:pt x="1142" y="358"/>
                    </a:lnTo>
                    <a:lnTo>
                      <a:pt x="1141" y="360"/>
                    </a:lnTo>
                    <a:lnTo>
                      <a:pt x="1141" y="361"/>
                    </a:lnTo>
                    <a:lnTo>
                      <a:pt x="1141" y="362"/>
                    </a:lnTo>
                    <a:lnTo>
                      <a:pt x="1141" y="363"/>
                    </a:lnTo>
                    <a:lnTo>
                      <a:pt x="1141" y="369"/>
                    </a:lnTo>
                    <a:lnTo>
                      <a:pt x="1139" y="383"/>
                    </a:lnTo>
                    <a:lnTo>
                      <a:pt x="1139" y="386"/>
                    </a:lnTo>
                    <a:lnTo>
                      <a:pt x="1139" y="391"/>
                    </a:lnTo>
                    <a:lnTo>
                      <a:pt x="1138" y="394"/>
                    </a:lnTo>
                    <a:lnTo>
                      <a:pt x="1137" y="395"/>
                    </a:lnTo>
                    <a:lnTo>
                      <a:pt x="1137" y="396"/>
                    </a:lnTo>
                    <a:lnTo>
                      <a:pt x="1137" y="398"/>
                    </a:lnTo>
                    <a:lnTo>
                      <a:pt x="1137" y="403"/>
                    </a:lnTo>
                    <a:lnTo>
                      <a:pt x="1137" y="404"/>
                    </a:lnTo>
                    <a:lnTo>
                      <a:pt x="1137" y="406"/>
                    </a:lnTo>
                    <a:lnTo>
                      <a:pt x="1136" y="412"/>
                    </a:lnTo>
                    <a:lnTo>
                      <a:pt x="1136" y="413"/>
                    </a:lnTo>
                    <a:lnTo>
                      <a:pt x="1134" y="415"/>
                    </a:lnTo>
                    <a:lnTo>
                      <a:pt x="1134" y="417"/>
                    </a:lnTo>
                    <a:lnTo>
                      <a:pt x="1134" y="422"/>
                    </a:lnTo>
                    <a:lnTo>
                      <a:pt x="1134" y="427"/>
                    </a:lnTo>
                    <a:lnTo>
                      <a:pt x="1133" y="436"/>
                    </a:lnTo>
                    <a:lnTo>
                      <a:pt x="1133" y="437"/>
                    </a:lnTo>
                    <a:lnTo>
                      <a:pt x="1133" y="439"/>
                    </a:lnTo>
                    <a:lnTo>
                      <a:pt x="1132" y="440"/>
                    </a:lnTo>
                    <a:lnTo>
                      <a:pt x="1131" y="440"/>
                    </a:lnTo>
                    <a:lnTo>
                      <a:pt x="1125" y="440"/>
                    </a:lnTo>
                    <a:lnTo>
                      <a:pt x="1120" y="440"/>
                    </a:lnTo>
                    <a:lnTo>
                      <a:pt x="1119" y="440"/>
                    </a:lnTo>
                    <a:lnTo>
                      <a:pt x="1114" y="440"/>
                    </a:lnTo>
                    <a:lnTo>
                      <a:pt x="1106" y="440"/>
                    </a:lnTo>
                    <a:lnTo>
                      <a:pt x="1103" y="440"/>
                    </a:lnTo>
                    <a:lnTo>
                      <a:pt x="1093" y="440"/>
                    </a:lnTo>
                    <a:lnTo>
                      <a:pt x="1071" y="440"/>
                    </a:lnTo>
                    <a:lnTo>
                      <a:pt x="1069" y="440"/>
                    </a:lnTo>
                    <a:lnTo>
                      <a:pt x="1060" y="440"/>
                    </a:lnTo>
                    <a:lnTo>
                      <a:pt x="1057" y="440"/>
                    </a:lnTo>
                    <a:lnTo>
                      <a:pt x="1055" y="440"/>
                    </a:lnTo>
                    <a:lnTo>
                      <a:pt x="1054" y="440"/>
                    </a:lnTo>
                    <a:lnTo>
                      <a:pt x="1050" y="440"/>
                    </a:lnTo>
                    <a:lnTo>
                      <a:pt x="1046" y="440"/>
                    </a:lnTo>
                    <a:lnTo>
                      <a:pt x="1040" y="440"/>
                    </a:lnTo>
                    <a:lnTo>
                      <a:pt x="1036" y="441"/>
                    </a:lnTo>
                    <a:lnTo>
                      <a:pt x="1025" y="441"/>
                    </a:lnTo>
                    <a:lnTo>
                      <a:pt x="1024" y="441"/>
                    </a:lnTo>
                    <a:lnTo>
                      <a:pt x="1016" y="441"/>
                    </a:lnTo>
                    <a:lnTo>
                      <a:pt x="1013" y="441"/>
                    </a:lnTo>
                    <a:lnTo>
                      <a:pt x="1009" y="441"/>
                    </a:lnTo>
                    <a:lnTo>
                      <a:pt x="1004" y="441"/>
                    </a:lnTo>
                    <a:lnTo>
                      <a:pt x="999" y="441"/>
                    </a:lnTo>
                    <a:lnTo>
                      <a:pt x="998" y="440"/>
                    </a:lnTo>
                    <a:lnTo>
                      <a:pt x="996" y="440"/>
                    </a:lnTo>
                    <a:lnTo>
                      <a:pt x="994" y="440"/>
                    </a:lnTo>
                    <a:lnTo>
                      <a:pt x="990" y="440"/>
                    </a:lnTo>
                    <a:lnTo>
                      <a:pt x="985" y="440"/>
                    </a:lnTo>
                    <a:lnTo>
                      <a:pt x="977" y="440"/>
                    </a:lnTo>
                    <a:lnTo>
                      <a:pt x="976" y="440"/>
                    </a:lnTo>
                    <a:lnTo>
                      <a:pt x="970" y="440"/>
                    </a:lnTo>
                    <a:lnTo>
                      <a:pt x="965" y="440"/>
                    </a:lnTo>
                    <a:lnTo>
                      <a:pt x="964" y="440"/>
                    </a:lnTo>
                    <a:lnTo>
                      <a:pt x="960" y="440"/>
                    </a:lnTo>
                    <a:lnTo>
                      <a:pt x="957" y="440"/>
                    </a:lnTo>
                    <a:lnTo>
                      <a:pt x="948" y="440"/>
                    </a:lnTo>
                    <a:lnTo>
                      <a:pt x="939" y="440"/>
                    </a:lnTo>
                    <a:lnTo>
                      <a:pt x="938" y="440"/>
                    </a:lnTo>
                    <a:lnTo>
                      <a:pt x="932" y="440"/>
                    </a:lnTo>
                    <a:lnTo>
                      <a:pt x="925" y="440"/>
                    </a:lnTo>
                    <a:lnTo>
                      <a:pt x="923" y="440"/>
                    </a:lnTo>
                    <a:lnTo>
                      <a:pt x="913" y="440"/>
                    </a:lnTo>
                    <a:lnTo>
                      <a:pt x="907" y="440"/>
                    </a:lnTo>
                    <a:lnTo>
                      <a:pt x="904" y="440"/>
                    </a:lnTo>
                    <a:lnTo>
                      <a:pt x="897" y="440"/>
                    </a:lnTo>
                    <a:lnTo>
                      <a:pt x="892" y="440"/>
                    </a:lnTo>
                    <a:lnTo>
                      <a:pt x="891" y="440"/>
                    </a:lnTo>
                    <a:lnTo>
                      <a:pt x="887" y="440"/>
                    </a:lnTo>
                    <a:lnTo>
                      <a:pt x="886" y="440"/>
                    </a:lnTo>
                    <a:lnTo>
                      <a:pt x="873" y="440"/>
                    </a:lnTo>
                    <a:lnTo>
                      <a:pt x="867" y="440"/>
                    </a:lnTo>
                    <a:lnTo>
                      <a:pt x="864" y="440"/>
                    </a:lnTo>
                    <a:lnTo>
                      <a:pt x="862" y="440"/>
                    </a:lnTo>
                    <a:lnTo>
                      <a:pt x="861" y="440"/>
                    </a:lnTo>
                    <a:lnTo>
                      <a:pt x="861" y="442"/>
                    </a:lnTo>
                    <a:lnTo>
                      <a:pt x="861" y="445"/>
                    </a:lnTo>
                    <a:lnTo>
                      <a:pt x="861" y="448"/>
                    </a:lnTo>
                    <a:lnTo>
                      <a:pt x="861" y="449"/>
                    </a:lnTo>
                    <a:lnTo>
                      <a:pt x="861" y="452"/>
                    </a:lnTo>
                    <a:lnTo>
                      <a:pt x="861" y="453"/>
                    </a:lnTo>
                    <a:lnTo>
                      <a:pt x="861" y="455"/>
                    </a:lnTo>
                    <a:lnTo>
                      <a:pt x="861" y="458"/>
                    </a:lnTo>
                    <a:lnTo>
                      <a:pt x="861" y="461"/>
                    </a:lnTo>
                    <a:lnTo>
                      <a:pt x="861" y="462"/>
                    </a:lnTo>
                    <a:lnTo>
                      <a:pt x="861" y="465"/>
                    </a:lnTo>
                    <a:lnTo>
                      <a:pt x="861" y="467"/>
                    </a:lnTo>
                    <a:lnTo>
                      <a:pt x="861" y="470"/>
                    </a:lnTo>
                    <a:lnTo>
                      <a:pt x="861" y="472"/>
                    </a:lnTo>
                    <a:lnTo>
                      <a:pt x="861" y="474"/>
                    </a:lnTo>
                    <a:lnTo>
                      <a:pt x="861" y="477"/>
                    </a:lnTo>
                    <a:lnTo>
                      <a:pt x="861" y="478"/>
                    </a:lnTo>
                    <a:lnTo>
                      <a:pt x="861" y="480"/>
                    </a:lnTo>
                    <a:lnTo>
                      <a:pt x="861" y="481"/>
                    </a:lnTo>
                    <a:lnTo>
                      <a:pt x="861" y="482"/>
                    </a:lnTo>
                    <a:lnTo>
                      <a:pt x="861" y="485"/>
                    </a:lnTo>
                    <a:lnTo>
                      <a:pt x="861" y="488"/>
                    </a:lnTo>
                    <a:lnTo>
                      <a:pt x="861" y="489"/>
                    </a:lnTo>
                    <a:lnTo>
                      <a:pt x="861" y="490"/>
                    </a:lnTo>
                    <a:lnTo>
                      <a:pt x="861" y="494"/>
                    </a:lnTo>
                    <a:lnTo>
                      <a:pt x="861" y="495"/>
                    </a:lnTo>
                    <a:lnTo>
                      <a:pt x="861" y="496"/>
                    </a:lnTo>
                    <a:lnTo>
                      <a:pt x="861" y="497"/>
                    </a:lnTo>
                    <a:lnTo>
                      <a:pt x="861" y="498"/>
                    </a:lnTo>
                    <a:lnTo>
                      <a:pt x="861" y="499"/>
                    </a:lnTo>
                    <a:lnTo>
                      <a:pt x="861" y="500"/>
                    </a:lnTo>
                    <a:lnTo>
                      <a:pt x="861" y="505"/>
                    </a:lnTo>
                    <a:lnTo>
                      <a:pt x="861" y="506"/>
                    </a:lnTo>
                    <a:lnTo>
                      <a:pt x="861" y="507"/>
                    </a:lnTo>
                    <a:lnTo>
                      <a:pt x="861" y="508"/>
                    </a:lnTo>
                    <a:lnTo>
                      <a:pt x="861" y="509"/>
                    </a:lnTo>
                    <a:lnTo>
                      <a:pt x="861" y="512"/>
                    </a:lnTo>
                    <a:lnTo>
                      <a:pt x="861" y="513"/>
                    </a:lnTo>
                    <a:lnTo>
                      <a:pt x="861" y="515"/>
                    </a:lnTo>
                    <a:lnTo>
                      <a:pt x="861" y="520"/>
                    </a:lnTo>
                    <a:lnTo>
                      <a:pt x="861" y="521"/>
                    </a:lnTo>
                    <a:lnTo>
                      <a:pt x="861" y="522"/>
                    </a:lnTo>
                    <a:lnTo>
                      <a:pt x="861" y="523"/>
                    </a:lnTo>
                    <a:lnTo>
                      <a:pt x="861" y="524"/>
                    </a:lnTo>
                    <a:lnTo>
                      <a:pt x="861" y="525"/>
                    </a:lnTo>
                    <a:lnTo>
                      <a:pt x="861" y="527"/>
                    </a:lnTo>
                    <a:lnTo>
                      <a:pt x="861" y="528"/>
                    </a:lnTo>
                    <a:lnTo>
                      <a:pt x="861" y="529"/>
                    </a:lnTo>
                    <a:lnTo>
                      <a:pt x="861" y="530"/>
                    </a:lnTo>
                    <a:lnTo>
                      <a:pt x="861" y="531"/>
                    </a:lnTo>
                    <a:lnTo>
                      <a:pt x="861" y="532"/>
                    </a:lnTo>
                    <a:lnTo>
                      <a:pt x="861" y="533"/>
                    </a:lnTo>
                    <a:lnTo>
                      <a:pt x="861" y="536"/>
                    </a:lnTo>
                    <a:lnTo>
                      <a:pt x="861" y="537"/>
                    </a:lnTo>
                    <a:lnTo>
                      <a:pt x="861" y="538"/>
                    </a:lnTo>
                    <a:lnTo>
                      <a:pt x="861" y="539"/>
                    </a:lnTo>
                    <a:lnTo>
                      <a:pt x="861" y="540"/>
                    </a:lnTo>
                    <a:lnTo>
                      <a:pt x="861" y="541"/>
                    </a:lnTo>
                    <a:lnTo>
                      <a:pt x="861" y="542"/>
                    </a:lnTo>
                    <a:lnTo>
                      <a:pt x="861" y="544"/>
                    </a:lnTo>
                    <a:lnTo>
                      <a:pt x="861" y="545"/>
                    </a:lnTo>
                    <a:lnTo>
                      <a:pt x="861" y="546"/>
                    </a:lnTo>
                    <a:lnTo>
                      <a:pt x="861" y="547"/>
                    </a:lnTo>
                    <a:lnTo>
                      <a:pt x="861" y="548"/>
                    </a:lnTo>
                    <a:lnTo>
                      <a:pt x="861" y="549"/>
                    </a:lnTo>
                    <a:lnTo>
                      <a:pt x="861" y="550"/>
                    </a:lnTo>
                    <a:lnTo>
                      <a:pt x="861" y="552"/>
                    </a:lnTo>
                    <a:lnTo>
                      <a:pt x="861" y="553"/>
                    </a:lnTo>
                    <a:lnTo>
                      <a:pt x="861" y="557"/>
                    </a:lnTo>
                    <a:lnTo>
                      <a:pt x="861" y="558"/>
                    </a:lnTo>
                    <a:lnTo>
                      <a:pt x="861" y="562"/>
                    </a:lnTo>
                    <a:lnTo>
                      <a:pt x="861" y="563"/>
                    </a:lnTo>
                    <a:lnTo>
                      <a:pt x="861" y="565"/>
                    </a:lnTo>
                    <a:lnTo>
                      <a:pt x="861" y="567"/>
                    </a:lnTo>
                    <a:lnTo>
                      <a:pt x="861" y="571"/>
                    </a:lnTo>
                    <a:lnTo>
                      <a:pt x="861" y="572"/>
                    </a:lnTo>
                    <a:lnTo>
                      <a:pt x="861" y="574"/>
                    </a:lnTo>
                    <a:lnTo>
                      <a:pt x="860" y="576"/>
                    </a:lnTo>
                    <a:lnTo>
                      <a:pt x="860" y="579"/>
                    </a:lnTo>
                    <a:lnTo>
                      <a:pt x="860" y="580"/>
                    </a:lnTo>
                    <a:lnTo>
                      <a:pt x="860" y="581"/>
                    </a:lnTo>
                    <a:lnTo>
                      <a:pt x="860" y="582"/>
                    </a:lnTo>
                    <a:lnTo>
                      <a:pt x="860" y="584"/>
                    </a:lnTo>
                    <a:lnTo>
                      <a:pt x="860" y="586"/>
                    </a:lnTo>
                    <a:lnTo>
                      <a:pt x="860" y="588"/>
                    </a:lnTo>
                    <a:lnTo>
                      <a:pt x="860" y="589"/>
                    </a:lnTo>
                    <a:lnTo>
                      <a:pt x="860" y="590"/>
                    </a:lnTo>
                    <a:lnTo>
                      <a:pt x="860" y="595"/>
                    </a:lnTo>
                    <a:lnTo>
                      <a:pt x="860" y="596"/>
                    </a:lnTo>
                    <a:lnTo>
                      <a:pt x="860" y="597"/>
                    </a:lnTo>
                    <a:lnTo>
                      <a:pt x="860" y="598"/>
                    </a:lnTo>
                    <a:lnTo>
                      <a:pt x="860" y="599"/>
                    </a:lnTo>
                    <a:lnTo>
                      <a:pt x="860" y="603"/>
                    </a:lnTo>
                    <a:lnTo>
                      <a:pt x="860" y="604"/>
                    </a:lnTo>
                    <a:lnTo>
                      <a:pt x="860" y="611"/>
                    </a:lnTo>
                    <a:lnTo>
                      <a:pt x="860" y="613"/>
                    </a:lnTo>
                    <a:lnTo>
                      <a:pt x="860" y="617"/>
                    </a:lnTo>
                    <a:lnTo>
                      <a:pt x="860" y="621"/>
                    </a:lnTo>
                    <a:lnTo>
                      <a:pt x="860" y="622"/>
                    </a:lnTo>
                    <a:lnTo>
                      <a:pt x="860" y="623"/>
                    </a:lnTo>
                    <a:lnTo>
                      <a:pt x="860" y="633"/>
                    </a:lnTo>
                    <a:lnTo>
                      <a:pt x="860" y="642"/>
                    </a:lnTo>
                    <a:lnTo>
                      <a:pt x="860" y="644"/>
                    </a:lnTo>
                    <a:lnTo>
                      <a:pt x="858" y="644"/>
                    </a:lnTo>
                    <a:lnTo>
                      <a:pt x="855" y="644"/>
                    </a:lnTo>
                    <a:lnTo>
                      <a:pt x="847" y="644"/>
                    </a:lnTo>
                    <a:lnTo>
                      <a:pt x="847" y="648"/>
                    </a:lnTo>
                    <a:lnTo>
                      <a:pt x="847" y="649"/>
                    </a:lnTo>
                    <a:lnTo>
                      <a:pt x="845" y="649"/>
                    </a:lnTo>
                    <a:lnTo>
                      <a:pt x="840" y="649"/>
                    </a:lnTo>
                    <a:lnTo>
                      <a:pt x="839" y="649"/>
                    </a:lnTo>
                    <a:lnTo>
                      <a:pt x="836" y="649"/>
                    </a:lnTo>
                    <a:lnTo>
                      <a:pt x="835" y="649"/>
                    </a:lnTo>
                    <a:lnTo>
                      <a:pt x="834" y="649"/>
                    </a:lnTo>
                    <a:lnTo>
                      <a:pt x="834" y="650"/>
                    </a:lnTo>
                    <a:lnTo>
                      <a:pt x="834" y="653"/>
                    </a:lnTo>
                    <a:lnTo>
                      <a:pt x="834" y="654"/>
                    </a:lnTo>
                    <a:lnTo>
                      <a:pt x="834" y="655"/>
                    </a:lnTo>
                    <a:lnTo>
                      <a:pt x="834" y="659"/>
                    </a:lnTo>
                    <a:lnTo>
                      <a:pt x="834" y="663"/>
                    </a:lnTo>
                    <a:lnTo>
                      <a:pt x="834" y="666"/>
                    </a:lnTo>
                    <a:lnTo>
                      <a:pt x="834" y="667"/>
                    </a:lnTo>
                    <a:lnTo>
                      <a:pt x="834" y="670"/>
                    </a:lnTo>
                    <a:lnTo>
                      <a:pt x="834" y="675"/>
                    </a:lnTo>
                    <a:lnTo>
                      <a:pt x="835" y="675"/>
                    </a:lnTo>
                    <a:lnTo>
                      <a:pt x="838" y="675"/>
                    </a:lnTo>
                    <a:lnTo>
                      <a:pt x="839" y="675"/>
                    </a:lnTo>
                    <a:lnTo>
                      <a:pt x="846" y="675"/>
                    </a:lnTo>
                    <a:lnTo>
                      <a:pt x="847" y="675"/>
                    </a:lnTo>
                    <a:lnTo>
                      <a:pt x="848" y="675"/>
                    </a:lnTo>
                    <a:lnTo>
                      <a:pt x="853" y="675"/>
                    </a:lnTo>
                    <a:lnTo>
                      <a:pt x="856" y="675"/>
                    </a:lnTo>
                    <a:lnTo>
                      <a:pt x="860" y="675"/>
                    </a:lnTo>
                    <a:lnTo>
                      <a:pt x="861" y="675"/>
                    </a:lnTo>
                    <a:lnTo>
                      <a:pt x="862" y="675"/>
                    </a:lnTo>
                    <a:lnTo>
                      <a:pt x="863" y="675"/>
                    </a:lnTo>
                    <a:lnTo>
                      <a:pt x="883" y="675"/>
                    </a:lnTo>
                    <a:lnTo>
                      <a:pt x="884" y="675"/>
                    </a:lnTo>
                    <a:lnTo>
                      <a:pt x="886" y="675"/>
                    </a:lnTo>
                    <a:lnTo>
                      <a:pt x="887" y="675"/>
                    </a:lnTo>
                    <a:lnTo>
                      <a:pt x="887" y="674"/>
                    </a:lnTo>
                    <a:lnTo>
                      <a:pt x="888" y="674"/>
                    </a:lnTo>
                    <a:lnTo>
                      <a:pt x="889" y="673"/>
                    </a:lnTo>
                    <a:lnTo>
                      <a:pt x="891" y="671"/>
                    </a:lnTo>
                    <a:lnTo>
                      <a:pt x="893" y="668"/>
                    </a:lnTo>
                    <a:lnTo>
                      <a:pt x="895" y="667"/>
                    </a:lnTo>
                    <a:lnTo>
                      <a:pt x="897" y="665"/>
                    </a:lnTo>
                    <a:lnTo>
                      <a:pt x="898" y="664"/>
                    </a:lnTo>
                    <a:lnTo>
                      <a:pt x="899" y="663"/>
                    </a:lnTo>
                    <a:lnTo>
                      <a:pt x="901" y="661"/>
                    </a:lnTo>
                    <a:lnTo>
                      <a:pt x="903" y="659"/>
                    </a:lnTo>
                    <a:lnTo>
                      <a:pt x="906" y="658"/>
                    </a:lnTo>
                    <a:lnTo>
                      <a:pt x="906" y="657"/>
                    </a:lnTo>
                    <a:lnTo>
                      <a:pt x="906" y="656"/>
                    </a:lnTo>
                    <a:lnTo>
                      <a:pt x="908" y="656"/>
                    </a:lnTo>
                    <a:lnTo>
                      <a:pt x="909" y="656"/>
                    </a:lnTo>
                    <a:lnTo>
                      <a:pt x="912" y="655"/>
                    </a:lnTo>
                    <a:lnTo>
                      <a:pt x="913" y="655"/>
                    </a:lnTo>
                    <a:lnTo>
                      <a:pt x="913" y="654"/>
                    </a:lnTo>
                    <a:lnTo>
                      <a:pt x="913" y="649"/>
                    </a:lnTo>
                    <a:lnTo>
                      <a:pt x="919" y="649"/>
                    </a:lnTo>
                    <a:lnTo>
                      <a:pt x="922" y="649"/>
                    </a:lnTo>
                    <a:lnTo>
                      <a:pt x="923" y="649"/>
                    </a:lnTo>
                    <a:lnTo>
                      <a:pt x="924" y="648"/>
                    </a:lnTo>
                    <a:lnTo>
                      <a:pt x="925" y="648"/>
                    </a:lnTo>
                    <a:lnTo>
                      <a:pt x="925" y="647"/>
                    </a:lnTo>
                    <a:lnTo>
                      <a:pt x="926" y="646"/>
                    </a:lnTo>
                    <a:lnTo>
                      <a:pt x="926" y="645"/>
                    </a:lnTo>
                    <a:lnTo>
                      <a:pt x="927" y="644"/>
                    </a:lnTo>
                    <a:lnTo>
                      <a:pt x="929" y="642"/>
                    </a:lnTo>
                    <a:lnTo>
                      <a:pt x="930" y="641"/>
                    </a:lnTo>
                    <a:lnTo>
                      <a:pt x="931" y="640"/>
                    </a:lnTo>
                    <a:lnTo>
                      <a:pt x="932" y="639"/>
                    </a:lnTo>
                    <a:lnTo>
                      <a:pt x="933" y="636"/>
                    </a:lnTo>
                    <a:lnTo>
                      <a:pt x="935" y="634"/>
                    </a:lnTo>
                    <a:lnTo>
                      <a:pt x="935" y="633"/>
                    </a:lnTo>
                    <a:lnTo>
                      <a:pt x="936" y="632"/>
                    </a:lnTo>
                    <a:lnTo>
                      <a:pt x="938" y="632"/>
                    </a:lnTo>
                    <a:lnTo>
                      <a:pt x="939" y="633"/>
                    </a:lnTo>
                    <a:lnTo>
                      <a:pt x="942" y="633"/>
                    </a:lnTo>
                    <a:lnTo>
                      <a:pt x="943" y="634"/>
                    </a:lnTo>
                    <a:lnTo>
                      <a:pt x="943" y="636"/>
                    </a:lnTo>
                    <a:lnTo>
                      <a:pt x="943" y="637"/>
                    </a:lnTo>
                    <a:lnTo>
                      <a:pt x="944" y="637"/>
                    </a:lnTo>
                    <a:lnTo>
                      <a:pt x="944" y="636"/>
                    </a:lnTo>
                    <a:lnTo>
                      <a:pt x="943" y="630"/>
                    </a:lnTo>
                    <a:lnTo>
                      <a:pt x="944" y="630"/>
                    </a:lnTo>
                    <a:lnTo>
                      <a:pt x="947" y="630"/>
                    </a:lnTo>
                    <a:lnTo>
                      <a:pt x="950" y="630"/>
                    </a:lnTo>
                    <a:lnTo>
                      <a:pt x="952" y="630"/>
                    </a:lnTo>
                    <a:lnTo>
                      <a:pt x="953" y="630"/>
                    </a:lnTo>
                    <a:lnTo>
                      <a:pt x="957" y="622"/>
                    </a:lnTo>
                    <a:lnTo>
                      <a:pt x="957" y="620"/>
                    </a:lnTo>
                    <a:lnTo>
                      <a:pt x="957" y="616"/>
                    </a:lnTo>
                    <a:lnTo>
                      <a:pt x="961" y="616"/>
                    </a:lnTo>
                    <a:lnTo>
                      <a:pt x="964" y="616"/>
                    </a:lnTo>
                    <a:lnTo>
                      <a:pt x="964" y="622"/>
                    </a:lnTo>
                    <a:lnTo>
                      <a:pt x="969" y="622"/>
                    </a:lnTo>
                    <a:lnTo>
                      <a:pt x="970" y="622"/>
                    </a:lnTo>
                    <a:lnTo>
                      <a:pt x="971" y="622"/>
                    </a:lnTo>
                    <a:lnTo>
                      <a:pt x="973" y="622"/>
                    </a:lnTo>
                    <a:lnTo>
                      <a:pt x="975" y="622"/>
                    </a:lnTo>
                    <a:lnTo>
                      <a:pt x="976" y="622"/>
                    </a:lnTo>
                    <a:lnTo>
                      <a:pt x="979" y="622"/>
                    </a:lnTo>
                    <a:lnTo>
                      <a:pt x="981" y="622"/>
                    </a:lnTo>
                    <a:lnTo>
                      <a:pt x="983" y="622"/>
                    </a:lnTo>
                    <a:lnTo>
                      <a:pt x="984" y="622"/>
                    </a:lnTo>
                    <a:lnTo>
                      <a:pt x="985" y="622"/>
                    </a:lnTo>
                    <a:lnTo>
                      <a:pt x="986" y="622"/>
                    </a:lnTo>
                    <a:lnTo>
                      <a:pt x="990" y="622"/>
                    </a:lnTo>
                    <a:lnTo>
                      <a:pt x="992" y="622"/>
                    </a:lnTo>
                    <a:lnTo>
                      <a:pt x="993" y="622"/>
                    </a:lnTo>
                    <a:lnTo>
                      <a:pt x="995" y="622"/>
                    </a:lnTo>
                    <a:lnTo>
                      <a:pt x="999" y="622"/>
                    </a:lnTo>
                    <a:lnTo>
                      <a:pt x="1000" y="622"/>
                    </a:lnTo>
                    <a:lnTo>
                      <a:pt x="1002" y="622"/>
                    </a:lnTo>
                    <a:lnTo>
                      <a:pt x="1012" y="623"/>
                    </a:lnTo>
                    <a:lnTo>
                      <a:pt x="1014" y="623"/>
                    </a:lnTo>
                    <a:lnTo>
                      <a:pt x="1016" y="623"/>
                    </a:lnTo>
                    <a:lnTo>
                      <a:pt x="1016" y="617"/>
                    </a:lnTo>
                    <a:lnTo>
                      <a:pt x="1016" y="616"/>
                    </a:lnTo>
                    <a:lnTo>
                      <a:pt x="1016" y="615"/>
                    </a:lnTo>
                    <a:lnTo>
                      <a:pt x="1016" y="614"/>
                    </a:lnTo>
                    <a:lnTo>
                      <a:pt x="1016" y="613"/>
                    </a:lnTo>
                    <a:lnTo>
                      <a:pt x="1016" y="609"/>
                    </a:lnTo>
                    <a:lnTo>
                      <a:pt x="1016" y="608"/>
                    </a:lnTo>
                    <a:lnTo>
                      <a:pt x="1016" y="605"/>
                    </a:lnTo>
                    <a:lnTo>
                      <a:pt x="1016" y="603"/>
                    </a:lnTo>
                    <a:lnTo>
                      <a:pt x="1016" y="598"/>
                    </a:lnTo>
                    <a:lnTo>
                      <a:pt x="1016" y="597"/>
                    </a:lnTo>
                    <a:lnTo>
                      <a:pt x="1016" y="596"/>
                    </a:lnTo>
                    <a:lnTo>
                      <a:pt x="1016" y="594"/>
                    </a:lnTo>
                    <a:lnTo>
                      <a:pt x="1016" y="592"/>
                    </a:lnTo>
                    <a:lnTo>
                      <a:pt x="1016" y="590"/>
                    </a:lnTo>
                    <a:lnTo>
                      <a:pt x="1017" y="590"/>
                    </a:lnTo>
                    <a:lnTo>
                      <a:pt x="1028" y="590"/>
                    </a:lnTo>
                    <a:lnTo>
                      <a:pt x="1040" y="590"/>
                    </a:lnTo>
                    <a:lnTo>
                      <a:pt x="1052" y="590"/>
                    </a:lnTo>
                    <a:lnTo>
                      <a:pt x="1055" y="590"/>
                    </a:lnTo>
                    <a:lnTo>
                      <a:pt x="1063" y="590"/>
                    </a:lnTo>
                    <a:lnTo>
                      <a:pt x="1067" y="590"/>
                    </a:lnTo>
                    <a:lnTo>
                      <a:pt x="1079" y="590"/>
                    </a:lnTo>
                    <a:lnTo>
                      <a:pt x="1079" y="591"/>
                    </a:lnTo>
                    <a:lnTo>
                      <a:pt x="1079" y="594"/>
                    </a:lnTo>
                    <a:lnTo>
                      <a:pt x="1081" y="594"/>
                    </a:lnTo>
                    <a:lnTo>
                      <a:pt x="1082" y="594"/>
                    </a:lnTo>
                    <a:lnTo>
                      <a:pt x="1083" y="594"/>
                    </a:lnTo>
                    <a:lnTo>
                      <a:pt x="1085" y="594"/>
                    </a:lnTo>
                    <a:lnTo>
                      <a:pt x="1086" y="594"/>
                    </a:lnTo>
                    <a:lnTo>
                      <a:pt x="1087" y="594"/>
                    </a:lnTo>
                    <a:lnTo>
                      <a:pt x="1087" y="592"/>
                    </a:lnTo>
                    <a:lnTo>
                      <a:pt x="1087" y="591"/>
                    </a:lnTo>
                    <a:lnTo>
                      <a:pt x="1087" y="590"/>
                    </a:lnTo>
                    <a:lnTo>
                      <a:pt x="1088" y="590"/>
                    </a:lnTo>
                    <a:lnTo>
                      <a:pt x="1089" y="590"/>
                    </a:lnTo>
                    <a:lnTo>
                      <a:pt x="1089" y="589"/>
                    </a:lnTo>
                    <a:lnTo>
                      <a:pt x="1090" y="589"/>
                    </a:lnTo>
                    <a:lnTo>
                      <a:pt x="1091" y="589"/>
                    </a:lnTo>
                    <a:lnTo>
                      <a:pt x="1093" y="589"/>
                    </a:lnTo>
                    <a:lnTo>
                      <a:pt x="1094" y="588"/>
                    </a:lnTo>
                    <a:lnTo>
                      <a:pt x="1095" y="587"/>
                    </a:lnTo>
                    <a:lnTo>
                      <a:pt x="1096" y="587"/>
                    </a:lnTo>
                    <a:lnTo>
                      <a:pt x="1096" y="586"/>
                    </a:lnTo>
                    <a:lnTo>
                      <a:pt x="1096" y="584"/>
                    </a:lnTo>
                    <a:lnTo>
                      <a:pt x="1097" y="584"/>
                    </a:lnTo>
                    <a:lnTo>
                      <a:pt x="1097" y="583"/>
                    </a:lnTo>
                    <a:lnTo>
                      <a:pt x="1098" y="583"/>
                    </a:lnTo>
                    <a:lnTo>
                      <a:pt x="1099" y="583"/>
                    </a:lnTo>
                    <a:lnTo>
                      <a:pt x="1099" y="584"/>
                    </a:lnTo>
                    <a:lnTo>
                      <a:pt x="1100" y="584"/>
                    </a:lnTo>
                    <a:lnTo>
                      <a:pt x="1100" y="586"/>
                    </a:lnTo>
                    <a:lnTo>
                      <a:pt x="1102" y="586"/>
                    </a:lnTo>
                    <a:lnTo>
                      <a:pt x="1102" y="587"/>
                    </a:lnTo>
                    <a:lnTo>
                      <a:pt x="1103" y="587"/>
                    </a:lnTo>
                    <a:lnTo>
                      <a:pt x="1104" y="587"/>
                    </a:lnTo>
                    <a:lnTo>
                      <a:pt x="1105" y="587"/>
                    </a:lnTo>
                    <a:lnTo>
                      <a:pt x="1105" y="586"/>
                    </a:lnTo>
                    <a:lnTo>
                      <a:pt x="1105" y="584"/>
                    </a:lnTo>
                    <a:lnTo>
                      <a:pt x="1106" y="583"/>
                    </a:lnTo>
                    <a:lnTo>
                      <a:pt x="1106" y="582"/>
                    </a:lnTo>
                    <a:lnTo>
                      <a:pt x="1107" y="582"/>
                    </a:lnTo>
                    <a:lnTo>
                      <a:pt x="1107" y="581"/>
                    </a:lnTo>
                    <a:lnTo>
                      <a:pt x="1108" y="581"/>
                    </a:lnTo>
                    <a:lnTo>
                      <a:pt x="1108" y="580"/>
                    </a:lnTo>
                    <a:lnTo>
                      <a:pt x="1109" y="580"/>
                    </a:lnTo>
                    <a:lnTo>
                      <a:pt x="1109" y="579"/>
                    </a:lnTo>
                    <a:lnTo>
                      <a:pt x="1109" y="578"/>
                    </a:lnTo>
                    <a:lnTo>
                      <a:pt x="1109" y="576"/>
                    </a:lnTo>
                    <a:lnTo>
                      <a:pt x="1109" y="575"/>
                    </a:lnTo>
                    <a:lnTo>
                      <a:pt x="1111" y="574"/>
                    </a:lnTo>
                    <a:lnTo>
                      <a:pt x="1112" y="574"/>
                    </a:lnTo>
                    <a:lnTo>
                      <a:pt x="1112" y="573"/>
                    </a:lnTo>
                    <a:lnTo>
                      <a:pt x="1113" y="573"/>
                    </a:lnTo>
                    <a:lnTo>
                      <a:pt x="1114" y="573"/>
                    </a:lnTo>
                    <a:lnTo>
                      <a:pt x="1115" y="573"/>
                    </a:lnTo>
                    <a:lnTo>
                      <a:pt x="1115" y="572"/>
                    </a:lnTo>
                    <a:lnTo>
                      <a:pt x="1116" y="572"/>
                    </a:lnTo>
                    <a:lnTo>
                      <a:pt x="1115" y="572"/>
                    </a:lnTo>
                    <a:lnTo>
                      <a:pt x="1115" y="571"/>
                    </a:lnTo>
                    <a:lnTo>
                      <a:pt x="1115" y="570"/>
                    </a:lnTo>
                    <a:lnTo>
                      <a:pt x="1115" y="569"/>
                    </a:lnTo>
                    <a:lnTo>
                      <a:pt x="1116" y="569"/>
                    </a:lnTo>
                    <a:lnTo>
                      <a:pt x="1116" y="567"/>
                    </a:lnTo>
                    <a:lnTo>
                      <a:pt x="1117" y="567"/>
                    </a:lnTo>
                    <a:lnTo>
                      <a:pt x="1119" y="566"/>
                    </a:lnTo>
                    <a:lnTo>
                      <a:pt x="1120" y="566"/>
                    </a:lnTo>
                    <a:lnTo>
                      <a:pt x="1122" y="566"/>
                    </a:lnTo>
                    <a:lnTo>
                      <a:pt x="1123" y="563"/>
                    </a:lnTo>
                    <a:lnTo>
                      <a:pt x="1126" y="563"/>
                    </a:lnTo>
                    <a:lnTo>
                      <a:pt x="1126" y="566"/>
                    </a:lnTo>
                    <a:lnTo>
                      <a:pt x="1130" y="566"/>
                    </a:lnTo>
                    <a:lnTo>
                      <a:pt x="1133" y="566"/>
                    </a:lnTo>
                    <a:lnTo>
                      <a:pt x="1142" y="566"/>
                    </a:lnTo>
                    <a:lnTo>
                      <a:pt x="1143" y="566"/>
                    </a:lnTo>
                    <a:lnTo>
                      <a:pt x="1143" y="563"/>
                    </a:lnTo>
                    <a:lnTo>
                      <a:pt x="1147" y="563"/>
                    </a:lnTo>
                    <a:lnTo>
                      <a:pt x="1150" y="563"/>
                    </a:lnTo>
                    <a:lnTo>
                      <a:pt x="1163" y="563"/>
                    </a:lnTo>
                    <a:lnTo>
                      <a:pt x="1168" y="563"/>
                    </a:lnTo>
                    <a:lnTo>
                      <a:pt x="1169" y="563"/>
                    </a:lnTo>
                    <a:lnTo>
                      <a:pt x="1169" y="564"/>
                    </a:lnTo>
                    <a:lnTo>
                      <a:pt x="1169" y="565"/>
                    </a:lnTo>
                    <a:lnTo>
                      <a:pt x="1169" y="566"/>
                    </a:lnTo>
                    <a:lnTo>
                      <a:pt x="1169" y="567"/>
                    </a:lnTo>
                    <a:lnTo>
                      <a:pt x="1169" y="569"/>
                    </a:lnTo>
                    <a:lnTo>
                      <a:pt x="1169" y="570"/>
                    </a:lnTo>
                    <a:lnTo>
                      <a:pt x="1169" y="571"/>
                    </a:lnTo>
                    <a:lnTo>
                      <a:pt x="1171" y="571"/>
                    </a:lnTo>
                    <a:lnTo>
                      <a:pt x="1172" y="571"/>
                    </a:lnTo>
                    <a:lnTo>
                      <a:pt x="1174" y="571"/>
                    </a:lnTo>
                    <a:lnTo>
                      <a:pt x="1193" y="571"/>
                    </a:lnTo>
                    <a:lnTo>
                      <a:pt x="1214" y="571"/>
                    </a:lnTo>
                    <a:lnTo>
                      <a:pt x="1219" y="571"/>
                    </a:lnTo>
                    <a:lnTo>
                      <a:pt x="1220" y="571"/>
                    </a:lnTo>
                    <a:lnTo>
                      <a:pt x="1234" y="571"/>
                    </a:lnTo>
                    <a:lnTo>
                      <a:pt x="1236" y="571"/>
                    </a:lnTo>
                    <a:lnTo>
                      <a:pt x="1237" y="571"/>
                    </a:lnTo>
                    <a:lnTo>
                      <a:pt x="1238" y="571"/>
                    </a:lnTo>
                    <a:lnTo>
                      <a:pt x="1240" y="571"/>
                    </a:lnTo>
                    <a:lnTo>
                      <a:pt x="1241" y="571"/>
                    </a:lnTo>
                    <a:lnTo>
                      <a:pt x="1242" y="571"/>
                    </a:lnTo>
                    <a:lnTo>
                      <a:pt x="1244" y="571"/>
                    </a:lnTo>
                    <a:lnTo>
                      <a:pt x="1245" y="571"/>
                    </a:lnTo>
                    <a:lnTo>
                      <a:pt x="1255" y="571"/>
                    </a:lnTo>
                    <a:lnTo>
                      <a:pt x="1255" y="572"/>
                    </a:lnTo>
                    <a:lnTo>
                      <a:pt x="1268" y="572"/>
                    </a:lnTo>
                    <a:lnTo>
                      <a:pt x="1285" y="570"/>
                    </a:lnTo>
                    <a:lnTo>
                      <a:pt x="1288" y="570"/>
                    </a:lnTo>
                    <a:lnTo>
                      <a:pt x="1293" y="587"/>
                    </a:lnTo>
                    <a:lnTo>
                      <a:pt x="1292" y="603"/>
                    </a:lnTo>
                    <a:lnTo>
                      <a:pt x="1289" y="621"/>
                    </a:lnTo>
                    <a:lnTo>
                      <a:pt x="1296" y="622"/>
                    </a:lnTo>
                    <a:lnTo>
                      <a:pt x="1301" y="622"/>
                    </a:lnTo>
                    <a:lnTo>
                      <a:pt x="1318" y="623"/>
                    </a:lnTo>
                    <a:lnTo>
                      <a:pt x="1321" y="623"/>
                    </a:lnTo>
                    <a:lnTo>
                      <a:pt x="1323" y="623"/>
                    </a:lnTo>
                    <a:lnTo>
                      <a:pt x="1323" y="625"/>
                    </a:lnTo>
                    <a:lnTo>
                      <a:pt x="1323" y="626"/>
                    </a:lnTo>
                    <a:lnTo>
                      <a:pt x="1323" y="630"/>
                    </a:lnTo>
                    <a:lnTo>
                      <a:pt x="1323" y="631"/>
                    </a:lnTo>
                    <a:lnTo>
                      <a:pt x="1323" y="632"/>
                    </a:lnTo>
                    <a:lnTo>
                      <a:pt x="1323" y="633"/>
                    </a:lnTo>
                    <a:lnTo>
                      <a:pt x="1323" y="634"/>
                    </a:lnTo>
                    <a:lnTo>
                      <a:pt x="1323" y="637"/>
                    </a:lnTo>
                    <a:lnTo>
                      <a:pt x="1323" y="638"/>
                    </a:lnTo>
                    <a:lnTo>
                      <a:pt x="1323" y="639"/>
                    </a:lnTo>
                    <a:lnTo>
                      <a:pt x="1323" y="640"/>
                    </a:lnTo>
                    <a:lnTo>
                      <a:pt x="1323" y="644"/>
                    </a:lnTo>
                    <a:lnTo>
                      <a:pt x="1323" y="645"/>
                    </a:lnTo>
                    <a:lnTo>
                      <a:pt x="1323" y="646"/>
                    </a:lnTo>
                    <a:lnTo>
                      <a:pt x="1323" y="648"/>
                    </a:lnTo>
                    <a:lnTo>
                      <a:pt x="1323" y="649"/>
                    </a:lnTo>
                    <a:lnTo>
                      <a:pt x="1323" y="650"/>
                    </a:lnTo>
                    <a:lnTo>
                      <a:pt x="1323" y="655"/>
                    </a:lnTo>
                    <a:lnTo>
                      <a:pt x="1323" y="659"/>
                    </a:lnTo>
                    <a:lnTo>
                      <a:pt x="1323" y="661"/>
                    </a:lnTo>
                    <a:lnTo>
                      <a:pt x="1323" y="662"/>
                    </a:lnTo>
                    <a:lnTo>
                      <a:pt x="1323" y="663"/>
                    </a:lnTo>
                    <a:lnTo>
                      <a:pt x="1323" y="664"/>
                    </a:lnTo>
                    <a:lnTo>
                      <a:pt x="1323" y="667"/>
                    </a:lnTo>
                    <a:lnTo>
                      <a:pt x="1323" y="668"/>
                    </a:lnTo>
                    <a:lnTo>
                      <a:pt x="1322" y="671"/>
                    </a:lnTo>
                    <a:lnTo>
                      <a:pt x="1322" y="672"/>
                    </a:lnTo>
                    <a:lnTo>
                      <a:pt x="1322" y="673"/>
                    </a:lnTo>
                    <a:lnTo>
                      <a:pt x="1322" y="675"/>
                    </a:lnTo>
                    <a:lnTo>
                      <a:pt x="1322" y="676"/>
                    </a:lnTo>
                    <a:lnTo>
                      <a:pt x="1322" y="678"/>
                    </a:lnTo>
                    <a:lnTo>
                      <a:pt x="1322" y="679"/>
                    </a:lnTo>
                    <a:lnTo>
                      <a:pt x="1322" y="680"/>
                    </a:lnTo>
                    <a:lnTo>
                      <a:pt x="1322" y="681"/>
                    </a:lnTo>
                    <a:lnTo>
                      <a:pt x="1322" y="682"/>
                    </a:lnTo>
                    <a:lnTo>
                      <a:pt x="1322" y="683"/>
                    </a:lnTo>
                    <a:lnTo>
                      <a:pt x="1322" y="686"/>
                    </a:lnTo>
                    <a:lnTo>
                      <a:pt x="1322" y="687"/>
                    </a:lnTo>
                    <a:lnTo>
                      <a:pt x="1322" y="688"/>
                    </a:lnTo>
                    <a:lnTo>
                      <a:pt x="1322" y="689"/>
                    </a:lnTo>
                    <a:lnTo>
                      <a:pt x="1322" y="690"/>
                    </a:lnTo>
                    <a:lnTo>
                      <a:pt x="1322" y="691"/>
                    </a:lnTo>
                    <a:lnTo>
                      <a:pt x="1322" y="692"/>
                    </a:lnTo>
                    <a:lnTo>
                      <a:pt x="1322" y="693"/>
                    </a:lnTo>
                    <a:lnTo>
                      <a:pt x="1322" y="695"/>
                    </a:lnTo>
                    <a:lnTo>
                      <a:pt x="1322" y="696"/>
                    </a:lnTo>
                    <a:lnTo>
                      <a:pt x="1322" y="697"/>
                    </a:lnTo>
                    <a:lnTo>
                      <a:pt x="1322" y="698"/>
                    </a:lnTo>
                    <a:lnTo>
                      <a:pt x="1322" y="699"/>
                    </a:lnTo>
                    <a:lnTo>
                      <a:pt x="1322" y="700"/>
                    </a:lnTo>
                    <a:lnTo>
                      <a:pt x="1322" y="701"/>
                    </a:lnTo>
                    <a:lnTo>
                      <a:pt x="1322" y="703"/>
                    </a:lnTo>
                    <a:lnTo>
                      <a:pt x="1322" y="704"/>
                    </a:lnTo>
                    <a:lnTo>
                      <a:pt x="1322" y="705"/>
                    </a:lnTo>
                    <a:lnTo>
                      <a:pt x="1322" y="706"/>
                    </a:lnTo>
                    <a:lnTo>
                      <a:pt x="1322" y="708"/>
                    </a:lnTo>
                    <a:lnTo>
                      <a:pt x="1323" y="709"/>
                    </a:lnTo>
                    <a:lnTo>
                      <a:pt x="1323" y="711"/>
                    </a:lnTo>
                    <a:lnTo>
                      <a:pt x="1323" y="712"/>
                    </a:lnTo>
                    <a:lnTo>
                      <a:pt x="1323" y="713"/>
                    </a:lnTo>
                    <a:lnTo>
                      <a:pt x="1323" y="714"/>
                    </a:lnTo>
                    <a:lnTo>
                      <a:pt x="1323" y="716"/>
                    </a:lnTo>
                    <a:lnTo>
                      <a:pt x="1323" y="717"/>
                    </a:lnTo>
                    <a:lnTo>
                      <a:pt x="1323" y="721"/>
                    </a:lnTo>
                    <a:lnTo>
                      <a:pt x="1323" y="723"/>
                    </a:lnTo>
                    <a:lnTo>
                      <a:pt x="1323" y="724"/>
                    </a:lnTo>
                    <a:lnTo>
                      <a:pt x="1323" y="725"/>
                    </a:lnTo>
                    <a:lnTo>
                      <a:pt x="1323" y="728"/>
                    </a:lnTo>
                    <a:lnTo>
                      <a:pt x="1323" y="729"/>
                    </a:lnTo>
                    <a:lnTo>
                      <a:pt x="1323" y="730"/>
                    </a:lnTo>
                    <a:lnTo>
                      <a:pt x="1323" y="731"/>
                    </a:lnTo>
                    <a:lnTo>
                      <a:pt x="1323" y="732"/>
                    </a:lnTo>
                    <a:lnTo>
                      <a:pt x="1323" y="733"/>
                    </a:lnTo>
                    <a:lnTo>
                      <a:pt x="1323" y="734"/>
                    </a:lnTo>
                    <a:lnTo>
                      <a:pt x="1323" y="735"/>
                    </a:lnTo>
                    <a:lnTo>
                      <a:pt x="1323" y="737"/>
                    </a:lnTo>
                    <a:lnTo>
                      <a:pt x="1323" y="738"/>
                    </a:lnTo>
                    <a:lnTo>
                      <a:pt x="1323" y="739"/>
                    </a:lnTo>
                    <a:lnTo>
                      <a:pt x="1322" y="739"/>
                    </a:lnTo>
                    <a:lnTo>
                      <a:pt x="1322" y="740"/>
                    </a:lnTo>
                    <a:lnTo>
                      <a:pt x="1322" y="741"/>
                    </a:lnTo>
                    <a:lnTo>
                      <a:pt x="1322" y="742"/>
                    </a:lnTo>
                    <a:lnTo>
                      <a:pt x="1322" y="743"/>
                    </a:lnTo>
                    <a:lnTo>
                      <a:pt x="1322" y="745"/>
                    </a:lnTo>
                    <a:lnTo>
                      <a:pt x="1322" y="746"/>
                    </a:lnTo>
                    <a:lnTo>
                      <a:pt x="1323" y="746"/>
                    </a:lnTo>
                    <a:lnTo>
                      <a:pt x="1323" y="747"/>
                    </a:lnTo>
                    <a:lnTo>
                      <a:pt x="1323" y="748"/>
                    </a:lnTo>
                    <a:lnTo>
                      <a:pt x="1323" y="750"/>
                    </a:lnTo>
                    <a:lnTo>
                      <a:pt x="1323" y="751"/>
                    </a:lnTo>
                    <a:lnTo>
                      <a:pt x="1323" y="753"/>
                    </a:lnTo>
                    <a:lnTo>
                      <a:pt x="1323" y="754"/>
                    </a:lnTo>
                    <a:lnTo>
                      <a:pt x="1323" y="759"/>
                    </a:lnTo>
                    <a:lnTo>
                      <a:pt x="1323" y="760"/>
                    </a:lnTo>
                    <a:lnTo>
                      <a:pt x="1323" y="762"/>
                    </a:lnTo>
                    <a:lnTo>
                      <a:pt x="1323" y="764"/>
                    </a:lnTo>
                    <a:lnTo>
                      <a:pt x="1322" y="764"/>
                    </a:lnTo>
                    <a:lnTo>
                      <a:pt x="1322" y="765"/>
                    </a:lnTo>
                    <a:lnTo>
                      <a:pt x="1322" y="766"/>
                    </a:lnTo>
                    <a:lnTo>
                      <a:pt x="1322" y="767"/>
                    </a:lnTo>
                    <a:lnTo>
                      <a:pt x="1322" y="771"/>
                    </a:lnTo>
                    <a:lnTo>
                      <a:pt x="1322" y="772"/>
                    </a:lnTo>
                    <a:lnTo>
                      <a:pt x="1322" y="773"/>
                    </a:lnTo>
                    <a:lnTo>
                      <a:pt x="1322" y="774"/>
                    </a:lnTo>
                    <a:lnTo>
                      <a:pt x="1322" y="776"/>
                    </a:lnTo>
                    <a:lnTo>
                      <a:pt x="1322" y="778"/>
                    </a:lnTo>
                    <a:lnTo>
                      <a:pt x="1322" y="779"/>
                    </a:lnTo>
                    <a:lnTo>
                      <a:pt x="1322" y="780"/>
                    </a:lnTo>
                    <a:lnTo>
                      <a:pt x="1318" y="780"/>
                    </a:lnTo>
                    <a:lnTo>
                      <a:pt x="1318" y="790"/>
                    </a:lnTo>
                    <a:lnTo>
                      <a:pt x="1318" y="792"/>
                    </a:lnTo>
                    <a:lnTo>
                      <a:pt x="1318" y="796"/>
                    </a:lnTo>
                    <a:lnTo>
                      <a:pt x="1318" y="800"/>
                    </a:lnTo>
                    <a:lnTo>
                      <a:pt x="1318" y="804"/>
                    </a:lnTo>
                    <a:lnTo>
                      <a:pt x="1318" y="806"/>
                    </a:lnTo>
                    <a:lnTo>
                      <a:pt x="1318" y="807"/>
                    </a:lnTo>
                    <a:lnTo>
                      <a:pt x="1318" y="808"/>
                    </a:lnTo>
                    <a:lnTo>
                      <a:pt x="1318" y="809"/>
                    </a:lnTo>
                    <a:lnTo>
                      <a:pt x="1318" y="817"/>
                    </a:lnTo>
                    <a:lnTo>
                      <a:pt x="1318" y="818"/>
                    </a:lnTo>
                    <a:lnTo>
                      <a:pt x="1318" y="820"/>
                    </a:lnTo>
                    <a:lnTo>
                      <a:pt x="1318" y="821"/>
                    </a:lnTo>
                    <a:lnTo>
                      <a:pt x="1318" y="823"/>
                    </a:lnTo>
                    <a:lnTo>
                      <a:pt x="1318" y="824"/>
                    </a:lnTo>
                    <a:lnTo>
                      <a:pt x="1318" y="825"/>
                    </a:lnTo>
                    <a:lnTo>
                      <a:pt x="1318" y="826"/>
                    </a:lnTo>
                    <a:lnTo>
                      <a:pt x="1318" y="827"/>
                    </a:lnTo>
                    <a:lnTo>
                      <a:pt x="1318" y="829"/>
                    </a:lnTo>
                    <a:lnTo>
                      <a:pt x="1318" y="830"/>
                    </a:lnTo>
                    <a:lnTo>
                      <a:pt x="1318" y="831"/>
                    </a:lnTo>
                    <a:lnTo>
                      <a:pt x="1318" y="832"/>
                    </a:lnTo>
                    <a:lnTo>
                      <a:pt x="1318" y="834"/>
                    </a:lnTo>
                    <a:lnTo>
                      <a:pt x="1318" y="835"/>
                    </a:lnTo>
                    <a:lnTo>
                      <a:pt x="1318" y="838"/>
                    </a:lnTo>
                    <a:lnTo>
                      <a:pt x="1318" y="843"/>
                    </a:lnTo>
                    <a:lnTo>
                      <a:pt x="1318" y="845"/>
                    </a:lnTo>
                    <a:lnTo>
                      <a:pt x="1318" y="846"/>
                    </a:lnTo>
                    <a:lnTo>
                      <a:pt x="1318" y="847"/>
                    </a:lnTo>
                    <a:lnTo>
                      <a:pt x="1318" y="850"/>
                    </a:lnTo>
                    <a:lnTo>
                      <a:pt x="1318" y="852"/>
                    </a:lnTo>
                    <a:lnTo>
                      <a:pt x="1318" y="854"/>
                    </a:lnTo>
                    <a:lnTo>
                      <a:pt x="1318" y="855"/>
                    </a:lnTo>
                    <a:lnTo>
                      <a:pt x="1318" y="857"/>
                    </a:lnTo>
                    <a:lnTo>
                      <a:pt x="1318" y="858"/>
                    </a:lnTo>
                    <a:lnTo>
                      <a:pt x="1318" y="859"/>
                    </a:lnTo>
                    <a:lnTo>
                      <a:pt x="1318" y="863"/>
                    </a:lnTo>
                    <a:lnTo>
                      <a:pt x="1318" y="865"/>
                    </a:lnTo>
                    <a:lnTo>
                      <a:pt x="1318" y="866"/>
                    </a:lnTo>
                    <a:lnTo>
                      <a:pt x="1318" y="873"/>
                    </a:lnTo>
                    <a:lnTo>
                      <a:pt x="1319" y="875"/>
                    </a:lnTo>
                    <a:lnTo>
                      <a:pt x="1319" y="876"/>
                    </a:lnTo>
                    <a:lnTo>
                      <a:pt x="1319" y="877"/>
                    </a:lnTo>
                    <a:lnTo>
                      <a:pt x="1319" y="880"/>
                    </a:lnTo>
                    <a:lnTo>
                      <a:pt x="1319" y="883"/>
                    </a:lnTo>
                    <a:lnTo>
                      <a:pt x="1313" y="883"/>
                    </a:lnTo>
                    <a:lnTo>
                      <a:pt x="1310" y="883"/>
                    </a:lnTo>
                    <a:lnTo>
                      <a:pt x="1309" y="883"/>
                    </a:lnTo>
                    <a:lnTo>
                      <a:pt x="1305" y="883"/>
                    </a:lnTo>
                    <a:lnTo>
                      <a:pt x="1304" y="883"/>
                    </a:lnTo>
                    <a:lnTo>
                      <a:pt x="1303" y="883"/>
                    </a:lnTo>
                    <a:lnTo>
                      <a:pt x="1302" y="883"/>
                    </a:lnTo>
                    <a:lnTo>
                      <a:pt x="1301" y="883"/>
                    </a:lnTo>
                    <a:lnTo>
                      <a:pt x="1300" y="882"/>
                    </a:lnTo>
                    <a:lnTo>
                      <a:pt x="1297" y="882"/>
                    </a:lnTo>
                    <a:lnTo>
                      <a:pt x="1297" y="881"/>
                    </a:lnTo>
                    <a:lnTo>
                      <a:pt x="1296" y="881"/>
                    </a:lnTo>
                    <a:lnTo>
                      <a:pt x="1294" y="881"/>
                    </a:lnTo>
                    <a:lnTo>
                      <a:pt x="1293" y="881"/>
                    </a:lnTo>
                    <a:lnTo>
                      <a:pt x="1290" y="881"/>
                    </a:lnTo>
                    <a:lnTo>
                      <a:pt x="1289" y="881"/>
                    </a:lnTo>
                    <a:lnTo>
                      <a:pt x="1288" y="881"/>
                    </a:lnTo>
                    <a:lnTo>
                      <a:pt x="1286" y="882"/>
                    </a:lnTo>
                    <a:lnTo>
                      <a:pt x="1285" y="882"/>
                    </a:lnTo>
                    <a:lnTo>
                      <a:pt x="1280" y="882"/>
                    </a:lnTo>
                    <a:lnTo>
                      <a:pt x="1277" y="882"/>
                    </a:lnTo>
                    <a:lnTo>
                      <a:pt x="1272" y="882"/>
                    </a:lnTo>
                    <a:lnTo>
                      <a:pt x="1268" y="882"/>
                    </a:lnTo>
                    <a:lnTo>
                      <a:pt x="1262" y="882"/>
                    </a:lnTo>
                    <a:lnTo>
                      <a:pt x="1258" y="882"/>
                    </a:lnTo>
                    <a:lnTo>
                      <a:pt x="1252" y="882"/>
                    </a:lnTo>
                    <a:lnTo>
                      <a:pt x="1250" y="882"/>
                    </a:lnTo>
                    <a:lnTo>
                      <a:pt x="1242" y="882"/>
                    </a:lnTo>
                    <a:lnTo>
                      <a:pt x="1241" y="882"/>
                    </a:lnTo>
                    <a:lnTo>
                      <a:pt x="1241" y="880"/>
                    </a:lnTo>
                    <a:lnTo>
                      <a:pt x="1241" y="879"/>
                    </a:lnTo>
                    <a:lnTo>
                      <a:pt x="1241" y="876"/>
                    </a:lnTo>
                    <a:lnTo>
                      <a:pt x="1241" y="870"/>
                    </a:lnTo>
                    <a:lnTo>
                      <a:pt x="1241" y="868"/>
                    </a:lnTo>
                    <a:lnTo>
                      <a:pt x="1241" y="864"/>
                    </a:lnTo>
                    <a:lnTo>
                      <a:pt x="1241" y="860"/>
                    </a:lnTo>
                    <a:lnTo>
                      <a:pt x="1241" y="859"/>
                    </a:lnTo>
                    <a:lnTo>
                      <a:pt x="1241" y="857"/>
                    </a:lnTo>
                    <a:lnTo>
                      <a:pt x="1241" y="856"/>
                    </a:lnTo>
                    <a:lnTo>
                      <a:pt x="1241" y="846"/>
                    </a:lnTo>
                    <a:lnTo>
                      <a:pt x="1241" y="843"/>
                    </a:lnTo>
                    <a:lnTo>
                      <a:pt x="1241" y="840"/>
                    </a:lnTo>
                    <a:lnTo>
                      <a:pt x="1241" y="839"/>
                    </a:lnTo>
                    <a:lnTo>
                      <a:pt x="1241" y="838"/>
                    </a:lnTo>
                    <a:lnTo>
                      <a:pt x="1241" y="837"/>
                    </a:lnTo>
                    <a:lnTo>
                      <a:pt x="1241" y="835"/>
                    </a:lnTo>
                    <a:lnTo>
                      <a:pt x="1241" y="834"/>
                    </a:lnTo>
                    <a:lnTo>
                      <a:pt x="1241" y="831"/>
                    </a:lnTo>
                    <a:lnTo>
                      <a:pt x="1229" y="831"/>
                    </a:lnTo>
                    <a:lnTo>
                      <a:pt x="1228" y="831"/>
                    </a:lnTo>
                    <a:lnTo>
                      <a:pt x="1227" y="831"/>
                    </a:lnTo>
                    <a:lnTo>
                      <a:pt x="1226" y="831"/>
                    </a:lnTo>
                    <a:lnTo>
                      <a:pt x="1223" y="830"/>
                    </a:lnTo>
                    <a:lnTo>
                      <a:pt x="1219" y="830"/>
                    </a:lnTo>
                    <a:lnTo>
                      <a:pt x="1217" y="830"/>
                    </a:lnTo>
                    <a:lnTo>
                      <a:pt x="1215" y="830"/>
                    </a:lnTo>
                    <a:lnTo>
                      <a:pt x="1208" y="830"/>
                    </a:lnTo>
                    <a:lnTo>
                      <a:pt x="1207" y="830"/>
                    </a:lnTo>
                    <a:lnTo>
                      <a:pt x="1206" y="830"/>
                    </a:lnTo>
                    <a:lnTo>
                      <a:pt x="1203" y="830"/>
                    </a:lnTo>
                    <a:lnTo>
                      <a:pt x="1202" y="830"/>
                    </a:lnTo>
                    <a:lnTo>
                      <a:pt x="1200" y="830"/>
                    </a:lnTo>
                    <a:lnTo>
                      <a:pt x="1198" y="830"/>
                    </a:lnTo>
                    <a:lnTo>
                      <a:pt x="1195" y="830"/>
                    </a:lnTo>
                    <a:lnTo>
                      <a:pt x="1194" y="830"/>
                    </a:lnTo>
                    <a:lnTo>
                      <a:pt x="1192" y="830"/>
                    </a:lnTo>
                    <a:lnTo>
                      <a:pt x="1190" y="830"/>
                    </a:lnTo>
                    <a:lnTo>
                      <a:pt x="1189" y="830"/>
                    </a:lnTo>
                    <a:lnTo>
                      <a:pt x="1184" y="830"/>
                    </a:lnTo>
                    <a:lnTo>
                      <a:pt x="1176" y="830"/>
                    </a:lnTo>
                    <a:lnTo>
                      <a:pt x="1175" y="830"/>
                    </a:lnTo>
                    <a:lnTo>
                      <a:pt x="1174" y="830"/>
                    </a:lnTo>
                    <a:lnTo>
                      <a:pt x="1172" y="830"/>
                    </a:lnTo>
                    <a:lnTo>
                      <a:pt x="1164" y="830"/>
                    </a:lnTo>
                    <a:lnTo>
                      <a:pt x="1164" y="831"/>
                    </a:lnTo>
                    <a:lnTo>
                      <a:pt x="1164" y="832"/>
                    </a:lnTo>
                    <a:lnTo>
                      <a:pt x="1164" y="834"/>
                    </a:lnTo>
                    <a:lnTo>
                      <a:pt x="1164" y="842"/>
                    </a:lnTo>
                    <a:lnTo>
                      <a:pt x="1164" y="846"/>
                    </a:lnTo>
                    <a:lnTo>
                      <a:pt x="1164" y="847"/>
                    </a:lnTo>
                    <a:lnTo>
                      <a:pt x="1164" y="850"/>
                    </a:lnTo>
                    <a:lnTo>
                      <a:pt x="1164" y="852"/>
                    </a:lnTo>
                    <a:lnTo>
                      <a:pt x="1164" y="854"/>
                    </a:lnTo>
                    <a:lnTo>
                      <a:pt x="1164" y="855"/>
                    </a:lnTo>
                    <a:lnTo>
                      <a:pt x="1164" y="856"/>
                    </a:lnTo>
                    <a:lnTo>
                      <a:pt x="1158" y="856"/>
                    </a:lnTo>
                    <a:lnTo>
                      <a:pt x="1157" y="856"/>
                    </a:lnTo>
                    <a:lnTo>
                      <a:pt x="1156" y="856"/>
                    </a:lnTo>
                    <a:lnTo>
                      <a:pt x="1155" y="856"/>
                    </a:lnTo>
                    <a:lnTo>
                      <a:pt x="1154" y="856"/>
                    </a:lnTo>
                    <a:lnTo>
                      <a:pt x="1151" y="856"/>
                    </a:lnTo>
                    <a:lnTo>
                      <a:pt x="1150" y="856"/>
                    </a:lnTo>
                    <a:lnTo>
                      <a:pt x="1146" y="856"/>
                    </a:lnTo>
                    <a:lnTo>
                      <a:pt x="1142" y="856"/>
                    </a:lnTo>
                    <a:lnTo>
                      <a:pt x="1139" y="856"/>
                    </a:lnTo>
                    <a:lnTo>
                      <a:pt x="1136" y="856"/>
                    </a:lnTo>
                    <a:lnTo>
                      <a:pt x="1132" y="856"/>
                    </a:lnTo>
                    <a:lnTo>
                      <a:pt x="1131" y="856"/>
                    </a:lnTo>
                    <a:lnTo>
                      <a:pt x="1130" y="856"/>
                    </a:lnTo>
                    <a:lnTo>
                      <a:pt x="1128" y="856"/>
                    </a:lnTo>
                    <a:lnTo>
                      <a:pt x="1126" y="856"/>
                    </a:lnTo>
                    <a:lnTo>
                      <a:pt x="1122" y="856"/>
                    </a:lnTo>
                    <a:lnTo>
                      <a:pt x="1121" y="856"/>
                    </a:lnTo>
                    <a:lnTo>
                      <a:pt x="1120" y="856"/>
                    </a:lnTo>
                    <a:lnTo>
                      <a:pt x="1116" y="856"/>
                    </a:lnTo>
                    <a:lnTo>
                      <a:pt x="1114" y="856"/>
                    </a:lnTo>
                    <a:lnTo>
                      <a:pt x="1113" y="856"/>
                    </a:lnTo>
                    <a:lnTo>
                      <a:pt x="1112" y="856"/>
                    </a:lnTo>
                    <a:lnTo>
                      <a:pt x="1111" y="856"/>
                    </a:lnTo>
                    <a:lnTo>
                      <a:pt x="1109" y="856"/>
                    </a:lnTo>
                    <a:lnTo>
                      <a:pt x="1108" y="856"/>
                    </a:lnTo>
                    <a:lnTo>
                      <a:pt x="1107" y="856"/>
                    </a:lnTo>
                    <a:lnTo>
                      <a:pt x="1104" y="856"/>
                    </a:lnTo>
                    <a:lnTo>
                      <a:pt x="1103" y="856"/>
                    </a:lnTo>
                    <a:lnTo>
                      <a:pt x="1102" y="856"/>
                    </a:lnTo>
                    <a:lnTo>
                      <a:pt x="1100" y="856"/>
                    </a:lnTo>
                    <a:lnTo>
                      <a:pt x="1099" y="856"/>
                    </a:lnTo>
                    <a:lnTo>
                      <a:pt x="1096" y="856"/>
                    </a:lnTo>
                    <a:lnTo>
                      <a:pt x="1095" y="856"/>
                    </a:lnTo>
                    <a:lnTo>
                      <a:pt x="1094" y="856"/>
                    </a:lnTo>
                    <a:lnTo>
                      <a:pt x="1091" y="856"/>
                    </a:lnTo>
                    <a:lnTo>
                      <a:pt x="1090" y="856"/>
                    </a:lnTo>
                    <a:lnTo>
                      <a:pt x="1088" y="856"/>
                    </a:lnTo>
                    <a:lnTo>
                      <a:pt x="1087" y="856"/>
                    </a:lnTo>
                    <a:lnTo>
                      <a:pt x="1086" y="856"/>
                    </a:lnTo>
                    <a:lnTo>
                      <a:pt x="1085" y="856"/>
                    </a:lnTo>
                    <a:lnTo>
                      <a:pt x="1083" y="856"/>
                    </a:lnTo>
                    <a:lnTo>
                      <a:pt x="1082" y="856"/>
                    </a:lnTo>
                    <a:lnTo>
                      <a:pt x="1079" y="856"/>
                    </a:lnTo>
                    <a:lnTo>
                      <a:pt x="1078" y="856"/>
                    </a:lnTo>
                    <a:lnTo>
                      <a:pt x="1077" y="856"/>
                    </a:lnTo>
                    <a:lnTo>
                      <a:pt x="1076" y="856"/>
                    </a:lnTo>
                    <a:lnTo>
                      <a:pt x="1074" y="856"/>
                    </a:lnTo>
                    <a:lnTo>
                      <a:pt x="1073" y="856"/>
                    </a:lnTo>
                    <a:lnTo>
                      <a:pt x="1072" y="856"/>
                    </a:lnTo>
                    <a:lnTo>
                      <a:pt x="1069" y="856"/>
                    </a:lnTo>
                    <a:lnTo>
                      <a:pt x="1067" y="856"/>
                    </a:lnTo>
                    <a:lnTo>
                      <a:pt x="1065" y="856"/>
                    </a:lnTo>
                    <a:lnTo>
                      <a:pt x="1062" y="856"/>
                    </a:lnTo>
                    <a:lnTo>
                      <a:pt x="1060" y="856"/>
                    </a:lnTo>
                    <a:lnTo>
                      <a:pt x="1059" y="856"/>
                    </a:lnTo>
                    <a:lnTo>
                      <a:pt x="1057" y="856"/>
                    </a:lnTo>
                    <a:lnTo>
                      <a:pt x="1056" y="856"/>
                    </a:lnTo>
                    <a:lnTo>
                      <a:pt x="1055" y="856"/>
                    </a:lnTo>
                    <a:lnTo>
                      <a:pt x="1054" y="856"/>
                    </a:lnTo>
                    <a:lnTo>
                      <a:pt x="1053" y="856"/>
                    </a:lnTo>
                    <a:lnTo>
                      <a:pt x="1052" y="856"/>
                    </a:lnTo>
                    <a:lnTo>
                      <a:pt x="1051" y="856"/>
                    </a:lnTo>
                    <a:lnTo>
                      <a:pt x="1048" y="856"/>
                    </a:lnTo>
                    <a:lnTo>
                      <a:pt x="1047" y="856"/>
                    </a:lnTo>
                    <a:lnTo>
                      <a:pt x="1045" y="857"/>
                    </a:lnTo>
                    <a:lnTo>
                      <a:pt x="1042" y="857"/>
                    </a:lnTo>
                    <a:lnTo>
                      <a:pt x="1037" y="857"/>
                    </a:lnTo>
                    <a:lnTo>
                      <a:pt x="1033" y="857"/>
                    </a:lnTo>
                    <a:lnTo>
                      <a:pt x="1030" y="857"/>
                    </a:lnTo>
                    <a:lnTo>
                      <a:pt x="1029" y="857"/>
                    </a:lnTo>
                    <a:lnTo>
                      <a:pt x="1028" y="857"/>
                    </a:lnTo>
                    <a:lnTo>
                      <a:pt x="1025" y="857"/>
                    </a:lnTo>
                    <a:lnTo>
                      <a:pt x="1024" y="857"/>
                    </a:lnTo>
                    <a:lnTo>
                      <a:pt x="1021" y="857"/>
                    </a:lnTo>
                    <a:lnTo>
                      <a:pt x="1018" y="857"/>
                    </a:lnTo>
                    <a:lnTo>
                      <a:pt x="1016" y="857"/>
                    </a:lnTo>
                    <a:lnTo>
                      <a:pt x="1012" y="857"/>
                    </a:lnTo>
                    <a:lnTo>
                      <a:pt x="1011" y="857"/>
                    </a:lnTo>
                    <a:lnTo>
                      <a:pt x="1010" y="857"/>
                    </a:lnTo>
                    <a:lnTo>
                      <a:pt x="1009" y="857"/>
                    </a:lnTo>
                    <a:lnTo>
                      <a:pt x="1008" y="857"/>
                    </a:lnTo>
                    <a:lnTo>
                      <a:pt x="1007" y="857"/>
                    </a:lnTo>
                    <a:lnTo>
                      <a:pt x="1005" y="857"/>
                    </a:lnTo>
                    <a:lnTo>
                      <a:pt x="1002" y="857"/>
                    </a:lnTo>
                    <a:lnTo>
                      <a:pt x="1000" y="857"/>
                    </a:lnTo>
                    <a:lnTo>
                      <a:pt x="999" y="857"/>
                    </a:lnTo>
                    <a:lnTo>
                      <a:pt x="998" y="857"/>
                    </a:lnTo>
                    <a:lnTo>
                      <a:pt x="995" y="857"/>
                    </a:lnTo>
                    <a:lnTo>
                      <a:pt x="993" y="857"/>
                    </a:lnTo>
                    <a:lnTo>
                      <a:pt x="992" y="857"/>
                    </a:lnTo>
                    <a:lnTo>
                      <a:pt x="990" y="857"/>
                    </a:lnTo>
                    <a:lnTo>
                      <a:pt x="988" y="857"/>
                    </a:lnTo>
                    <a:lnTo>
                      <a:pt x="986" y="857"/>
                    </a:lnTo>
                    <a:lnTo>
                      <a:pt x="982" y="857"/>
                    </a:lnTo>
                    <a:lnTo>
                      <a:pt x="979" y="857"/>
                    </a:lnTo>
                    <a:lnTo>
                      <a:pt x="978" y="857"/>
                    </a:lnTo>
                    <a:lnTo>
                      <a:pt x="977" y="857"/>
                    </a:lnTo>
                    <a:lnTo>
                      <a:pt x="977" y="856"/>
                    </a:lnTo>
                    <a:lnTo>
                      <a:pt x="975" y="855"/>
                    </a:lnTo>
                    <a:lnTo>
                      <a:pt x="974" y="855"/>
                    </a:lnTo>
                    <a:lnTo>
                      <a:pt x="973" y="854"/>
                    </a:lnTo>
                    <a:lnTo>
                      <a:pt x="971" y="854"/>
                    </a:lnTo>
                    <a:lnTo>
                      <a:pt x="970" y="854"/>
                    </a:lnTo>
                    <a:lnTo>
                      <a:pt x="969" y="854"/>
                    </a:lnTo>
                    <a:lnTo>
                      <a:pt x="969" y="855"/>
                    </a:lnTo>
                    <a:lnTo>
                      <a:pt x="968" y="855"/>
                    </a:lnTo>
                    <a:lnTo>
                      <a:pt x="966" y="856"/>
                    </a:lnTo>
                    <a:lnTo>
                      <a:pt x="966" y="857"/>
                    </a:lnTo>
                    <a:lnTo>
                      <a:pt x="965" y="857"/>
                    </a:lnTo>
                    <a:lnTo>
                      <a:pt x="964" y="857"/>
                    </a:lnTo>
                    <a:lnTo>
                      <a:pt x="960" y="857"/>
                    </a:lnTo>
                    <a:lnTo>
                      <a:pt x="957" y="857"/>
                    </a:lnTo>
                    <a:lnTo>
                      <a:pt x="956" y="857"/>
                    </a:lnTo>
                    <a:lnTo>
                      <a:pt x="955" y="857"/>
                    </a:lnTo>
                    <a:lnTo>
                      <a:pt x="951" y="857"/>
                    </a:lnTo>
                    <a:lnTo>
                      <a:pt x="949" y="857"/>
                    </a:lnTo>
                    <a:lnTo>
                      <a:pt x="948" y="857"/>
                    </a:lnTo>
                    <a:lnTo>
                      <a:pt x="944" y="857"/>
                    </a:lnTo>
                    <a:lnTo>
                      <a:pt x="941" y="857"/>
                    </a:lnTo>
                    <a:lnTo>
                      <a:pt x="934" y="857"/>
                    </a:lnTo>
                    <a:lnTo>
                      <a:pt x="931" y="857"/>
                    </a:lnTo>
                    <a:lnTo>
                      <a:pt x="926" y="857"/>
                    </a:lnTo>
                    <a:lnTo>
                      <a:pt x="925" y="857"/>
                    </a:lnTo>
                    <a:lnTo>
                      <a:pt x="923" y="857"/>
                    </a:lnTo>
                    <a:lnTo>
                      <a:pt x="922" y="857"/>
                    </a:lnTo>
                    <a:lnTo>
                      <a:pt x="919" y="857"/>
                    </a:lnTo>
                    <a:lnTo>
                      <a:pt x="918" y="857"/>
                    </a:lnTo>
                    <a:lnTo>
                      <a:pt x="916" y="857"/>
                    </a:lnTo>
                    <a:lnTo>
                      <a:pt x="909" y="857"/>
                    </a:lnTo>
                    <a:lnTo>
                      <a:pt x="908" y="857"/>
                    </a:lnTo>
                    <a:lnTo>
                      <a:pt x="905" y="857"/>
                    </a:lnTo>
                    <a:lnTo>
                      <a:pt x="904" y="857"/>
                    </a:lnTo>
                    <a:lnTo>
                      <a:pt x="901" y="857"/>
                    </a:lnTo>
                    <a:lnTo>
                      <a:pt x="899" y="857"/>
                    </a:lnTo>
                    <a:lnTo>
                      <a:pt x="897" y="857"/>
                    </a:lnTo>
                    <a:lnTo>
                      <a:pt x="892" y="857"/>
                    </a:lnTo>
                    <a:lnTo>
                      <a:pt x="889" y="857"/>
                    </a:lnTo>
                    <a:lnTo>
                      <a:pt x="888" y="857"/>
                    </a:lnTo>
                    <a:lnTo>
                      <a:pt x="887" y="857"/>
                    </a:lnTo>
                    <a:lnTo>
                      <a:pt x="884" y="857"/>
                    </a:lnTo>
                    <a:lnTo>
                      <a:pt x="883" y="857"/>
                    </a:lnTo>
                    <a:lnTo>
                      <a:pt x="880" y="857"/>
                    </a:lnTo>
                    <a:lnTo>
                      <a:pt x="879" y="857"/>
                    </a:lnTo>
                    <a:lnTo>
                      <a:pt x="876" y="857"/>
                    </a:lnTo>
                    <a:lnTo>
                      <a:pt x="872" y="857"/>
                    </a:lnTo>
                    <a:lnTo>
                      <a:pt x="871" y="858"/>
                    </a:lnTo>
                    <a:lnTo>
                      <a:pt x="870" y="858"/>
                    </a:lnTo>
                    <a:lnTo>
                      <a:pt x="869" y="858"/>
                    </a:lnTo>
                    <a:lnTo>
                      <a:pt x="867" y="858"/>
                    </a:lnTo>
                    <a:lnTo>
                      <a:pt x="865" y="858"/>
                    </a:lnTo>
                    <a:lnTo>
                      <a:pt x="864" y="858"/>
                    </a:lnTo>
                    <a:lnTo>
                      <a:pt x="863" y="858"/>
                    </a:lnTo>
                    <a:lnTo>
                      <a:pt x="860" y="858"/>
                    </a:lnTo>
                    <a:lnTo>
                      <a:pt x="858" y="858"/>
                    </a:lnTo>
                    <a:lnTo>
                      <a:pt x="857" y="858"/>
                    </a:lnTo>
                    <a:lnTo>
                      <a:pt x="856" y="858"/>
                    </a:lnTo>
                    <a:lnTo>
                      <a:pt x="854" y="858"/>
                    </a:lnTo>
                    <a:lnTo>
                      <a:pt x="852" y="858"/>
                    </a:lnTo>
                    <a:lnTo>
                      <a:pt x="846" y="858"/>
                    </a:lnTo>
                    <a:lnTo>
                      <a:pt x="844" y="858"/>
                    </a:lnTo>
                    <a:lnTo>
                      <a:pt x="841" y="858"/>
                    </a:lnTo>
                    <a:lnTo>
                      <a:pt x="838" y="858"/>
                    </a:lnTo>
                    <a:lnTo>
                      <a:pt x="836" y="858"/>
                    </a:lnTo>
                    <a:lnTo>
                      <a:pt x="834" y="858"/>
                    </a:lnTo>
                    <a:lnTo>
                      <a:pt x="832" y="858"/>
                    </a:lnTo>
                    <a:lnTo>
                      <a:pt x="831" y="858"/>
                    </a:lnTo>
                    <a:lnTo>
                      <a:pt x="830" y="858"/>
                    </a:lnTo>
                    <a:lnTo>
                      <a:pt x="828" y="858"/>
                    </a:lnTo>
                    <a:lnTo>
                      <a:pt x="824" y="858"/>
                    </a:lnTo>
                    <a:lnTo>
                      <a:pt x="819" y="858"/>
                    </a:lnTo>
                    <a:lnTo>
                      <a:pt x="817" y="858"/>
                    </a:lnTo>
                    <a:lnTo>
                      <a:pt x="814" y="858"/>
                    </a:lnTo>
                    <a:lnTo>
                      <a:pt x="813" y="858"/>
                    </a:lnTo>
                    <a:lnTo>
                      <a:pt x="812" y="858"/>
                    </a:lnTo>
                    <a:lnTo>
                      <a:pt x="811" y="858"/>
                    </a:lnTo>
                    <a:lnTo>
                      <a:pt x="809" y="858"/>
                    </a:lnTo>
                    <a:lnTo>
                      <a:pt x="805" y="858"/>
                    </a:lnTo>
                    <a:lnTo>
                      <a:pt x="802" y="858"/>
                    </a:lnTo>
                    <a:lnTo>
                      <a:pt x="801" y="858"/>
                    </a:lnTo>
                    <a:lnTo>
                      <a:pt x="800" y="858"/>
                    </a:lnTo>
                    <a:lnTo>
                      <a:pt x="798" y="858"/>
                    </a:lnTo>
                    <a:lnTo>
                      <a:pt x="796" y="858"/>
                    </a:lnTo>
                    <a:lnTo>
                      <a:pt x="794" y="858"/>
                    </a:lnTo>
                    <a:lnTo>
                      <a:pt x="793" y="858"/>
                    </a:lnTo>
                    <a:lnTo>
                      <a:pt x="791" y="858"/>
                    </a:lnTo>
                    <a:lnTo>
                      <a:pt x="789" y="858"/>
                    </a:lnTo>
                    <a:lnTo>
                      <a:pt x="788" y="858"/>
                    </a:lnTo>
                    <a:lnTo>
                      <a:pt x="786" y="858"/>
                    </a:lnTo>
                    <a:lnTo>
                      <a:pt x="785" y="858"/>
                    </a:lnTo>
                    <a:lnTo>
                      <a:pt x="784" y="858"/>
                    </a:lnTo>
                    <a:lnTo>
                      <a:pt x="781" y="858"/>
                    </a:lnTo>
                    <a:lnTo>
                      <a:pt x="780" y="858"/>
                    </a:lnTo>
                    <a:lnTo>
                      <a:pt x="775" y="858"/>
                    </a:lnTo>
                    <a:lnTo>
                      <a:pt x="772" y="858"/>
                    </a:lnTo>
                    <a:lnTo>
                      <a:pt x="767" y="858"/>
                    </a:lnTo>
                    <a:lnTo>
                      <a:pt x="761" y="858"/>
                    </a:lnTo>
                    <a:lnTo>
                      <a:pt x="758" y="858"/>
                    </a:lnTo>
                    <a:lnTo>
                      <a:pt x="755" y="858"/>
                    </a:lnTo>
                    <a:lnTo>
                      <a:pt x="754" y="858"/>
                    </a:lnTo>
                    <a:lnTo>
                      <a:pt x="753" y="858"/>
                    </a:lnTo>
                    <a:lnTo>
                      <a:pt x="752" y="858"/>
                    </a:lnTo>
                    <a:lnTo>
                      <a:pt x="749" y="858"/>
                    </a:lnTo>
                    <a:lnTo>
                      <a:pt x="746" y="858"/>
                    </a:lnTo>
                    <a:lnTo>
                      <a:pt x="745" y="858"/>
                    </a:lnTo>
                    <a:lnTo>
                      <a:pt x="744" y="858"/>
                    </a:lnTo>
                    <a:lnTo>
                      <a:pt x="743" y="858"/>
                    </a:lnTo>
                    <a:lnTo>
                      <a:pt x="742" y="858"/>
                    </a:lnTo>
                    <a:lnTo>
                      <a:pt x="741" y="858"/>
                    </a:lnTo>
                    <a:lnTo>
                      <a:pt x="740" y="858"/>
                    </a:lnTo>
                    <a:lnTo>
                      <a:pt x="740" y="859"/>
                    </a:lnTo>
                    <a:lnTo>
                      <a:pt x="740" y="860"/>
                    </a:lnTo>
                    <a:lnTo>
                      <a:pt x="740" y="862"/>
                    </a:lnTo>
                    <a:lnTo>
                      <a:pt x="740" y="863"/>
                    </a:lnTo>
                    <a:lnTo>
                      <a:pt x="740" y="865"/>
                    </a:lnTo>
                    <a:lnTo>
                      <a:pt x="740" y="867"/>
                    </a:lnTo>
                    <a:lnTo>
                      <a:pt x="740" y="870"/>
                    </a:lnTo>
                    <a:lnTo>
                      <a:pt x="740" y="871"/>
                    </a:lnTo>
                    <a:lnTo>
                      <a:pt x="740" y="872"/>
                    </a:lnTo>
                    <a:lnTo>
                      <a:pt x="741" y="872"/>
                    </a:lnTo>
                    <a:lnTo>
                      <a:pt x="741" y="873"/>
                    </a:lnTo>
                    <a:lnTo>
                      <a:pt x="741" y="875"/>
                    </a:lnTo>
                    <a:lnTo>
                      <a:pt x="741" y="877"/>
                    </a:lnTo>
                    <a:lnTo>
                      <a:pt x="741" y="883"/>
                    </a:lnTo>
                    <a:lnTo>
                      <a:pt x="741" y="884"/>
                    </a:lnTo>
                    <a:lnTo>
                      <a:pt x="740" y="884"/>
                    </a:lnTo>
                    <a:lnTo>
                      <a:pt x="740" y="895"/>
                    </a:lnTo>
                    <a:lnTo>
                      <a:pt x="740" y="897"/>
                    </a:lnTo>
                    <a:lnTo>
                      <a:pt x="740" y="900"/>
                    </a:lnTo>
                    <a:lnTo>
                      <a:pt x="740" y="901"/>
                    </a:lnTo>
                    <a:lnTo>
                      <a:pt x="740" y="902"/>
                    </a:lnTo>
                    <a:lnTo>
                      <a:pt x="740" y="904"/>
                    </a:lnTo>
                    <a:lnTo>
                      <a:pt x="740" y="907"/>
                    </a:lnTo>
                    <a:lnTo>
                      <a:pt x="740" y="910"/>
                    </a:lnTo>
                    <a:lnTo>
                      <a:pt x="741" y="910"/>
                    </a:lnTo>
                    <a:lnTo>
                      <a:pt x="741" y="914"/>
                    </a:lnTo>
                    <a:lnTo>
                      <a:pt x="741" y="916"/>
                    </a:lnTo>
                    <a:lnTo>
                      <a:pt x="741" y="917"/>
                    </a:lnTo>
                    <a:lnTo>
                      <a:pt x="741" y="918"/>
                    </a:lnTo>
                    <a:lnTo>
                      <a:pt x="741" y="919"/>
                    </a:lnTo>
                    <a:lnTo>
                      <a:pt x="741" y="922"/>
                    </a:lnTo>
                    <a:lnTo>
                      <a:pt x="741" y="923"/>
                    </a:lnTo>
                    <a:lnTo>
                      <a:pt x="741" y="924"/>
                    </a:lnTo>
                    <a:lnTo>
                      <a:pt x="741" y="925"/>
                    </a:lnTo>
                    <a:lnTo>
                      <a:pt x="741" y="926"/>
                    </a:lnTo>
                    <a:lnTo>
                      <a:pt x="741" y="927"/>
                    </a:lnTo>
                    <a:lnTo>
                      <a:pt x="741" y="929"/>
                    </a:lnTo>
                    <a:lnTo>
                      <a:pt x="741" y="930"/>
                    </a:lnTo>
                    <a:lnTo>
                      <a:pt x="741" y="931"/>
                    </a:lnTo>
                    <a:lnTo>
                      <a:pt x="741" y="932"/>
                    </a:lnTo>
                    <a:lnTo>
                      <a:pt x="741" y="933"/>
                    </a:lnTo>
                    <a:lnTo>
                      <a:pt x="741" y="934"/>
                    </a:lnTo>
                    <a:lnTo>
                      <a:pt x="741" y="937"/>
                    </a:lnTo>
                    <a:lnTo>
                      <a:pt x="742" y="937"/>
                    </a:lnTo>
                    <a:lnTo>
                      <a:pt x="741" y="937"/>
                    </a:lnTo>
                    <a:lnTo>
                      <a:pt x="740" y="937"/>
                    </a:lnTo>
                    <a:lnTo>
                      <a:pt x="737" y="937"/>
                    </a:lnTo>
                    <a:lnTo>
                      <a:pt x="735" y="937"/>
                    </a:lnTo>
                    <a:lnTo>
                      <a:pt x="732" y="937"/>
                    </a:lnTo>
                    <a:lnTo>
                      <a:pt x="729" y="937"/>
                    </a:lnTo>
                    <a:lnTo>
                      <a:pt x="728" y="937"/>
                    </a:lnTo>
                    <a:lnTo>
                      <a:pt x="727" y="937"/>
                    </a:lnTo>
                    <a:lnTo>
                      <a:pt x="726" y="937"/>
                    </a:lnTo>
                    <a:lnTo>
                      <a:pt x="718" y="937"/>
                    </a:lnTo>
                    <a:lnTo>
                      <a:pt x="706" y="937"/>
                    </a:lnTo>
                    <a:lnTo>
                      <a:pt x="703" y="937"/>
                    </a:lnTo>
                    <a:lnTo>
                      <a:pt x="693" y="937"/>
                    </a:lnTo>
                    <a:lnTo>
                      <a:pt x="691" y="937"/>
                    </a:lnTo>
                    <a:lnTo>
                      <a:pt x="685" y="937"/>
                    </a:lnTo>
                    <a:lnTo>
                      <a:pt x="677" y="937"/>
                    </a:lnTo>
                    <a:lnTo>
                      <a:pt x="673" y="937"/>
                    </a:lnTo>
                    <a:lnTo>
                      <a:pt x="664" y="937"/>
                    </a:lnTo>
                    <a:lnTo>
                      <a:pt x="655" y="937"/>
                    </a:lnTo>
                    <a:lnTo>
                      <a:pt x="651" y="937"/>
                    </a:lnTo>
                    <a:lnTo>
                      <a:pt x="628" y="937"/>
                    </a:lnTo>
                    <a:lnTo>
                      <a:pt x="623" y="937"/>
                    </a:lnTo>
                    <a:lnTo>
                      <a:pt x="620" y="937"/>
                    </a:lnTo>
                    <a:lnTo>
                      <a:pt x="613" y="937"/>
                    </a:lnTo>
                    <a:lnTo>
                      <a:pt x="608" y="937"/>
                    </a:lnTo>
                    <a:lnTo>
                      <a:pt x="605" y="937"/>
                    </a:lnTo>
                    <a:lnTo>
                      <a:pt x="594" y="937"/>
                    </a:lnTo>
                    <a:lnTo>
                      <a:pt x="581" y="937"/>
                    </a:lnTo>
                    <a:lnTo>
                      <a:pt x="578" y="937"/>
                    </a:lnTo>
                    <a:lnTo>
                      <a:pt x="574" y="937"/>
                    </a:lnTo>
                    <a:lnTo>
                      <a:pt x="572" y="937"/>
                    </a:lnTo>
                    <a:lnTo>
                      <a:pt x="563" y="937"/>
                    </a:lnTo>
                    <a:lnTo>
                      <a:pt x="558" y="937"/>
                    </a:lnTo>
                    <a:lnTo>
                      <a:pt x="553" y="937"/>
                    </a:lnTo>
                    <a:lnTo>
                      <a:pt x="552" y="937"/>
                    </a:lnTo>
                    <a:lnTo>
                      <a:pt x="550" y="937"/>
                    </a:lnTo>
                    <a:lnTo>
                      <a:pt x="548" y="937"/>
                    </a:lnTo>
                    <a:lnTo>
                      <a:pt x="542" y="938"/>
                    </a:lnTo>
                    <a:lnTo>
                      <a:pt x="526" y="938"/>
                    </a:lnTo>
                    <a:lnTo>
                      <a:pt x="508" y="938"/>
                    </a:lnTo>
                    <a:lnTo>
                      <a:pt x="507" y="938"/>
                    </a:lnTo>
                    <a:lnTo>
                      <a:pt x="501" y="938"/>
                    </a:lnTo>
                    <a:lnTo>
                      <a:pt x="500" y="938"/>
                    </a:lnTo>
                    <a:lnTo>
                      <a:pt x="501" y="937"/>
                    </a:lnTo>
                    <a:lnTo>
                      <a:pt x="500" y="935"/>
                    </a:lnTo>
                    <a:lnTo>
                      <a:pt x="499" y="935"/>
                    </a:lnTo>
                    <a:lnTo>
                      <a:pt x="496" y="932"/>
                    </a:lnTo>
                    <a:lnTo>
                      <a:pt x="494" y="930"/>
                    </a:lnTo>
                    <a:lnTo>
                      <a:pt x="493" y="927"/>
                    </a:lnTo>
                    <a:lnTo>
                      <a:pt x="492" y="926"/>
                    </a:lnTo>
                    <a:lnTo>
                      <a:pt x="487" y="921"/>
                    </a:lnTo>
                    <a:lnTo>
                      <a:pt x="486" y="919"/>
                    </a:lnTo>
                    <a:lnTo>
                      <a:pt x="486" y="918"/>
                    </a:lnTo>
                    <a:lnTo>
                      <a:pt x="484" y="917"/>
                    </a:lnTo>
                    <a:lnTo>
                      <a:pt x="479" y="912"/>
                    </a:lnTo>
                    <a:lnTo>
                      <a:pt x="478" y="910"/>
                    </a:lnTo>
                    <a:lnTo>
                      <a:pt x="477" y="909"/>
                    </a:lnTo>
                    <a:lnTo>
                      <a:pt x="476" y="909"/>
                    </a:lnTo>
                    <a:lnTo>
                      <a:pt x="475" y="908"/>
                    </a:lnTo>
                    <a:lnTo>
                      <a:pt x="474" y="906"/>
                    </a:lnTo>
                    <a:lnTo>
                      <a:pt x="473" y="905"/>
                    </a:lnTo>
                    <a:lnTo>
                      <a:pt x="472" y="904"/>
                    </a:lnTo>
                    <a:lnTo>
                      <a:pt x="468" y="899"/>
                    </a:lnTo>
                    <a:lnTo>
                      <a:pt x="465" y="896"/>
                    </a:lnTo>
                    <a:lnTo>
                      <a:pt x="463" y="893"/>
                    </a:lnTo>
                    <a:lnTo>
                      <a:pt x="461" y="892"/>
                    </a:lnTo>
                    <a:lnTo>
                      <a:pt x="459" y="889"/>
                    </a:lnTo>
                    <a:lnTo>
                      <a:pt x="456" y="885"/>
                    </a:lnTo>
                    <a:lnTo>
                      <a:pt x="448" y="875"/>
                    </a:lnTo>
                    <a:lnTo>
                      <a:pt x="447" y="874"/>
                    </a:lnTo>
                    <a:lnTo>
                      <a:pt x="446" y="873"/>
                    </a:lnTo>
                    <a:lnTo>
                      <a:pt x="434" y="862"/>
                    </a:lnTo>
                    <a:lnTo>
                      <a:pt x="434" y="859"/>
                    </a:lnTo>
                    <a:lnTo>
                      <a:pt x="433" y="859"/>
                    </a:lnTo>
                    <a:lnTo>
                      <a:pt x="423" y="847"/>
                    </a:lnTo>
                    <a:lnTo>
                      <a:pt x="422" y="846"/>
                    </a:lnTo>
                    <a:lnTo>
                      <a:pt x="417" y="841"/>
                    </a:lnTo>
                    <a:lnTo>
                      <a:pt x="412" y="833"/>
                    </a:lnTo>
                    <a:lnTo>
                      <a:pt x="410" y="833"/>
                    </a:lnTo>
                    <a:lnTo>
                      <a:pt x="410" y="832"/>
                    </a:lnTo>
                    <a:lnTo>
                      <a:pt x="408" y="829"/>
                    </a:lnTo>
                    <a:lnTo>
                      <a:pt x="400" y="821"/>
                    </a:lnTo>
                    <a:lnTo>
                      <a:pt x="397" y="816"/>
                    </a:lnTo>
                    <a:lnTo>
                      <a:pt x="396" y="814"/>
                    </a:lnTo>
                    <a:lnTo>
                      <a:pt x="390" y="808"/>
                    </a:lnTo>
                    <a:lnTo>
                      <a:pt x="388" y="806"/>
                    </a:lnTo>
                    <a:lnTo>
                      <a:pt x="387" y="804"/>
                    </a:lnTo>
                    <a:lnTo>
                      <a:pt x="386" y="803"/>
                    </a:lnTo>
                    <a:lnTo>
                      <a:pt x="384" y="803"/>
                    </a:lnTo>
                    <a:lnTo>
                      <a:pt x="384" y="801"/>
                    </a:lnTo>
                    <a:lnTo>
                      <a:pt x="383" y="800"/>
                    </a:lnTo>
                    <a:lnTo>
                      <a:pt x="382" y="799"/>
                    </a:lnTo>
                    <a:lnTo>
                      <a:pt x="382" y="798"/>
                    </a:lnTo>
                    <a:lnTo>
                      <a:pt x="381" y="798"/>
                    </a:lnTo>
                    <a:lnTo>
                      <a:pt x="380" y="796"/>
                    </a:lnTo>
                    <a:lnTo>
                      <a:pt x="379" y="796"/>
                    </a:lnTo>
                    <a:lnTo>
                      <a:pt x="379" y="795"/>
                    </a:lnTo>
                    <a:lnTo>
                      <a:pt x="378" y="795"/>
                    </a:lnTo>
                    <a:lnTo>
                      <a:pt x="372" y="795"/>
                    </a:lnTo>
                    <a:lnTo>
                      <a:pt x="372" y="793"/>
                    </a:lnTo>
                    <a:lnTo>
                      <a:pt x="372" y="791"/>
                    </a:lnTo>
                    <a:lnTo>
                      <a:pt x="372" y="789"/>
                    </a:lnTo>
                    <a:lnTo>
                      <a:pt x="372" y="788"/>
                    </a:lnTo>
                    <a:lnTo>
                      <a:pt x="372" y="787"/>
                    </a:lnTo>
                    <a:lnTo>
                      <a:pt x="371" y="787"/>
                    </a:lnTo>
                    <a:lnTo>
                      <a:pt x="370" y="784"/>
                    </a:lnTo>
                    <a:lnTo>
                      <a:pt x="367" y="782"/>
                    </a:lnTo>
                    <a:lnTo>
                      <a:pt x="366" y="781"/>
                    </a:lnTo>
                    <a:lnTo>
                      <a:pt x="366" y="780"/>
                    </a:lnTo>
                    <a:lnTo>
                      <a:pt x="364" y="778"/>
                    </a:lnTo>
                    <a:lnTo>
                      <a:pt x="361" y="774"/>
                    </a:lnTo>
                    <a:lnTo>
                      <a:pt x="360" y="773"/>
                    </a:lnTo>
                    <a:lnTo>
                      <a:pt x="360" y="772"/>
                    </a:lnTo>
                    <a:lnTo>
                      <a:pt x="358" y="772"/>
                    </a:lnTo>
                    <a:lnTo>
                      <a:pt x="356" y="770"/>
                    </a:lnTo>
                    <a:lnTo>
                      <a:pt x="352" y="763"/>
                    </a:lnTo>
                    <a:lnTo>
                      <a:pt x="351" y="762"/>
                    </a:lnTo>
                    <a:lnTo>
                      <a:pt x="349" y="762"/>
                    </a:lnTo>
                    <a:lnTo>
                      <a:pt x="347" y="762"/>
                    </a:lnTo>
                    <a:lnTo>
                      <a:pt x="346" y="762"/>
                    </a:lnTo>
                    <a:lnTo>
                      <a:pt x="346" y="763"/>
                    </a:lnTo>
                    <a:lnTo>
                      <a:pt x="346" y="764"/>
                    </a:lnTo>
                    <a:lnTo>
                      <a:pt x="345" y="764"/>
                    </a:lnTo>
                    <a:lnTo>
                      <a:pt x="345" y="765"/>
                    </a:lnTo>
                    <a:lnTo>
                      <a:pt x="344" y="766"/>
                    </a:lnTo>
                    <a:lnTo>
                      <a:pt x="344" y="767"/>
                    </a:lnTo>
                    <a:lnTo>
                      <a:pt x="343" y="767"/>
                    </a:lnTo>
                    <a:lnTo>
                      <a:pt x="343" y="768"/>
                    </a:lnTo>
                    <a:lnTo>
                      <a:pt x="341" y="768"/>
                    </a:lnTo>
                    <a:lnTo>
                      <a:pt x="341" y="770"/>
                    </a:lnTo>
                    <a:lnTo>
                      <a:pt x="340" y="770"/>
                    </a:lnTo>
                    <a:lnTo>
                      <a:pt x="339" y="770"/>
                    </a:lnTo>
                    <a:lnTo>
                      <a:pt x="338" y="771"/>
                    </a:lnTo>
                    <a:lnTo>
                      <a:pt x="337" y="771"/>
                    </a:lnTo>
                    <a:lnTo>
                      <a:pt x="336" y="771"/>
                    </a:lnTo>
                    <a:lnTo>
                      <a:pt x="335" y="771"/>
                    </a:lnTo>
                    <a:lnTo>
                      <a:pt x="334" y="771"/>
                    </a:lnTo>
                    <a:lnTo>
                      <a:pt x="332" y="771"/>
                    </a:lnTo>
                    <a:lnTo>
                      <a:pt x="332" y="772"/>
                    </a:lnTo>
                    <a:lnTo>
                      <a:pt x="331" y="772"/>
                    </a:lnTo>
                    <a:lnTo>
                      <a:pt x="330" y="772"/>
                    </a:lnTo>
                    <a:lnTo>
                      <a:pt x="329" y="772"/>
                    </a:lnTo>
                    <a:lnTo>
                      <a:pt x="328" y="773"/>
                    </a:lnTo>
                    <a:lnTo>
                      <a:pt x="328" y="772"/>
                    </a:lnTo>
                    <a:lnTo>
                      <a:pt x="327" y="772"/>
                    </a:lnTo>
                    <a:lnTo>
                      <a:pt x="326" y="772"/>
                    </a:lnTo>
                    <a:lnTo>
                      <a:pt x="325" y="772"/>
                    </a:lnTo>
                    <a:lnTo>
                      <a:pt x="323" y="771"/>
                    </a:lnTo>
                    <a:lnTo>
                      <a:pt x="322" y="771"/>
                    </a:lnTo>
                    <a:lnTo>
                      <a:pt x="321" y="771"/>
                    </a:lnTo>
                    <a:lnTo>
                      <a:pt x="320" y="771"/>
                    </a:lnTo>
                    <a:lnTo>
                      <a:pt x="319" y="771"/>
                    </a:lnTo>
                    <a:lnTo>
                      <a:pt x="317" y="771"/>
                    </a:lnTo>
                    <a:lnTo>
                      <a:pt x="313" y="772"/>
                    </a:lnTo>
                    <a:lnTo>
                      <a:pt x="311" y="771"/>
                    </a:lnTo>
                    <a:lnTo>
                      <a:pt x="310" y="771"/>
                    </a:lnTo>
                    <a:lnTo>
                      <a:pt x="309" y="771"/>
                    </a:lnTo>
                    <a:lnTo>
                      <a:pt x="309" y="772"/>
                    </a:lnTo>
                    <a:lnTo>
                      <a:pt x="308" y="772"/>
                    </a:lnTo>
                    <a:lnTo>
                      <a:pt x="304" y="773"/>
                    </a:lnTo>
                    <a:lnTo>
                      <a:pt x="302" y="773"/>
                    </a:lnTo>
                    <a:lnTo>
                      <a:pt x="297" y="774"/>
                    </a:lnTo>
                    <a:lnTo>
                      <a:pt x="295" y="775"/>
                    </a:lnTo>
                    <a:lnTo>
                      <a:pt x="294" y="775"/>
                    </a:lnTo>
                    <a:lnTo>
                      <a:pt x="292" y="774"/>
                    </a:lnTo>
                    <a:lnTo>
                      <a:pt x="291" y="774"/>
                    </a:lnTo>
                    <a:lnTo>
                      <a:pt x="289" y="774"/>
                    </a:lnTo>
                    <a:lnTo>
                      <a:pt x="286" y="774"/>
                    </a:lnTo>
                    <a:lnTo>
                      <a:pt x="285" y="774"/>
                    </a:lnTo>
                    <a:lnTo>
                      <a:pt x="282" y="774"/>
                    </a:lnTo>
                    <a:lnTo>
                      <a:pt x="278" y="775"/>
                    </a:lnTo>
                    <a:lnTo>
                      <a:pt x="276" y="776"/>
                    </a:lnTo>
                    <a:lnTo>
                      <a:pt x="272" y="778"/>
                    </a:lnTo>
                    <a:lnTo>
                      <a:pt x="270" y="779"/>
                    </a:lnTo>
                    <a:lnTo>
                      <a:pt x="269" y="779"/>
                    </a:lnTo>
                    <a:lnTo>
                      <a:pt x="268" y="779"/>
                    </a:lnTo>
                    <a:lnTo>
                      <a:pt x="267" y="779"/>
                    </a:lnTo>
                    <a:lnTo>
                      <a:pt x="266" y="779"/>
                    </a:lnTo>
                    <a:lnTo>
                      <a:pt x="263" y="778"/>
                    </a:lnTo>
                    <a:lnTo>
                      <a:pt x="262" y="778"/>
                    </a:lnTo>
                    <a:lnTo>
                      <a:pt x="261" y="778"/>
                    </a:lnTo>
                    <a:lnTo>
                      <a:pt x="258" y="775"/>
                    </a:lnTo>
                    <a:lnTo>
                      <a:pt x="254" y="773"/>
                    </a:lnTo>
                    <a:lnTo>
                      <a:pt x="253" y="773"/>
                    </a:lnTo>
                    <a:lnTo>
                      <a:pt x="250" y="772"/>
                    </a:lnTo>
                    <a:lnTo>
                      <a:pt x="246" y="772"/>
                    </a:lnTo>
                    <a:lnTo>
                      <a:pt x="245" y="772"/>
                    </a:lnTo>
                    <a:lnTo>
                      <a:pt x="244" y="772"/>
                    </a:lnTo>
                    <a:lnTo>
                      <a:pt x="243" y="773"/>
                    </a:lnTo>
                    <a:lnTo>
                      <a:pt x="241" y="774"/>
                    </a:lnTo>
                    <a:lnTo>
                      <a:pt x="240" y="775"/>
                    </a:lnTo>
                    <a:lnTo>
                      <a:pt x="240" y="776"/>
                    </a:lnTo>
                    <a:lnTo>
                      <a:pt x="240" y="778"/>
                    </a:lnTo>
                    <a:lnTo>
                      <a:pt x="239" y="778"/>
                    </a:lnTo>
                    <a:lnTo>
                      <a:pt x="226" y="780"/>
                    </a:lnTo>
                    <a:lnTo>
                      <a:pt x="219" y="776"/>
                    </a:lnTo>
                    <a:lnTo>
                      <a:pt x="198" y="770"/>
                    </a:lnTo>
                    <a:lnTo>
                      <a:pt x="170" y="766"/>
                    </a:lnTo>
                    <a:lnTo>
                      <a:pt x="168" y="766"/>
                    </a:lnTo>
                    <a:lnTo>
                      <a:pt x="167" y="766"/>
                    </a:lnTo>
                    <a:lnTo>
                      <a:pt x="162" y="764"/>
                    </a:lnTo>
                    <a:lnTo>
                      <a:pt x="160" y="764"/>
                    </a:lnTo>
                    <a:lnTo>
                      <a:pt x="157" y="763"/>
                    </a:lnTo>
                    <a:lnTo>
                      <a:pt x="155" y="763"/>
                    </a:lnTo>
                    <a:lnTo>
                      <a:pt x="154" y="763"/>
                    </a:lnTo>
                    <a:lnTo>
                      <a:pt x="151" y="763"/>
                    </a:lnTo>
                    <a:lnTo>
                      <a:pt x="141" y="759"/>
                    </a:lnTo>
                    <a:lnTo>
                      <a:pt x="140" y="759"/>
                    </a:lnTo>
                    <a:lnTo>
                      <a:pt x="131" y="756"/>
                    </a:lnTo>
                    <a:lnTo>
                      <a:pt x="127" y="755"/>
                    </a:lnTo>
                    <a:lnTo>
                      <a:pt x="115" y="753"/>
                    </a:lnTo>
                    <a:lnTo>
                      <a:pt x="112" y="751"/>
                    </a:lnTo>
                    <a:lnTo>
                      <a:pt x="111" y="751"/>
                    </a:lnTo>
                    <a:lnTo>
                      <a:pt x="95" y="755"/>
                    </a:lnTo>
                    <a:lnTo>
                      <a:pt x="93" y="756"/>
                    </a:lnTo>
                    <a:lnTo>
                      <a:pt x="90" y="757"/>
                    </a:lnTo>
                    <a:lnTo>
                      <a:pt x="84" y="759"/>
                    </a:lnTo>
                    <a:lnTo>
                      <a:pt x="79" y="763"/>
                    </a:lnTo>
                    <a:lnTo>
                      <a:pt x="75" y="766"/>
                    </a:lnTo>
                    <a:lnTo>
                      <a:pt x="71" y="770"/>
                    </a:lnTo>
                    <a:lnTo>
                      <a:pt x="71" y="771"/>
                    </a:lnTo>
                    <a:lnTo>
                      <a:pt x="70" y="772"/>
                    </a:lnTo>
                    <a:lnTo>
                      <a:pt x="64" y="776"/>
                    </a:lnTo>
                    <a:lnTo>
                      <a:pt x="59" y="780"/>
                    </a:lnTo>
                    <a:lnTo>
                      <a:pt x="52" y="781"/>
                    </a:lnTo>
                    <a:lnTo>
                      <a:pt x="51" y="781"/>
                    </a:lnTo>
                    <a:lnTo>
                      <a:pt x="46" y="781"/>
                    </a:lnTo>
                    <a:lnTo>
                      <a:pt x="41" y="782"/>
                    </a:lnTo>
                    <a:lnTo>
                      <a:pt x="39" y="782"/>
                    </a:lnTo>
                    <a:lnTo>
                      <a:pt x="38" y="782"/>
                    </a:lnTo>
                    <a:lnTo>
                      <a:pt x="37" y="782"/>
                    </a:lnTo>
                    <a:lnTo>
                      <a:pt x="34" y="784"/>
                    </a:lnTo>
                    <a:lnTo>
                      <a:pt x="26" y="788"/>
                    </a:lnTo>
                    <a:lnTo>
                      <a:pt x="15" y="796"/>
                    </a:lnTo>
                    <a:lnTo>
                      <a:pt x="13" y="796"/>
                    </a:lnTo>
                    <a:lnTo>
                      <a:pt x="12" y="796"/>
                    </a:lnTo>
                    <a:lnTo>
                      <a:pt x="13" y="795"/>
                    </a:lnTo>
                    <a:lnTo>
                      <a:pt x="16" y="791"/>
                    </a:lnTo>
                    <a:lnTo>
                      <a:pt x="16" y="790"/>
                    </a:lnTo>
                    <a:lnTo>
                      <a:pt x="17" y="790"/>
                    </a:lnTo>
                    <a:lnTo>
                      <a:pt x="17" y="789"/>
                    </a:lnTo>
                    <a:lnTo>
                      <a:pt x="18" y="788"/>
                    </a:lnTo>
                    <a:lnTo>
                      <a:pt x="18" y="782"/>
                    </a:lnTo>
                    <a:lnTo>
                      <a:pt x="15" y="782"/>
                    </a:lnTo>
                    <a:lnTo>
                      <a:pt x="13" y="782"/>
                    </a:lnTo>
                    <a:lnTo>
                      <a:pt x="13" y="781"/>
                    </a:lnTo>
                    <a:lnTo>
                      <a:pt x="13" y="780"/>
                    </a:lnTo>
                    <a:lnTo>
                      <a:pt x="13" y="778"/>
                    </a:lnTo>
                    <a:lnTo>
                      <a:pt x="13" y="775"/>
                    </a:lnTo>
                    <a:lnTo>
                      <a:pt x="13" y="774"/>
                    </a:lnTo>
                    <a:lnTo>
                      <a:pt x="13" y="773"/>
                    </a:lnTo>
                    <a:lnTo>
                      <a:pt x="13" y="772"/>
                    </a:lnTo>
                    <a:lnTo>
                      <a:pt x="13" y="771"/>
                    </a:lnTo>
                    <a:lnTo>
                      <a:pt x="13" y="768"/>
                    </a:lnTo>
                    <a:lnTo>
                      <a:pt x="13" y="767"/>
                    </a:lnTo>
                    <a:lnTo>
                      <a:pt x="13" y="766"/>
                    </a:lnTo>
                    <a:lnTo>
                      <a:pt x="13" y="764"/>
                    </a:lnTo>
                    <a:lnTo>
                      <a:pt x="13" y="763"/>
                    </a:lnTo>
                    <a:lnTo>
                      <a:pt x="13" y="762"/>
                    </a:lnTo>
                    <a:lnTo>
                      <a:pt x="13" y="760"/>
                    </a:lnTo>
                    <a:lnTo>
                      <a:pt x="13" y="758"/>
                    </a:lnTo>
                    <a:lnTo>
                      <a:pt x="13" y="757"/>
                    </a:lnTo>
                    <a:lnTo>
                      <a:pt x="13" y="756"/>
                    </a:lnTo>
                    <a:lnTo>
                      <a:pt x="13" y="755"/>
                    </a:lnTo>
                    <a:lnTo>
                      <a:pt x="13" y="753"/>
                    </a:lnTo>
                    <a:lnTo>
                      <a:pt x="13" y="751"/>
                    </a:lnTo>
                    <a:lnTo>
                      <a:pt x="13" y="750"/>
                    </a:lnTo>
                    <a:lnTo>
                      <a:pt x="13" y="749"/>
                    </a:lnTo>
                    <a:lnTo>
                      <a:pt x="13" y="748"/>
                    </a:lnTo>
                    <a:lnTo>
                      <a:pt x="13" y="746"/>
                    </a:lnTo>
                    <a:lnTo>
                      <a:pt x="13" y="745"/>
                    </a:lnTo>
                    <a:lnTo>
                      <a:pt x="13" y="743"/>
                    </a:lnTo>
                    <a:lnTo>
                      <a:pt x="13" y="742"/>
                    </a:lnTo>
                    <a:lnTo>
                      <a:pt x="13" y="740"/>
                    </a:lnTo>
                    <a:lnTo>
                      <a:pt x="13" y="739"/>
                    </a:lnTo>
                    <a:lnTo>
                      <a:pt x="13" y="738"/>
                    </a:lnTo>
                    <a:lnTo>
                      <a:pt x="13" y="737"/>
                    </a:lnTo>
                    <a:lnTo>
                      <a:pt x="13" y="735"/>
                    </a:lnTo>
                    <a:lnTo>
                      <a:pt x="13" y="734"/>
                    </a:lnTo>
                    <a:lnTo>
                      <a:pt x="13" y="733"/>
                    </a:lnTo>
                    <a:lnTo>
                      <a:pt x="13" y="732"/>
                    </a:lnTo>
                    <a:lnTo>
                      <a:pt x="13" y="731"/>
                    </a:lnTo>
                    <a:lnTo>
                      <a:pt x="13" y="730"/>
                    </a:lnTo>
                    <a:lnTo>
                      <a:pt x="13" y="729"/>
                    </a:lnTo>
                    <a:lnTo>
                      <a:pt x="13" y="728"/>
                    </a:lnTo>
                    <a:lnTo>
                      <a:pt x="13" y="726"/>
                    </a:lnTo>
                    <a:lnTo>
                      <a:pt x="13" y="725"/>
                    </a:lnTo>
                    <a:lnTo>
                      <a:pt x="12" y="724"/>
                    </a:lnTo>
                    <a:lnTo>
                      <a:pt x="12" y="723"/>
                    </a:lnTo>
                    <a:lnTo>
                      <a:pt x="12" y="722"/>
                    </a:lnTo>
                    <a:lnTo>
                      <a:pt x="12" y="716"/>
                    </a:lnTo>
                    <a:lnTo>
                      <a:pt x="12" y="714"/>
                    </a:lnTo>
                    <a:lnTo>
                      <a:pt x="12" y="711"/>
                    </a:lnTo>
                    <a:lnTo>
                      <a:pt x="12" y="704"/>
                    </a:lnTo>
                    <a:lnTo>
                      <a:pt x="12" y="690"/>
                    </a:lnTo>
                    <a:lnTo>
                      <a:pt x="12" y="687"/>
                    </a:lnTo>
                    <a:lnTo>
                      <a:pt x="12" y="678"/>
                    </a:lnTo>
                    <a:lnTo>
                      <a:pt x="12" y="671"/>
                    </a:lnTo>
                    <a:lnTo>
                      <a:pt x="12" y="662"/>
                    </a:lnTo>
                    <a:lnTo>
                      <a:pt x="12" y="661"/>
                    </a:lnTo>
                    <a:lnTo>
                      <a:pt x="12" y="658"/>
                    </a:lnTo>
                    <a:lnTo>
                      <a:pt x="12" y="651"/>
                    </a:lnTo>
                    <a:lnTo>
                      <a:pt x="12" y="645"/>
                    </a:lnTo>
                    <a:lnTo>
                      <a:pt x="12" y="639"/>
                    </a:lnTo>
                    <a:lnTo>
                      <a:pt x="12" y="636"/>
                    </a:lnTo>
                    <a:lnTo>
                      <a:pt x="12" y="632"/>
                    </a:lnTo>
                    <a:lnTo>
                      <a:pt x="12" y="631"/>
                    </a:lnTo>
                    <a:lnTo>
                      <a:pt x="12" y="630"/>
                    </a:lnTo>
                    <a:lnTo>
                      <a:pt x="12" y="629"/>
                    </a:lnTo>
                    <a:lnTo>
                      <a:pt x="12" y="625"/>
                    </a:lnTo>
                    <a:lnTo>
                      <a:pt x="12" y="623"/>
                    </a:lnTo>
                    <a:lnTo>
                      <a:pt x="12" y="621"/>
                    </a:lnTo>
                    <a:lnTo>
                      <a:pt x="12" y="620"/>
                    </a:lnTo>
                    <a:lnTo>
                      <a:pt x="12" y="619"/>
                    </a:lnTo>
                    <a:lnTo>
                      <a:pt x="12" y="613"/>
                    </a:lnTo>
                    <a:lnTo>
                      <a:pt x="12" y="612"/>
                    </a:lnTo>
                    <a:lnTo>
                      <a:pt x="12" y="611"/>
                    </a:lnTo>
                    <a:lnTo>
                      <a:pt x="12" y="609"/>
                    </a:lnTo>
                    <a:lnTo>
                      <a:pt x="12" y="608"/>
                    </a:lnTo>
                    <a:lnTo>
                      <a:pt x="12" y="607"/>
                    </a:lnTo>
                    <a:lnTo>
                      <a:pt x="12" y="606"/>
                    </a:lnTo>
                    <a:lnTo>
                      <a:pt x="12" y="604"/>
                    </a:lnTo>
                    <a:lnTo>
                      <a:pt x="12" y="600"/>
                    </a:lnTo>
                    <a:lnTo>
                      <a:pt x="12" y="599"/>
                    </a:lnTo>
                    <a:lnTo>
                      <a:pt x="12" y="598"/>
                    </a:lnTo>
                    <a:lnTo>
                      <a:pt x="12" y="597"/>
                    </a:lnTo>
                    <a:lnTo>
                      <a:pt x="12" y="591"/>
                    </a:lnTo>
                    <a:lnTo>
                      <a:pt x="12" y="589"/>
                    </a:lnTo>
                    <a:lnTo>
                      <a:pt x="12" y="588"/>
                    </a:lnTo>
                    <a:lnTo>
                      <a:pt x="12" y="587"/>
                    </a:lnTo>
                    <a:lnTo>
                      <a:pt x="12" y="583"/>
                    </a:lnTo>
                    <a:lnTo>
                      <a:pt x="12" y="579"/>
                    </a:lnTo>
                    <a:lnTo>
                      <a:pt x="12" y="578"/>
                    </a:lnTo>
                    <a:lnTo>
                      <a:pt x="12" y="574"/>
                    </a:lnTo>
                    <a:lnTo>
                      <a:pt x="12" y="573"/>
                    </a:lnTo>
                    <a:lnTo>
                      <a:pt x="10" y="573"/>
                    </a:lnTo>
                    <a:lnTo>
                      <a:pt x="8" y="573"/>
                    </a:lnTo>
                    <a:lnTo>
                      <a:pt x="7" y="573"/>
                    </a:lnTo>
                    <a:lnTo>
                      <a:pt x="1" y="573"/>
                    </a:lnTo>
                    <a:lnTo>
                      <a:pt x="0" y="573"/>
                    </a:lnTo>
                    <a:lnTo>
                      <a:pt x="0" y="572"/>
                    </a:lnTo>
                    <a:lnTo>
                      <a:pt x="0" y="564"/>
                    </a:lnTo>
                    <a:lnTo>
                      <a:pt x="0" y="561"/>
                    </a:lnTo>
                    <a:lnTo>
                      <a:pt x="0" y="558"/>
                    </a:lnTo>
                    <a:lnTo>
                      <a:pt x="0" y="554"/>
                    </a:lnTo>
                    <a:lnTo>
                      <a:pt x="0" y="550"/>
                    </a:lnTo>
                    <a:lnTo>
                      <a:pt x="0" y="549"/>
                    </a:lnTo>
                    <a:lnTo>
                      <a:pt x="0" y="548"/>
                    </a:lnTo>
                    <a:lnTo>
                      <a:pt x="0" y="547"/>
                    </a:lnTo>
                    <a:lnTo>
                      <a:pt x="0" y="546"/>
                    </a:lnTo>
                    <a:lnTo>
                      <a:pt x="0" y="541"/>
                    </a:lnTo>
                    <a:lnTo>
                      <a:pt x="0" y="540"/>
                    </a:lnTo>
                    <a:lnTo>
                      <a:pt x="0" y="539"/>
                    </a:lnTo>
                    <a:lnTo>
                      <a:pt x="0" y="538"/>
                    </a:lnTo>
                    <a:lnTo>
                      <a:pt x="0" y="533"/>
                    </a:lnTo>
                    <a:lnTo>
                      <a:pt x="0" y="532"/>
                    </a:lnTo>
                    <a:lnTo>
                      <a:pt x="0" y="531"/>
                    </a:lnTo>
                    <a:lnTo>
                      <a:pt x="0" y="528"/>
                    </a:lnTo>
                    <a:lnTo>
                      <a:pt x="0" y="525"/>
                    </a:lnTo>
                    <a:lnTo>
                      <a:pt x="0" y="523"/>
                    </a:lnTo>
                    <a:lnTo>
                      <a:pt x="0" y="519"/>
                    </a:lnTo>
                    <a:lnTo>
                      <a:pt x="0" y="512"/>
                    </a:lnTo>
                    <a:lnTo>
                      <a:pt x="0" y="505"/>
                    </a:lnTo>
                    <a:lnTo>
                      <a:pt x="0" y="499"/>
                    </a:lnTo>
                    <a:lnTo>
                      <a:pt x="0" y="496"/>
                    </a:lnTo>
                    <a:lnTo>
                      <a:pt x="0" y="494"/>
                    </a:lnTo>
                    <a:lnTo>
                      <a:pt x="0" y="488"/>
                    </a:lnTo>
                    <a:lnTo>
                      <a:pt x="0" y="486"/>
                    </a:lnTo>
                    <a:lnTo>
                      <a:pt x="0" y="483"/>
                    </a:lnTo>
                    <a:lnTo>
                      <a:pt x="0" y="477"/>
                    </a:lnTo>
                    <a:lnTo>
                      <a:pt x="0" y="472"/>
                    </a:lnTo>
                    <a:lnTo>
                      <a:pt x="0" y="471"/>
                    </a:lnTo>
                    <a:lnTo>
                      <a:pt x="0" y="470"/>
                    </a:lnTo>
                    <a:lnTo>
                      <a:pt x="0" y="461"/>
                    </a:lnTo>
                    <a:lnTo>
                      <a:pt x="0" y="455"/>
                    </a:lnTo>
                    <a:lnTo>
                      <a:pt x="0" y="450"/>
                    </a:lnTo>
                    <a:lnTo>
                      <a:pt x="0" y="446"/>
                    </a:lnTo>
                    <a:lnTo>
                      <a:pt x="0" y="445"/>
                    </a:lnTo>
                    <a:lnTo>
                      <a:pt x="0" y="444"/>
                    </a:lnTo>
                    <a:lnTo>
                      <a:pt x="0" y="427"/>
                    </a:lnTo>
                    <a:lnTo>
                      <a:pt x="0" y="419"/>
                    </a:lnTo>
                    <a:lnTo>
                      <a:pt x="0" y="417"/>
                    </a:lnTo>
                    <a:lnTo>
                      <a:pt x="0" y="413"/>
                    </a:lnTo>
                    <a:lnTo>
                      <a:pt x="0" y="411"/>
                    </a:lnTo>
                    <a:lnTo>
                      <a:pt x="0" y="408"/>
                    </a:lnTo>
                    <a:lnTo>
                      <a:pt x="0" y="405"/>
                    </a:lnTo>
                    <a:lnTo>
                      <a:pt x="0" y="400"/>
                    </a:lnTo>
                    <a:lnTo>
                      <a:pt x="0" y="399"/>
                    </a:lnTo>
                    <a:lnTo>
                      <a:pt x="1" y="398"/>
                    </a:lnTo>
                    <a:lnTo>
                      <a:pt x="2" y="396"/>
                    </a:lnTo>
                    <a:lnTo>
                      <a:pt x="2" y="394"/>
                    </a:lnTo>
                    <a:lnTo>
                      <a:pt x="3" y="393"/>
                    </a:lnTo>
                    <a:lnTo>
                      <a:pt x="3" y="391"/>
                    </a:lnTo>
                    <a:lnTo>
                      <a:pt x="4" y="390"/>
                    </a:lnTo>
                    <a:lnTo>
                      <a:pt x="6" y="387"/>
                    </a:lnTo>
                    <a:lnTo>
                      <a:pt x="7" y="386"/>
                    </a:lnTo>
                    <a:lnTo>
                      <a:pt x="8" y="383"/>
                    </a:lnTo>
                    <a:lnTo>
                      <a:pt x="9" y="380"/>
                    </a:lnTo>
                    <a:lnTo>
                      <a:pt x="10" y="378"/>
                    </a:lnTo>
                    <a:lnTo>
                      <a:pt x="11" y="375"/>
                    </a:lnTo>
                    <a:lnTo>
                      <a:pt x="12" y="374"/>
                    </a:lnTo>
                    <a:lnTo>
                      <a:pt x="13" y="373"/>
                    </a:lnTo>
                    <a:lnTo>
                      <a:pt x="15" y="371"/>
                    </a:lnTo>
                    <a:lnTo>
                      <a:pt x="16" y="371"/>
                    </a:lnTo>
                    <a:lnTo>
                      <a:pt x="16" y="370"/>
                    </a:lnTo>
                    <a:lnTo>
                      <a:pt x="16" y="369"/>
                    </a:lnTo>
                    <a:lnTo>
                      <a:pt x="16" y="368"/>
                    </a:lnTo>
                    <a:lnTo>
                      <a:pt x="16" y="366"/>
                    </a:lnTo>
                    <a:lnTo>
                      <a:pt x="16" y="361"/>
                    </a:lnTo>
                    <a:lnTo>
                      <a:pt x="16" y="360"/>
                    </a:lnTo>
                    <a:lnTo>
                      <a:pt x="17" y="358"/>
                    </a:lnTo>
                    <a:lnTo>
                      <a:pt x="17" y="357"/>
                    </a:lnTo>
                    <a:lnTo>
                      <a:pt x="17" y="356"/>
                    </a:lnTo>
                    <a:lnTo>
                      <a:pt x="18" y="356"/>
                    </a:lnTo>
                    <a:lnTo>
                      <a:pt x="18" y="354"/>
                    </a:lnTo>
                    <a:lnTo>
                      <a:pt x="19" y="354"/>
                    </a:lnTo>
                    <a:lnTo>
                      <a:pt x="19" y="353"/>
                    </a:lnTo>
                    <a:lnTo>
                      <a:pt x="19" y="352"/>
                    </a:lnTo>
                    <a:lnTo>
                      <a:pt x="18" y="350"/>
                    </a:lnTo>
                    <a:lnTo>
                      <a:pt x="18" y="349"/>
                    </a:lnTo>
                    <a:lnTo>
                      <a:pt x="18" y="348"/>
                    </a:lnTo>
                    <a:lnTo>
                      <a:pt x="17" y="345"/>
                    </a:lnTo>
                    <a:lnTo>
                      <a:pt x="17" y="344"/>
                    </a:lnTo>
                    <a:lnTo>
                      <a:pt x="17" y="343"/>
                    </a:lnTo>
                    <a:lnTo>
                      <a:pt x="17" y="341"/>
                    </a:lnTo>
                    <a:lnTo>
                      <a:pt x="17" y="340"/>
                    </a:lnTo>
                    <a:lnTo>
                      <a:pt x="18" y="337"/>
                    </a:lnTo>
                    <a:lnTo>
                      <a:pt x="18" y="336"/>
                    </a:lnTo>
                    <a:lnTo>
                      <a:pt x="17" y="335"/>
                    </a:lnTo>
                    <a:lnTo>
                      <a:pt x="16" y="333"/>
                    </a:lnTo>
                    <a:lnTo>
                      <a:pt x="16" y="332"/>
                    </a:lnTo>
                    <a:lnTo>
                      <a:pt x="16" y="331"/>
                    </a:lnTo>
                    <a:lnTo>
                      <a:pt x="16" y="330"/>
                    </a:lnTo>
                    <a:lnTo>
                      <a:pt x="17" y="328"/>
                    </a:lnTo>
                    <a:lnTo>
                      <a:pt x="18" y="328"/>
                    </a:lnTo>
                    <a:lnTo>
                      <a:pt x="18" y="327"/>
                    </a:lnTo>
                    <a:lnTo>
                      <a:pt x="18" y="325"/>
                    </a:lnTo>
                    <a:lnTo>
                      <a:pt x="18" y="323"/>
                    </a:lnTo>
                    <a:lnTo>
                      <a:pt x="18" y="322"/>
                    </a:lnTo>
                    <a:lnTo>
                      <a:pt x="17" y="320"/>
                    </a:lnTo>
                    <a:lnTo>
                      <a:pt x="17" y="319"/>
                    </a:lnTo>
                    <a:lnTo>
                      <a:pt x="17" y="318"/>
                    </a:lnTo>
                    <a:lnTo>
                      <a:pt x="18" y="318"/>
                    </a:lnTo>
                    <a:lnTo>
                      <a:pt x="19" y="316"/>
                    </a:lnTo>
                    <a:lnTo>
                      <a:pt x="20" y="316"/>
                    </a:lnTo>
                    <a:lnTo>
                      <a:pt x="21" y="316"/>
                    </a:lnTo>
                    <a:lnTo>
                      <a:pt x="21" y="315"/>
                    </a:lnTo>
                    <a:lnTo>
                      <a:pt x="23" y="315"/>
                    </a:lnTo>
                    <a:lnTo>
                      <a:pt x="23" y="314"/>
                    </a:lnTo>
                    <a:lnTo>
                      <a:pt x="25" y="314"/>
                    </a:lnTo>
                    <a:lnTo>
                      <a:pt x="27" y="314"/>
                    </a:lnTo>
                    <a:lnTo>
                      <a:pt x="29" y="314"/>
                    </a:lnTo>
                    <a:lnTo>
                      <a:pt x="29" y="313"/>
                    </a:lnTo>
                    <a:lnTo>
                      <a:pt x="30" y="313"/>
                    </a:lnTo>
                    <a:lnTo>
                      <a:pt x="32" y="313"/>
                    </a:lnTo>
                    <a:lnTo>
                      <a:pt x="34" y="313"/>
                    </a:lnTo>
                    <a:lnTo>
                      <a:pt x="35" y="313"/>
                    </a:lnTo>
                    <a:lnTo>
                      <a:pt x="36" y="313"/>
                    </a:lnTo>
                    <a:lnTo>
                      <a:pt x="37" y="313"/>
                    </a:lnTo>
                    <a:lnTo>
                      <a:pt x="38" y="313"/>
                    </a:lnTo>
                    <a:lnTo>
                      <a:pt x="39" y="313"/>
                    </a:lnTo>
                    <a:lnTo>
                      <a:pt x="41" y="313"/>
                    </a:lnTo>
                    <a:lnTo>
                      <a:pt x="42" y="313"/>
                    </a:lnTo>
                    <a:lnTo>
                      <a:pt x="44" y="313"/>
                    </a:lnTo>
                    <a:lnTo>
                      <a:pt x="47" y="313"/>
                    </a:lnTo>
                    <a:lnTo>
                      <a:pt x="49" y="313"/>
                    </a:lnTo>
                    <a:lnTo>
                      <a:pt x="50" y="313"/>
                    </a:lnTo>
                    <a:lnTo>
                      <a:pt x="51" y="313"/>
                    </a:lnTo>
                    <a:lnTo>
                      <a:pt x="52" y="313"/>
                    </a:lnTo>
                    <a:lnTo>
                      <a:pt x="53" y="313"/>
                    </a:lnTo>
                    <a:lnTo>
                      <a:pt x="61" y="313"/>
                    </a:lnTo>
                    <a:lnTo>
                      <a:pt x="64" y="313"/>
                    </a:lnTo>
                    <a:lnTo>
                      <a:pt x="65" y="313"/>
                    </a:lnTo>
                    <a:lnTo>
                      <a:pt x="70" y="313"/>
                    </a:lnTo>
                    <a:lnTo>
                      <a:pt x="71" y="313"/>
                    </a:lnTo>
                    <a:lnTo>
                      <a:pt x="76" y="313"/>
                    </a:lnTo>
                    <a:lnTo>
                      <a:pt x="77" y="313"/>
                    </a:lnTo>
                    <a:lnTo>
                      <a:pt x="78" y="313"/>
                    </a:lnTo>
                    <a:lnTo>
                      <a:pt x="80" y="313"/>
                    </a:lnTo>
                    <a:lnTo>
                      <a:pt x="81" y="313"/>
                    </a:lnTo>
                    <a:lnTo>
                      <a:pt x="84" y="313"/>
                    </a:lnTo>
                    <a:lnTo>
                      <a:pt x="85" y="313"/>
                    </a:lnTo>
                    <a:lnTo>
                      <a:pt x="86" y="313"/>
                    </a:lnTo>
                    <a:lnTo>
                      <a:pt x="87" y="313"/>
                    </a:lnTo>
                    <a:lnTo>
                      <a:pt x="88" y="313"/>
                    </a:lnTo>
                    <a:lnTo>
                      <a:pt x="89" y="313"/>
                    </a:lnTo>
                    <a:lnTo>
                      <a:pt x="90" y="313"/>
                    </a:lnTo>
                    <a:lnTo>
                      <a:pt x="92" y="313"/>
                    </a:lnTo>
                    <a:lnTo>
                      <a:pt x="93" y="313"/>
                    </a:lnTo>
                    <a:lnTo>
                      <a:pt x="95" y="313"/>
                    </a:lnTo>
                    <a:lnTo>
                      <a:pt x="97" y="313"/>
                    </a:lnTo>
                    <a:lnTo>
                      <a:pt x="98" y="313"/>
                    </a:lnTo>
                    <a:lnTo>
                      <a:pt x="99" y="313"/>
                    </a:lnTo>
                    <a:lnTo>
                      <a:pt x="101" y="313"/>
                    </a:lnTo>
                    <a:lnTo>
                      <a:pt x="103" y="313"/>
                    </a:lnTo>
                    <a:lnTo>
                      <a:pt x="104" y="313"/>
                    </a:lnTo>
                    <a:lnTo>
                      <a:pt x="105" y="313"/>
                    </a:lnTo>
                    <a:lnTo>
                      <a:pt x="106" y="313"/>
                    </a:lnTo>
                    <a:lnTo>
                      <a:pt x="108" y="314"/>
                    </a:lnTo>
                    <a:lnTo>
                      <a:pt x="111" y="314"/>
                    </a:lnTo>
                    <a:lnTo>
                      <a:pt x="113" y="314"/>
                    </a:lnTo>
                    <a:lnTo>
                      <a:pt x="115" y="314"/>
                    </a:lnTo>
                    <a:lnTo>
                      <a:pt x="118" y="314"/>
                    </a:lnTo>
                    <a:lnTo>
                      <a:pt x="120" y="314"/>
                    </a:lnTo>
                    <a:lnTo>
                      <a:pt x="122" y="314"/>
                    </a:lnTo>
                    <a:lnTo>
                      <a:pt x="123" y="314"/>
                    </a:lnTo>
                    <a:lnTo>
                      <a:pt x="127" y="314"/>
                    </a:lnTo>
                    <a:lnTo>
                      <a:pt x="129" y="314"/>
                    </a:lnTo>
                    <a:lnTo>
                      <a:pt x="131" y="314"/>
                    </a:lnTo>
                    <a:lnTo>
                      <a:pt x="132" y="314"/>
                    </a:lnTo>
                    <a:lnTo>
                      <a:pt x="133" y="314"/>
                    </a:lnTo>
                    <a:lnTo>
                      <a:pt x="139" y="314"/>
                    </a:lnTo>
                    <a:lnTo>
                      <a:pt x="140" y="314"/>
                    </a:lnTo>
                    <a:lnTo>
                      <a:pt x="149" y="314"/>
                    </a:lnTo>
                    <a:lnTo>
                      <a:pt x="151" y="314"/>
                    </a:lnTo>
                    <a:lnTo>
                      <a:pt x="155" y="314"/>
                    </a:lnTo>
                    <a:lnTo>
                      <a:pt x="157" y="314"/>
                    </a:lnTo>
                    <a:lnTo>
                      <a:pt x="162" y="314"/>
                    </a:lnTo>
                    <a:lnTo>
                      <a:pt x="165" y="314"/>
                    </a:lnTo>
                    <a:lnTo>
                      <a:pt x="167" y="314"/>
                    </a:lnTo>
                    <a:lnTo>
                      <a:pt x="171" y="314"/>
                    </a:lnTo>
                    <a:lnTo>
                      <a:pt x="172" y="314"/>
                    </a:lnTo>
                    <a:lnTo>
                      <a:pt x="175" y="314"/>
                    </a:lnTo>
                    <a:lnTo>
                      <a:pt x="177" y="314"/>
                    </a:lnTo>
                    <a:lnTo>
                      <a:pt x="179" y="314"/>
                    </a:lnTo>
                    <a:lnTo>
                      <a:pt x="180" y="314"/>
                    </a:lnTo>
                    <a:lnTo>
                      <a:pt x="181" y="314"/>
                    </a:lnTo>
                    <a:lnTo>
                      <a:pt x="182" y="314"/>
                    </a:lnTo>
                    <a:lnTo>
                      <a:pt x="183" y="314"/>
                    </a:lnTo>
                    <a:lnTo>
                      <a:pt x="187" y="314"/>
                    </a:lnTo>
                    <a:lnTo>
                      <a:pt x="189" y="314"/>
                    </a:lnTo>
                    <a:lnTo>
                      <a:pt x="190" y="314"/>
                    </a:lnTo>
                    <a:lnTo>
                      <a:pt x="191" y="314"/>
                    </a:lnTo>
                    <a:lnTo>
                      <a:pt x="193" y="314"/>
                    </a:lnTo>
                    <a:lnTo>
                      <a:pt x="194" y="314"/>
                    </a:lnTo>
                    <a:lnTo>
                      <a:pt x="197" y="314"/>
                    </a:lnTo>
                    <a:lnTo>
                      <a:pt x="198" y="314"/>
                    </a:lnTo>
                    <a:lnTo>
                      <a:pt x="199" y="314"/>
                    </a:lnTo>
                    <a:lnTo>
                      <a:pt x="200" y="314"/>
                    </a:lnTo>
                    <a:lnTo>
                      <a:pt x="201" y="314"/>
                    </a:lnTo>
                    <a:lnTo>
                      <a:pt x="202" y="314"/>
                    </a:lnTo>
                    <a:lnTo>
                      <a:pt x="206" y="314"/>
                    </a:lnTo>
                    <a:lnTo>
                      <a:pt x="208" y="314"/>
                    </a:lnTo>
                    <a:lnTo>
                      <a:pt x="209" y="314"/>
                    </a:lnTo>
                    <a:lnTo>
                      <a:pt x="210" y="314"/>
                    </a:lnTo>
                    <a:lnTo>
                      <a:pt x="211" y="314"/>
                    </a:lnTo>
                    <a:lnTo>
                      <a:pt x="213" y="314"/>
                    </a:lnTo>
                    <a:lnTo>
                      <a:pt x="214" y="314"/>
                    </a:lnTo>
                    <a:lnTo>
                      <a:pt x="216" y="314"/>
                    </a:lnTo>
                    <a:lnTo>
                      <a:pt x="218" y="314"/>
                    </a:lnTo>
                    <a:lnTo>
                      <a:pt x="219" y="314"/>
                    </a:lnTo>
                    <a:lnTo>
                      <a:pt x="222" y="314"/>
                    </a:lnTo>
                    <a:lnTo>
                      <a:pt x="223" y="314"/>
                    </a:lnTo>
                    <a:lnTo>
                      <a:pt x="224" y="314"/>
                    </a:lnTo>
                    <a:lnTo>
                      <a:pt x="225" y="314"/>
                    </a:lnTo>
                    <a:lnTo>
                      <a:pt x="226" y="314"/>
                    </a:lnTo>
                    <a:lnTo>
                      <a:pt x="227" y="314"/>
                    </a:lnTo>
                    <a:lnTo>
                      <a:pt x="228" y="314"/>
                    </a:lnTo>
                    <a:lnTo>
                      <a:pt x="229" y="314"/>
                    </a:lnTo>
                    <a:lnTo>
                      <a:pt x="229" y="307"/>
                    </a:lnTo>
                    <a:lnTo>
                      <a:pt x="233" y="307"/>
                    </a:lnTo>
                    <a:lnTo>
                      <a:pt x="233" y="306"/>
                    </a:lnTo>
                    <a:lnTo>
                      <a:pt x="232" y="305"/>
                    </a:lnTo>
                    <a:lnTo>
                      <a:pt x="232" y="304"/>
                    </a:lnTo>
                    <a:lnTo>
                      <a:pt x="232" y="303"/>
                    </a:lnTo>
                    <a:lnTo>
                      <a:pt x="232" y="302"/>
                    </a:lnTo>
                    <a:lnTo>
                      <a:pt x="231" y="302"/>
                    </a:lnTo>
                    <a:lnTo>
                      <a:pt x="231" y="299"/>
                    </a:lnTo>
                    <a:lnTo>
                      <a:pt x="231" y="298"/>
                    </a:lnTo>
                    <a:lnTo>
                      <a:pt x="229" y="298"/>
                    </a:lnTo>
                    <a:lnTo>
                      <a:pt x="229" y="297"/>
                    </a:lnTo>
                    <a:lnTo>
                      <a:pt x="229" y="296"/>
                    </a:lnTo>
                    <a:lnTo>
                      <a:pt x="229" y="295"/>
                    </a:lnTo>
                    <a:lnTo>
                      <a:pt x="228" y="294"/>
                    </a:lnTo>
                    <a:lnTo>
                      <a:pt x="228" y="293"/>
                    </a:lnTo>
                    <a:lnTo>
                      <a:pt x="228" y="291"/>
                    </a:lnTo>
                    <a:lnTo>
                      <a:pt x="228" y="290"/>
                    </a:lnTo>
                    <a:lnTo>
                      <a:pt x="228" y="289"/>
                    </a:lnTo>
                    <a:lnTo>
                      <a:pt x="228" y="288"/>
                    </a:lnTo>
                    <a:lnTo>
                      <a:pt x="229" y="286"/>
                    </a:lnTo>
                    <a:lnTo>
                      <a:pt x="229" y="283"/>
                    </a:lnTo>
                    <a:lnTo>
                      <a:pt x="229" y="282"/>
                    </a:lnTo>
                    <a:lnTo>
                      <a:pt x="229" y="281"/>
                    </a:lnTo>
                    <a:lnTo>
                      <a:pt x="229" y="279"/>
                    </a:lnTo>
                    <a:lnTo>
                      <a:pt x="229" y="278"/>
                    </a:lnTo>
                    <a:lnTo>
                      <a:pt x="228" y="277"/>
                    </a:lnTo>
                    <a:lnTo>
                      <a:pt x="228" y="276"/>
                    </a:lnTo>
                    <a:lnTo>
                      <a:pt x="228" y="274"/>
                    </a:lnTo>
                    <a:lnTo>
                      <a:pt x="229" y="273"/>
                    </a:lnTo>
                    <a:lnTo>
                      <a:pt x="229" y="272"/>
                    </a:lnTo>
                    <a:lnTo>
                      <a:pt x="231" y="271"/>
                    </a:lnTo>
                    <a:lnTo>
                      <a:pt x="231" y="270"/>
                    </a:lnTo>
                    <a:lnTo>
                      <a:pt x="232" y="269"/>
                    </a:lnTo>
                    <a:lnTo>
                      <a:pt x="232" y="268"/>
                    </a:lnTo>
                    <a:lnTo>
                      <a:pt x="232" y="266"/>
                    </a:lnTo>
                    <a:lnTo>
                      <a:pt x="233" y="265"/>
                    </a:lnTo>
                    <a:lnTo>
                      <a:pt x="234" y="264"/>
                    </a:lnTo>
                    <a:lnTo>
                      <a:pt x="234" y="263"/>
                    </a:lnTo>
                    <a:lnTo>
                      <a:pt x="235" y="263"/>
                    </a:lnTo>
                    <a:lnTo>
                      <a:pt x="235" y="262"/>
                    </a:lnTo>
                    <a:lnTo>
                      <a:pt x="236" y="262"/>
                    </a:lnTo>
                    <a:lnTo>
                      <a:pt x="237" y="262"/>
                    </a:lnTo>
                    <a:lnTo>
                      <a:pt x="239" y="262"/>
                    </a:lnTo>
                    <a:lnTo>
                      <a:pt x="240" y="262"/>
                    </a:lnTo>
                    <a:lnTo>
                      <a:pt x="241" y="262"/>
                    </a:lnTo>
                    <a:lnTo>
                      <a:pt x="241" y="264"/>
                    </a:lnTo>
                    <a:lnTo>
                      <a:pt x="242" y="264"/>
                    </a:lnTo>
                    <a:lnTo>
                      <a:pt x="243" y="264"/>
                    </a:lnTo>
                    <a:lnTo>
                      <a:pt x="244" y="264"/>
                    </a:lnTo>
                    <a:lnTo>
                      <a:pt x="245" y="264"/>
                    </a:lnTo>
                    <a:lnTo>
                      <a:pt x="245" y="263"/>
                    </a:lnTo>
                    <a:lnTo>
                      <a:pt x="244" y="263"/>
                    </a:lnTo>
                    <a:lnTo>
                      <a:pt x="244" y="262"/>
                    </a:lnTo>
                    <a:lnTo>
                      <a:pt x="245" y="262"/>
                    </a:lnTo>
                    <a:lnTo>
                      <a:pt x="245" y="263"/>
                    </a:lnTo>
                    <a:lnTo>
                      <a:pt x="248" y="263"/>
                    </a:lnTo>
                    <a:lnTo>
                      <a:pt x="249" y="263"/>
                    </a:lnTo>
                    <a:lnTo>
                      <a:pt x="250" y="263"/>
                    </a:lnTo>
                    <a:lnTo>
                      <a:pt x="251" y="263"/>
                    </a:lnTo>
                    <a:lnTo>
                      <a:pt x="252" y="263"/>
                    </a:lnTo>
                    <a:lnTo>
                      <a:pt x="253" y="263"/>
                    </a:lnTo>
                    <a:lnTo>
                      <a:pt x="256" y="263"/>
                    </a:lnTo>
                    <a:lnTo>
                      <a:pt x="261" y="263"/>
                    </a:lnTo>
                    <a:lnTo>
                      <a:pt x="263" y="263"/>
                    </a:lnTo>
                    <a:lnTo>
                      <a:pt x="265" y="263"/>
                    </a:lnTo>
                    <a:lnTo>
                      <a:pt x="266" y="263"/>
                    </a:lnTo>
                    <a:lnTo>
                      <a:pt x="267" y="263"/>
                    </a:lnTo>
                    <a:lnTo>
                      <a:pt x="268" y="263"/>
                    </a:lnTo>
                    <a:lnTo>
                      <a:pt x="270" y="263"/>
                    </a:lnTo>
                    <a:lnTo>
                      <a:pt x="276" y="263"/>
                    </a:lnTo>
                    <a:lnTo>
                      <a:pt x="283" y="263"/>
                    </a:lnTo>
                    <a:lnTo>
                      <a:pt x="284" y="263"/>
                    </a:lnTo>
                    <a:lnTo>
                      <a:pt x="286" y="263"/>
                    </a:lnTo>
                    <a:lnTo>
                      <a:pt x="287" y="263"/>
                    </a:lnTo>
                    <a:lnTo>
                      <a:pt x="288" y="263"/>
                    </a:lnTo>
                    <a:lnTo>
                      <a:pt x="289" y="263"/>
                    </a:lnTo>
                    <a:lnTo>
                      <a:pt x="291" y="263"/>
                    </a:lnTo>
                    <a:lnTo>
                      <a:pt x="292" y="263"/>
                    </a:lnTo>
                    <a:lnTo>
                      <a:pt x="293" y="263"/>
                    </a:lnTo>
                    <a:lnTo>
                      <a:pt x="294" y="263"/>
                    </a:lnTo>
                    <a:lnTo>
                      <a:pt x="294" y="264"/>
                    </a:lnTo>
                    <a:lnTo>
                      <a:pt x="294" y="272"/>
                    </a:lnTo>
                    <a:lnTo>
                      <a:pt x="294" y="274"/>
                    </a:lnTo>
                    <a:lnTo>
                      <a:pt x="294" y="276"/>
                    </a:lnTo>
                    <a:lnTo>
                      <a:pt x="294" y="279"/>
                    </a:lnTo>
                    <a:lnTo>
                      <a:pt x="294" y="289"/>
                    </a:lnTo>
                    <a:lnTo>
                      <a:pt x="295" y="289"/>
                    </a:lnTo>
                    <a:lnTo>
                      <a:pt x="296" y="289"/>
                    </a:lnTo>
                    <a:lnTo>
                      <a:pt x="297" y="289"/>
                    </a:lnTo>
                    <a:lnTo>
                      <a:pt x="298" y="289"/>
                    </a:lnTo>
                    <a:lnTo>
                      <a:pt x="301" y="289"/>
                    </a:lnTo>
                    <a:lnTo>
                      <a:pt x="302" y="289"/>
                    </a:lnTo>
                    <a:lnTo>
                      <a:pt x="303" y="289"/>
                    </a:lnTo>
                    <a:lnTo>
                      <a:pt x="304" y="289"/>
                    </a:lnTo>
                    <a:lnTo>
                      <a:pt x="305" y="289"/>
                    </a:lnTo>
                    <a:lnTo>
                      <a:pt x="306" y="289"/>
                    </a:lnTo>
                    <a:lnTo>
                      <a:pt x="309" y="289"/>
                    </a:lnTo>
                    <a:lnTo>
                      <a:pt x="310" y="289"/>
                    </a:lnTo>
                    <a:lnTo>
                      <a:pt x="311" y="289"/>
                    </a:lnTo>
                    <a:lnTo>
                      <a:pt x="313" y="289"/>
                    </a:lnTo>
                    <a:lnTo>
                      <a:pt x="314" y="289"/>
                    </a:lnTo>
                    <a:lnTo>
                      <a:pt x="315" y="289"/>
                    </a:lnTo>
                    <a:lnTo>
                      <a:pt x="318" y="289"/>
                    </a:lnTo>
                    <a:lnTo>
                      <a:pt x="320" y="289"/>
                    </a:lnTo>
                    <a:lnTo>
                      <a:pt x="320" y="290"/>
                    </a:lnTo>
                    <a:lnTo>
                      <a:pt x="320" y="291"/>
                    </a:lnTo>
                    <a:lnTo>
                      <a:pt x="320" y="293"/>
                    </a:lnTo>
                    <a:lnTo>
                      <a:pt x="320" y="294"/>
                    </a:lnTo>
                    <a:lnTo>
                      <a:pt x="320" y="296"/>
                    </a:lnTo>
                    <a:lnTo>
                      <a:pt x="320" y="297"/>
                    </a:lnTo>
                    <a:lnTo>
                      <a:pt x="320" y="298"/>
                    </a:lnTo>
                    <a:lnTo>
                      <a:pt x="320" y="302"/>
                    </a:lnTo>
                    <a:lnTo>
                      <a:pt x="320" y="305"/>
                    </a:lnTo>
                    <a:lnTo>
                      <a:pt x="320" y="306"/>
                    </a:lnTo>
                    <a:lnTo>
                      <a:pt x="320" y="307"/>
                    </a:lnTo>
                    <a:lnTo>
                      <a:pt x="320" y="308"/>
                    </a:lnTo>
                    <a:lnTo>
                      <a:pt x="321" y="308"/>
                    </a:lnTo>
                    <a:lnTo>
                      <a:pt x="321" y="310"/>
                    </a:lnTo>
                    <a:lnTo>
                      <a:pt x="322" y="311"/>
                    </a:lnTo>
                    <a:lnTo>
                      <a:pt x="322" y="312"/>
                    </a:lnTo>
                    <a:lnTo>
                      <a:pt x="323" y="312"/>
                    </a:lnTo>
                    <a:lnTo>
                      <a:pt x="323" y="313"/>
                    </a:lnTo>
                    <a:lnTo>
                      <a:pt x="323" y="315"/>
                    </a:lnTo>
                    <a:lnTo>
                      <a:pt x="326" y="315"/>
                    </a:lnTo>
                    <a:lnTo>
                      <a:pt x="328" y="315"/>
                    </a:lnTo>
                    <a:lnTo>
                      <a:pt x="329" y="315"/>
                    </a:lnTo>
                    <a:lnTo>
                      <a:pt x="332" y="315"/>
                    </a:lnTo>
                    <a:lnTo>
                      <a:pt x="335" y="315"/>
                    </a:lnTo>
                    <a:lnTo>
                      <a:pt x="337" y="315"/>
                    </a:lnTo>
                    <a:lnTo>
                      <a:pt x="338" y="315"/>
                    </a:lnTo>
                    <a:lnTo>
                      <a:pt x="339" y="315"/>
                    </a:lnTo>
                    <a:lnTo>
                      <a:pt x="340" y="315"/>
                    </a:lnTo>
                    <a:lnTo>
                      <a:pt x="341" y="315"/>
                    </a:lnTo>
                    <a:lnTo>
                      <a:pt x="343" y="315"/>
                    </a:lnTo>
                    <a:lnTo>
                      <a:pt x="344" y="315"/>
                    </a:lnTo>
                    <a:lnTo>
                      <a:pt x="345" y="315"/>
                    </a:lnTo>
                    <a:lnTo>
                      <a:pt x="346" y="315"/>
                    </a:lnTo>
                    <a:lnTo>
                      <a:pt x="347" y="315"/>
                    </a:lnTo>
                    <a:lnTo>
                      <a:pt x="349" y="315"/>
                    </a:lnTo>
                    <a:lnTo>
                      <a:pt x="352" y="315"/>
                    </a:lnTo>
                    <a:lnTo>
                      <a:pt x="358" y="315"/>
                    </a:lnTo>
                    <a:lnTo>
                      <a:pt x="365" y="315"/>
                    </a:lnTo>
                    <a:lnTo>
                      <a:pt x="371" y="315"/>
                    </a:lnTo>
                    <a:lnTo>
                      <a:pt x="371" y="314"/>
                    </a:lnTo>
                    <a:lnTo>
                      <a:pt x="372" y="314"/>
                    </a:lnTo>
                    <a:lnTo>
                      <a:pt x="374" y="314"/>
                    </a:lnTo>
                    <a:lnTo>
                      <a:pt x="378" y="314"/>
                    </a:lnTo>
                    <a:lnTo>
                      <a:pt x="379" y="314"/>
                    </a:lnTo>
                    <a:lnTo>
                      <a:pt x="380" y="314"/>
                    </a:lnTo>
                    <a:lnTo>
                      <a:pt x="381" y="314"/>
                    </a:lnTo>
                    <a:lnTo>
                      <a:pt x="383" y="314"/>
                    </a:lnTo>
                    <a:lnTo>
                      <a:pt x="384" y="314"/>
                    </a:lnTo>
                    <a:lnTo>
                      <a:pt x="387" y="314"/>
                    </a:lnTo>
                    <a:lnTo>
                      <a:pt x="388" y="314"/>
                    </a:lnTo>
                    <a:lnTo>
                      <a:pt x="391" y="314"/>
                    </a:lnTo>
                    <a:lnTo>
                      <a:pt x="392" y="314"/>
                    </a:lnTo>
                    <a:lnTo>
                      <a:pt x="394" y="314"/>
                    </a:lnTo>
                    <a:lnTo>
                      <a:pt x="395" y="314"/>
                    </a:lnTo>
                    <a:lnTo>
                      <a:pt x="397" y="314"/>
                    </a:lnTo>
                    <a:lnTo>
                      <a:pt x="399" y="314"/>
                    </a:lnTo>
                    <a:lnTo>
                      <a:pt x="400" y="314"/>
                    </a:lnTo>
                    <a:lnTo>
                      <a:pt x="401" y="314"/>
                    </a:lnTo>
                    <a:lnTo>
                      <a:pt x="405" y="314"/>
                    </a:lnTo>
                    <a:lnTo>
                      <a:pt x="408" y="314"/>
                    </a:lnTo>
                    <a:lnTo>
                      <a:pt x="409" y="314"/>
                    </a:lnTo>
                    <a:lnTo>
                      <a:pt x="410" y="314"/>
                    </a:lnTo>
                    <a:lnTo>
                      <a:pt x="413" y="314"/>
                    </a:lnTo>
                    <a:lnTo>
                      <a:pt x="415" y="314"/>
                    </a:lnTo>
                    <a:lnTo>
                      <a:pt x="420" y="314"/>
                    </a:lnTo>
                    <a:lnTo>
                      <a:pt x="422" y="314"/>
                    </a:lnTo>
                    <a:lnTo>
                      <a:pt x="423" y="314"/>
                    </a:lnTo>
                    <a:lnTo>
                      <a:pt x="424" y="314"/>
                    </a:lnTo>
                    <a:lnTo>
                      <a:pt x="425" y="314"/>
                    </a:lnTo>
                    <a:lnTo>
                      <a:pt x="426" y="314"/>
                    </a:lnTo>
                    <a:lnTo>
                      <a:pt x="427" y="314"/>
                    </a:lnTo>
                    <a:lnTo>
                      <a:pt x="429" y="313"/>
                    </a:lnTo>
                    <a:lnTo>
                      <a:pt x="430" y="313"/>
                    </a:lnTo>
                    <a:lnTo>
                      <a:pt x="433" y="313"/>
                    </a:lnTo>
                    <a:lnTo>
                      <a:pt x="434" y="313"/>
                    </a:lnTo>
                    <a:lnTo>
                      <a:pt x="436" y="313"/>
                    </a:lnTo>
                    <a:lnTo>
                      <a:pt x="441" y="313"/>
                    </a:lnTo>
                    <a:lnTo>
                      <a:pt x="447" y="313"/>
                    </a:lnTo>
                    <a:lnTo>
                      <a:pt x="448" y="313"/>
                    </a:lnTo>
                    <a:lnTo>
                      <a:pt x="448" y="308"/>
                    </a:lnTo>
                    <a:lnTo>
                      <a:pt x="448" y="306"/>
                    </a:lnTo>
                    <a:lnTo>
                      <a:pt x="448" y="302"/>
                    </a:lnTo>
                    <a:lnTo>
                      <a:pt x="448" y="298"/>
                    </a:lnTo>
                    <a:lnTo>
                      <a:pt x="448" y="296"/>
                    </a:lnTo>
                    <a:lnTo>
                      <a:pt x="448" y="291"/>
                    </a:lnTo>
                    <a:lnTo>
                      <a:pt x="448" y="286"/>
                    </a:lnTo>
                    <a:lnTo>
                      <a:pt x="448" y="282"/>
                    </a:lnTo>
                    <a:lnTo>
                      <a:pt x="448" y="280"/>
                    </a:lnTo>
                    <a:lnTo>
                      <a:pt x="448" y="278"/>
                    </a:lnTo>
                    <a:lnTo>
                      <a:pt x="448" y="277"/>
                    </a:lnTo>
                    <a:lnTo>
                      <a:pt x="448" y="276"/>
                    </a:lnTo>
                    <a:lnTo>
                      <a:pt x="449" y="276"/>
                    </a:lnTo>
                    <a:lnTo>
                      <a:pt x="449" y="274"/>
                    </a:lnTo>
                    <a:lnTo>
                      <a:pt x="449" y="273"/>
                    </a:lnTo>
                    <a:lnTo>
                      <a:pt x="451" y="273"/>
                    </a:lnTo>
                    <a:lnTo>
                      <a:pt x="453" y="273"/>
                    </a:lnTo>
                    <a:lnTo>
                      <a:pt x="455" y="273"/>
                    </a:lnTo>
                    <a:lnTo>
                      <a:pt x="455" y="272"/>
                    </a:lnTo>
                    <a:lnTo>
                      <a:pt x="455" y="271"/>
                    </a:lnTo>
                    <a:lnTo>
                      <a:pt x="456" y="271"/>
                    </a:lnTo>
                    <a:lnTo>
                      <a:pt x="456" y="272"/>
                    </a:lnTo>
                    <a:lnTo>
                      <a:pt x="458" y="272"/>
                    </a:lnTo>
                    <a:lnTo>
                      <a:pt x="460" y="272"/>
                    </a:lnTo>
                    <a:lnTo>
                      <a:pt x="460" y="273"/>
                    </a:lnTo>
                    <a:lnTo>
                      <a:pt x="460" y="274"/>
                    </a:lnTo>
                    <a:lnTo>
                      <a:pt x="461" y="274"/>
                    </a:lnTo>
                    <a:lnTo>
                      <a:pt x="463" y="274"/>
                    </a:lnTo>
                    <a:lnTo>
                      <a:pt x="463" y="273"/>
                    </a:lnTo>
                    <a:lnTo>
                      <a:pt x="464" y="273"/>
                    </a:lnTo>
                    <a:lnTo>
                      <a:pt x="465" y="273"/>
                    </a:lnTo>
                    <a:lnTo>
                      <a:pt x="466" y="273"/>
                    </a:lnTo>
                    <a:lnTo>
                      <a:pt x="466" y="272"/>
                    </a:lnTo>
                    <a:lnTo>
                      <a:pt x="468" y="272"/>
                    </a:lnTo>
                    <a:lnTo>
                      <a:pt x="470" y="272"/>
                    </a:lnTo>
                    <a:lnTo>
                      <a:pt x="473" y="272"/>
                    </a:lnTo>
                    <a:lnTo>
                      <a:pt x="473" y="271"/>
                    </a:lnTo>
                    <a:lnTo>
                      <a:pt x="473" y="270"/>
                    </a:lnTo>
                    <a:lnTo>
                      <a:pt x="473" y="269"/>
                    </a:lnTo>
                    <a:lnTo>
                      <a:pt x="473" y="266"/>
                    </a:lnTo>
                    <a:lnTo>
                      <a:pt x="473" y="265"/>
                    </a:lnTo>
                    <a:lnTo>
                      <a:pt x="473" y="264"/>
                    </a:lnTo>
                    <a:lnTo>
                      <a:pt x="473" y="262"/>
                    </a:lnTo>
                    <a:lnTo>
                      <a:pt x="473" y="261"/>
                    </a:lnTo>
                    <a:lnTo>
                      <a:pt x="473" y="260"/>
                    </a:lnTo>
                    <a:lnTo>
                      <a:pt x="474" y="260"/>
                    </a:lnTo>
                    <a:lnTo>
                      <a:pt x="474" y="258"/>
                    </a:lnTo>
                    <a:lnTo>
                      <a:pt x="474" y="257"/>
                    </a:lnTo>
                    <a:lnTo>
                      <a:pt x="474" y="255"/>
                    </a:lnTo>
                    <a:lnTo>
                      <a:pt x="474" y="254"/>
                    </a:lnTo>
                    <a:lnTo>
                      <a:pt x="474" y="253"/>
                    </a:lnTo>
                    <a:lnTo>
                      <a:pt x="474" y="251"/>
                    </a:lnTo>
                    <a:lnTo>
                      <a:pt x="474" y="249"/>
                    </a:lnTo>
                    <a:lnTo>
                      <a:pt x="474" y="248"/>
                    </a:lnTo>
                    <a:lnTo>
                      <a:pt x="474" y="246"/>
                    </a:lnTo>
                    <a:lnTo>
                      <a:pt x="473" y="246"/>
                    </a:lnTo>
                    <a:lnTo>
                      <a:pt x="472" y="245"/>
                    </a:lnTo>
                    <a:lnTo>
                      <a:pt x="472" y="244"/>
                    </a:lnTo>
                    <a:lnTo>
                      <a:pt x="470" y="244"/>
                    </a:lnTo>
                    <a:lnTo>
                      <a:pt x="472" y="244"/>
                    </a:lnTo>
                    <a:lnTo>
                      <a:pt x="473" y="243"/>
                    </a:lnTo>
                    <a:lnTo>
                      <a:pt x="474" y="241"/>
                    </a:lnTo>
                    <a:lnTo>
                      <a:pt x="486" y="232"/>
                    </a:lnTo>
                    <a:lnTo>
                      <a:pt x="489" y="231"/>
                    </a:lnTo>
                    <a:lnTo>
                      <a:pt x="499" y="226"/>
                    </a:lnTo>
                    <a:lnTo>
                      <a:pt x="499" y="228"/>
                    </a:lnTo>
                    <a:lnTo>
                      <a:pt x="499" y="229"/>
                    </a:lnTo>
                    <a:lnTo>
                      <a:pt x="499" y="230"/>
                    </a:lnTo>
                    <a:lnTo>
                      <a:pt x="499" y="231"/>
                    </a:lnTo>
                    <a:lnTo>
                      <a:pt x="499" y="232"/>
                    </a:lnTo>
                    <a:lnTo>
                      <a:pt x="500" y="232"/>
                    </a:lnTo>
                    <a:lnTo>
                      <a:pt x="501" y="232"/>
                    </a:lnTo>
                    <a:lnTo>
                      <a:pt x="502" y="232"/>
                    </a:lnTo>
                    <a:lnTo>
                      <a:pt x="504" y="232"/>
                    </a:lnTo>
                    <a:lnTo>
                      <a:pt x="505" y="232"/>
                    </a:lnTo>
                    <a:lnTo>
                      <a:pt x="507" y="232"/>
                    </a:lnTo>
                    <a:lnTo>
                      <a:pt x="510" y="232"/>
                    </a:lnTo>
                    <a:lnTo>
                      <a:pt x="511" y="232"/>
                    </a:lnTo>
                    <a:lnTo>
                      <a:pt x="512" y="232"/>
                    </a:lnTo>
                    <a:lnTo>
                      <a:pt x="513" y="232"/>
                    </a:lnTo>
                    <a:lnTo>
                      <a:pt x="515" y="232"/>
                    </a:lnTo>
                    <a:lnTo>
                      <a:pt x="517" y="232"/>
                    </a:lnTo>
                    <a:lnTo>
                      <a:pt x="518" y="232"/>
                    </a:lnTo>
                    <a:lnTo>
                      <a:pt x="519" y="232"/>
                    </a:lnTo>
                    <a:lnTo>
                      <a:pt x="520" y="232"/>
                    </a:lnTo>
                    <a:lnTo>
                      <a:pt x="521" y="232"/>
                    </a:lnTo>
                    <a:lnTo>
                      <a:pt x="522" y="232"/>
                    </a:lnTo>
                    <a:lnTo>
                      <a:pt x="524" y="232"/>
                    </a:lnTo>
                    <a:lnTo>
                      <a:pt x="525" y="232"/>
                    </a:lnTo>
                    <a:lnTo>
                      <a:pt x="526" y="232"/>
                    </a:lnTo>
                    <a:lnTo>
                      <a:pt x="527" y="232"/>
                    </a:lnTo>
                    <a:lnTo>
                      <a:pt x="529" y="232"/>
                    </a:lnTo>
                    <a:lnTo>
                      <a:pt x="532" y="232"/>
                    </a:lnTo>
                    <a:lnTo>
                      <a:pt x="532" y="231"/>
                    </a:lnTo>
                    <a:lnTo>
                      <a:pt x="532" y="230"/>
                    </a:lnTo>
                    <a:lnTo>
                      <a:pt x="532" y="229"/>
                    </a:lnTo>
                    <a:lnTo>
                      <a:pt x="532" y="228"/>
                    </a:lnTo>
                    <a:lnTo>
                      <a:pt x="532" y="226"/>
                    </a:lnTo>
                    <a:lnTo>
                      <a:pt x="532" y="223"/>
                    </a:lnTo>
                    <a:lnTo>
                      <a:pt x="532" y="222"/>
                    </a:lnTo>
                    <a:lnTo>
                      <a:pt x="532" y="221"/>
                    </a:lnTo>
                    <a:lnTo>
                      <a:pt x="532" y="220"/>
                    </a:lnTo>
                    <a:lnTo>
                      <a:pt x="532" y="218"/>
                    </a:lnTo>
                    <a:lnTo>
                      <a:pt x="530" y="218"/>
                    </a:lnTo>
                    <a:lnTo>
                      <a:pt x="530" y="215"/>
                    </a:lnTo>
                    <a:lnTo>
                      <a:pt x="530" y="213"/>
                    </a:lnTo>
                    <a:lnTo>
                      <a:pt x="530" y="211"/>
                    </a:lnTo>
                    <a:lnTo>
                      <a:pt x="529" y="205"/>
                    </a:lnTo>
                    <a:lnTo>
                      <a:pt x="528" y="204"/>
                    </a:lnTo>
                    <a:lnTo>
                      <a:pt x="529" y="204"/>
                    </a:lnTo>
                    <a:lnTo>
                      <a:pt x="530" y="204"/>
                    </a:lnTo>
                    <a:lnTo>
                      <a:pt x="533" y="203"/>
                    </a:lnTo>
                    <a:lnTo>
                      <a:pt x="534" y="203"/>
                    </a:lnTo>
                    <a:lnTo>
                      <a:pt x="535" y="203"/>
                    </a:lnTo>
                    <a:lnTo>
                      <a:pt x="536" y="203"/>
                    </a:lnTo>
                    <a:lnTo>
                      <a:pt x="537" y="203"/>
                    </a:lnTo>
                    <a:lnTo>
                      <a:pt x="538" y="203"/>
                    </a:lnTo>
                    <a:lnTo>
                      <a:pt x="539" y="203"/>
                    </a:lnTo>
                    <a:lnTo>
                      <a:pt x="541" y="203"/>
                    </a:lnTo>
                    <a:lnTo>
                      <a:pt x="541" y="204"/>
                    </a:lnTo>
                    <a:lnTo>
                      <a:pt x="542" y="204"/>
                    </a:lnTo>
                    <a:lnTo>
                      <a:pt x="543" y="204"/>
                    </a:lnTo>
                    <a:lnTo>
                      <a:pt x="543" y="205"/>
                    </a:lnTo>
                    <a:lnTo>
                      <a:pt x="544" y="205"/>
                    </a:lnTo>
                    <a:lnTo>
                      <a:pt x="545" y="206"/>
                    </a:lnTo>
                    <a:lnTo>
                      <a:pt x="546" y="206"/>
                    </a:lnTo>
                    <a:lnTo>
                      <a:pt x="547" y="206"/>
                    </a:lnTo>
                    <a:lnTo>
                      <a:pt x="548" y="206"/>
                    </a:lnTo>
                    <a:lnTo>
                      <a:pt x="550" y="206"/>
                    </a:lnTo>
                    <a:lnTo>
                      <a:pt x="551" y="207"/>
                    </a:lnTo>
                    <a:lnTo>
                      <a:pt x="552" y="207"/>
                    </a:lnTo>
                    <a:lnTo>
                      <a:pt x="553" y="207"/>
                    </a:lnTo>
                    <a:lnTo>
                      <a:pt x="554" y="207"/>
                    </a:lnTo>
                    <a:lnTo>
                      <a:pt x="555" y="207"/>
                    </a:lnTo>
                    <a:lnTo>
                      <a:pt x="559" y="207"/>
                    </a:lnTo>
                    <a:lnTo>
                      <a:pt x="562" y="207"/>
                    </a:lnTo>
                    <a:lnTo>
                      <a:pt x="565" y="207"/>
                    </a:lnTo>
                    <a:lnTo>
                      <a:pt x="569" y="207"/>
                    </a:lnTo>
                    <a:lnTo>
                      <a:pt x="574" y="207"/>
                    </a:lnTo>
                    <a:lnTo>
                      <a:pt x="576" y="206"/>
                    </a:lnTo>
                    <a:lnTo>
                      <a:pt x="577" y="206"/>
                    </a:lnTo>
                    <a:lnTo>
                      <a:pt x="578" y="206"/>
                    </a:lnTo>
                    <a:lnTo>
                      <a:pt x="579" y="206"/>
                    </a:lnTo>
                    <a:lnTo>
                      <a:pt x="580" y="206"/>
                    </a:lnTo>
                    <a:lnTo>
                      <a:pt x="580" y="207"/>
                    </a:lnTo>
                    <a:lnTo>
                      <a:pt x="581" y="207"/>
                    </a:lnTo>
                    <a:lnTo>
                      <a:pt x="581" y="206"/>
                    </a:lnTo>
                    <a:lnTo>
                      <a:pt x="582" y="206"/>
                    </a:lnTo>
                    <a:lnTo>
                      <a:pt x="585" y="206"/>
                    </a:lnTo>
                    <a:lnTo>
                      <a:pt x="587" y="206"/>
                    </a:lnTo>
                    <a:lnTo>
                      <a:pt x="588" y="206"/>
                    </a:lnTo>
                    <a:lnTo>
                      <a:pt x="589" y="206"/>
                    </a:lnTo>
                    <a:lnTo>
                      <a:pt x="590" y="206"/>
                    </a:lnTo>
                    <a:lnTo>
                      <a:pt x="591" y="206"/>
                    </a:lnTo>
                    <a:lnTo>
                      <a:pt x="594" y="206"/>
                    </a:lnTo>
                    <a:lnTo>
                      <a:pt x="595" y="206"/>
                    </a:lnTo>
                    <a:lnTo>
                      <a:pt x="597" y="206"/>
                    </a:lnTo>
                    <a:lnTo>
                      <a:pt x="598" y="206"/>
                    </a:lnTo>
                    <a:lnTo>
                      <a:pt x="599" y="206"/>
                    </a:lnTo>
                    <a:lnTo>
                      <a:pt x="600" y="205"/>
                    </a:lnTo>
                    <a:lnTo>
                      <a:pt x="600" y="204"/>
                    </a:lnTo>
                    <a:lnTo>
                      <a:pt x="602" y="204"/>
                    </a:lnTo>
                    <a:lnTo>
                      <a:pt x="602" y="203"/>
                    </a:lnTo>
                    <a:lnTo>
                      <a:pt x="602" y="202"/>
                    </a:lnTo>
                    <a:lnTo>
                      <a:pt x="602" y="201"/>
                    </a:lnTo>
                    <a:lnTo>
                      <a:pt x="603" y="201"/>
                    </a:lnTo>
                    <a:lnTo>
                      <a:pt x="604" y="203"/>
                    </a:lnTo>
                    <a:lnTo>
                      <a:pt x="605" y="203"/>
                    </a:lnTo>
                    <a:lnTo>
                      <a:pt x="607" y="205"/>
                    </a:lnTo>
                    <a:lnTo>
                      <a:pt x="608" y="207"/>
                    </a:lnTo>
                    <a:lnTo>
                      <a:pt x="614" y="214"/>
                    </a:lnTo>
                    <a:lnTo>
                      <a:pt x="614" y="215"/>
                    </a:lnTo>
                    <a:lnTo>
                      <a:pt x="615" y="215"/>
                    </a:lnTo>
                    <a:lnTo>
                      <a:pt x="617" y="215"/>
                    </a:lnTo>
                    <a:lnTo>
                      <a:pt x="620" y="215"/>
                    </a:lnTo>
                    <a:lnTo>
                      <a:pt x="623" y="215"/>
                    </a:lnTo>
                    <a:lnTo>
                      <a:pt x="627" y="214"/>
                    </a:lnTo>
                    <a:lnTo>
                      <a:pt x="628" y="214"/>
                    </a:lnTo>
                    <a:lnTo>
                      <a:pt x="628" y="215"/>
                    </a:lnTo>
                    <a:lnTo>
                      <a:pt x="630" y="216"/>
                    </a:lnTo>
                    <a:lnTo>
                      <a:pt x="631" y="216"/>
                    </a:lnTo>
                    <a:lnTo>
                      <a:pt x="637" y="221"/>
                    </a:lnTo>
                    <a:lnTo>
                      <a:pt x="638" y="222"/>
                    </a:lnTo>
                    <a:lnTo>
                      <a:pt x="642" y="226"/>
                    </a:lnTo>
                    <a:lnTo>
                      <a:pt x="643" y="227"/>
                    </a:lnTo>
                    <a:lnTo>
                      <a:pt x="645" y="227"/>
                    </a:lnTo>
                    <a:lnTo>
                      <a:pt x="646" y="228"/>
                    </a:lnTo>
                    <a:lnTo>
                      <a:pt x="647" y="229"/>
                    </a:lnTo>
                    <a:lnTo>
                      <a:pt x="648" y="230"/>
                    </a:lnTo>
                    <a:lnTo>
                      <a:pt x="650" y="234"/>
                    </a:lnTo>
                    <a:lnTo>
                      <a:pt x="651" y="237"/>
                    </a:lnTo>
                    <a:lnTo>
                      <a:pt x="653" y="237"/>
                    </a:lnTo>
                    <a:lnTo>
                      <a:pt x="653" y="238"/>
                    </a:lnTo>
                    <a:lnTo>
                      <a:pt x="653" y="237"/>
                    </a:lnTo>
                    <a:lnTo>
                      <a:pt x="653" y="232"/>
                    </a:lnTo>
                    <a:lnTo>
                      <a:pt x="653" y="231"/>
                    </a:lnTo>
                    <a:lnTo>
                      <a:pt x="653" y="230"/>
                    </a:lnTo>
                    <a:lnTo>
                      <a:pt x="653" y="228"/>
                    </a:lnTo>
                    <a:lnTo>
                      <a:pt x="653" y="227"/>
                    </a:lnTo>
                    <a:lnTo>
                      <a:pt x="653" y="226"/>
                    </a:lnTo>
                    <a:lnTo>
                      <a:pt x="653" y="223"/>
                    </a:lnTo>
                    <a:lnTo>
                      <a:pt x="653" y="222"/>
                    </a:lnTo>
                    <a:lnTo>
                      <a:pt x="653" y="221"/>
                    </a:lnTo>
                    <a:lnTo>
                      <a:pt x="653" y="220"/>
                    </a:lnTo>
                    <a:lnTo>
                      <a:pt x="654" y="220"/>
                    </a:lnTo>
                    <a:lnTo>
                      <a:pt x="654" y="219"/>
                    </a:lnTo>
                    <a:lnTo>
                      <a:pt x="654" y="218"/>
                    </a:lnTo>
                    <a:lnTo>
                      <a:pt x="655" y="216"/>
                    </a:lnTo>
                    <a:lnTo>
                      <a:pt x="655" y="215"/>
                    </a:lnTo>
                    <a:lnTo>
                      <a:pt x="656" y="213"/>
                    </a:lnTo>
                    <a:lnTo>
                      <a:pt x="657" y="211"/>
                    </a:lnTo>
                    <a:lnTo>
                      <a:pt x="659" y="209"/>
                    </a:lnTo>
                    <a:lnTo>
                      <a:pt x="660" y="205"/>
                    </a:lnTo>
                    <a:lnTo>
                      <a:pt x="662" y="205"/>
                    </a:lnTo>
                    <a:lnTo>
                      <a:pt x="663" y="206"/>
                    </a:lnTo>
                    <a:lnTo>
                      <a:pt x="664" y="206"/>
                    </a:lnTo>
                    <a:lnTo>
                      <a:pt x="665" y="206"/>
                    </a:lnTo>
                    <a:lnTo>
                      <a:pt x="667" y="206"/>
                    </a:lnTo>
                    <a:lnTo>
                      <a:pt x="668" y="206"/>
                    </a:lnTo>
                    <a:lnTo>
                      <a:pt x="669" y="206"/>
                    </a:lnTo>
                    <a:lnTo>
                      <a:pt x="672" y="206"/>
                    </a:lnTo>
                    <a:lnTo>
                      <a:pt x="673" y="206"/>
                    </a:lnTo>
                    <a:lnTo>
                      <a:pt x="677" y="206"/>
                    </a:lnTo>
                    <a:lnTo>
                      <a:pt x="679" y="206"/>
                    </a:lnTo>
                    <a:lnTo>
                      <a:pt x="683" y="206"/>
                    </a:lnTo>
                    <a:lnTo>
                      <a:pt x="685" y="206"/>
                    </a:lnTo>
                    <a:lnTo>
                      <a:pt x="686" y="206"/>
                    </a:lnTo>
                    <a:lnTo>
                      <a:pt x="689" y="206"/>
                    </a:lnTo>
                    <a:lnTo>
                      <a:pt x="693" y="206"/>
                    </a:lnTo>
                    <a:lnTo>
                      <a:pt x="694" y="206"/>
                    </a:lnTo>
                    <a:lnTo>
                      <a:pt x="697" y="206"/>
                    </a:lnTo>
                    <a:lnTo>
                      <a:pt x="698" y="206"/>
                    </a:lnTo>
                    <a:lnTo>
                      <a:pt x="699" y="206"/>
                    </a:lnTo>
                    <a:lnTo>
                      <a:pt x="700" y="206"/>
                    </a:lnTo>
                    <a:lnTo>
                      <a:pt x="701" y="206"/>
                    </a:lnTo>
                    <a:lnTo>
                      <a:pt x="702" y="206"/>
                    </a:lnTo>
                    <a:lnTo>
                      <a:pt x="703" y="206"/>
                    </a:lnTo>
                    <a:lnTo>
                      <a:pt x="705" y="206"/>
                    </a:lnTo>
                    <a:lnTo>
                      <a:pt x="710" y="206"/>
                    </a:lnTo>
                    <a:lnTo>
                      <a:pt x="711" y="206"/>
                    </a:lnTo>
                    <a:lnTo>
                      <a:pt x="717" y="206"/>
                    </a:lnTo>
                    <a:lnTo>
                      <a:pt x="719" y="206"/>
                    </a:lnTo>
                    <a:lnTo>
                      <a:pt x="720" y="206"/>
                    </a:lnTo>
                    <a:lnTo>
                      <a:pt x="723" y="206"/>
                    </a:lnTo>
                    <a:lnTo>
                      <a:pt x="725" y="206"/>
                    </a:lnTo>
                    <a:lnTo>
                      <a:pt x="726" y="206"/>
                    </a:lnTo>
                    <a:lnTo>
                      <a:pt x="728" y="206"/>
                    </a:lnTo>
                    <a:lnTo>
                      <a:pt x="729" y="206"/>
                    </a:lnTo>
                    <a:lnTo>
                      <a:pt x="732" y="206"/>
                    </a:lnTo>
                    <a:lnTo>
                      <a:pt x="734" y="206"/>
                    </a:lnTo>
                    <a:lnTo>
                      <a:pt x="735" y="206"/>
                    </a:lnTo>
                    <a:lnTo>
                      <a:pt x="736" y="206"/>
                    </a:lnTo>
                    <a:lnTo>
                      <a:pt x="738" y="206"/>
                    </a:lnTo>
                    <a:lnTo>
                      <a:pt x="741" y="206"/>
                    </a:lnTo>
                    <a:lnTo>
                      <a:pt x="742" y="206"/>
                    </a:lnTo>
                    <a:lnTo>
                      <a:pt x="744" y="206"/>
                    </a:lnTo>
                    <a:lnTo>
                      <a:pt x="745" y="206"/>
                    </a:lnTo>
                    <a:lnTo>
                      <a:pt x="751" y="206"/>
                    </a:lnTo>
                    <a:lnTo>
                      <a:pt x="752" y="206"/>
                    </a:lnTo>
                    <a:lnTo>
                      <a:pt x="753" y="206"/>
                    </a:lnTo>
                    <a:lnTo>
                      <a:pt x="759" y="206"/>
                    </a:lnTo>
                    <a:lnTo>
                      <a:pt x="765" y="206"/>
                    </a:lnTo>
                    <a:lnTo>
                      <a:pt x="767" y="206"/>
                    </a:lnTo>
                    <a:lnTo>
                      <a:pt x="768" y="206"/>
                    </a:lnTo>
                    <a:lnTo>
                      <a:pt x="771" y="206"/>
                    </a:lnTo>
                    <a:lnTo>
                      <a:pt x="774" y="206"/>
                    </a:lnTo>
                    <a:lnTo>
                      <a:pt x="781" y="206"/>
                    </a:lnTo>
                    <a:lnTo>
                      <a:pt x="784" y="206"/>
                    </a:lnTo>
                    <a:lnTo>
                      <a:pt x="794" y="206"/>
                    </a:lnTo>
                    <a:lnTo>
                      <a:pt x="795" y="206"/>
                    </a:lnTo>
                    <a:lnTo>
                      <a:pt x="797" y="206"/>
                    </a:lnTo>
                    <a:lnTo>
                      <a:pt x="801" y="206"/>
                    </a:lnTo>
                    <a:lnTo>
                      <a:pt x="802" y="206"/>
                    </a:lnTo>
                    <a:lnTo>
                      <a:pt x="805" y="206"/>
                    </a:lnTo>
                    <a:lnTo>
                      <a:pt x="806" y="206"/>
                    </a:lnTo>
                    <a:lnTo>
                      <a:pt x="809" y="206"/>
                    </a:lnTo>
                    <a:lnTo>
                      <a:pt x="810" y="206"/>
                    </a:lnTo>
                    <a:lnTo>
                      <a:pt x="810" y="203"/>
                    </a:lnTo>
                    <a:lnTo>
                      <a:pt x="810" y="201"/>
                    </a:lnTo>
                    <a:lnTo>
                      <a:pt x="810" y="198"/>
                    </a:lnTo>
                    <a:lnTo>
                      <a:pt x="810" y="197"/>
                    </a:lnTo>
                    <a:lnTo>
                      <a:pt x="810" y="194"/>
                    </a:lnTo>
                    <a:lnTo>
                      <a:pt x="810" y="193"/>
                    </a:lnTo>
                    <a:lnTo>
                      <a:pt x="810" y="187"/>
                    </a:lnTo>
                    <a:lnTo>
                      <a:pt x="810" y="184"/>
                    </a:lnTo>
                    <a:lnTo>
                      <a:pt x="810" y="180"/>
                    </a:lnTo>
                    <a:lnTo>
                      <a:pt x="810" y="174"/>
                    </a:lnTo>
                    <a:lnTo>
                      <a:pt x="810" y="172"/>
                    </a:lnTo>
                    <a:lnTo>
                      <a:pt x="810" y="165"/>
                    </a:lnTo>
                    <a:lnTo>
                      <a:pt x="810" y="160"/>
                    </a:lnTo>
                    <a:lnTo>
                      <a:pt x="810" y="159"/>
                    </a:lnTo>
                    <a:lnTo>
                      <a:pt x="810" y="157"/>
                    </a:lnTo>
                    <a:lnTo>
                      <a:pt x="810" y="156"/>
                    </a:lnTo>
                    <a:lnTo>
                      <a:pt x="810" y="155"/>
                    </a:lnTo>
                    <a:lnTo>
                      <a:pt x="810" y="154"/>
                    </a:lnTo>
                    <a:lnTo>
                      <a:pt x="810" y="153"/>
                    </a:lnTo>
                    <a:lnTo>
                      <a:pt x="810" y="149"/>
                    </a:lnTo>
                    <a:lnTo>
                      <a:pt x="810" y="148"/>
                    </a:lnTo>
                    <a:lnTo>
                      <a:pt x="810" y="146"/>
                    </a:lnTo>
                    <a:lnTo>
                      <a:pt x="810" y="145"/>
                    </a:lnTo>
                    <a:lnTo>
                      <a:pt x="810" y="143"/>
                    </a:lnTo>
                    <a:lnTo>
                      <a:pt x="810" y="140"/>
                    </a:lnTo>
                    <a:lnTo>
                      <a:pt x="810" y="139"/>
                    </a:lnTo>
                    <a:lnTo>
                      <a:pt x="810" y="136"/>
                    </a:lnTo>
                    <a:lnTo>
                      <a:pt x="810" y="135"/>
                    </a:lnTo>
                    <a:lnTo>
                      <a:pt x="810" y="131"/>
                    </a:lnTo>
                    <a:lnTo>
                      <a:pt x="810" y="130"/>
                    </a:lnTo>
                    <a:lnTo>
                      <a:pt x="810" y="128"/>
                    </a:lnTo>
                    <a:lnTo>
                      <a:pt x="810" y="127"/>
                    </a:lnTo>
                    <a:lnTo>
                      <a:pt x="810" y="124"/>
                    </a:lnTo>
                    <a:lnTo>
                      <a:pt x="810" y="123"/>
                    </a:lnTo>
                    <a:lnTo>
                      <a:pt x="810" y="122"/>
                    </a:lnTo>
                    <a:lnTo>
                      <a:pt x="810" y="121"/>
                    </a:lnTo>
                    <a:lnTo>
                      <a:pt x="810" y="119"/>
                    </a:lnTo>
                    <a:lnTo>
                      <a:pt x="810" y="117"/>
                    </a:lnTo>
                    <a:lnTo>
                      <a:pt x="810" y="114"/>
                    </a:lnTo>
                    <a:lnTo>
                      <a:pt x="810" y="113"/>
                    </a:lnTo>
                    <a:lnTo>
                      <a:pt x="810" y="112"/>
                    </a:lnTo>
                    <a:lnTo>
                      <a:pt x="810" y="111"/>
                    </a:lnTo>
                    <a:lnTo>
                      <a:pt x="810" y="109"/>
                    </a:lnTo>
                    <a:lnTo>
                      <a:pt x="810" y="107"/>
                    </a:lnTo>
                    <a:lnTo>
                      <a:pt x="810" y="105"/>
                    </a:lnTo>
                    <a:lnTo>
                      <a:pt x="810" y="104"/>
                    </a:lnTo>
                    <a:lnTo>
                      <a:pt x="810" y="101"/>
                    </a:lnTo>
                    <a:lnTo>
                      <a:pt x="810" y="98"/>
                    </a:lnTo>
                    <a:lnTo>
                      <a:pt x="810" y="97"/>
                    </a:lnTo>
                    <a:lnTo>
                      <a:pt x="810" y="95"/>
                    </a:lnTo>
                    <a:lnTo>
                      <a:pt x="810" y="94"/>
                    </a:lnTo>
                    <a:lnTo>
                      <a:pt x="810" y="93"/>
                    </a:lnTo>
                    <a:lnTo>
                      <a:pt x="810" y="92"/>
                    </a:lnTo>
                    <a:lnTo>
                      <a:pt x="810" y="90"/>
                    </a:lnTo>
                    <a:lnTo>
                      <a:pt x="810" y="89"/>
                    </a:lnTo>
                    <a:lnTo>
                      <a:pt x="810" y="87"/>
                    </a:lnTo>
                    <a:lnTo>
                      <a:pt x="810" y="86"/>
                    </a:lnTo>
                    <a:lnTo>
                      <a:pt x="810" y="85"/>
                    </a:lnTo>
                    <a:lnTo>
                      <a:pt x="810" y="84"/>
                    </a:lnTo>
                    <a:lnTo>
                      <a:pt x="810" y="82"/>
                    </a:lnTo>
                    <a:lnTo>
                      <a:pt x="810" y="81"/>
                    </a:lnTo>
                    <a:lnTo>
                      <a:pt x="810" y="79"/>
                    </a:lnTo>
                    <a:lnTo>
                      <a:pt x="810" y="78"/>
                    </a:lnTo>
                    <a:lnTo>
                      <a:pt x="810" y="77"/>
                    </a:lnTo>
                    <a:lnTo>
                      <a:pt x="810" y="76"/>
                    </a:lnTo>
                    <a:lnTo>
                      <a:pt x="810" y="75"/>
                    </a:lnTo>
                    <a:lnTo>
                      <a:pt x="810" y="73"/>
                    </a:lnTo>
                    <a:lnTo>
                      <a:pt x="810" y="71"/>
                    </a:lnTo>
                    <a:lnTo>
                      <a:pt x="810" y="70"/>
                    </a:lnTo>
                    <a:lnTo>
                      <a:pt x="810" y="68"/>
                    </a:lnTo>
                    <a:lnTo>
                      <a:pt x="810" y="67"/>
                    </a:lnTo>
                    <a:lnTo>
                      <a:pt x="810" y="64"/>
                    </a:lnTo>
                    <a:lnTo>
                      <a:pt x="810" y="62"/>
                    </a:lnTo>
                    <a:lnTo>
                      <a:pt x="810" y="60"/>
                    </a:lnTo>
                    <a:lnTo>
                      <a:pt x="810" y="57"/>
                    </a:lnTo>
                    <a:lnTo>
                      <a:pt x="810" y="56"/>
                    </a:lnTo>
                    <a:lnTo>
                      <a:pt x="810" y="54"/>
                    </a:lnTo>
                    <a:lnTo>
                      <a:pt x="810" y="53"/>
                    </a:lnTo>
                    <a:lnTo>
                      <a:pt x="810" y="52"/>
                    </a:lnTo>
                    <a:lnTo>
                      <a:pt x="810" y="51"/>
                    </a:lnTo>
                    <a:lnTo>
                      <a:pt x="810" y="48"/>
                    </a:lnTo>
                    <a:lnTo>
                      <a:pt x="810" y="43"/>
                    </a:lnTo>
                    <a:lnTo>
                      <a:pt x="810" y="38"/>
                    </a:lnTo>
                    <a:lnTo>
                      <a:pt x="811" y="38"/>
                    </a:lnTo>
                    <a:lnTo>
                      <a:pt x="812" y="38"/>
                    </a:lnTo>
                    <a:lnTo>
                      <a:pt x="815" y="38"/>
                    </a:lnTo>
                    <a:lnTo>
                      <a:pt x="817" y="38"/>
                    </a:lnTo>
                    <a:lnTo>
                      <a:pt x="819" y="38"/>
                    </a:lnTo>
                    <a:lnTo>
                      <a:pt x="820" y="38"/>
                    </a:lnTo>
                    <a:lnTo>
                      <a:pt x="821" y="38"/>
                    </a:lnTo>
                    <a:lnTo>
                      <a:pt x="822" y="39"/>
                    </a:lnTo>
                    <a:lnTo>
                      <a:pt x="823" y="39"/>
                    </a:lnTo>
                    <a:lnTo>
                      <a:pt x="824" y="39"/>
                    </a:lnTo>
                    <a:lnTo>
                      <a:pt x="826" y="38"/>
                    </a:lnTo>
                    <a:lnTo>
                      <a:pt x="827" y="38"/>
                    </a:lnTo>
                    <a:lnTo>
                      <a:pt x="828" y="38"/>
                    </a:lnTo>
                    <a:lnTo>
                      <a:pt x="829" y="38"/>
                    </a:lnTo>
                    <a:lnTo>
                      <a:pt x="830" y="38"/>
                    </a:lnTo>
                    <a:lnTo>
                      <a:pt x="831" y="38"/>
                    </a:lnTo>
                    <a:lnTo>
                      <a:pt x="835" y="38"/>
                    </a:lnTo>
                    <a:lnTo>
                      <a:pt x="838" y="38"/>
                    </a:lnTo>
                    <a:lnTo>
                      <a:pt x="841" y="38"/>
                    </a:lnTo>
                    <a:lnTo>
                      <a:pt x="843" y="38"/>
                    </a:lnTo>
                    <a:lnTo>
                      <a:pt x="845" y="38"/>
                    </a:lnTo>
                    <a:lnTo>
                      <a:pt x="847" y="38"/>
                    </a:lnTo>
                    <a:lnTo>
                      <a:pt x="848" y="38"/>
                    </a:lnTo>
                    <a:lnTo>
                      <a:pt x="849" y="38"/>
                    </a:lnTo>
                    <a:lnTo>
                      <a:pt x="850" y="38"/>
                    </a:lnTo>
                    <a:lnTo>
                      <a:pt x="852" y="38"/>
                    </a:lnTo>
                    <a:lnTo>
                      <a:pt x="853" y="38"/>
                    </a:lnTo>
                    <a:lnTo>
                      <a:pt x="854" y="38"/>
                    </a:lnTo>
                    <a:lnTo>
                      <a:pt x="855" y="38"/>
                    </a:lnTo>
                    <a:lnTo>
                      <a:pt x="857" y="38"/>
                    </a:lnTo>
                    <a:lnTo>
                      <a:pt x="860" y="38"/>
                    </a:lnTo>
                    <a:lnTo>
                      <a:pt x="861" y="38"/>
                    </a:lnTo>
                    <a:lnTo>
                      <a:pt x="861" y="36"/>
                    </a:lnTo>
                    <a:lnTo>
                      <a:pt x="861" y="30"/>
                    </a:lnTo>
                    <a:lnTo>
                      <a:pt x="861" y="28"/>
                    </a:lnTo>
                    <a:lnTo>
                      <a:pt x="861" y="27"/>
                    </a:lnTo>
                    <a:lnTo>
                      <a:pt x="861" y="26"/>
                    </a:lnTo>
                    <a:lnTo>
                      <a:pt x="861" y="20"/>
                    </a:lnTo>
                    <a:lnTo>
                      <a:pt x="861" y="12"/>
                    </a:lnTo>
                    <a:lnTo>
                      <a:pt x="861" y="9"/>
                    </a:lnTo>
                    <a:lnTo>
                      <a:pt x="861" y="7"/>
                    </a:lnTo>
                    <a:lnTo>
                      <a:pt x="861" y="6"/>
                    </a:lnTo>
                    <a:lnTo>
                      <a:pt x="861" y="5"/>
                    </a:lnTo>
                    <a:lnTo>
                      <a:pt x="861" y="4"/>
                    </a:lnTo>
                    <a:lnTo>
                      <a:pt x="861" y="3"/>
                    </a:lnTo>
                    <a:lnTo>
                      <a:pt x="861" y="2"/>
                    </a:lnTo>
                    <a:lnTo>
                      <a:pt x="861" y="1"/>
                    </a:lnTo>
                    <a:lnTo>
                      <a:pt x="861" y="0"/>
                    </a:lnTo>
                    <a:lnTo>
                      <a:pt x="862" y="0"/>
                    </a:lnTo>
                    <a:lnTo>
                      <a:pt x="865" y="0"/>
                    </a:lnTo>
                    <a:lnTo>
                      <a:pt x="867" y="0"/>
                    </a:lnTo>
                    <a:lnTo>
                      <a:pt x="869" y="0"/>
                    </a:lnTo>
                    <a:lnTo>
                      <a:pt x="870" y="0"/>
                    </a:lnTo>
                    <a:lnTo>
                      <a:pt x="871" y="0"/>
                    </a:lnTo>
                    <a:lnTo>
                      <a:pt x="872" y="0"/>
                    </a:lnTo>
                    <a:lnTo>
                      <a:pt x="873" y="0"/>
                    </a:lnTo>
                    <a:lnTo>
                      <a:pt x="874" y="0"/>
                    </a:lnTo>
                    <a:lnTo>
                      <a:pt x="876" y="0"/>
                    </a:lnTo>
                    <a:lnTo>
                      <a:pt x="879" y="0"/>
                    </a:lnTo>
                    <a:lnTo>
                      <a:pt x="880" y="0"/>
                    </a:lnTo>
                    <a:lnTo>
                      <a:pt x="881" y="0"/>
                    </a:lnTo>
                    <a:lnTo>
                      <a:pt x="882" y="0"/>
                    </a:lnTo>
                    <a:lnTo>
                      <a:pt x="884" y="0"/>
                    </a:lnTo>
                    <a:lnTo>
                      <a:pt x="886" y="0"/>
                    </a:lnTo>
                    <a:lnTo>
                      <a:pt x="887" y="0"/>
                    </a:lnTo>
                    <a:lnTo>
                      <a:pt x="888" y="0"/>
                    </a:lnTo>
                    <a:lnTo>
                      <a:pt x="889" y="0"/>
                    </a:lnTo>
                    <a:lnTo>
                      <a:pt x="890" y="0"/>
                    </a:lnTo>
                    <a:lnTo>
                      <a:pt x="891" y="0"/>
                    </a:lnTo>
                    <a:lnTo>
                      <a:pt x="896" y="0"/>
                    </a:lnTo>
                    <a:lnTo>
                      <a:pt x="897" y="0"/>
                    </a:lnTo>
                    <a:lnTo>
                      <a:pt x="898" y="0"/>
                    </a:lnTo>
                    <a:lnTo>
                      <a:pt x="900" y="0"/>
                    </a:lnTo>
                    <a:lnTo>
                      <a:pt x="903" y="0"/>
                    </a:lnTo>
                    <a:lnTo>
                      <a:pt x="905" y="0"/>
                    </a:lnTo>
                    <a:lnTo>
                      <a:pt x="907" y="0"/>
                    </a:lnTo>
                    <a:lnTo>
                      <a:pt x="908" y="0"/>
                    </a:lnTo>
                    <a:lnTo>
                      <a:pt x="909" y="0"/>
                    </a:lnTo>
                    <a:lnTo>
                      <a:pt x="910" y="0"/>
                    </a:lnTo>
                    <a:lnTo>
                      <a:pt x="912" y="0"/>
                    </a:lnTo>
                    <a:lnTo>
                      <a:pt x="916" y="0"/>
                    </a:lnTo>
                    <a:lnTo>
                      <a:pt x="919" y="0"/>
                    </a:lnTo>
                    <a:lnTo>
                      <a:pt x="925" y="0"/>
                    </a:lnTo>
                    <a:lnTo>
                      <a:pt x="930" y="0"/>
                    </a:lnTo>
                    <a:lnTo>
                      <a:pt x="933" y="0"/>
                    </a:lnTo>
                    <a:lnTo>
                      <a:pt x="934" y="0"/>
                    </a:lnTo>
                    <a:lnTo>
                      <a:pt x="935" y="0"/>
                    </a:lnTo>
                    <a:lnTo>
                      <a:pt x="936" y="0"/>
                    </a:lnTo>
                    <a:lnTo>
                      <a:pt x="938" y="0"/>
                    </a:lnTo>
                    <a:lnTo>
                      <a:pt x="939" y="0"/>
                    </a:lnTo>
                    <a:lnTo>
                      <a:pt x="948" y="0"/>
                    </a:lnTo>
                    <a:lnTo>
                      <a:pt x="950" y="0"/>
                    </a:lnTo>
                    <a:lnTo>
                      <a:pt x="957" y="0"/>
                    </a:lnTo>
                    <a:lnTo>
                      <a:pt x="961" y="0"/>
                    </a:lnTo>
                    <a:lnTo>
                      <a:pt x="976" y="0"/>
                    </a:lnTo>
                    <a:lnTo>
                      <a:pt x="982" y="0"/>
                    </a:lnTo>
                    <a:lnTo>
                      <a:pt x="996" y="0"/>
                    </a:lnTo>
                    <a:lnTo>
                      <a:pt x="1013" y="0"/>
                    </a:lnTo>
                    <a:lnTo>
                      <a:pt x="1016" y="0"/>
                    </a:lnTo>
                    <a:lnTo>
                      <a:pt x="1016" y="1"/>
                    </a:lnTo>
                    <a:lnTo>
                      <a:pt x="1016" y="2"/>
                    </a:lnTo>
                    <a:lnTo>
                      <a:pt x="1016" y="9"/>
                    </a:lnTo>
                    <a:lnTo>
                      <a:pt x="1016" y="10"/>
                    </a:lnTo>
                    <a:lnTo>
                      <a:pt x="1016" y="11"/>
                    </a:lnTo>
                    <a:lnTo>
                      <a:pt x="1016" y="12"/>
                    </a:lnTo>
                    <a:lnTo>
                      <a:pt x="1016" y="13"/>
                    </a:lnTo>
                    <a:lnTo>
                      <a:pt x="1016" y="14"/>
                    </a:lnTo>
                    <a:lnTo>
                      <a:pt x="1016" y="15"/>
                    </a:lnTo>
                    <a:lnTo>
                      <a:pt x="1016" y="17"/>
                    </a:lnTo>
                    <a:lnTo>
                      <a:pt x="1016" y="18"/>
                    </a:lnTo>
                    <a:lnTo>
                      <a:pt x="1016" y="19"/>
                    </a:lnTo>
                    <a:lnTo>
                      <a:pt x="1016" y="20"/>
                    </a:lnTo>
                    <a:lnTo>
                      <a:pt x="1016" y="21"/>
                    </a:lnTo>
                    <a:lnTo>
                      <a:pt x="1016" y="22"/>
                    </a:lnTo>
                    <a:lnTo>
                      <a:pt x="1016" y="23"/>
                    </a:lnTo>
                    <a:lnTo>
                      <a:pt x="1016" y="25"/>
                    </a:lnTo>
                    <a:lnTo>
                      <a:pt x="1016" y="26"/>
                    </a:lnTo>
                    <a:lnTo>
                      <a:pt x="1016" y="27"/>
                    </a:lnTo>
                    <a:lnTo>
                      <a:pt x="1016" y="28"/>
                    </a:lnTo>
                    <a:lnTo>
                      <a:pt x="1016" y="29"/>
                    </a:lnTo>
                    <a:lnTo>
                      <a:pt x="1016" y="30"/>
                    </a:lnTo>
                    <a:lnTo>
                      <a:pt x="1016" y="31"/>
                    </a:lnTo>
                    <a:lnTo>
                      <a:pt x="1016" y="32"/>
                    </a:lnTo>
                    <a:lnTo>
                      <a:pt x="1016" y="34"/>
                    </a:lnTo>
                    <a:lnTo>
                      <a:pt x="1016" y="35"/>
                    </a:lnTo>
                    <a:lnTo>
                      <a:pt x="1016" y="36"/>
                    </a:lnTo>
                    <a:lnTo>
                      <a:pt x="1016" y="37"/>
                    </a:lnTo>
                    <a:lnTo>
                      <a:pt x="1016" y="38"/>
                    </a:lnTo>
                    <a:lnTo>
                      <a:pt x="1016" y="39"/>
                    </a:lnTo>
                    <a:lnTo>
                      <a:pt x="1016" y="40"/>
                    </a:lnTo>
                    <a:lnTo>
                      <a:pt x="1016" y="42"/>
                    </a:lnTo>
                    <a:lnTo>
                      <a:pt x="1016" y="43"/>
                    </a:lnTo>
                    <a:lnTo>
                      <a:pt x="1016" y="44"/>
                    </a:lnTo>
                    <a:lnTo>
                      <a:pt x="1016" y="45"/>
                    </a:lnTo>
                    <a:lnTo>
                      <a:pt x="1017" y="45"/>
                    </a:lnTo>
                    <a:lnTo>
                      <a:pt x="1017" y="46"/>
                    </a:lnTo>
                    <a:lnTo>
                      <a:pt x="1016" y="46"/>
                    </a:lnTo>
                    <a:lnTo>
                      <a:pt x="1016" y="47"/>
                    </a:lnTo>
                    <a:lnTo>
                      <a:pt x="1016" y="48"/>
                    </a:lnTo>
                    <a:lnTo>
                      <a:pt x="1016" y="50"/>
                    </a:lnTo>
                    <a:lnTo>
                      <a:pt x="1016" y="51"/>
                    </a:lnTo>
                    <a:lnTo>
                      <a:pt x="1016" y="52"/>
                    </a:lnTo>
                    <a:lnTo>
                      <a:pt x="1016" y="53"/>
                    </a:lnTo>
                    <a:lnTo>
                      <a:pt x="1016" y="54"/>
                    </a:lnTo>
                    <a:lnTo>
                      <a:pt x="1016" y="55"/>
                    </a:lnTo>
                    <a:lnTo>
                      <a:pt x="1016" y="56"/>
                    </a:lnTo>
                    <a:lnTo>
                      <a:pt x="1016" y="57"/>
                    </a:lnTo>
                    <a:lnTo>
                      <a:pt x="1016" y="59"/>
                    </a:lnTo>
                    <a:lnTo>
                      <a:pt x="1016" y="60"/>
                    </a:lnTo>
                    <a:lnTo>
                      <a:pt x="1016" y="61"/>
                    </a:lnTo>
                    <a:lnTo>
                      <a:pt x="1016" y="62"/>
                    </a:lnTo>
                    <a:lnTo>
                      <a:pt x="1016" y="63"/>
                    </a:lnTo>
                    <a:lnTo>
                      <a:pt x="1016" y="64"/>
                    </a:lnTo>
                    <a:lnTo>
                      <a:pt x="1016" y="65"/>
                    </a:lnTo>
                    <a:lnTo>
                      <a:pt x="1016" y="67"/>
                    </a:lnTo>
                    <a:lnTo>
                      <a:pt x="1016" y="68"/>
                    </a:lnTo>
                    <a:lnTo>
                      <a:pt x="1016" y="69"/>
                    </a:lnTo>
                    <a:lnTo>
                      <a:pt x="1016" y="70"/>
                    </a:lnTo>
                    <a:lnTo>
                      <a:pt x="1016" y="71"/>
                    </a:lnTo>
                    <a:lnTo>
                      <a:pt x="1016" y="72"/>
                    </a:lnTo>
                    <a:lnTo>
                      <a:pt x="1016" y="73"/>
                    </a:lnTo>
                    <a:lnTo>
                      <a:pt x="1016" y="75"/>
                    </a:lnTo>
                    <a:lnTo>
                      <a:pt x="1016" y="76"/>
                    </a:lnTo>
                    <a:lnTo>
                      <a:pt x="1016" y="77"/>
                    </a:lnTo>
                    <a:lnTo>
                      <a:pt x="1016" y="78"/>
                    </a:lnTo>
                    <a:lnTo>
                      <a:pt x="1016" y="79"/>
                    </a:lnTo>
                    <a:lnTo>
                      <a:pt x="1016" y="80"/>
                    </a:lnTo>
                    <a:lnTo>
                      <a:pt x="1016" y="81"/>
                    </a:lnTo>
                    <a:lnTo>
                      <a:pt x="1016" y="82"/>
                    </a:lnTo>
                    <a:lnTo>
                      <a:pt x="1016" y="84"/>
                    </a:lnTo>
                    <a:lnTo>
                      <a:pt x="1016" y="85"/>
                    </a:lnTo>
                    <a:lnTo>
                      <a:pt x="1016" y="86"/>
                    </a:lnTo>
                    <a:lnTo>
                      <a:pt x="1016" y="87"/>
                    </a:lnTo>
                    <a:lnTo>
                      <a:pt x="1016" y="88"/>
                    </a:lnTo>
                    <a:lnTo>
                      <a:pt x="1016" y="89"/>
                    </a:lnTo>
                    <a:lnTo>
                      <a:pt x="1016" y="90"/>
                    </a:lnTo>
                    <a:lnTo>
                      <a:pt x="1016" y="92"/>
                    </a:lnTo>
                    <a:lnTo>
                      <a:pt x="1016" y="93"/>
                    </a:lnTo>
                    <a:lnTo>
                      <a:pt x="1016" y="94"/>
                    </a:lnTo>
                    <a:lnTo>
                      <a:pt x="1016" y="95"/>
                    </a:lnTo>
                    <a:lnTo>
                      <a:pt x="1016" y="96"/>
                    </a:lnTo>
                    <a:lnTo>
                      <a:pt x="1016" y="97"/>
                    </a:lnTo>
                    <a:lnTo>
                      <a:pt x="1016" y="98"/>
                    </a:lnTo>
                    <a:lnTo>
                      <a:pt x="1016" y="99"/>
                    </a:lnTo>
                    <a:lnTo>
                      <a:pt x="1016" y="101"/>
                    </a:lnTo>
                    <a:lnTo>
                      <a:pt x="1016" y="102"/>
                    </a:lnTo>
                    <a:lnTo>
                      <a:pt x="1016" y="103"/>
                    </a:lnTo>
                    <a:lnTo>
                      <a:pt x="1016" y="104"/>
                    </a:lnTo>
                    <a:lnTo>
                      <a:pt x="1016" y="105"/>
                    </a:lnTo>
                    <a:lnTo>
                      <a:pt x="1016" y="106"/>
                    </a:lnTo>
                    <a:lnTo>
                      <a:pt x="1016" y="107"/>
                    </a:lnTo>
                    <a:lnTo>
                      <a:pt x="1016" y="109"/>
                    </a:lnTo>
                    <a:lnTo>
                      <a:pt x="1016" y="111"/>
                    </a:lnTo>
                    <a:lnTo>
                      <a:pt x="1016" y="112"/>
                    </a:lnTo>
                    <a:lnTo>
                      <a:pt x="1016" y="113"/>
                    </a:lnTo>
                    <a:lnTo>
                      <a:pt x="1016" y="114"/>
                    </a:lnTo>
                    <a:lnTo>
                      <a:pt x="1016" y="115"/>
                    </a:lnTo>
                    <a:lnTo>
                      <a:pt x="1016" y="117"/>
                    </a:lnTo>
                    <a:lnTo>
                      <a:pt x="1016" y="118"/>
                    </a:lnTo>
                    <a:lnTo>
                      <a:pt x="1016" y="119"/>
                    </a:lnTo>
                    <a:lnTo>
                      <a:pt x="1016" y="120"/>
                    </a:lnTo>
                    <a:lnTo>
                      <a:pt x="1016" y="121"/>
                    </a:lnTo>
                    <a:lnTo>
                      <a:pt x="1016" y="122"/>
                    </a:lnTo>
                    <a:lnTo>
                      <a:pt x="1016" y="123"/>
                    </a:lnTo>
                    <a:lnTo>
                      <a:pt x="1016" y="124"/>
                    </a:lnTo>
                    <a:lnTo>
                      <a:pt x="1016" y="126"/>
                    </a:lnTo>
                    <a:lnTo>
                      <a:pt x="1016" y="127"/>
                    </a:lnTo>
                    <a:lnTo>
                      <a:pt x="1016" y="128"/>
                    </a:lnTo>
                    <a:lnTo>
                      <a:pt x="1016" y="129"/>
                    </a:lnTo>
                    <a:lnTo>
                      <a:pt x="1017" y="129"/>
                    </a:lnTo>
                    <a:lnTo>
                      <a:pt x="1017" y="130"/>
                    </a:lnTo>
                    <a:lnTo>
                      <a:pt x="1017" y="131"/>
                    </a:lnTo>
                    <a:lnTo>
                      <a:pt x="1017" y="132"/>
                    </a:lnTo>
                    <a:lnTo>
                      <a:pt x="1016" y="132"/>
                    </a:lnTo>
                    <a:lnTo>
                      <a:pt x="1016" y="134"/>
                    </a:lnTo>
                    <a:lnTo>
                      <a:pt x="1016" y="135"/>
                    </a:lnTo>
                    <a:lnTo>
                      <a:pt x="1016" y="136"/>
                    </a:lnTo>
                    <a:lnTo>
                      <a:pt x="1016" y="137"/>
                    </a:lnTo>
                    <a:lnTo>
                      <a:pt x="1016" y="138"/>
                    </a:lnTo>
                    <a:lnTo>
                      <a:pt x="1016" y="139"/>
                    </a:lnTo>
                    <a:lnTo>
                      <a:pt x="1016" y="140"/>
                    </a:lnTo>
                    <a:lnTo>
                      <a:pt x="1016" y="143"/>
                    </a:lnTo>
                    <a:lnTo>
                      <a:pt x="1016" y="144"/>
                    </a:lnTo>
                    <a:lnTo>
                      <a:pt x="1016" y="145"/>
                    </a:lnTo>
                    <a:lnTo>
                      <a:pt x="1016" y="146"/>
                    </a:lnTo>
                    <a:lnTo>
                      <a:pt x="1016" y="148"/>
                    </a:lnTo>
                    <a:lnTo>
                      <a:pt x="1016" y="153"/>
                    </a:lnTo>
                    <a:lnTo>
                      <a:pt x="1016" y="154"/>
                    </a:lnTo>
                    <a:lnTo>
                      <a:pt x="1016" y="155"/>
                    </a:lnTo>
                    <a:lnTo>
                      <a:pt x="1018" y="155"/>
                    </a:lnTo>
                    <a:lnTo>
                      <a:pt x="1029" y="155"/>
                    </a:lnTo>
                    <a:lnTo>
                      <a:pt x="1031" y="155"/>
                    </a:lnTo>
                    <a:lnTo>
                      <a:pt x="1042" y="155"/>
                    </a:lnTo>
                    <a:lnTo>
                      <a:pt x="1048" y="155"/>
                    </a:lnTo>
                    <a:lnTo>
                      <a:pt x="1054" y="155"/>
                    </a:lnTo>
                    <a:lnTo>
                      <a:pt x="1056" y="155"/>
                    </a:lnTo>
                    <a:lnTo>
                      <a:pt x="1057" y="155"/>
                    </a:lnTo>
                    <a:lnTo>
                      <a:pt x="1060" y="155"/>
                    </a:lnTo>
                    <a:lnTo>
                      <a:pt x="1061" y="155"/>
                    </a:lnTo>
                    <a:lnTo>
                      <a:pt x="1062" y="155"/>
                    </a:lnTo>
                    <a:lnTo>
                      <a:pt x="1068" y="155"/>
                    </a:lnTo>
                    <a:lnTo>
                      <a:pt x="1087" y="155"/>
                    </a:lnTo>
                    <a:lnTo>
                      <a:pt x="1089" y="155"/>
                    </a:lnTo>
                    <a:lnTo>
                      <a:pt x="1090" y="155"/>
                    </a:lnTo>
                    <a:lnTo>
                      <a:pt x="1093" y="155"/>
                    </a:lnTo>
                    <a:lnTo>
                      <a:pt x="1099" y="155"/>
                    </a:lnTo>
                    <a:lnTo>
                      <a:pt x="1108" y="155"/>
                    </a:lnTo>
                    <a:lnTo>
                      <a:pt x="1120" y="155"/>
                    </a:lnTo>
                    <a:lnTo>
                      <a:pt x="1125" y="155"/>
                    </a:lnTo>
                    <a:lnTo>
                      <a:pt x="1148" y="155"/>
                    </a:lnTo>
                    <a:lnTo>
                      <a:pt x="1149" y="155"/>
                    </a:lnTo>
                    <a:lnTo>
                      <a:pt x="1169" y="155"/>
                    </a:lnTo>
                    <a:lnTo>
                      <a:pt x="1169" y="157"/>
                    </a:lnTo>
                    <a:lnTo>
                      <a:pt x="1169" y="160"/>
                    </a:lnTo>
                    <a:lnTo>
                      <a:pt x="1169" y="161"/>
                    </a:lnTo>
                    <a:lnTo>
                      <a:pt x="1169" y="162"/>
                    </a:lnTo>
                    <a:lnTo>
                      <a:pt x="1169" y="163"/>
                    </a:lnTo>
                    <a:lnTo>
                      <a:pt x="1169" y="164"/>
                    </a:lnTo>
                    <a:lnTo>
                      <a:pt x="1169" y="166"/>
                    </a:lnTo>
                    <a:lnTo>
                      <a:pt x="1169" y="168"/>
                    </a:lnTo>
                    <a:lnTo>
                      <a:pt x="1169" y="173"/>
                    </a:lnTo>
                    <a:lnTo>
                      <a:pt x="1169" y="176"/>
                    </a:lnTo>
                    <a:lnTo>
                      <a:pt x="1169" y="180"/>
                    </a:lnTo>
                    <a:lnTo>
                      <a:pt x="1169" y="182"/>
                    </a:lnTo>
                    <a:lnTo>
                      <a:pt x="1169" y="186"/>
                    </a:lnTo>
                    <a:close/>
                  </a:path>
                </a:pathLst>
              </a:custGeom>
              <a:solidFill>
                <a:srgbClr val="FFC000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7" name="Freeform 45">
                <a:extLst>
                  <a:ext uri="{FF2B5EF4-FFF2-40B4-BE49-F238E27FC236}">
                    <a16:creationId xmlns:a16="http://schemas.microsoft.com/office/drawing/2014/main" id="{649CF94C-D68B-414B-1B4A-EA3828FBA9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1775" y="2346325"/>
                <a:ext cx="981075" cy="522288"/>
              </a:xfrm>
              <a:custGeom>
                <a:avLst/>
                <a:gdLst>
                  <a:gd name="T0" fmla="*/ 554 w 618"/>
                  <a:gd name="T1" fmla="*/ 175 h 329"/>
                  <a:gd name="T2" fmla="*/ 586 w 618"/>
                  <a:gd name="T3" fmla="*/ 175 h 329"/>
                  <a:gd name="T4" fmla="*/ 617 w 618"/>
                  <a:gd name="T5" fmla="*/ 224 h 329"/>
                  <a:gd name="T6" fmla="*/ 618 w 618"/>
                  <a:gd name="T7" fmla="*/ 292 h 329"/>
                  <a:gd name="T8" fmla="*/ 618 w 618"/>
                  <a:gd name="T9" fmla="*/ 327 h 329"/>
                  <a:gd name="T10" fmla="*/ 466 w 618"/>
                  <a:gd name="T11" fmla="*/ 328 h 329"/>
                  <a:gd name="T12" fmla="*/ 332 w 618"/>
                  <a:gd name="T13" fmla="*/ 327 h 329"/>
                  <a:gd name="T14" fmla="*/ 324 w 618"/>
                  <a:gd name="T15" fmla="*/ 321 h 329"/>
                  <a:gd name="T16" fmla="*/ 325 w 618"/>
                  <a:gd name="T17" fmla="*/ 312 h 329"/>
                  <a:gd name="T18" fmla="*/ 327 w 618"/>
                  <a:gd name="T19" fmla="*/ 304 h 329"/>
                  <a:gd name="T20" fmla="*/ 327 w 618"/>
                  <a:gd name="T21" fmla="*/ 294 h 329"/>
                  <a:gd name="T22" fmla="*/ 321 w 618"/>
                  <a:gd name="T23" fmla="*/ 287 h 329"/>
                  <a:gd name="T24" fmla="*/ 312 w 618"/>
                  <a:gd name="T25" fmla="*/ 281 h 329"/>
                  <a:gd name="T26" fmla="*/ 301 w 618"/>
                  <a:gd name="T27" fmla="*/ 285 h 329"/>
                  <a:gd name="T28" fmla="*/ 294 w 618"/>
                  <a:gd name="T29" fmla="*/ 287 h 329"/>
                  <a:gd name="T30" fmla="*/ 287 w 618"/>
                  <a:gd name="T31" fmla="*/ 284 h 329"/>
                  <a:gd name="T32" fmla="*/ 280 w 618"/>
                  <a:gd name="T33" fmla="*/ 279 h 329"/>
                  <a:gd name="T34" fmla="*/ 271 w 618"/>
                  <a:gd name="T35" fmla="*/ 273 h 329"/>
                  <a:gd name="T36" fmla="*/ 260 w 618"/>
                  <a:gd name="T37" fmla="*/ 273 h 329"/>
                  <a:gd name="T38" fmla="*/ 258 w 618"/>
                  <a:gd name="T39" fmla="*/ 261 h 329"/>
                  <a:gd name="T40" fmla="*/ 250 w 618"/>
                  <a:gd name="T41" fmla="*/ 254 h 329"/>
                  <a:gd name="T42" fmla="*/ 245 w 618"/>
                  <a:gd name="T43" fmla="*/ 246 h 329"/>
                  <a:gd name="T44" fmla="*/ 235 w 618"/>
                  <a:gd name="T45" fmla="*/ 240 h 329"/>
                  <a:gd name="T46" fmla="*/ 225 w 618"/>
                  <a:gd name="T47" fmla="*/ 240 h 329"/>
                  <a:gd name="T48" fmla="*/ 215 w 618"/>
                  <a:gd name="T49" fmla="*/ 235 h 329"/>
                  <a:gd name="T50" fmla="*/ 204 w 618"/>
                  <a:gd name="T51" fmla="*/ 231 h 329"/>
                  <a:gd name="T52" fmla="*/ 199 w 618"/>
                  <a:gd name="T53" fmla="*/ 227 h 329"/>
                  <a:gd name="T54" fmla="*/ 193 w 618"/>
                  <a:gd name="T55" fmla="*/ 224 h 329"/>
                  <a:gd name="T56" fmla="*/ 182 w 618"/>
                  <a:gd name="T57" fmla="*/ 223 h 329"/>
                  <a:gd name="T58" fmla="*/ 173 w 618"/>
                  <a:gd name="T59" fmla="*/ 215 h 329"/>
                  <a:gd name="T60" fmla="*/ 166 w 618"/>
                  <a:gd name="T61" fmla="*/ 202 h 329"/>
                  <a:gd name="T62" fmla="*/ 168 w 618"/>
                  <a:gd name="T63" fmla="*/ 186 h 329"/>
                  <a:gd name="T64" fmla="*/ 166 w 618"/>
                  <a:gd name="T65" fmla="*/ 177 h 329"/>
                  <a:gd name="T66" fmla="*/ 172 w 618"/>
                  <a:gd name="T67" fmla="*/ 164 h 329"/>
                  <a:gd name="T68" fmla="*/ 166 w 618"/>
                  <a:gd name="T69" fmla="*/ 154 h 329"/>
                  <a:gd name="T70" fmla="*/ 159 w 618"/>
                  <a:gd name="T71" fmla="*/ 144 h 329"/>
                  <a:gd name="T72" fmla="*/ 158 w 618"/>
                  <a:gd name="T73" fmla="*/ 219 h 329"/>
                  <a:gd name="T74" fmla="*/ 152 w 618"/>
                  <a:gd name="T75" fmla="*/ 253 h 329"/>
                  <a:gd name="T76" fmla="*/ 4 w 618"/>
                  <a:gd name="T77" fmla="*/ 234 h 329"/>
                  <a:gd name="T78" fmla="*/ 4 w 618"/>
                  <a:gd name="T79" fmla="*/ 96 h 329"/>
                  <a:gd name="T80" fmla="*/ 3 w 618"/>
                  <a:gd name="T81" fmla="*/ 17 h 329"/>
                  <a:gd name="T82" fmla="*/ 4 w 618"/>
                  <a:gd name="T83" fmla="*/ 10 h 329"/>
                  <a:gd name="T84" fmla="*/ 26 w 618"/>
                  <a:gd name="T85" fmla="*/ 17 h 329"/>
                  <a:gd name="T86" fmla="*/ 46 w 618"/>
                  <a:gd name="T87" fmla="*/ 12 h 329"/>
                  <a:gd name="T88" fmla="*/ 69 w 618"/>
                  <a:gd name="T89" fmla="*/ 10 h 329"/>
                  <a:gd name="T90" fmla="*/ 83 w 618"/>
                  <a:gd name="T91" fmla="*/ 9 h 329"/>
                  <a:gd name="T92" fmla="*/ 92 w 618"/>
                  <a:gd name="T93" fmla="*/ 9 h 329"/>
                  <a:gd name="T94" fmla="*/ 103 w 618"/>
                  <a:gd name="T95" fmla="*/ 6 h 329"/>
                  <a:gd name="T96" fmla="*/ 109 w 618"/>
                  <a:gd name="T97" fmla="*/ 0 h 329"/>
                  <a:gd name="T98" fmla="*/ 126 w 618"/>
                  <a:gd name="T99" fmla="*/ 19 h 329"/>
                  <a:gd name="T100" fmla="*/ 138 w 618"/>
                  <a:gd name="T101" fmla="*/ 33 h 329"/>
                  <a:gd name="T102" fmla="*/ 146 w 618"/>
                  <a:gd name="T103" fmla="*/ 41 h 329"/>
                  <a:gd name="T104" fmla="*/ 172 w 618"/>
                  <a:gd name="T105" fmla="*/ 71 h 329"/>
                  <a:gd name="T106" fmla="*/ 216 w 618"/>
                  <a:gd name="T107" fmla="*/ 123 h 329"/>
                  <a:gd name="T108" fmla="*/ 236 w 618"/>
                  <a:gd name="T109" fmla="*/ 147 h 329"/>
                  <a:gd name="T110" fmla="*/ 254 w 618"/>
                  <a:gd name="T111" fmla="*/ 168 h 329"/>
                  <a:gd name="T112" fmla="*/ 302 w 618"/>
                  <a:gd name="T113" fmla="*/ 176 h 329"/>
                  <a:gd name="T114" fmla="*/ 341 w 618"/>
                  <a:gd name="T115" fmla="*/ 175 h 329"/>
                  <a:gd name="T116" fmla="*/ 424 w 618"/>
                  <a:gd name="T117" fmla="*/ 175 h 329"/>
                  <a:gd name="T118" fmla="*/ 487 w 618"/>
                  <a:gd name="T119" fmla="*/ 175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18" h="329">
                    <a:moveTo>
                      <a:pt x="502" y="175"/>
                    </a:moveTo>
                    <a:lnTo>
                      <a:pt x="504" y="175"/>
                    </a:lnTo>
                    <a:lnTo>
                      <a:pt x="508" y="175"/>
                    </a:lnTo>
                    <a:lnTo>
                      <a:pt x="514" y="175"/>
                    </a:lnTo>
                    <a:lnTo>
                      <a:pt x="518" y="175"/>
                    </a:lnTo>
                    <a:lnTo>
                      <a:pt x="523" y="175"/>
                    </a:lnTo>
                    <a:lnTo>
                      <a:pt x="527" y="175"/>
                    </a:lnTo>
                    <a:lnTo>
                      <a:pt x="531" y="175"/>
                    </a:lnTo>
                    <a:lnTo>
                      <a:pt x="540" y="175"/>
                    </a:lnTo>
                    <a:lnTo>
                      <a:pt x="554" y="175"/>
                    </a:lnTo>
                    <a:lnTo>
                      <a:pt x="563" y="175"/>
                    </a:lnTo>
                    <a:lnTo>
                      <a:pt x="564" y="175"/>
                    </a:lnTo>
                    <a:lnTo>
                      <a:pt x="565" y="175"/>
                    </a:lnTo>
                    <a:lnTo>
                      <a:pt x="566" y="175"/>
                    </a:lnTo>
                    <a:lnTo>
                      <a:pt x="579" y="175"/>
                    </a:lnTo>
                    <a:lnTo>
                      <a:pt x="580" y="175"/>
                    </a:lnTo>
                    <a:lnTo>
                      <a:pt x="581" y="175"/>
                    </a:lnTo>
                    <a:lnTo>
                      <a:pt x="583" y="175"/>
                    </a:lnTo>
                    <a:lnTo>
                      <a:pt x="584" y="175"/>
                    </a:lnTo>
                    <a:lnTo>
                      <a:pt x="586" y="175"/>
                    </a:lnTo>
                    <a:lnTo>
                      <a:pt x="588" y="175"/>
                    </a:lnTo>
                    <a:lnTo>
                      <a:pt x="591" y="175"/>
                    </a:lnTo>
                    <a:lnTo>
                      <a:pt x="592" y="175"/>
                    </a:lnTo>
                    <a:lnTo>
                      <a:pt x="617" y="173"/>
                    </a:lnTo>
                    <a:lnTo>
                      <a:pt x="617" y="188"/>
                    </a:lnTo>
                    <a:lnTo>
                      <a:pt x="617" y="195"/>
                    </a:lnTo>
                    <a:lnTo>
                      <a:pt x="617" y="201"/>
                    </a:lnTo>
                    <a:lnTo>
                      <a:pt x="617" y="214"/>
                    </a:lnTo>
                    <a:lnTo>
                      <a:pt x="617" y="222"/>
                    </a:lnTo>
                    <a:lnTo>
                      <a:pt x="617" y="224"/>
                    </a:lnTo>
                    <a:lnTo>
                      <a:pt x="617" y="227"/>
                    </a:lnTo>
                    <a:lnTo>
                      <a:pt x="617" y="235"/>
                    </a:lnTo>
                    <a:lnTo>
                      <a:pt x="618" y="240"/>
                    </a:lnTo>
                    <a:lnTo>
                      <a:pt x="617" y="251"/>
                    </a:lnTo>
                    <a:lnTo>
                      <a:pt x="617" y="253"/>
                    </a:lnTo>
                    <a:lnTo>
                      <a:pt x="618" y="267"/>
                    </a:lnTo>
                    <a:lnTo>
                      <a:pt x="618" y="277"/>
                    </a:lnTo>
                    <a:lnTo>
                      <a:pt x="618" y="279"/>
                    </a:lnTo>
                    <a:lnTo>
                      <a:pt x="618" y="286"/>
                    </a:lnTo>
                    <a:lnTo>
                      <a:pt x="618" y="292"/>
                    </a:lnTo>
                    <a:lnTo>
                      <a:pt x="618" y="297"/>
                    </a:lnTo>
                    <a:lnTo>
                      <a:pt x="618" y="303"/>
                    </a:lnTo>
                    <a:lnTo>
                      <a:pt x="618" y="304"/>
                    </a:lnTo>
                    <a:lnTo>
                      <a:pt x="618" y="305"/>
                    </a:lnTo>
                    <a:lnTo>
                      <a:pt x="618" y="306"/>
                    </a:lnTo>
                    <a:lnTo>
                      <a:pt x="618" y="310"/>
                    </a:lnTo>
                    <a:lnTo>
                      <a:pt x="618" y="314"/>
                    </a:lnTo>
                    <a:lnTo>
                      <a:pt x="618" y="315"/>
                    </a:lnTo>
                    <a:lnTo>
                      <a:pt x="618" y="324"/>
                    </a:lnTo>
                    <a:lnTo>
                      <a:pt x="618" y="327"/>
                    </a:lnTo>
                    <a:lnTo>
                      <a:pt x="618" y="328"/>
                    </a:lnTo>
                    <a:lnTo>
                      <a:pt x="605" y="328"/>
                    </a:lnTo>
                    <a:lnTo>
                      <a:pt x="595" y="328"/>
                    </a:lnTo>
                    <a:lnTo>
                      <a:pt x="594" y="328"/>
                    </a:lnTo>
                    <a:lnTo>
                      <a:pt x="592" y="328"/>
                    </a:lnTo>
                    <a:lnTo>
                      <a:pt x="565" y="328"/>
                    </a:lnTo>
                    <a:lnTo>
                      <a:pt x="553" y="328"/>
                    </a:lnTo>
                    <a:lnTo>
                      <a:pt x="469" y="328"/>
                    </a:lnTo>
                    <a:lnTo>
                      <a:pt x="468" y="328"/>
                    </a:lnTo>
                    <a:lnTo>
                      <a:pt x="466" y="328"/>
                    </a:lnTo>
                    <a:lnTo>
                      <a:pt x="414" y="328"/>
                    </a:lnTo>
                    <a:lnTo>
                      <a:pt x="389" y="328"/>
                    </a:lnTo>
                    <a:lnTo>
                      <a:pt x="363" y="328"/>
                    </a:lnTo>
                    <a:lnTo>
                      <a:pt x="345" y="328"/>
                    </a:lnTo>
                    <a:lnTo>
                      <a:pt x="337" y="328"/>
                    </a:lnTo>
                    <a:lnTo>
                      <a:pt x="334" y="329"/>
                    </a:lnTo>
                    <a:lnTo>
                      <a:pt x="334" y="328"/>
                    </a:lnTo>
                    <a:lnTo>
                      <a:pt x="333" y="328"/>
                    </a:lnTo>
                    <a:lnTo>
                      <a:pt x="333" y="327"/>
                    </a:lnTo>
                    <a:lnTo>
                      <a:pt x="332" y="327"/>
                    </a:lnTo>
                    <a:lnTo>
                      <a:pt x="332" y="326"/>
                    </a:lnTo>
                    <a:lnTo>
                      <a:pt x="331" y="326"/>
                    </a:lnTo>
                    <a:lnTo>
                      <a:pt x="330" y="326"/>
                    </a:lnTo>
                    <a:lnTo>
                      <a:pt x="330" y="324"/>
                    </a:lnTo>
                    <a:lnTo>
                      <a:pt x="329" y="324"/>
                    </a:lnTo>
                    <a:lnTo>
                      <a:pt x="329" y="323"/>
                    </a:lnTo>
                    <a:lnTo>
                      <a:pt x="328" y="323"/>
                    </a:lnTo>
                    <a:lnTo>
                      <a:pt x="327" y="322"/>
                    </a:lnTo>
                    <a:lnTo>
                      <a:pt x="325" y="321"/>
                    </a:lnTo>
                    <a:lnTo>
                      <a:pt x="324" y="321"/>
                    </a:lnTo>
                    <a:lnTo>
                      <a:pt x="323" y="321"/>
                    </a:lnTo>
                    <a:lnTo>
                      <a:pt x="322" y="320"/>
                    </a:lnTo>
                    <a:lnTo>
                      <a:pt x="322" y="319"/>
                    </a:lnTo>
                    <a:lnTo>
                      <a:pt x="322" y="318"/>
                    </a:lnTo>
                    <a:lnTo>
                      <a:pt x="323" y="316"/>
                    </a:lnTo>
                    <a:lnTo>
                      <a:pt x="323" y="315"/>
                    </a:lnTo>
                    <a:lnTo>
                      <a:pt x="323" y="314"/>
                    </a:lnTo>
                    <a:lnTo>
                      <a:pt x="324" y="313"/>
                    </a:lnTo>
                    <a:lnTo>
                      <a:pt x="325" y="313"/>
                    </a:lnTo>
                    <a:lnTo>
                      <a:pt x="325" y="312"/>
                    </a:lnTo>
                    <a:lnTo>
                      <a:pt x="327" y="312"/>
                    </a:lnTo>
                    <a:lnTo>
                      <a:pt x="327" y="311"/>
                    </a:lnTo>
                    <a:lnTo>
                      <a:pt x="327" y="310"/>
                    </a:lnTo>
                    <a:lnTo>
                      <a:pt x="327" y="309"/>
                    </a:lnTo>
                    <a:lnTo>
                      <a:pt x="325" y="309"/>
                    </a:lnTo>
                    <a:lnTo>
                      <a:pt x="325" y="307"/>
                    </a:lnTo>
                    <a:lnTo>
                      <a:pt x="325" y="306"/>
                    </a:lnTo>
                    <a:lnTo>
                      <a:pt x="327" y="306"/>
                    </a:lnTo>
                    <a:lnTo>
                      <a:pt x="327" y="305"/>
                    </a:lnTo>
                    <a:lnTo>
                      <a:pt x="327" y="304"/>
                    </a:lnTo>
                    <a:lnTo>
                      <a:pt x="328" y="304"/>
                    </a:lnTo>
                    <a:lnTo>
                      <a:pt x="328" y="303"/>
                    </a:lnTo>
                    <a:lnTo>
                      <a:pt x="328" y="302"/>
                    </a:lnTo>
                    <a:lnTo>
                      <a:pt x="328" y="301"/>
                    </a:lnTo>
                    <a:lnTo>
                      <a:pt x="328" y="299"/>
                    </a:lnTo>
                    <a:lnTo>
                      <a:pt x="328" y="298"/>
                    </a:lnTo>
                    <a:lnTo>
                      <a:pt x="327" y="297"/>
                    </a:lnTo>
                    <a:lnTo>
                      <a:pt x="327" y="296"/>
                    </a:lnTo>
                    <a:lnTo>
                      <a:pt x="327" y="295"/>
                    </a:lnTo>
                    <a:lnTo>
                      <a:pt x="327" y="294"/>
                    </a:lnTo>
                    <a:lnTo>
                      <a:pt x="325" y="294"/>
                    </a:lnTo>
                    <a:lnTo>
                      <a:pt x="325" y="293"/>
                    </a:lnTo>
                    <a:lnTo>
                      <a:pt x="325" y="292"/>
                    </a:lnTo>
                    <a:lnTo>
                      <a:pt x="324" y="290"/>
                    </a:lnTo>
                    <a:lnTo>
                      <a:pt x="324" y="289"/>
                    </a:lnTo>
                    <a:lnTo>
                      <a:pt x="323" y="289"/>
                    </a:lnTo>
                    <a:lnTo>
                      <a:pt x="323" y="288"/>
                    </a:lnTo>
                    <a:lnTo>
                      <a:pt x="322" y="288"/>
                    </a:lnTo>
                    <a:lnTo>
                      <a:pt x="322" y="287"/>
                    </a:lnTo>
                    <a:lnTo>
                      <a:pt x="321" y="287"/>
                    </a:lnTo>
                    <a:lnTo>
                      <a:pt x="320" y="286"/>
                    </a:lnTo>
                    <a:lnTo>
                      <a:pt x="319" y="285"/>
                    </a:lnTo>
                    <a:lnTo>
                      <a:pt x="319" y="284"/>
                    </a:lnTo>
                    <a:lnTo>
                      <a:pt x="318" y="284"/>
                    </a:lnTo>
                    <a:lnTo>
                      <a:pt x="318" y="282"/>
                    </a:lnTo>
                    <a:lnTo>
                      <a:pt x="316" y="282"/>
                    </a:lnTo>
                    <a:lnTo>
                      <a:pt x="315" y="282"/>
                    </a:lnTo>
                    <a:lnTo>
                      <a:pt x="314" y="282"/>
                    </a:lnTo>
                    <a:lnTo>
                      <a:pt x="313" y="281"/>
                    </a:lnTo>
                    <a:lnTo>
                      <a:pt x="312" y="281"/>
                    </a:lnTo>
                    <a:lnTo>
                      <a:pt x="311" y="281"/>
                    </a:lnTo>
                    <a:lnTo>
                      <a:pt x="310" y="281"/>
                    </a:lnTo>
                    <a:lnTo>
                      <a:pt x="308" y="281"/>
                    </a:lnTo>
                    <a:lnTo>
                      <a:pt x="307" y="281"/>
                    </a:lnTo>
                    <a:lnTo>
                      <a:pt x="306" y="282"/>
                    </a:lnTo>
                    <a:lnTo>
                      <a:pt x="305" y="282"/>
                    </a:lnTo>
                    <a:lnTo>
                      <a:pt x="304" y="282"/>
                    </a:lnTo>
                    <a:lnTo>
                      <a:pt x="304" y="284"/>
                    </a:lnTo>
                    <a:lnTo>
                      <a:pt x="302" y="285"/>
                    </a:lnTo>
                    <a:lnTo>
                      <a:pt x="301" y="285"/>
                    </a:lnTo>
                    <a:lnTo>
                      <a:pt x="299" y="285"/>
                    </a:lnTo>
                    <a:lnTo>
                      <a:pt x="299" y="286"/>
                    </a:lnTo>
                    <a:lnTo>
                      <a:pt x="298" y="286"/>
                    </a:lnTo>
                    <a:lnTo>
                      <a:pt x="297" y="286"/>
                    </a:lnTo>
                    <a:lnTo>
                      <a:pt x="297" y="287"/>
                    </a:lnTo>
                    <a:lnTo>
                      <a:pt x="296" y="287"/>
                    </a:lnTo>
                    <a:lnTo>
                      <a:pt x="296" y="286"/>
                    </a:lnTo>
                    <a:lnTo>
                      <a:pt x="295" y="286"/>
                    </a:lnTo>
                    <a:lnTo>
                      <a:pt x="294" y="286"/>
                    </a:lnTo>
                    <a:lnTo>
                      <a:pt x="294" y="287"/>
                    </a:lnTo>
                    <a:lnTo>
                      <a:pt x="293" y="287"/>
                    </a:lnTo>
                    <a:lnTo>
                      <a:pt x="292" y="287"/>
                    </a:lnTo>
                    <a:lnTo>
                      <a:pt x="290" y="287"/>
                    </a:lnTo>
                    <a:lnTo>
                      <a:pt x="290" y="288"/>
                    </a:lnTo>
                    <a:lnTo>
                      <a:pt x="289" y="288"/>
                    </a:lnTo>
                    <a:lnTo>
                      <a:pt x="289" y="287"/>
                    </a:lnTo>
                    <a:lnTo>
                      <a:pt x="288" y="287"/>
                    </a:lnTo>
                    <a:lnTo>
                      <a:pt x="287" y="286"/>
                    </a:lnTo>
                    <a:lnTo>
                      <a:pt x="287" y="285"/>
                    </a:lnTo>
                    <a:lnTo>
                      <a:pt x="287" y="284"/>
                    </a:lnTo>
                    <a:lnTo>
                      <a:pt x="287" y="282"/>
                    </a:lnTo>
                    <a:lnTo>
                      <a:pt x="286" y="282"/>
                    </a:lnTo>
                    <a:lnTo>
                      <a:pt x="286" y="281"/>
                    </a:lnTo>
                    <a:lnTo>
                      <a:pt x="286" y="280"/>
                    </a:lnTo>
                    <a:lnTo>
                      <a:pt x="285" y="280"/>
                    </a:lnTo>
                    <a:lnTo>
                      <a:pt x="284" y="280"/>
                    </a:lnTo>
                    <a:lnTo>
                      <a:pt x="282" y="280"/>
                    </a:lnTo>
                    <a:lnTo>
                      <a:pt x="281" y="280"/>
                    </a:lnTo>
                    <a:lnTo>
                      <a:pt x="280" y="280"/>
                    </a:lnTo>
                    <a:lnTo>
                      <a:pt x="280" y="279"/>
                    </a:lnTo>
                    <a:lnTo>
                      <a:pt x="280" y="278"/>
                    </a:lnTo>
                    <a:lnTo>
                      <a:pt x="279" y="277"/>
                    </a:lnTo>
                    <a:lnTo>
                      <a:pt x="279" y="276"/>
                    </a:lnTo>
                    <a:lnTo>
                      <a:pt x="278" y="276"/>
                    </a:lnTo>
                    <a:lnTo>
                      <a:pt x="277" y="274"/>
                    </a:lnTo>
                    <a:lnTo>
                      <a:pt x="276" y="274"/>
                    </a:lnTo>
                    <a:lnTo>
                      <a:pt x="275" y="274"/>
                    </a:lnTo>
                    <a:lnTo>
                      <a:pt x="275" y="273"/>
                    </a:lnTo>
                    <a:lnTo>
                      <a:pt x="272" y="273"/>
                    </a:lnTo>
                    <a:lnTo>
                      <a:pt x="271" y="273"/>
                    </a:lnTo>
                    <a:lnTo>
                      <a:pt x="270" y="274"/>
                    </a:lnTo>
                    <a:lnTo>
                      <a:pt x="269" y="274"/>
                    </a:lnTo>
                    <a:lnTo>
                      <a:pt x="268" y="274"/>
                    </a:lnTo>
                    <a:lnTo>
                      <a:pt x="267" y="277"/>
                    </a:lnTo>
                    <a:lnTo>
                      <a:pt x="265" y="278"/>
                    </a:lnTo>
                    <a:lnTo>
                      <a:pt x="264" y="278"/>
                    </a:lnTo>
                    <a:lnTo>
                      <a:pt x="262" y="277"/>
                    </a:lnTo>
                    <a:lnTo>
                      <a:pt x="261" y="276"/>
                    </a:lnTo>
                    <a:lnTo>
                      <a:pt x="261" y="274"/>
                    </a:lnTo>
                    <a:lnTo>
                      <a:pt x="260" y="273"/>
                    </a:lnTo>
                    <a:lnTo>
                      <a:pt x="260" y="272"/>
                    </a:lnTo>
                    <a:lnTo>
                      <a:pt x="260" y="271"/>
                    </a:lnTo>
                    <a:lnTo>
                      <a:pt x="259" y="270"/>
                    </a:lnTo>
                    <a:lnTo>
                      <a:pt x="259" y="269"/>
                    </a:lnTo>
                    <a:lnTo>
                      <a:pt x="259" y="268"/>
                    </a:lnTo>
                    <a:lnTo>
                      <a:pt x="259" y="267"/>
                    </a:lnTo>
                    <a:lnTo>
                      <a:pt x="259" y="265"/>
                    </a:lnTo>
                    <a:lnTo>
                      <a:pt x="259" y="264"/>
                    </a:lnTo>
                    <a:lnTo>
                      <a:pt x="259" y="262"/>
                    </a:lnTo>
                    <a:lnTo>
                      <a:pt x="258" y="261"/>
                    </a:lnTo>
                    <a:lnTo>
                      <a:pt x="256" y="261"/>
                    </a:lnTo>
                    <a:lnTo>
                      <a:pt x="255" y="260"/>
                    </a:lnTo>
                    <a:lnTo>
                      <a:pt x="253" y="260"/>
                    </a:lnTo>
                    <a:lnTo>
                      <a:pt x="252" y="260"/>
                    </a:lnTo>
                    <a:lnTo>
                      <a:pt x="252" y="259"/>
                    </a:lnTo>
                    <a:lnTo>
                      <a:pt x="251" y="259"/>
                    </a:lnTo>
                    <a:lnTo>
                      <a:pt x="251" y="257"/>
                    </a:lnTo>
                    <a:lnTo>
                      <a:pt x="251" y="256"/>
                    </a:lnTo>
                    <a:lnTo>
                      <a:pt x="250" y="255"/>
                    </a:lnTo>
                    <a:lnTo>
                      <a:pt x="250" y="254"/>
                    </a:lnTo>
                    <a:lnTo>
                      <a:pt x="251" y="253"/>
                    </a:lnTo>
                    <a:lnTo>
                      <a:pt x="250" y="252"/>
                    </a:lnTo>
                    <a:lnTo>
                      <a:pt x="249" y="252"/>
                    </a:lnTo>
                    <a:lnTo>
                      <a:pt x="249" y="251"/>
                    </a:lnTo>
                    <a:lnTo>
                      <a:pt x="247" y="251"/>
                    </a:lnTo>
                    <a:lnTo>
                      <a:pt x="246" y="249"/>
                    </a:lnTo>
                    <a:lnTo>
                      <a:pt x="246" y="248"/>
                    </a:lnTo>
                    <a:lnTo>
                      <a:pt x="245" y="248"/>
                    </a:lnTo>
                    <a:lnTo>
                      <a:pt x="245" y="247"/>
                    </a:lnTo>
                    <a:lnTo>
                      <a:pt x="245" y="246"/>
                    </a:lnTo>
                    <a:lnTo>
                      <a:pt x="244" y="246"/>
                    </a:lnTo>
                    <a:lnTo>
                      <a:pt x="243" y="245"/>
                    </a:lnTo>
                    <a:lnTo>
                      <a:pt x="242" y="245"/>
                    </a:lnTo>
                    <a:lnTo>
                      <a:pt x="242" y="244"/>
                    </a:lnTo>
                    <a:lnTo>
                      <a:pt x="241" y="243"/>
                    </a:lnTo>
                    <a:lnTo>
                      <a:pt x="239" y="243"/>
                    </a:lnTo>
                    <a:lnTo>
                      <a:pt x="238" y="242"/>
                    </a:lnTo>
                    <a:lnTo>
                      <a:pt x="237" y="240"/>
                    </a:lnTo>
                    <a:lnTo>
                      <a:pt x="236" y="240"/>
                    </a:lnTo>
                    <a:lnTo>
                      <a:pt x="235" y="240"/>
                    </a:lnTo>
                    <a:lnTo>
                      <a:pt x="234" y="239"/>
                    </a:lnTo>
                    <a:lnTo>
                      <a:pt x="234" y="240"/>
                    </a:lnTo>
                    <a:lnTo>
                      <a:pt x="233" y="240"/>
                    </a:lnTo>
                    <a:lnTo>
                      <a:pt x="233" y="239"/>
                    </a:lnTo>
                    <a:lnTo>
                      <a:pt x="229" y="239"/>
                    </a:lnTo>
                    <a:lnTo>
                      <a:pt x="229" y="240"/>
                    </a:lnTo>
                    <a:lnTo>
                      <a:pt x="228" y="239"/>
                    </a:lnTo>
                    <a:lnTo>
                      <a:pt x="227" y="240"/>
                    </a:lnTo>
                    <a:lnTo>
                      <a:pt x="226" y="240"/>
                    </a:lnTo>
                    <a:lnTo>
                      <a:pt x="225" y="240"/>
                    </a:lnTo>
                    <a:lnTo>
                      <a:pt x="221" y="240"/>
                    </a:lnTo>
                    <a:lnTo>
                      <a:pt x="220" y="240"/>
                    </a:lnTo>
                    <a:lnTo>
                      <a:pt x="219" y="240"/>
                    </a:lnTo>
                    <a:lnTo>
                      <a:pt x="219" y="239"/>
                    </a:lnTo>
                    <a:lnTo>
                      <a:pt x="218" y="238"/>
                    </a:lnTo>
                    <a:lnTo>
                      <a:pt x="218" y="237"/>
                    </a:lnTo>
                    <a:lnTo>
                      <a:pt x="218" y="236"/>
                    </a:lnTo>
                    <a:lnTo>
                      <a:pt x="217" y="236"/>
                    </a:lnTo>
                    <a:lnTo>
                      <a:pt x="216" y="235"/>
                    </a:lnTo>
                    <a:lnTo>
                      <a:pt x="215" y="235"/>
                    </a:lnTo>
                    <a:lnTo>
                      <a:pt x="212" y="236"/>
                    </a:lnTo>
                    <a:lnTo>
                      <a:pt x="211" y="235"/>
                    </a:lnTo>
                    <a:lnTo>
                      <a:pt x="211" y="234"/>
                    </a:lnTo>
                    <a:lnTo>
                      <a:pt x="210" y="232"/>
                    </a:lnTo>
                    <a:lnTo>
                      <a:pt x="209" y="232"/>
                    </a:lnTo>
                    <a:lnTo>
                      <a:pt x="208" y="231"/>
                    </a:lnTo>
                    <a:lnTo>
                      <a:pt x="207" y="230"/>
                    </a:lnTo>
                    <a:lnTo>
                      <a:pt x="206" y="230"/>
                    </a:lnTo>
                    <a:lnTo>
                      <a:pt x="204" y="230"/>
                    </a:lnTo>
                    <a:lnTo>
                      <a:pt x="204" y="231"/>
                    </a:lnTo>
                    <a:lnTo>
                      <a:pt x="204" y="232"/>
                    </a:lnTo>
                    <a:lnTo>
                      <a:pt x="203" y="232"/>
                    </a:lnTo>
                    <a:lnTo>
                      <a:pt x="203" y="234"/>
                    </a:lnTo>
                    <a:lnTo>
                      <a:pt x="201" y="234"/>
                    </a:lnTo>
                    <a:lnTo>
                      <a:pt x="200" y="232"/>
                    </a:lnTo>
                    <a:lnTo>
                      <a:pt x="199" y="230"/>
                    </a:lnTo>
                    <a:lnTo>
                      <a:pt x="199" y="229"/>
                    </a:lnTo>
                    <a:lnTo>
                      <a:pt x="198" y="228"/>
                    </a:lnTo>
                    <a:lnTo>
                      <a:pt x="198" y="227"/>
                    </a:lnTo>
                    <a:lnTo>
                      <a:pt x="199" y="227"/>
                    </a:lnTo>
                    <a:lnTo>
                      <a:pt x="199" y="226"/>
                    </a:lnTo>
                    <a:lnTo>
                      <a:pt x="200" y="226"/>
                    </a:lnTo>
                    <a:lnTo>
                      <a:pt x="200" y="224"/>
                    </a:lnTo>
                    <a:lnTo>
                      <a:pt x="200" y="223"/>
                    </a:lnTo>
                    <a:lnTo>
                      <a:pt x="199" y="223"/>
                    </a:lnTo>
                    <a:lnTo>
                      <a:pt x="198" y="224"/>
                    </a:lnTo>
                    <a:lnTo>
                      <a:pt x="196" y="224"/>
                    </a:lnTo>
                    <a:lnTo>
                      <a:pt x="195" y="224"/>
                    </a:lnTo>
                    <a:lnTo>
                      <a:pt x="194" y="224"/>
                    </a:lnTo>
                    <a:lnTo>
                      <a:pt x="193" y="224"/>
                    </a:lnTo>
                    <a:lnTo>
                      <a:pt x="192" y="224"/>
                    </a:lnTo>
                    <a:lnTo>
                      <a:pt x="191" y="226"/>
                    </a:lnTo>
                    <a:lnTo>
                      <a:pt x="190" y="226"/>
                    </a:lnTo>
                    <a:lnTo>
                      <a:pt x="190" y="224"/>
                    </a:lnTo>
                    <a:lnTo>
                      <a:pt x="189" y="224"/>
                    </a:lnTo>
                    <a:lnTo>
                      <a:pt x="189" y="223"/>
                    </a:lnTo>
                    <a:lnTo>
                      <a:pt x="187" y="223"/>
                    </a:lnTo>
                    <a:lnTo>
                      <a:pt x="186" y="223"/>
                    </a:lnTo>
                    <a:lnTo>
                      <a:pt x="184" y="223"/>
                    </a:lnTo>
                    <a:lnTo>
                      <a:pt x="182" y="223"/>
                    </a:lnTo>
                    <a:lnTo>
                      <a:pt x="181" y="223"/>
                    </a:lnTo>
                    <a:lnTo>
                      <a:pt x="180" y="223"/>
                    </a:lnTo>
                    <a:lnTo>
                      <a:pt x="177" y="222"/>
                    </a:lnTo>
                    <a:lnTo>
                      <a:pt x="176" y="222"/>
                    </a:lnTo>
                    <a:lnTo>
                      <a:pt x="175" y="221"/>
                    </a:lnTo>
                    <a:lnTo>
                      <a:pt x="174" y="221"/>
                    </a:lnTo>
                    <a:lnTo>
                      <a:pt x="174" y="220"/>
                    </a:lnTo>
                    <a:lnTo>
                      <a:pt x="174" y="218"/>
                    </a:lnTo>
                    <a:lnTo>
                      <a:pt x="174" y="217"/>
                    </a:lnTo>
                    <a:lnTo>
                      <a:pt x="173" y="215"/>
                    </a:lnTo>
                    <a:lnTo>
                      <a:pt x="173" y="214"/>
                    </a:lnTo>
                    <a:lnTo>
                      <a:pt x="172" y="213"/>
                    </a:lnTo>
                    <a:lnTo>
                      <a:pt x="172" y="212"/>
                    </a:lnTo>
                    <a:lnTo>
                      <a:pt x="170" y="211"/>
                    </a:lnTo>
                    <a:lnTo>
                      <a:pt x="169" y="209"/>
                    </a:lnTo>
                    <a:lnTo>
                      <a:pt x="168" y="207"/>
                    </a:lnTo>
                    <a:lnTo>
                      <a:pt x="167" y="206"/>
                    </a:lnTo>
                    <a:lnTo>
                      <a:pt x="167" y="205"/>
                    </a:lnTo>
                    <a:lnTo>
                      <a:pt x="167" y="204"/>
                    </a:lnTo>
                    <a:lnTo>
                      <a:pt x="166" y="202"/>
                    </a:lnTo>
                    <a:lnTo>
                      <a:pt x="166" y="201"/>
                    </a:lnTo>
                    <a:lnTo>
                      <a:pt x="166" y="198"/>
                    </a:lnTo>
                    <a:lnTo>
                      <a:pt x="165" y="196"/>
                    </a:lnTo>
                    <a:lnTo>
                      <a:pt x="166" y="195"/>
                    </a:lnTo>
                    <a:lnTo>
                      <a:pt x="166" y="194"/>
                    </a:lnTo>
                    <a:lnTo>
                      <a:pt x="166" y="193"/>
                    </a:lnTo>
                    <a:lnTo>
                      <a:pt x="166" y="190"/>
                    </a:lnTo>
                    <a:lnTo>
                      <a:pt x="166" y="189"/>
                    </a:lnTo>
                    <a:lnTo>
                      <a:pt x="168" y="187"/>
                    </a:lnTo>
                    <a:lnTo>
                      <a:pt x="168" y="186"/>
                    </a:lnTo>
                    <a:lnTo>
                      <a:pt x="168" y="185"/>
                    </a:lnTo>
                    <a:lnTo>
                      <a:pt x="167" y="185"/>
                    </a:lnTo>
                    <a:lnTo>
                      <a:pt x="167" y="184"/>
                    </a:lnTo>
                    <a:lnTo>
                      <a:pt x="166" y="182"/>
                    </a:lnTo>
                    <a:lnTo>
                      <a:pt x="166" y="181"/>
                    </a:lnTo>
                    <a:lnTo>
                      <a:pt x="166" y="180"/>
                    </a:lnTo>
                    <a:lnTo>
                      <a:pt x="166" y="179"/>
                    </a:lnTo>
                    <a:lnTo>
                      <a:pt x="165" y="178"/>
                    </a:lnTo>
                    <a:lnTo>
                      <a:pt x="165" y="177"/>
                    </a:lnTo>
                    <a:lnTo>
                      <a:pt x="166" y="177"/>
                    </a:lnTo>
                    <a:lnTo>
                      <a:pt x="167" y="176"/>
                    </a:lnTo>
                    <a:lnTo>
                      <a:pt x="168" y="175"/>
                    </a:lnTo>
                    <a:lnTo>
                      <a:pt x="168" y="173"/>
                    </a:lnTo>
                    <a:lnTo>
                      <a:pt x="168" y="172"/>
                    </a:lnTo>
                    <a:lnTo>
                      <a:pt x="168" y="170"/>
                    </a:lnTo>
                    <a:lnTo>
                      <a:pt x="169" y="169"/>
                    </a:lnTo>
                    <a:lnTo>
                      <a:pt x="169" y="168"/>
                    </a:lnTo>
                    <a:lnTo>
                      <a:pt x="170" y="168"/>
                    </a:lnTo>
                    <a:lnTo>
                      <a:pt x="170" y="165"/>
                    </a:lnTo>
                    <a:lnTo>
                      <a:pt x="172" y="164"/>
                    </a:lnTo>
                    <a:lnTo>
                      <a:pt x="172" y="163"/>
                    </a:lnTo>
                    <a:lnTo>
                      <a:pt x="172" y="162"/>
                    </a:lnTo>
                    <a:lnTo>
                      <a:pt x="172" y="161"/>
                    </a:lnTo>
                    <a:lnTo>
                      <a:pt x="170" y="160"/>
                    </a:lnTo>
                    <a:lnTo>
                      <a:pt x="169" y="159"/>
                    </a:lnTo>
                    <a:lnTo>
                      <a:pt x="169" y="157"/>
                    </a:lnTo>
                    <a:lnTo>
                      <a:pt x="168" y="157"/>
                    </a:lnTo>
                    <a:lnTo>
                      <a:pt x="168" y="156"/>
                    </a:lnTo>
                    <a:lnTo>
                      <a:pt x="167" y="155"/>
                    </a:lnTo>
                    <a:lnTo>
                      <a:pt x="166" y="154"/>
                    </a:lnTo>
                    <a:lnTo>
                      <a:pt x="165" y="153"/>
                    </a:lnTo>
                    <a:lnTo>
                      <a:pt x="165" y="152"/>
                    </a:lnTo>
                    <a:lnTo>
                      <a:pt x="164" y="151"/>
                    </a:lnTo>
                    <a:lnTo>
                      <a:pt x="163" y="150"/>
                    </a:lnTo>
                    <a:lnTo>
                      <a:pt x="163" y="148"/>
                    </a:lnTo>
                    <a:lnTo>
                      <a:pt x="161" y="148"/>
                    </a:lnTo>
                    <a:lnTo>
                      <a:pt x="160" y="147"/>
                    </a:lnTo>
                    <a:lnTo>
                      <a:pt x="160" y="146"/>
                    </a:lnTo>
                    <a:lnTo>
                      <a:pt x="159" y="145"/>
                    </a:lnTo>
                    <a:lnTo>
                      <a:pt x="159" y="144"/>
                    </a:lnTo>
                    <a:lnTo>
                      <a:pt x="158" y="144"/>
                    </a:lnTo>
                    <a:lnTo>
                      <a:pt x="158" y="143"/>
                    </a:lnTo>
                    <a:lnTo>
                      <a:pt x="158" y="142"/>
                    </a:lnTo>
                    <a:lnTo>
                      <a:pt x="158" y="140"/>
                    </a:lnTo>
                    <a:lnTo>
                      <a:pt x="157" y="139"/>
                    </a:lnTo>
                    <a:lnTo>
                      <a:pt x="157" y="165"/>
                    </a:lnTo>
                    <a:lnTo>
                      <a:pt x="157" y="176"/>
                    </a:lnTo>
                    <a:lnTo>
                      <a:pt x="158" y="176"/>
                    </a:lnTo>
                    <a:lnTo>
                      <a:pt x="158" y="211"/>
                    </a:lnTo>
                    <a:lnTo>
                      <a:pt x="158" y="219"/>
                    </a:lnTo>
                    <a:lnTo>
                      <a:pt x="158" y="227"/>
                    </a:lnTo>
                    <a:lnTo>
                      <a:pt x="158" y="231"/>
                    </a:lnTo>
                    <a:lnTo>
                      <a:pt x="158" y="236"/>
                    </a:lnTo>
                    <a:lnTo>
                      <a:pt x="158" y="239"/>
                    </a:lnTo>
                    <a:lnTo>
                      <a:pt x="158" y="244"/>
                    </a:lnTo>
                    <a:lnTo>
                      <a:pt x="158" y="246"/>
                    </a:lnTo>
                    <a:lnTo>
                      <a:pt x="158" y="247"/>
                    </a:lnTo>
                    <a:lnTo>
                      <a:pt x="158" y="249"/>
                    </a:lnTo>
                    <a:lnTo>
                      <a:pt x="158" y="253"/>
                    </a:lnTo>
                    <a:lnTo>
                      <a:pt x="152" y="253"/>
                    </a:lnTo>
                    <a:lnTo>
                      <a:pt x="133" y="253"/>
                    </a:lnTo>
                    <a:lnTo>
                      <a:pt x="127" y="253"/>
                    </a:lnTo>
                    <a:lnTo>
                      <a:pt x="125" y="253"/>
                    </a:lnTo>
                    <a:lnTo>
                      <a:pt x="106" y="254"/>
                    </a:lnTo>
                    <a:lnTo>
                      <a:pt x="86" y="254"/>
                    </a:lnTo>
                    <a:lnTo>
                      <a:pt x="58" y="254"/>
                    </a:lnTo>
                    <a:lnTo>
                      <a:pt x="3" y="253"/>
                    </a:lnTo>
                    <a:lnTo>
                      <a:pt x="4" y="252"/>
                    </a:lnTo>
                    <a:lnTo>
                      <a:pt x="4" y="247"/>
                    </a:lnTo>
                    <a:lnTo>
                      <a:pt x="4" y="234"/>
                    </a:lnTo>
                    <a:lnTo>
                      <a:pt x="4" y="228"/>
                    </a:lnTo>
                    <a:lnTo>
                      <a:pt x="4" y="227"/>
                    </a:lnTo>
                    <a:lnTo>
                      <a:pt x="4" y="226"/>
                    </a:lnTo>
                    <a:lnTo>
                      <a:pt x="4" y="176"/>
                    </a:lnTo>
                    <a:lnTo>
                      <a:pt x="4" y="175"/>
                    </a:lnTo>
                    <a:lnTo>
                      <a:pt x="4" y="165"/>
                    </a:lnTo>
                    <a:lnTo>
                      <a:pt x="4" y="159"/>
                    </a:lnTo>
                    <a:lnTo>
                      <a:pt x="4" y="131"/>
                    </a:lnTo>
                    <a:lnTo>
                      <a:pt x="4" y="114"/>
                    </a:lnTo>
                    <a:lnTo>
                      <a:pt x="4" y="96"/>
                    </a:lnTo>
                    <a:lnTo>
                      <a:pt x="4" y="50"/>
                    </a:lnTo>
                    <a:lnTo>
                      <a:pt x="4" y="46"/>
                    </a:lnTo>
                    <a:lnTo>
                      <a:pt x="4" y="39"/>
                    </a:lnTo>
                    <a:lnTo>
                      <a:pt x="4" y="36"/>
                    </a:lnTo>
                    <a:lnTo>
                      <a:pt x="4" y="20"/>
                    </a:lnTo>
                    <a:lnTo>
                      <a:pt x="4" y="18"/>
                    </a:lnTo>
                    <a:lnTo>
                      <a:pt x="4" y="14"/>
                    </a:lnTo>
                    <a:lnTo>
                      <a:pt x="3" y="14"/>
                    </a:lnTo>
                    <a:lnTo>
                      <a:pt x="3" y="16"/>
                    </a:lnTo>
                    <a:lnTo>
                      <a:pt x="3" y="17"/>
                    </a:lnTo>
                    <a:lnTo>
                      <a:pt x="2" y="17"/>
                    </a:lnTo>
                    <a:lnTo>
                      <a:pt x="2" y="16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3" y="13"/>
                    </a:lnTo>
                    <a:lnTo>
                      <a:pt x="1" y="13"/>
                    </a:lnTo>
                    <a:lnTo>
                      <a:pt x="0" y="13"/>
                    </a:lnTo>
                    <a:lnTo>
                      <a:pt x="1" y="12"/>
                    </a:lnTo>
                    <a:lnTo>
                      <a:pt x="3" y="11"/>
                    </a:lnTo>
                    <a:lnTo>
                      <a:pt x="4" y="10"/>
                    </a:lnTo>
                    <a:lnTo>
                      <a:pt x="5" y="10"/>
                    </a:lnTo>
                    <a:lnTo>
                      <a:pt x="6" y="10"/>
                    </a:lnTo>
                    <a:lnTo>
                      <a:pt x="10" y="10"/>
                    </a:lnTo>
                    <a:lnTo>
                      <a:pt x="13" y="11"/>
                    </a:lnTo>
                    <a:lnTo>
                      <a:pt x="14" y="11"/>
                    </a:lnTo>
                    <a:lnTo>
                      <a:pt x="18" y="13"/>
                    </a:lnTo>
                    <a:lnTo>
                      <a:pt x="21" y="16"/>
                    </a:lnTo>
                    <a:lnTo>
                      <a:pt x="22" y="16"/>
                    </a:lnTo>
                    <a:lnTo>
                      <a:pt x="23" y="16"/>
                    </a:lnTo>
                    <a:lnTo>
                      <a:pt x="26" y="17"/>
                    </a:lnTo>
                    <a:lnTo>
                      <a:pt x="27" y="17"/>
                    </a:lnTo>
                    <a:lnTo>
                      <a:pt x="28" y="17"/>
                    </a:lnTo>
                    <a:lnTo>
                      <a:pt x="29" y="17"/>
                    </a:lnTo>
                    <a:lnTo>
                      <a:pt x="30" y="17"/>
                    </a:lnTo>
                    <a:lnTo>
                      <a:pt x="32" y="16"/>
                    </a:lnTo>
                    <a:lnTo>
                      <a:pt x="36" y="14"/>
                    </a:lnTo>
                    <a:lnTo>
                      <a:pt x="38" y="13"/>
                    </a:lnTo>
                    <a:lnTo>
                      <a:pt x="42" y="12"/>
                    </a:lnTo>
                    <a:lnTo>
                      <a:pt x="45" y="12"/>
                    </a:lnTo>
                    <a:lnTo>
                      <a:pt x="46" y="12"/>
                    </a:lnTo>
                    <a:lnTo>
                      <a:pt x="49" y="12"/>
                    </a:lnTo>
                    <a:lnTo>
                      <a:pt x="51" y="12"/>
                    </a:lnTo>
                    <a:lnTo>
                      <a:pt x="52" y="12"/>
                    </a:lnTo>
                    <a:lnTo>
                      <a:pt x="54" y="13"/>
                    </a:lnTo>
                    <a:lnTo>
                      <a:pt x="55" y="13"/>
                    </a:lnTo>
                    <a:lnTo>
                      <a:pt x="57" y="12"/>
                    </a:lnTo>
                    <a:lnTo>
                      <a:pt x="62" y="11"/>
                    </a:lnTo>
                    <a:lnTo>
                      <a:pt x="64" y="11"/>
                    </a:lnTo>
                    <a:lnTo>
                      <a:pt x="68" y="10"/>
                    </a:lnTo>
                    <a:lnTo>
                      <a:pt x="69" y="10"/>
                    </a:lnTo>
                    <a:lnTo>
                      <a:pt x="69" y="9"/>
                    </a:lnTo>
                    <a:lnTo>
                      <a:pt x="70" y="9"/>
                    </a:lnTo>
                    <a:lnTo>
                      <a:pt x="71" y="9"/>
                    </a:lnTo>
                    <a:lnTo>
                      <a:pt x="73" y="10"/>
                    </a:lnTo>
                    <a:lnTo>
                      <a:pt x="77" y="9"/>
                    </a:lnTo>
                    <a:lnTo>
                      <a:pt x="79" y="9"/>
                    </a:lnTo>
                    <a:lnTo>
                      <a:pt x="80" y="9"/>
                    </a:lnTo>
                    <a:lnTo>
                      <a:pt x="81" y="9"/>
                    </a:lnTo>
                    <a:lnTo>
                      <a:pt x="82" y="9"/>
                    </a:lnTo>
                    <a:lnTo>
                      <a:pt x="83" y="9"/>
                    </a:lnTo>
                    <a:lnTo>
                      <a:pt x="85" y="10"/>
                    </a:lnTo>
                    <a:lnTo>
                      <a:pt x="86" y="10"/>
                    </a:lnTo>
                    <a:lnTo>
                      <a:pt x="87" y="10"/>
                    </a:lnTo>
                    <a:lnTo>
                      <a:pt x="88" y="10"/>
                    </a:lnTo>
                    <a:lnTo>
                      <a:pt x="88" y="11"/>
                    </a:lnTo>
                    <a:lnTo>
                      <a:pt x="89" y="10"/>
                    </a:lnTo>
                    <a:lnTo>
                      <a:pt x="90" y="10"/>
                    </a:lnTo>
                    <a:lnTo>
                      <a:pt x="91" y="10"/>
                    </a:lnTo>
                    <a:lnTo>
                      <a:pt x="92" y="10"/>
                    </a:lnTo>
                    <a:lnTo>
                      <a:pt x="92" y="9"/>
                    </a:lnTo>
                    <a:lnTo>
                      <a:pt x="94" y="9"/>
                    </a:lnTo>
                    <a:lnTo>
                      <a:pt x="95" y="9"/>
                    </a:lnTo>
                    <a:lnTo>
                      <a:pt x="96" y="9"/>
                    </a:lnTo>
                    <a:lnTo>
                      <a:pt x="97" y="9"/>
                    </a:lnTo>
                    <a:lnTo>
                      <a:pt x="98" y="9"/>
                    </a:lnTo>
                    <a:lnTo>
                      <a:pt x="99" y="8"/>
                    </a:lnTo>
                    <a:lnTo>
                      <a:pt x="100" y="8"/>
                    </a:lnTo>
                    <a:lnTo>
                      <a:pt x="101" y="8"/>
                    </a:lnTo>
                    <a:lnTo>
                      <a:pt x="101" y="6"/>
                    </a:lnTo>
                    <a:lnTo>
                      <a:pt x="103" y="6"/>
                    </a:lnTo>
                    <a:lnTo>
                      <a:pt x="103" y="5"/>
                    </a:lnTo>
                    <a:lnTo>
                      <a:pt x="104" y="5"/>
                    </a:lnTo>
                    <a:lnTo>
                      <a:pt x="104" y="4"/>
                    </a:lnTo>
                    <a:lnTo>
                      <a:pt x="105" y="3"/>
                    </a:lnTo>
                    <a:lnTo>
                      <a:pt x="105" y="2"/>
                    </a:lnTo>
                    <a:lnTo>
                      <a:pt x="106" y="2"/>
                    </a:lnTo>
                    <a:lnTo>
                      <a:pt x="106" y="1"/>
                    </a:lnTo>
                    <a:lnTo>
                      <a:pt x="106" y="0"/>
                    </a:lnTo>
                    <a:lnTo>
                      <a:pt x="107" y="0"/>
                    </a:lnTo>
                    <a:lnTo>
                      <a:pt x="109" y="0"/>
                    </a:lnTo>
                    <a:lnTo>
                      <a:pt x="111" y="0"/>
                    </a:lnTo>
                    <a:lnTo>
                      <a:pt x="112" y="1"/>
                    </a:lnTo>
                    <a:lnTo>
                      <a:pt x="116" y="8"/>
                    </a:lnTo>
                    <a:lnTo>
                      <a:pt x="118" y="10"/>
                    </a:lnTo>
                    <a:lnTo>
                      <a:pt x="120" y="10"/>
                    </a:lnTo>
                    <a:lnTo>
                      <a:pt x="120" y="11"/>
                    </a:lnTo>
                    <a:lnTo>
                      <a:pt x="121" y="12"/>
                    </a:lnTo>
                    <a:lnTo>
                      <a:pt x="124" y="16"/>
                    </a:lnTo>
                    <a:lnTo>
                      <a:pt x="126" y="18"/>
                    </a:lnTo>
                    <a:lnTo>
                      <a:pt x="126" y="19"/>
                    </a:lnTo>
                    <a:lnTo>
                      <a:pt x="127" y="20"/>
                    </a:lnTo>
                    <a:lnTo>
                      <a:pt x="130" y="22"/>
                    </a:lnTo>
                    <a:lnTo>
                      <a:pt x="131" y="25"/>
                    </a:lnTo>
                    <a:lnTo>
                      <a:pt x="132" y="25"/>
                    </a:lnTo>
                    <a:lnTo>
                      <a:pt x="132" y="26"/>
                    </a:lnTo>
                    <a:lnTo>
                      <a:pt x="132" y="27"/>
                    </a:lnTo>
                    <a:lnTo>
                      <a:pt x="132" y="29"/>
                    </a:lnTo>
                    <a:lnTo>
                      <a:pt x="132" y="31"/>
                    </a:lnTo>
                    <a:lnTo>
                      <a:pt x="132" y="33"/>
                    </a:lnTo>
                    <a:lnTo>
                      <a:pt x="138" y="33"/>
                    </a:lnTo>
                    <a:lnTo>
                      <a:pt x="139" y="33"/>
                    </a:lnTo>
                    <a:lnTo>
                      <a:pt x="139" y="34"/>
                    </a:lnTo>
                    <a:lnTo>
                      <a:pt x="140" y="34"/>
                    </a:lnTo>
                    <a:lnTo>
                      <a:pt x="141" y="36"/>
                    </a:lnTo>
                    <a:lnTo>
                      <a:pt x="142" y="36"/>
                    </a:lnTo>
                    <a:lnTo>
                      <a:pt x="142" y="37"/>
                    </a:lnTo>
                    <a:lnTo>
                      <a:pt x="143" y="38"/>
                    </a:lnTo>
                    <a:lnTo>
                      <a:pt x="144" y="39"/>
                    </a:lnTo>
                    <a:lnTo>
                      <a:pt x="144" y="41"/>
                    </a:lnTo>
                    <a:lnTo>
                      <a:pt x="146" y="41"/>
                    </a:lnTo>
                    <a:lnTo>
                      <a:pt x="147" y="42"/>
                    </a:lnTo>
                    <a:lnTo>
                      <a:pt x="148" y="44"/>
                    </a:lnTo>
                    <a:lnTo>
                      <a:pt x="150" y="46"/>
                    </a:lnTo>
                    <a:lnTo>
                      <a:pt x="156" y="52"/>
                    </a:lnTo>
                    <a:lnTo>
                      <a:pt x="157" y="54"/>
                    </a:lnTo>
                    <a:lnTo>
                      <a:pt x="160" y="59"/>
                    </a:lnTo>
                    <a:lnTo>
                      <a:pt x="168" y="67"/>
                    </a:lnTo>
                    <a:lnTo>
                      <a:pt x="170" y="70"/>
                    </a:lnTo>
                    <a:lnTo>
                      <a:pt x="170" y="71"/>
                    </a:lnTo>
                    <a:lnTo>
                      <a:pt x="172" y="71"/>
                    </a:lnTo>
                    <a:lnTo>
                      <a:pt x="177" y="79"/>
                    </a:lnTo>
                    <a:lnTo>
                      <a:pt x="182" y="84"/>
                    </a:lnTo>
                    <a:lnTo>
                      <a:pt x="183" y="85"/>
                    </a:lnTo>
                    <a:lnTo>
                      <a:pt x="193" y="97"/>
                    </a:lnTo>
                    <a:lnTo>
                      <a:pt x="194" y="97"/>
                    </a:lnTo>
                    <a:lnTo>
                      <a:pt x="194" y="100"/>
                    </a:lnTo>
                    <a:lnTo>
                      <a:pt x="206" y="111"/>
                    </a:lnTo>
                    <a:lnTo>
                      <a:pt x="207" y="112"/>
                    </a:lnTo>
                    <a:lnTo>
                      <a:pt x="208" y="113"/>
                    </a:lnTo>
                    <a:lnTo>
                      <a:pt x="216" y="123"/>
                    </a:lnTo>
                    <a:lnTo>
                      <a:pt x="219" y="127"/>
                    </a:lnTo>
                    <a:lnTo>
                      <a:pt x="221" y="130"/>
                    </a:lnTo>
                    <a:lnTo>
                      <a:pt x="223" y="131"/>
                    </a:lnTo>
                    <a:lnTo>
                      <a:pt x="225" y="134"/>
                    </a:lnTo>
                    <a:lnTo>
                      <a:pt x="228" y="137"/>
                    </a:lnTo>
                    <a:lnTo>
                      <a:pt x="232" y="142"/>
                    </a:lnTo>
                    <a:lnTo>
                      <a:pt x="233" y="143"/>
                    </a:lnTo>
                    <a:lnTo>
                      <a:pt x="234" y="144"/>
                    </a:lnTo>
                    <a:lnTo>
                      <a:pt x="235" y="146"/>
                    </a:lnTo>
                    <a:lnTo>
                      <a:pt x="236" y="147"/>
                    </a:lnTo>
                    <a:lnTo>
                      <a:pt x="237" y="147"/>
                    </a:lnTo>
                    <a:lnTo>
                      <a:pt x="238" y="148"/>
                    </a:lnTo>
                    <a:lnTo>
                      <a:pt x="239" y="150"/>
                    </a:lnTo>
                    <a:lnTo>
                      <a:pt x="244" y="155"/>
                    </a:lnTo>
                    <a:lnTo>
                      <a:pt x="246" y="156"/>
                    </a:lnTo>
                    <a:lnTo>
                      <a:pt x="246" y="157"/>
                    </a:lnTo>
                    <a:lnTo>
                      <a:pt x="247" y="159"/>
                    </a:lnTo>
                    <a:lnTo>
                      <a:pt x="252" y="164"/>
                    </a:lnTo>
                    <a:lnTo>
                      <a:pt x="253" y="165"/>
                    </a:lnTo>
                    <a:lnTo>
                      <a:pt x="254" y="168"/>
                    </a:lnTo>
                    <a:lnTo>
                      <a:pt x="256" y="170"/>
                    </a:lnTo>
                    <a:lnTo>
                      <a:pt x="259" y="173"/>
                    </a:lnTo>
                    <a:lnTo>
                      <a:pt x="260" y="173"/>
                    </a:lnTo>
                    <a:lnTo>
                      <a:pt x="261" y="175"/>
                    </a:lnTo>
                    <a:lnTo>
                      <a:pt x="260" y="176"/>
                    </a:lnTo>
                    <a:lnTo>
                      <a:pt x="261" y="176"/>
                    </a:lnTo>
                    <a:lnTo>
                      <a:pt x="267" y="176"/>
                    </a:lnTo>
                    <a:lnTo>
                      <a:pt x="268" y="176"/>
                    </a:lnTo>
                    <a:lnTo>
                      <a:pt x="286" y="176"/>
                    </a:lnTo>
                    <a:lnTo>
                      <a:pt x="302" y="176"/>
                    </a:lnTo>
                    <a:lnTo>
                      <a:pt x="308" y="175"/>
                    </a:lnTo>
                    <a:lnTo>
                      <a:pt x="310" y="175"/>
                    </a:lnTo>
                    <a:lnTo>
                      <a:pt x="312" y="175"/>
                    </a:lnTo>
                    <a:lnTo>
                      <a:pt x="313" y="175"/>
                    </a:lnTo>
                    <a:lnTo>
                      <a:pt x="318" y="175"/>
                    </a:lnTo>
                    <a:lnTo>
                      <a:pt x="323" y="175"/>
                    </a:lnTo>
                    <a:lnTo>
                      <a:pt x="332" y="175"/>
                    </a:lnTo>
                    <a:lnTo>
                      <a:pt x="334" y="175"/>
                    </a:lnTo>
                    <a:lnTo>
                      <a:pt x="338" y="175"/>
                    </a:lnTo>
                    <a:lnTo>
                      <a:pt x="341" y="175"/>
                    </a:lnTo>
                    <a:lnTo>
                      <a:pt x="354" y="175"/>
                    </a:lnTo>
                    <a:lnTo>
                      <a:pt x="365" y="175"/>
                    </a:lnTo>
                    <a:lnTo>
                      <a:pt x="368" y="175"/>
                    </a:lnTo>
                    <a:lnTo>
                      <a:pt x="373" y="175"/>
                    </a:lnTo>
                    <a:lnTo>
                      <a:pt x="380" y="175"/>
                    </a:lnTo>
                    <a:lnTo>
                      <a:pt x="383" y="175"/>
                    </a:lnTo>
                    <a:lnTo>
                      <a:pt x="388" y="175"/>
                    </a:lnTo>
                    <a:lnTo>
                      <a:pt x="411" y="175"/>
                    </a:lnTo>
                    <a:lnTo>
                      <a:pt x="415" y="175"/>
                    </a:lnTo>
                    <a:lnTo>
                      <a:pt x="424" y="175"/>
                    </a:lnTo>
                    <a:lnTo>
                      <a:pt x="433" y="175"/>
                    </a:lnTo>
                    <a:lnTo>
                      <a:pt x="437" y="175"/>
                    </a:lnTo>
                    <a:lnTo>
                      <a:pt x="445" y="175"/>
                    </a:lnTo>
                    <a:lnTo>
                      <a:pt x="451" y="175"/>
                    </a:lnTo>
                    <a:lnTo>
                      <a:pt x="453" y="175"/>
                    </a:lnTo>
                    <a:lnTo>
                      <a:pt x="463" y="175"/>
                    </a:lnTo>
                    <a:lnTo>
                      <a:pt x="466" y="175"/>
                    </a:lnTo>
                    <a:lnTo>
                      <a:pt x="478" y="175"/>
                    </a:lnTo>
                    <a:lnTo>
                      <a:pt x="486" y="175"/>
                    </a:lnTo>
                    <a:lnTo>
                      <a:pt x="487" y="175"/>
                    </a:lnTo>
                    <a:lnTo>
                      <a:pt x="488" y="175"/>
                    </a:lnTo>
                    <a:lnTo>
                      <a:pt x="489" y="175"/>
                    </a:lnTo>
                    <a:lnTo>
                      <a:pt x="492" y="175"/>
                    </a:lnTo>
                    <a:lnTo>
                      <a:pt x="495" y="175"/>
                    </a:lnTo>
                    <a:lnTo>
                      <a:pt x="497" y="175"/>
                    </a:lnTo>
                    <a:lnTo>
                      <a:pt x="500" y="175"/>
                    </a:lnTo>
                    <a:lnTo>
                      <a:pt x="501" y="175"/>
                    </a:lnTo>
                    <a:lnTo>
                      <a:pt x="502" y="175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8" name="Freeform 46">
                <a:extLst>
                  <a:ext uri="{FF2B5EF4-FFF2-40B4-BE49-F238E27FC236}">
                    <a16:creationId xmlns:a16="http://schemas.microsoft.com/office/drawing/2014/main" id="{EF38AE97-1E58-BE83-D4F2-2C58A04139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84750" y="1408113"/>
                <a:ext cx="685800" cy="800100"/>
              </a:xfrm>
              <a:custGeom>
                <a:avLst/>
                <a:gdLst>
                  <a:gd name="T0" fmla="*/ 296 w 432"/>
                  <a:gd name="T1" fmla="*/ 395 h 504"/>
                  <a:gd name="T2" fmla="*/ 281 w 432"/>
                  <a:gd name="T3" fmla="*/ 398 h 504"/>
                  <a:gd name="T4" fmla="*/ 278 w 432"/>
                  <a:gd name="T5" fmla="*/ 403 h 504"/>
                  <a:gd name="T6" fmla="*/ 273 w 432"/>
                  <a:gd name="T7" fmla="*/ 411 h 504"/>
                  <a:gd name="T8" fmla="*/ 266 w 432"/>
                  <a:gd name="T9" fmla="*/ 415 h 504"/>
                  <a:gd name="T10" fmla="*/ 261 w 432"/>
                  <a:gd name="T11" fmla="*/ 416 h 504"/>
                  <a:gd name="T12" fmla="*/ 253 w 432"/>
                  <a:gd name="T13" fmla="*/ 421 h 504"/>
                  <a:gd name="T14" fmla="*/ 233 w 432"/>
                  <a:gd name="T15" fmla="*/ 419 h 504"/>
                  <a:gd name="T16" fmla="*/ 182 w 432"/>
                  <a:gd name="T17" fmla="*/ 425 h 504"/>
                  <a:gd name="T18" fmla="*/ 182 w 432"/>
                  <a:gd name="T19" fmla="*/ 445 h 504"/>
                  <a:gd name="T20" fmla="*/ 158 w 432"/>
                  <a:gd name="T21" fmla="*/ 451 h 504"/>
                  <a:gd name="T22" fmla="*/ 139 w 432"/>
                  <a:gd name="T23" fmla="*/ 451 h 504"/>
                  <a:gd name="T24" fmla="*/ 119 w 432"/>
                  <a:gd name="T25" fmla="*/ 459 h 504"/>
                  <a:gd name="T26" fmla="*/ 109 w 432"/>
                  <a:gd name="T27" fmla="*/ 463 h 504"/>
                  <a:gd name="T28" fmla="*/ 96 w 432"/>
                  <a:gd name="T29" fmla="*/ 470 h 504"/>
                  <a:gd name="T30" fmla="*/ 85 w 432"/>
                  <a:gd name="T31" fmla="*/ 478 h 504"/>
                  <a:gd name="T32" fmla="*/ 69 w 432"/>
                  <a:gd name="T33" fmla="*/ 488 h 504"/>
                  <a:gd name="T34" fmla="*/ 53 w 432"/>
                  <a:gd name="T35" fmla="*/ 503 h 504"/>
                  <a:gd name="T36" fmla="*/ 19 w 432"/>
                  <a:gd name="T37" fmla="*/ 504 h 504"/>
                  <a:gd name="T38" fmla="*/ 0 w 432"/>
                  <a:gd name="T39" fmla="*/ 495 h 504"/>
                  <a:gd name="T40" fmla="*/ 5 w 432"/>
                  <a:gd name="T41" fmla="*/ 478 h 504"/>
                  <a:gd name="T42" fmla="*/ 26 w 432"/>
                  <a:gd name="T43" fmla="*/ 462 h 504"/>
                  <a:gd name="T44" fmla="*/ 26 w 432"/>
                  <a:gd name="T45" fmla="*/ 427 h 504"/>
                  <a:gd name="T46" fmla="*/ 26 w 432"/>
                  <a:gd name="T47" fmla="*/ 410 h 504"/>
                  <a:gd name="T48" fmla="*/ 27 w 432"/>
                  <a:gd name="T49" fmla="*/ 391 h 504"/>
                  <a:gd name="T50" fmla="*/ 27 w 432"/>
                  <a:gd name="T51" fmla="*/ 374 h 504"/>
                  <a:gd name="T52" fmla="*/ 27 w 432"/>
                  <a:gd name="T53" fmla="*/ 361 h 504"/>
                  <a:gd name="T54" fmla="*/ 27 w 432"/>
                  <a:gd name="T55" fmla="*/ 350 h 504"/>
                  <a:gd name="T56" fmla="*/ 27 w 432"/>
                  <a:gd name="T57" fmla="*/ 329 h 504"/>
                  <a:gd name="T58" fmla="*/ 27 w 432"/>
                  <a:gd name="T59" fmla="*/ 314 h 504"/>
                  <a:gd name="T60" fmla="*/ 27 w 432"/>
                  <a:gd name="T61" fmla="*/ 294 h 504"/>
                  <a:gd name="T62" fmla="*/ 27 w 432"/>
                  <a:gd name="T63" fmla="*/ 271 h 504"/>
                  <a:gd name="T64" fmla="*/ 63 w 432"/>
                  <a:gd name="T65" fmla="*/ 269 h 504"/>
                  <a:gd name="T66" fmla="*/ 123 w 432"/>
                  <a:gd name="T67" fmla="*/ 269 h 504"/>
                  <a:gd name="T68" fmla="*/ 162 w 432"/>
                  <a:gd name="T69" fmla="*/ 269 h 504"/>
                  <a:gd name="T70" fmla="*/ 206 w 432"/>
                  <a:gd name="T71" fmla="*/ 269 h 504"/>
                  <a:gd name="T72" fmla="*/ 269 w 432"/>
                  <a:gd name="T73" fmla="*/ 269 h 504"/>
                  <a:gd name="T74" fmla="*/ 299 w 432"/>
                  <a:gd name="T75" fmla="*/ 265 h 504"/>
                  <a:gd name="T76" fmla="*/ 303 w 432"/>
                  <a:gd name="T77" fmla="*/ 227 h 504"/>
                  <a:gd name="T78" fmla="*/ 307 w 432"/>
                  <a:gd name="T79" fmla="*/ 190 h 504"/>
                  <a:gd name="T80" fmla="*/ 311 w 432"/>
                  <a:gd name="T81" fmla="*/ 166 h 504"/>
                  <a:gd name="T82" fmla="*/ 315 w 432"/>
                  <a:gd name="T83" fmla="*/ 125 h 504"/>
                  <a:gd name="T84" fmla="*/ 321 w 432"/>
                  <a:gd name="T85" fmla="*/ 77 h 504"/>
                  <a:gd name="T86" fmla="*/ 324 w 432"/>
                  <a:gd name="T87" fmla="*/ 44 h 504"/>
                  <a:gd name="T88" fmla="*/ 337 w 432"/>
                  <a:gd name="T89" fmla="*/ 15 h 504"/>
                  <a:gd name="T90" fmla="*/ 356 w 432"/>
                  <a:gd name="T91" fmla="*/ 13 h 504"/>
                  <a:gd name="T92" fmla="*/ 378 w 432"/>
                  <a:gd name="T93" fmla="*/ 9 h 504"/>
                  <a:gd name="T94" fmla="*/ 430 w 432"/>
                  <a:gd name="T95" fmla="*/ 9 h 504"/>
                  <a:gd name="T96" fmla="*/ 421 w 432"/>
                  <a:gd name="T97" fmla="*/ 63 h 504"/>
                  <a:gd name="T98" fmla="*/ 416 w 432"/>
                  <a:gd name="T99" fmla="*/ 134 h 504"/>
                  <a:gd name="T100" fmla="*/ 409 w 432"/>
                  <a:gd name="T101" fmla="*/ 186 h 504"/>
                  <a:gd name="T102" fmla="*/ 402 w 432"/>
                  <a:gd name="T103" fmla="*/ 245 h 504"/>
                  <a:gd name="T104" fmla="*/ 392 w 432"/>
                  <a:gd name="T105" fmla="*/ 303 h 504"/>
                  <a:gd name="T106" fmla="*/ 380 w 432"/>
                  <a:gd name="T107" fmla="*/ 304 h 504"/>
                  <a:gd name="T108" fmla="*/ 365 w 432"/>
                  <a:gd name="T109" fmla="*/ 310 h 504"/>
                  <a:gd name="T110" fmla="*/ 352 w 432"/>
                  <a:gd name="T111" fmla="*/ 320 h 504"/>
                  <a:gd name="T112" fmla="*/ 354 w 432"/>
                  <a:gd name="T113" fmla="*/ 336 h 504"/>
                  <a:gd name="T114" fmla="*/ 348 w 432"/>
                  <a:gd name="T115" fmla="*/ 358 h 504"/>
                  <a:gd name="T116" fmla="*/ 335 w 432"/>
                  <a:gd name="T117" fmla="*/ 370 h 504"/>
                  <a:gd name="T118" fmla="*/ 334 w 432"/>
                  <a:gd name="T119" fmla="*/ 384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32" h="504">
                    <a:moveTo>
                      <a:pt x="335" y="392"/>
                    </a:moveTo>
                    <a:lnTo>
                      <a:pt x="334" y="392"/>
                    </a:lnTo>
                    <a:lnTo>
                      <a:pt x="329" y="392"/>
                    </a:lnTo>
                    <a:lnTo>
                      <a:pt x="316" y="392"/>
                    </a:lnTo>
                    <a:lnTo>
                      <a:pt x="313" y="392"/>
                    </a:lnTo>
                    <a:lnTo>
                      <a:pt x="309" y="392"/>
                    </a:lnTo>
                    <a:lnTo>
                      <a:pt x="309" y="395"/>
                    </a:lnTo>
                    <a:lnTo>
                      <a:pt x="308" y="395"/>
                    </a:lnTo>
                    <a:lnTo>
                      <a:pt x="299" y="395"/>
                    </a:lnTo>
                    <a:lnTo>
                      <a:pt x="296" y="395"/>
                    </a:lnTo>
                    <a:lnTo>
                      <a:pt x="292" y="395"/>
                    </a:lnTo>
                    <a:lnTo>
                      <a:pt x="292" y="392"/>
                    </a:lnTo>
                    <a:lnTo>
                      <a:pt x="289" y="392"/>
                    </a:lnTo>
                    <a:lnTo>
                      <a:pt x="288" y="395"/>
                    </a:lnTo>
                    <a:lnTo>
                      <a:pt x="286" y="395"/>
                    </a:lnTo>
                    <a:lnTo>
                      <a:pt x="285" y="395"/>
                    </a:lnTo>
                    <a:lnTo>
                      <a:pt x="283" y="396"/>
                    </a:lnTo>
                    <a:lnTo>
                      <a:pt x="282" y="396"/>
                    </a:lnTo>
                    <a:lnTo>
                      <a:pt x="282" y="398"/>
                    </a:lnTo>
                    <a:lnTo>
                      <a:pt x="281" y="398"/>
                    </a:lnTo>
                    <a:lnTo>
                      <a:pt x="281" y="399"/>
                    </a:lnTo>
                    <a:lnTo>
                      <a:pt x="281" y="400"/>
                    </a:lnTo>
                    <a:lnTo>
                      <a:pt x="281" y="401"/>
                    </a:lnTo>
                    <a:lnTo>
                      <a:pt x="282" y="401"/>
                    </a:lnTo>
                    <a:lnTo>
                      <a:pt x="281" y="401"/>
                    </a:lnTo>
                    <a:lnTo>
                      <a:pt x="281" y="402"/>
                    </a:lnTo>
                    <a:lnTo>
                      <a:pt x="280" y="402"/>
                    </a:lnTo>
                    <a:lnTo>
                      <a:pt x="279" y="402"/>
                    </a:lnTo>
                    <a:lnTo>
                      <a:pt x="278" y="402"/>
                    </a:lnTo>
                    <a:lnTo>
                      <a:pt x="278" y="403"/>
                    </a:lnTo>
                    <a:lnTo>
                      <a:pt x="277" y="403"/>
                    </a:lnTo>
                    <a:lnTo>
                      <a:pt x="275" y="404"/>
                    </a:lnTo>
                    <a:lnTo>
                      <a:pt x="275" y="405"/>
                    </a:lnTo>
                    <a:lnTo>
                      <a:pt x="275" y="407"/>
                    </a:lnTo>
                    <a:lnTo>
                      <a:pt x="275" y="408"/>
                    </a:lnTo>
                    <a:lnTo>
                      <a:pt x="275" y="409"/>
                    </a:lnTo>
                    <a:lnTo>
                      <a:pt x="274" y="409"/>
                    </a:lnTo>
                    <a:lnTo>
                      <a:pt x="274" y="410"/>
                    </a:lnTo>
                    <a:lnTo>
                      <a:pt x="273" y="410"/>
                    </a:lnTo>
                    <a:lnTo>
                      <a:pt x="273" y="411"/>
                    </a:lnTo>
                    <a:lnTo>
                      <a:pt x="272" y="411"/>
                    </a:lnTo>
                    <a:lnTo>
                      <a:pt x="272" y="412"/>
                    </a:lnTo>
                    <a:lnTo>
                      <a:pt x="271" y="413"/>
                    </a:lnTo>
                    <a:lnTo>
                      <a:pt x="271" y="415"/>
                    </a:lnTo>
                    <a:lnTo>
                      <a:pt x="271" y="416"/>
                    </a:lnTo>
                    <a:lnTo>
                      <a:pt x="270" y="416"/>
                    </a:lnTo>
                    <a:lnTo>
                      <a:pt x="269" y="416"/>
                    </a:lnTo>
                    <a:lnTo>
                      <a:pt x="268" y="416"/>
                    </a:lnTo>
                    <a:lnTo>
                      <a:pt x="268" y="415"/>
                    </a:lnTo>
                    <a:lnTo>
                      <a:pt x="266" y="415"/>
                    </a:lnTo>
                    <a:lnTo>
                      <a:pt x="266" y="413"/>
                    </a:lnTo>
                    <a:lnTo>
                      <a:pt x="265" y="413"/>
                    </a:lnTo>
                    <a:lnTo>
                      <a:pt x="265" y="412"/>
                    </a:lnTo>
                    <a:lnTo>
                      <a:pt x="264" y="412"/>
                    </a:lnTo>
                    <a:lnTo>
                      <a:pt x="263" y="412"/>
                    </a:lnTo>
                    <a:lnTo>
                      <a:pt x="263" y="413"/>
                    </a:lnTo>
                    <a:lnTo>
                      <a:pt x="262" y="413"/>
                    </a:lnTo>
                    <a:lnTo>
                      <a:pt x="262" y="415"/>
                    </a:lnTo>
                    <a:lnTo>
                      <a:pt x="262" y="416"/>
                    </a:lnTo>
                    <a:lnTo>
                      <a:pt x="261" y="416"/>
                    </a:lnTo>
                    <a:lnTo>
                      <a:pt x="260" y="417"/>
                    </a:lnTo>
                    <a:lnTo>
                      <a:pt x="259" y="418"/>
                    </a:lnTo>
                    <a:lnTo>
                      <a:pt x="257" y="418"/>
                    </a:lnTo>
                    <a:lnTo>
                      <a:pt x="256" y="418"/>
                    </a:lnTo>
                    <a:lnTo>
                      <a:pt x="255" y="418"/>
                    </a:lnTo>
                    <a:lnTo>
                      <a:pt x="255" y="419"/>
                    </a:lnTo>
                    <a:lnTo>
                      <a:pt x="254" y="419"/>
                    </a:lnTo>
                    <a:lnTo>
                      <a:pt x="253" y="419"/>
                    </a:lnTo>
                    <a:lnTo>
                      <a:pt x="253" y="420"/>
                    </a:lnTo>
                    <a:lnTo>
                      <a:pt x="253" y="421"/>
                    </a:lnTo>
                    <a:lnTo>
                      <a:pt x="253" y="423"/>
                    </a:lnTo>
                    <a:lnTo>
                      <a:pt x="252" y="423"/>
                    </a:lnTo>
                    <a:lnTo>
                      <a:pt x="251" y="423"/>
                    </a:lnTo>
                    <a:lnTo>
                      <a:pt x="249" y="423"/>
                    </a:lnTo>
                    <a:lnTo>
                      <a:pt x="248" y="423"/>
                    </a:lnTo>
                    <a:lnTo>
                      <a:pt x="247" y="423"/>
                    </a:lnTo>
                    <a:lnTo>
                      <a:pt x="245" y="423"/>
                    </a:lnTo>
                    <a:lnTo>
                      <a:pt x="245" y="420"/>
                    </a:lnTo>
                    <a:lnTo>
                      <a:pt x="245" y="419"/>
                    </a:lnTo>
                    <a:lnTo>
                      <a:pt x="233" y="419"/>
                    </a:lnTo>
                    <a:lnTo>
                      <a:pt x="229" y="419"/>
                    </a:lnTo>
                    <a:lnTo>
                      <a:pt x="221" y="419"/>
                    </a:lnTo>
                    <a:lnTo>
                      <a:pt x="218" y="419"/>
                    </a:lnTo>
                    <a:lnTo>
                      <a:pt x="206" y="419"/>
                    </a:lnTo>
                    <a:lnTo>
                      <a:pt x="194" y="419"/>
                    </a:lnTo>
                    <a:lnTo>
                      <a:pt x="183" y="419"/>
                    </a:lnTo>
                    <a:lnTo>
                      <a:pt x="182" y="419"/>
                    </a:lnTo>
                    <a:lnTo>
                      <a:pt x="182" y="421"/>
                    </a:lnTo>
                    <a:lnTo>
                      <a:pt x="182" y="423"/>
                    </a:lnTo>
                    <a:lnTo>
                      <a:pt x="182" y="425"/>
                    </a:lnTo>
                    <a:lnTo>
                      <a:pt x="182" y="426"/>
                    </a:lnTo>
                    <a:lnTo>
                      <a:pt x="182" y="427"/>
                    </a:lnTo>
                    <a:lnTo>
                      <a:pt x="182" y="432"/>
                    </a:lnTo>
                    <a:lnTo>
                      <a:pt x="182" y="434"/>
                    </a:lnTo>
                    <a:lnTo>
                      <a:pt x="182" y="437"/>
                    </a:lnTo>
                    <a:lnTo>
                      <a:pt x="182" y="438"/>
                    </a:lnTo>
                    <a:lnTo>
                      <a:pt x="182" y="442"/>
                    </a:lnTo>
                    <a:lnTo>
                      <a:pt x="182" y="443"/>
                    </a:lnTo>
                    <a:lnTo>
                      <a:pt x="182" y="444"/>
                    </a:lnTo>
                    <a:lnTo>
                      <a:pt x="182" y="445"/>
                    </a:lnTo>
                    <a:lnTo>
                      <a:pt x="182" y="446"/>
                    </a:lnTo>
                    <a:lnTo>
                      <a:pt x="182" y="452"/>
                    </a:lnTo>
                    <a:lnTo>
                      <a:pt x="180" y="452"/>
                    </a:lnTo>
                    <a:lnTo>
                      <a:pt x="178" y="452"/>
                    </a:lnTo>
                    <a:lnTo>
                      <a:pt x="168" y="451"/>
                    </a:lnTo>
                    <a:lnTo>
                      <a:pt x="166" y="451"/>
                    </a:lnTo>
                    <a:lnTo>
                      <a:pt x="165" y="451"/>
                    </a:lnTo>
                    <a:lnTo>
                      <a:pt x="161" y="451"/>
                    </a:lnTo>
                    <a:lnTo>
                      <a:pt x="159" y="451"/>
                    </a:lnTo>
                    <a:lnTo>
                      <a:pt x="158" y="451"/>
                    </a:lnTo>
                    <a:lnTo>
                      <a:pt x="156" y="451"/>
                    </a:lnTo>
                    <a:lnTo>
                      <a:pt x="152" y="451"/>
                    </a:lnTo>
                    <a:lnTo>
                      <a:pt x="151" y="451"/>
                    </a:lnTo>
                    <a:lnTo>
                      <a:pt x="150" y="451"/>
                    </a:lnTo>
                    <a:lnTo>
                      <a:pt x="149" y="451"/>
                    </a:lnTo>
                    <a:lnTo>
                      <a:pt x="147" y="451"/>
                    </a:lnTo>
                    <a:lnTo>
                      <a:pt x="145" y="451"/>
                    </a:lnTo>
                    <a:lnTo>
                      <a:pt x="142" y="451"/>
                    </a:lnTo>
                    <a:lnTo>
                      <a:pt x="141" y="451"/>
                    </a:lnTo>
                    <a:lnTo>
                      <a:pt x="139" y="451"/>
                    </a:lnTo>
                    <a:lnTo>
                      <a:pt x="137" y="451"/>
                    </a:lnTo>
                    <a:lnTo>
                      <a:pt x="136" y="451"/>
                    </a:lnTo>
                    <a:lnTo>
                      <a:pt x="135" y="451"/>
                    </a:lnTo>
                    <a:lnTo>
                      <a:pt x="130" y="451"/>
                    </a:lnTo>
                    <a:lnTo>
                      <a:pt x="130" y="445"/>
                    </a:lnTo>
                    <a:lnTo>
                      <a:pt x="127" y="445"/>
                    </a:lnTo>
                    <a:lnTo>
                      <a:pt x="123" y="445"/>
                    </a:lnTo>
                    <a:lnTo>
                      <a:pt x="123" y="449"/>
                    </a:lnTo>
                    <a:lnTo>
                      <a:pt x="123" y="451"/>
                    </a:lnTo>
                    <a:lnTo>
                      <a:pt x="119" y="459"/>
                    </a:lnTo>
                    <a:lnTo>
                      <a:pt x="118" y="459"/>
                    </a:lnTo>
                    <a:lnTo>
                      <a:pt x="116" y="459"/>
                    </a:lnTo>
                    <a:lnTo>
                      <a:pt x="113" y="459"/>
                    </a:lnTo>
                    <a:lnTo>
                      <a:pt x="110" y="459"/>
                    </a:lnTo>
                    <a:lnTo>
                      <a:pt x="109" y="459"/>
                    </a:lnTo>
                    <a:lnTo>
                      <a:pt x="110" y="465"/>
                    </a:lnTo>
                    <a:lnTo>
                      <a:pt x="110" y="466"/>
                    </a:lnTo>
                    <a:lnTo>
                      <a:pt x="109" y="466"/>
                    </a:lnTo>
                    <a:lnTo>
                      <a:pt x="109" y="465"/>
                    </a:lnTo>
                    <a:lnTo>
                      <a:pt x="109" y="463"/>
                    </a:lnTo>
                    <a:lnTo>
                      <a:pt x="108" y="462"/>
                    </a:lnTo>
                    <a:lnTo>
                      <a:pt x="105" y="462"/>
                    </a:lnTo>
                    <a:lnTo>
                      <a:pt x="104" y="461"/>
                    </a:lnTo>
                    <a:lnTo>
                      <a:pt x="102" y="461"/>
                    </a:lnTo>
                    <a:lnTo>
                      <a:pt x="101" y="462"/>
                    </a:lnTo>
                    <a:lnTo>
                      <a:pt x="101" y="463"/>
                    </a:lnTo>
                    <a:lnTo>
                      <a:pt x="99" y="465"/>
                    </a:lnTo>
                    <a:lnTo>
                      <a:pt x="98" y="468"/>
                    </a:lnTo>
                    <a:lnTo>
                      <a:pt x="97" y="469"/>
                    </a:lnTo>
                    <a:lnTo>
                      <a:pt x="96" y="470"/>
                    </a:lnTo>
                    <a:lnTo>
                      <a:pt x="95" y="471"/>
                    </a:lnTo>
                    <a:lnTo>
                      <a:pt x="93" y="473"/>
                    </a:lnTo>
                    <a:lnTo>
                      <a:pt x="92" y="474"/>
                    </a:lnTo>
                    <a:lnTo>
                      <a:pt x="92" y="475"/>
                    </a:lnTo>
                    <a:lnTo>
                      <a:pt x="91" y="476"/>
                    </a:lnTo>
                    <a:lnTo>
                      <a:pt x="91" y="477"/>
                    </a:lnTo>
                    <a:lnTo>
                      <a:pt x="90" y="477"/>
                    </a:lnTo>
                    <a:lnTo>
                      <a:pt x="89" y="478"/>
                    </a:lnTo>
                    <a:lnTo>
                      <a:pt x="88" y="478"/>
                    </a:lnTo>
                    <a:lnTo>
                      <a:pt x="85" y="478"/>
                    </a:lnTo>
                    <a:lnTo>
                      <a:pt x="79" y="478"/>
                    </a:lnTo>
                    <a:lnTo>
                      <a:pt x="79" y="483"/>
                    </a:lnTo>
                    <a:lnTo>
                      <a:pt x="79" y="484"/>
                    </a:lnTo>
                    <a:lnTo>
                      <a:pt x="78" y="484"/>
                    </a:lnTo>
                    <a:lnTo>
                      <a:pt x="75" y="485"/>
                    </a:lnTo>
                    <a:lnTo>
                      <a:pt x="74" y="485"/>
                    </a:lnTo>
                    <a:lnTo>
                      <a:pt x="72" y="485"/>
                    </a:lnTo>
                    <a:lnTo>
                      <a:pt x="72" y="486"/>
                    </a:lnTo>
                    <a:lnTo>
                      <a:pt x="72" y="487"/>
                    </a:lnTo>
                    <a:lnTo>
                      <a:pt x="69" y="488"/>
                    </a:lnTo>
                    <a:lnTo>
                      <a:pt x="67" y="490"/>
                    </a:lnTo>
                    <a:lnTo>
                      <a:pt x="65" y="492"/>
                    </a:lnTo>
                    <a:lnTo>
                      <a:pt x="64" y="493"/>
                    </a:lnTo>
                    <a:lnTo>
                      <a:pt x="63" y="494"/>
                    </a:lnTo>
                    <a:lnTo>
                      <a:pt x="61" y="496"/>
                    </a:lnTo>
                    <a:lnTo>
                      <a:pt x="59" y="497"/>
                    </a:lnTo>
                    <a:lnTo>
                      <a:pt x="57" y="500"/>
                    </a:lnTo>
                    <a:lnTo>
                      <a:pt x="55" y="502"/>
                    </a:lnTo>
                    <a:lnTo>
                      <a:pt x="54" y="503"/>
                    </a:lnTo>
                    <a:lnTo>
                      <a:pt x="53" y="503"/>
                    </a:lnTo>
                    <a:lnTo>
                      <a:pt x="53" y="504"/>
                    </a:lnTo>
                    <a:lnTo>
                      <a:pt x="52" y="504"/>
                    </a:lnTo>
                    <a:lnTo>
                      <a:pt x="50" y="504"/>
                    </a:lnTo>
                    <a:lnTo>
                      <a:pt x="49" y="504"/>
                    </a:lnTo>
                    <a:lnTo>
                      <a:pt x="29" y="504"/>
                    </a:lnTo>
                    <a:lnTo>
                      <a:pt x="28" y="504"/>
                    </a:lnTo>
                    <a:lnTo>
                      <a:pt x="27" y="504"/>
                    </a:lnTo>
                    <a:lnTo>
                      <a:pt x="26" y="504"/>
                    </a:lnTo>
                    <a:lnTo>
                      <a:pt x="22" y="504"/>
                    </a:lnTo>
                    <a:lnTo>
                      <a:pt x="19" y="504"/>
                    </a:lnTo>
                    <a:lnTo>
                      <a:pt x="14" y="504"/>
                    </a:lnTo>
                    <a:lnTo>
                      <a:pt x="13" y="504"/>
                    </a:lnTo>
                    <a:lnTo>
                      <a:pt x="12" y="504"/>
                    </a:lnTo>
                    <a:lnTo>
                      <a:pt x="5" y="504"/>
                    </a:lnTo>
                    <a:lnTo>
                      <a:pt x="4" y="504"/>
                    </a:lnTo>
                    <a:lnTo>
                      <a:pt x="1" y="504"/>
                    </a:lnTo>
                    <a:lnTo>
                      <a:pt x="0" y="504"/>
                    </a:lnTo>
                    <a:lnTo>
                      <a:pt x="0" y="499"/>
                    </a:lnTo>
                    <a:lnTo>
                      <a:pt x="0" y="496"/>
                    </a:lnTo>
                    <a:lnTo>
                      <a:pt x="0" y="495"/>
                    </a:lnTo>
                    <a:lnTo>
                      <a:pt x="0" y="492"/>
                    </a:lnTo>
                    <a:lnTo>
                      <a:pt x="0" y="488"/>
                    </a:lnTo>
                    <a:lnTo>
                      <a:pt x="0" y="484"/>
                    </a:lnTo>
                    <a:lnTo>
                      <a:pt x="0" y="483"/>
                    </a:lnTo>
                    <a:lnTo>
                      <a:pt x="0" y="482"/>
                    </a:lnTo>
                    <a:lnTo>
                      <a:pt x="0" y="479"/>
                    </a:lnTo>
                    <a:lnTo>
                      <a:pt x="0" y="478"/>
                    </a:lnTo>
                    <a:lnTo>
                      <a:pt x="1" y="478"/>
                    </a:lnTo>
                    <a:lnTo>
                      <a:pt x="2" y="478"/>
                    </a:lnTo>
                    <a:lnTo>
                      <a:pt x="5" y="478"/>
                    </a:lnTo>
                    <a:lnTo>
                      <a:pt x="6" y="478"/>
                    </a:lnTo>
                    <a:lnTo>
                      <a:pt x="11" y="478"/>
                    </a:lnTo>
                    <a:lnTo>
                      <a:pt x="13" y="478"/>
                    </a:lnTo>
                    <a:lnTo>
                      <a:pt x="13" y="477"/>
                    </a:lnTo>
                    <a:lnTo>
                      <a:pt x="13" y="473"/>
                    </a:lnTo>
                    <a:lnTo>
                      <a:pt x="21" y="473"/>
                    </a:lnTo>
                    <a:lnTo>
                      <a:pt x="24" y="473"/>
                    </a:lnTo>
                    <a:lnTo>
                      <a:pt x="26" y="473"/>
                    </a:lnTo>
                    <a:lnTo>
                      <a:pt x="26" y="471"/>
                    </a:lnTo>
                    <a:lnTo>
                      <a:pt x="26" y="462"/>
                    </a:lnTo>
                    <a:lnTo>
                      <a:pt x="26" y="452"/>
                    </a:lnTo>
                    <a:lnTo>
                      <a:pt x="26" y="451"/>
                    </a:lnTo>
                    <a:lnTo>
                      <a:pt x="26" y="450"/>
                    </a:lnTo>
                    <a:lnTo>
                      <a:pt x="26" y="446"/>
                    </a:lnTo>
                    <a:lnTo>
                      <a:pt x="26" y="442"/>
                    </a:lnTo>
                    <a:lnTo>
                      <a:pt x="26" y="440"/>
                    </a:lnTo>
                    <a:lnTo>
                      <a:pt x="26" y="433"/>
                    </a:lnTo>
                    <a:lnTo>
                      <a:pt x="26" y="432"/>
                    </a:lnTo>
                    <a:lnTo>
                      <a:pt x="26" y="428"/>
                    </a:lnTo>
                    <a:lnTo>
                      <a:pt x="26" y="427"/>
                    </a:lnTo>
                    <a:lnTo>
                      <a:pt x="26" y="426"/>
                    </a:lnTo>
                    <a:lnTo>
                      <a:pt x="26" y="425"/>
                    </a:lnTo>
                    <a:lnTo>
                      <a:pt x="26" y="424"/>
                    </a:lnTo>
                    <a:lnTo>
                      <a:pt x="26" y="419"/>
                    </a:lnTo>
                    <a:lnTo>
                      <a:pt x="26" y="418"/>
                    </a:lnTo>
                    <a:lnTo>
                      <a:pt x="26" y="417"/>
                    </a:lnTo>
                    <a:lnTo>
                      <a:pt x="26" y="415"/>
                    </a:lnTo>
                    <a:lnTo>
                      <a:pt x="26" y="413"/>
                    </a:lnTo>
                    <a:lnTo>
                      <a:pt x="26" y="411"/>
                    </a:lnTo>
                    <a:lnTo>
                      <a:pt x="26" y="410"/>
                    </a:lnTo>
                    <a:lnTo>
                      <a:pt x="26" y="409"/>
                    </a:lnTo>
                    <a:lnTo>
                      <a:pt x="26" y="408"/>
                    </a:lnTo>
                    <a:lnTo>
                      <a:pt x="26" y="405"/>
                    </a:lnTo>
                    <a:lnTo>
                      <a:pt x="27" y="403"/>
                    </a:lnTo>
                    <a:lnTo>
                      <a:pt x="27" y="401"/>
                    </a:lnTo>
                    <a:lnTo>
                      <a:pt x="27" y="400"/>
                    </a:lnTo>
                    <a:lnTo>
                      <a:pt x="27" y="396"/>
                    </a:lnTo>
                    <a:lnTo>
                      <a:pt x="27" y="394"/>
                    </a:lnTo>
                    <a:lnTo>
                      <a:pt x="27" y="392"/>
                    </a:lnTo>
                    <a:lnTo>
                      <a:pt x="27" y="391"/>
                    </a:lnTo>
                    <a:lnTo>
                      <a:pt x="27" y="387"/>
                    </a:lnTo>
                    <a:lnTo>
                      <a:pt x="27" y="386"/>
                    </a:lnTo>
                    <a:lnTo>
                      <a:pt x="27" y="382"/>
                    </a:lnTo>
                    <a:lnTo>
                      <a:pt x="27" y="381"/>
                    </a:lnTo>
                    <a:lnTo>
                      <a:pt x="27" y="379"/>
                    </a:lnTo>
                    <a:lnTo>
                      <a:pt x="27" y="378"/>
                    </a:lnTo>
                    <a:lnTo>
                      <a:pt x="27" y="377"/>
                    </a:lnTo>
                    <a:lnTo>
                      <a:pt x="27" y="376"/>
                    </a:lnTo>
                    <a:lnTo>
                      <a:pt x="27" y="375"/>
                    </a:lnTo>
                    <a:lnTo>
                      <a:pt x="27" y="374"/>
                    </a:lnTo>
                    <a:lnTo>
                      <a:pt x="27" y="373"/>
                    </a:lnTo>
                    <a:lnTo>
                      <a:pt x="27" y="371"/>
                    </a:lnTo>
                    <a:lnTo>
                      <a:pt x="27" y="370"/>
                    </a:lnTo>
                    <a:lnTo>
                      <a:pt x="27" y="369"/>
                    </a:lnTo>
                    <a:lnTo>
                      <a:pt x="27" y="368"/>
                    </a:lnTo>
                    <a:lnTo>
                      <a:pt x="27" y="367"/>
                    </a:lnTo>
                    <a:lnTo>
                      <a:pt x="27" y="366"/>
                    </a:lnTo>
                    <a:lnTo>
                      <a:pt x="27" y="365"/>
                    </a:lnTo>
                    <a:lnTo>
                      <a:pt x="27" y="362"/>
                    </a:lnTo>
                    <a:lnTo>
                      <a:pt x="27" y="361"/>
                    </a:lnTo>
                    <a:lnTo>
                      <a:pt x="27" y="360"/>
                    </a:lnTo>
                    <a:lnTo>
                      <a:pt x="27" y="359"/>
                    </a:lnTo>
                    <a:lnTo>
                      <a:pt x="27" y="358"/>
                    </a:lnTo>
                    <a:lnTo>
                      <a:pt x="27" y="357"/>
                    </a:lnTo>
                    <a:lnTo>
                      <a:pt x="27" y="356"/>
                    </a:lnTo>
                    <a:lnTo>
                      <a:pt x="27" y="354"/>
                    </a:lnTo>
                    <a:lnTo>
                      <a:pt x="27" y="353"/>
                    </a:lnTo>
                    <a:lnTo>
                      <a:pt x="27" y="352"/>
                    </a:lnTo>
                    <a:lnTo>
                      <a:pt x="27" y="351"/>
                    </a:lnTo>
                    <a:lnTo>
                      <a:pt x="27" y="350"/>
                    </a:lnTo>
                    <a:lnTo>
                      <a:pt x="27" y="349"/>
                    </a:lnTo>
                    <a:lnTo>
                      <a:pt x="27" y="344"/>
                    </a:lnTo>
                    <a:lnTo>
                      <a:pt x="27" y="342"/>
                    </a:lnTo>
                    <a:lnTo>
                      <a:pt x="27" y="341"/>
                    </a:lnTo>
                    <a:lnTo>
                      <a:pt x="27" y="338"/>
                    </a:lnTo>
                    <a:lnTo>
                      <a:pt x="27" y="337"/>
                    </a:lnTo>
                    <a:lnTo>
                      <a:pt x="27" y="336"/>
                    </a:lnTo>
                    <a:lnTo>
                      <a:pt x="27" y="335"/>
                    </a:lnTo>
                    <a:lnTo>
                      <a:pt x="27" y="334"/>
                    </a:lnTo>
                    <a:lnTo>
                      <a:pt x="27" y="329"/>
                    </a:lnTo>
                    <a:lnTo>
                      <a:pt x="27" y="328"/>
                    </a:lnTo>
                    <a:lnTo>
                      <a:pt x="27" y="327"/>
                    </a:lnTo>
                    <a:lnTo>
                      <a:pt x="27" y="326"/>
                    </a:lnTo>
                    <a:lnTo>
                      <a:pt x="27" y="325"/>
                    </a:lnTo>
                    <a:lnTo>
                      <a:pt x="27" y="324"/>
                    </a:lnTo>
                    <a:lnTo>
                      <a:pt x="27" y="323"/>
                    </a:lnTo>
                    <a:lnTo>
                      <a:pt x="27" y="319"/>
                    </a:lnTo>
                    <a:lnTo>
                      <a:pt x="27" y="318"/>
                    </a:lnTo>
                    <a:lnTo>
                      <a:pt x="27" y="317"/>
                    </a:lnTo>
                    <a:lnTo>
                      <a:pt x="27" y="314"/>
                    </a:lnTo>
                    <a:lnTo>
                      <a:pt x="27" y="311"/>
                    </a:lnTo>
                    <a:lnTo>
                      <a:pt x="27" y="310"/>
                    </a:lnTo>
                    <a:lnTo>
                      <a:pt x="27" y="309"/>
                    </a:lnTo>
                    <a:lnTo>
                      <a:pt x="27" y="307"/>
                    </a:lnTo>
                    <a:lnTo>
                      <a:pt x="27" y="306"/>
                    </a:lnTo>
                    <a:lnTo>
                      <a:pt x="27" y="303"/>
                    </a:lnTo>
                    <a:lnTo>
                      <a:pt x="27" y="301"/>
                    </a:lnTo>
                    <a:lnTo>
                      <a:pt x="27" y="299"/>
                    </a:lnTo>
                    <a:lnTo>
                      <a:pt x="27" y="296"/>
                    </a:lnTo>
                    <a:lnTo>
                      <a:pt x="27" y="294"/>
                    </a:lnTo>
                    <a:lnTo>
                      <a:pt x="27" y="291"/>
                    </a:lnTo>
                    <a:lnTo>
                      <a:pt x="27" y="290"/>
                    </a:lnTo>
                    <a:lnTo>
                      <a:pt x="27" y="287"/>
                    </a:lnTo>
                    <a:lnTo>
                      <a:pt x="27" y="284"/>
                    </a:lnTo>
                    <a:lnTo>
                      <a:pt x="27" y="282"/>
                    </a:lnTo>
                    <a:lnTo>
                      <a:pt x="27" y="281"/>
                    </a:lnTo>
                    <a:lnTo>
                      <a:pt x="27" y="278"/>
                    </a:lnTo>
                    <a:lnTo>
                      <a:pt x="27" y="277"/>
                    </a:lnTo>
                    <a:lnTo>
                      <a:pt x="27" y="274"/>
                    </a:lnTo>
                    <a:lnTo>
                      <a:pt x="27" y="271"/>
                    </a:lnTo>
                    <a:lnTo>
                      <a:pt x="27" y="269"/>
                    </a:lnTo>
                    <a:lnTo>
                      <a:pt x="28" y="269"/>
                    </a:lnTo>
                    <a:lnTo>
                      <a:pt x="30" y="269"/>
                    </a:lnTo>
                    <a:lnTo>
                      <a:pt x="33" y="269"/>
                    </a:lnTo>
                    <a:lnTo>
                      <a:pt x="39" y="269"/>
                    </a:lnTo>
                    <a:lnTo>
                      <a:pt x="52" y="269"/>
                    </a:lnTo>
                    <a:lnTo>
                      <a:pt x="53" y="269"/>
                    </a:lnTo>
                    <a:lnTo>
                      <a:pt x="57" y="269"/>
                    </a:lnTo>
                    <a:lnTo>
                      <a:pt x="58" y="269"/>
                    </a:lnTo>
                    <a:lnTo>
                      <a:pt x="63" y="269"/>
                    </a:lnTo>
                    <a:lnTo>
                      <a:pt x="70" y="269"/>
                    </a:lnTo>
                    <a:lnTo>
                      <a:pt x="73" y="269"/>
                    </a:lnTo>
                    <a:lnTo>
                      <a:pt x="79" y="269"/>
                    </a:lnTo>
                    <a:lnTo>
                      <a:pt x="89" y="269"/>
                    </a:lnTo>
                    <a:lnTo>
                      <a:pt x="91" y="269"/>
                    </a:lnTo>
                    <a:lnTo>
                      <a:pt x="98" y="269"/>
                    </a:lnTo>
                    <a:lnTo>
                      <a:pt x="104" y="269"/>
                    </a:lnTo>
                    <a:lnTo>
                      <a:pt x="105" y="269"/>
                    </a:lnTo>
                    <a:lnTo>
                      <a:pt x="114" y="269"/>
                    </a:lnTo>
                    <a:lnTo>
                      <a:pt x="123" y="269"/>
                    </a:lnTo>
                    <a:lnTo>
                      <a:pt x="126" y="269"/>
                    </a:lnTo>
                    <a:lnTo>
                      <a:pt x="130" y="269"/>
                    </a:lnTo>
                    <a:lnTo>
                      <a:pt x="131" y="269"/>
                    </a:lnTo>
                    <a:lnTo>
                      <a:pt x="136" y="269"/>
                    </a:lnTo>
                    <a:lnTo>
                      <a:pt x="142" y="269"/>
                    </a:lnTo>
                    <a:lnTo>
                      <a:pt x="143" y="269"/>
                    </a:lnTo>
                    <a:lnTo>
                      <a:pt x="151" y="269"/>
                    </a:lnTo>
                    <a:lnTo>
                      <a:pt x="156" y="269"/>
                    </a:lnTo>
                    <a:lnTo>
                      <a:pt x="160" y="269"/>
                    </a:lnTo>
                    <a:lnTo>
                      <a:pt x="162" y="269"/>
                    </a:lnTo>
                    <a:lnTo>
                      <a:pt x="164" y="269"/>
                    </a:lnTo>
                    <a:lnTo>
                      <a:pt x="165" y="270"/>
                    </a:lnTo>
                    <a:lnTo>
                      <a:pt x="170" y="270"/>
                    </a:lnTo>
                    <a:lnTo>
                      <a:pt x="175" y="270"/>
                    </a:lnTo>
                    <a:lnTo>
                      <a:pt x="179" y="270"/>
                    </a:lnTo>
                    <a:lnTo>
                      <a:pt x="182" y="270"/>
                    </a:lnTo>
                    <a:lnTo>
                      <a:pt x="190" y="270"/>
                    </a:lnTo>
                    <a:lnTo>
                      <a:pt x="191" y="270"/>
                    </a:lnTo>
                    <a:lnTo>
                      <a:pt x="202" y="270"/>
                    </a:lnTo>
                    <a:lnTo>
                      <a:pt x="206" y="269"/>
                    </a:lnTo>
                    <a:lnTo>
                      <a:pt x="212" y="269"/>
                    </a:lnTo>
                    <a:lnTo>
                      <a:pt x="216" y="269"/>
                    </a:lnTo>
                    <a:lnTo>
                      <a:pt x="220" y="269"/>
                    </a:lnTo>
                    <a:lnTo>
                      <a:pt x="221" y="269"/>
                    </a:lnTo>
                    <a:lnTo>
                      <a:pt x="223" y="269"/>
                    </a:lnTo>
                    <a:lnTo>
                      <a:pt x="226" y="269"/>
                    </a:lnTo>
                    <a:lnTo>
                      <a:pt x="235" y="269"/>
                    </a:lnTo>
                    <a:lnTo>
                      <a:pt x="237" y="269"/>
                    </a:lnTo>
                    <a:lnTo>
                      <a:pt x="259" y="269"/>
                    </a:lnTo>
                    <a:lnTo>
                      <a:pt x="269" y="269"/>
                    </a:lnTo>
                    <a:lnTo>
                      <a:pt x="272" y="269"/>
                    </a:lnTo>
                    <a:lnTo>
                      <a:pt x="280" y="269"/>
                    </a:lnTo>
                    <a:lnTo>
                      <a:pt x="285" y="269"/>
                    </a:lnTo>
                    <a:lnTo>
                      <a:pt x="286" y="269"/>
                    </a:lnTo>
                    <a:lnTo>
                      <a:pt x="291" y="269"/>
                    </a:lnTo>
                    <a:lnTo>
                      <a:pt x="297" y="269"/>
                    </a:lnTo>
                    <a:lnTo>
                      <a:pt x="298" y="269"/>
                    </a:lnTo>
                    <a:lnTo>
                      <a:pt x="299" y="268"/>
                    </a:lnTo>
                    <a:lnTo>
                      <a:pt x="299" y="266"/>
                    </a:lnTo>
                    <a:lnTo>
                      <a:pt x="299" y="265"/>
                    </a:lnTo>
                    <a:lnTo>
                      <a:pt x="300" y="256"/>
                    </a:lnTo>
                    <a:lnTo>
                      <a:pt x="300" y="251"/>
                    </a:lnTo>
                    <a:lnTo>
                      <a:pt x="300" y="246"/>
                    </a:lnTo>
                    <a:lnTo>
                      <a:pt x="300" y="244"/>
                    </a:lnTo>
                    <a:lnTo>
                      <a:pt x="302" y="242"/>
                    </a:lnTo>
                    <a:lnTo>
                      <a:pt x="302" y="241"/>
                    </a:lnTo>
                    <a:lnTo>
                      <a:pt x="303" y="235"/>
                    </a:lnTo>
                    <a:lnTo>
                      <a:pt x="303" y="233"/>
                    </a:lnTo>
                    <a:lnTo>
                      <a:pt x="303" y="232"/>
                    </a:lnTo>
                    <a:lnTo>
                      <a:pt x="303" y="227"/>
                    </a:lnTo>
                    <a:lnTo>
                      <a:pt x="303" y="225"/>
                    </a:lnTo>
                    <a:lnTo>
                      <a:pt x="303" y="224"/>
                    </a:lnTo>
                    <a:lnTo>
                      <a:pt x="304" y="223"/>
                    </a:lnTo>
                    <a:lnTo>
                      <a:pt x="305" y="220"/>
                    </a:lnTo>
                    <a:lnTo>
                      <a:pt x="305" y="215"/>
                    </a:lnTo>
                    <a:lnTo>
                      <a:pt x="305" y="212"/>
                    </a:lnTo>
                    <a:lnTo>
                      <a:pt x="307" y="198"/>
                    </a:lnTo>
                    <a:lnTo>
                      <a:pt x="307" y="192"/>
                    </a:lnTo>
                    <a:lnTo>
                      <a:pt x="307" y="191"/>
                    </a:lnTo>
                    <a:lnTo>
                      <a:pt x="307" y="190"/>
                    </a:lnTo>
                    <a:lnTo>
                      <a:pt x="307" y="189"/>
                    </a:lnTo>
                    <a:lnTo>
                      <a:pt x="308" y="187"/>
                    </a:lnTo>
                    <a:lnTo>
                      <a:pt x="308" y="185"/>
                    </a:lnTo>
                    <a:lnTo>
                      <a:pt x="308" y="177"/>
                    </a:lnTo>
                    <a:lnTo>
                      <a:pt x="309" y="177"/>
                    </a:lnTo>
                    <a:lnTo>
                      <a:pt x="309" y="176"/>
                    </a:lnTo>
                    <a:lnTo>
                      <a:pt x="309" y="175"/>
                    </a:lnTo>
                    <a:lnTo>
                      <a:pt x="309" y="174"/>
                    </a:lnTo>
                    <a:lnTo>
                      <a:pt x="311" y="168"/>
                    </a:lnTo>
                    <a:lnTo>
                      <a:pt x="311" y="166"/>
                    </a:lnTo>
                    <a:lnTo>
                      <a:pt x="311" y="165"/>
                    </a:lnTo>
                    <a:lnTo>
                      <a:pt x="312" y="159"/>
                    </a:lnTo>
                    <a:lnTo>
                      <a:pt x="312" y="154"/>
                    </a:lnTo>
                    <a:lnTo>
                      <a:pt x="313" y="151"/>
                    </a:lnTo>
                    <a:lnTo>
                      <a:pt x="313" y="147"/>
                    </a:lnTo>
                    <a:lnTo>
                      <a:pt x="313" y="142"/>
                    </a:lnTo>
                    <a:lnTo>
                      <a:pt x="313" y="140"/>
                    </a:lnTo>
                    <a:lnTo>
                      <a:pt x="314" y="133"/>
                    </a:lnTo>
                    <a:lnTo>
                      <a:pt x="315" y="130"/>
                    </a:lnTo>
                    <a:lnTo>
                      <a:pt x="315" y="125"/>
                    </a:lnTo>
                    <a:lnTo>
                      <a:pt x="316" y="118"/>
                    </a:lnTo>
                    <a:lnTo>
                      <a:pt x="316" y="111"/>
                    </a:lnTo>
                    <a:lnTo>
                      <a:pt x="317" y="106"/>
                    </a:lnTo>
                    <a:lnTo>
                      <a:pt x="318" y="99"/>
                    </a:lnTo>
                    <a:lnTo>
                      <a:pt x="318" y="94"/>
                    </a:lnTo>
                    <a:lnTo>
                      <a:pt x="318" y="93"/>
                    </a:lnTo>
                    <a:lnTo>
                      <a:pt x="320" y="87"/>
                    </a:lnTo>
                    <a:lnTo>
                      <a:pt x="320" y="83"/>
                    </a:lnTo>
                    <a:lnTo>
                      <a:pt x="321" y="78"/>
                    </a:lnTo>
                    <a:lnTo>
                      <a:pt x="321" y="77"/>
                    </a:lnTo>
                    <a:lnTo>
                      <a:pt x="321" y="74"/>
                    </a:lnTo>
                    <a:lnTo>
                      <a:pt x="322" y="69"/>
                    </a:lnTo>
                    <a:lnTo>
                      <a:pt x="322" y="66"/>
                    </a:lnTo>
                    <a:lnTo>
                      <a:pt x="323" y="61"/>
                    </a:lnTo>
                    <a:lnTo>
                      <a:pt x="323" y="60"/>
                    </a:lnTo>
                    <a:lnTo>
                      <a:pt x="323" y="59"/>
                    </a:lnTo>
                    <a:lnTo>
                      <a:pt x="323" y="57"/>
                    </a:lnTo>
                    <a:lnTo>
                      <a:pt x="324" y="49"/>
                    </a:lnTo>
                    <a:lnTo>
                      <a:pt x="324" y="47"/>
                    </a:lnTo>
                    <a:lnTo>
                      <a:pt x="324" y="44"/>
                    </a:lnTo>
                    <a:lnTo>
                      <a:pt x="326" y="32"/>
                    </a:lnTo>
                    <a:lnTo>
                      <a:pt x="326" y="30"/>
                    </a:lnTo>
                    <a:lnTo>
                      <a:pt x="326" y="27"/>
                    </a:lnTo>
                    <a:lnTo>
                      <a:pt x="328" y="22"/>
                    </a:lnTo>
                    <a:lnTo>
                      <a:pt x="328" y="18"/>
                    </a:lnTo>
                    <a:lnTo>
                      <a:pt x="328" y="17"/>
                    </a:lnTo>
                    <a:lnTo>
                      <a:pt x="329" y="17"/>
                    </a:lnTo>
                    <a:lnTo>
                      <a:pt x="333" y="16"/>
                    </a:lnTo>
                    <a:lnTo>
                      <a:pt x="335" y="15"/>
                    </a:lnTo>
                    <a:lnTo>
                      <a:pt x="337" y="15"/>
                    </a:lnTo>
                    <a:lnTo>
                      <a:pt x="338" y="15"/>
                    </a:lnTo>
                    <a:lnTo>
                      <a:pt x="339" y="15"/>
                    </a:lnTo>
                    <a:lnTo>
                      <a:pt x="340" y="15"/>
                    </a:lnTo>
                    <a:lnTo>
                      <a:pt x="342" y="15"/>
                    </a:lnTo>
                    <a:lnTo>
                      <a:pt x="344" y="14"/>
                    </a:lnTo>
                    <a:lnTo>
                      <a:pt x="347" y="14"/>
                    </a:lnTo>
                    <a:lnTo>
                      <a:pt x="348" y="14"/>
                    </a:lnTo>
                    <a:lnTo>
                      <a:pt x="349" y="14"/>
                    </a:lnTo>
                    <a:lnTo>
                      <a:pt x="352" y="13"/>
                    </a:lnTo>
                    <a:lnTo>
                      <a:pt x="356" y="13"/>
                    </a:lnTo>
                    <a:lnTo>
                      <a:pt x="360" y="11"/>
                    </a:lnTo>
                    <a:lnTo>
                      <a:pt x="361" y="11"/>
                    </a:lnTo>
                    <a:lnTo>
                      <a:pt x="363" y="11"/>
                    </a:lnTo>
                    <a:lnTo>
                      <a:pt x="364" y="11"/>
                    </a:lnTo>
                    <a:lnTo>
                      <a:pt x="365" y="11"/>
                    </a:lnTo>
                    <a:lnTo>
                      <a:pt x="366" y="11"/>
                    </a:lnTo>
                    <a:lnTo>
                      <a:pt x="371" y="10"/>
                    </a:lnTo>
                    <a:lnTo>
                      <a:pt x="373" y="10"/>
                    </a:lnTo>
                    <a:lnTo>
                      <a:pt x="377" y="9"/>
                    </a:lnTo>
                    <a:lnTo>
                      <a:pt x="378" y="9"/>
                    </a:lnTo>
                    <a:lnTo>
                      <a:pt x="380" y="8"/>
                    </a:lnTo>
                    <a:lnTo>
                      <a:pt x="381" y="8"/>
                    </a:lnTo>
                    <a:lnTo>
                      <a:pt x="384" y="8"/>
                    </a:lnTo>
                    <a:lnTo>
                      <a:pt x="421" y="1"/>
                    </a:lnTo>
                    <a:lnTo>
                      <a:pt x="425" y="0"/>
                    </a:lnTo>
                    <a:lnTo>
                      <a:pt x="426" y="0"/>
                    </a:lnTo>
                    <a:lnTo>
                      <a:pt x="432" y="0"/>
                    </a:lnTo>
                    <a:lnTo>
                      <a:pt x="430" y="3"/>
                    </a:lnTo>
                    <a:lnTo>
                      <a:pt x="430" y="6"/>
                    </a:lnTo>
                    <a:lnTo>
                      <a:pt x="430" y="9"/>
                    </a:lnTo>
                    <a:lnTo>
                      <a:pt x="429" y="11"/>
                    </a:lnTo>
                    <a:lnTo>
                      <a:pt x="429" y="16"/>
                    </a:lnTo>
                    <a:lnTo>
                      <a:pt x="428" y="22"/>
                    </a:lnTo>
                    <a:lnTo>
                      <a:pt x="427" y="25"/>
                    </a:lnTo>
                    <a:lnTo>
                      <a:pt x="426" y="32"/>
                    </a:lnTo>
                    <a:lnTo>
                      <a:pt x="425" y="41"/>
                    </a:lnTo>
                    <a:lnTo>
                      <a:pt x="424" y="48"/>
                    </a:lnTo>
                    <a:lnTo>
                      <a:pt x="423" y="57"/>
                    </a:lnTo>
                    <a:lnTo>
                      <a:pt x="421" y="61"/>
                    </a:lnTo>
                    <a:lnTo>
                      <a:pt x="421" y="63"/>
                    </a:lnTo>
                    <a:lnTo>
                      <a:pt x="421" y="70"/>
                    </a:lnTo>
                    <a:lnTo>
                      <a:pt x="421" y="75"/>
                    </a:lnTo>
                    <a:lnTo>
                      <a:pt x="421" y="80"/>
                    </a:lnTo>
                    <a:lnTo>
                      <a:pt x="418" y="110"/>
                    </a:lnTo>
                    <a:lnTo>
                      <a:pt x="418" y="111"/>
                    </a:lnTo>
                    <a:lnTo>
                      <a:pt x="418" y="112"/>
                    </a:lnTo>
                    <a:lnTo>
                      <a:pt x="416" y="125"/>
                    </a:lnTo>
                    <a:lnTo>
                      <a:pt x="416" y="132"/>
                    </a:lnTo>
                    <a:lnTo>
                      <a:pt x="416" y="133"/>
                    </a:lnTo>
                    <a:lnTo>
                      <a:pt x="416" y="134"/>
                    </a:lnTo>
                    <a:lnTo>
                      <a:pt x="415" y="141"/>
                    </a:lnTo>
                    <a:lnTo>
                      <a:pt x="413" y="151"/>
                    </a:lnTo>
                    <a:lnTo>
                      <a:pt x="412" y="157"/>
                    </a:lnTo>
                    <a:lnTo>
                      <a:pt x="412" y="162"/>
                    </a:lnTo>
                    <a:lnTo>
                      <a:pt x="412" y="164"/>
                    </a:lnTo>
                    <a:lnTo>
                      <a:pt x="411" y="166"/>
                    </a:lnTo>
                    <a:lnTo>
                      <a:pt x="411" y="168"/>
                    </a:lnTo>
                    <a:lnTo>
                      <a:pt x="410" y="175"/>
                    </a:lnTo>
                    <a:lnTo>
                      <a:pt x="410" y="182"/>
                    </a:lnTo>
                    <a:lnTo>
                      <a:pt x="409" y="186"/>
                    </a:lnTo>
                    <a:lnTo>
                      <a:pt x="409" y="189"/>
                    </a:lnTo>
                    <a:lnTo>
                      <a:pt x="409" y="192"/>
                    </a:lnTo>
                    <a:lnTo>
                      <a:pt x="408" y="198"/>
                    </a:lnTo>
                    <a:lnTo>
                      <a:pt x="407" y="210"/>
                    </a:lnTo>
                    <a:lnTo>
                      <a:pt x="404" y="225"/>
                    </a:lnTo>
                    <a:lnTo>
                      <a:pt x="404" y="228"/>
                    </a:lnTo>
                    <a:lnTo>
                      <a:pt x="403" y="234"/>
                    </a:lnTo>
                    <a:lnTo>
                      <a:pt x="402" y="242"/>
                    </a:lnTo>
                    <a:lnTo>
                      <a:pt x="402" y="243"/>
                    </a:lnTo>
                    <a:lnTo>
                      <a:pt x="402" y="245"/>
                    </a:lnTo>
                    <a:lnTo>
                      <a:pt x="402" y="246"/>
                    </a:lnTo>
                    <a:lnTo>
                      <a:pt x="401" y="259"/>
                    </a:lnTo>
                    <a:lnTo>
                      <a:pt x="400" y="264"/>
                    </a:lnTo>
                    <a:lnTo>
                      <a:pt x="399" y="270"/>
                    </a:lnTo>
                    <a:lnTo>
                      <a:pt x="397" y="289"/>
                    </a:lnTo>
                    <a:lnTo>
                      <a:pt x="397" y="291"/>
                    </a:lnTo>
                    <a:lnTo>
                      <a:pt x="397" y="296"/>
                    </a:lnTo>
                    <a:lnTo>
                      <a:pt x="395" y="301"/>
                    </a:lnTo>
                    <a:lnTo>
                      <a:pt x="393" y="302"/>
                    </a:lnTo>
                    <a:lnTo>
                      <a:pt x="392" y="303"/>
                    </a:lnTo>
                    <a:lnTo>
                      <a:pt x="391" y="303"/>
                    </a:lnTo>
                    <a:lnTo>
                      <a:pt x="390" y="303"/>
                    </a:lnTo>
                    <a:lnTo>
                      <a:pt x="387" y="303"/>
                    </a:lnTo>
                    <a:lnTo>
                      <a:pt x="386" y="302"/>
                    </a:lnTo>
                    <a:lnTo>
                      <a:pt x="385" y="302"/>
                    </a:lnTo>
                    <a:lnTo>
                      <a:pt x="384" y="302"/>
                    </a:lnTo>
                    <a:lnTo>
                      <a:pt x="383" y="302"/>
                    </a:lnTo>
                    <a:lnTo>
                      <a:pt x="383" y="303"/>
                    </a:lnTo>
                    <a:lnTo>
                      <a:pt x="382" y="303"/>
                    </a:lnTo>
                    <a:lnTo>
                      <a:pt x="380" y="304"/>
                    </a:lnTo>
                    <a:lnTo>
                      <a:pt x="378" y="304"/>
                    </a:lnTo>
                    <a:lnTo>
                      <a:pt x="377" y="306"/>
                    </a:lnTo>
                    <a:lnTo>
                      <a:pt x="376" y="306"/>
                    </a:lnTo>
                    <a:lnTo>
                      <a:pt x="374" y="306"/>
                    </a:lnTo>
                    <a:lnTo>
                      <a:pt x="373" y="307"/>
                    </a:lnTo>
                    <a:lnTo>
                      <a:pt x="371" y="308"/>
                    </a:lnTo>
                    <a:lnTo>
                      <a:pt x="369" y="308"/>
                    </a:lnTo>
                    <a:lnTo>
                      <a:pt x="368" y="309"/>
                    </a:lnTo>
                    <a:lnTo>
                      <a:pt x="367" y="309"/>
                    </a:lnTo>
                    <a:lnTo>
                      <a:pt x="365" y="310"/>
                    </a:lnTo>
                    <a:lnTo>
                      <a:pt x="364" y="311"/>
                    </a:lnTo>
                    <a:lnTo>
                      <a:pt x="360" y="312"/>
                    </a:lnTo>
                    <a:lnTo>
                      <a:pt x="357" y="311"/>
                    </a:lnTo>
                    <a:lnTo>
                      <a:pt x="356" y="312"/>
                    </a:lnTo>
                    <a:lnTo>
                      <a:pt x="355" y="315"/>
                    </a:lnTo>
                    <a:lnTo>
                      <a:pt x="354" y="316"/>
                    </a:lnTo>
                    <a:lnTo>
                      <a:pt x="354" y="317"/>
                    </a:lnTo>
                    <a:lnTo>
                      <a:pt x="354" y="318"/>
                    </a:lnTo>
                    <a:lnTo>
                      <a:pt x="354" y="319"/>
                    </a:lnTo>
                    <a:lnTo>
                      <a:pt x="352" y="320"/>
                    </a:lnTo>
                    <a:lnTo>
                      <a:pt x="354" y="321"/>
                    </a:lnTo>
                    <a:lnTo>
                      <a:pt x="354" y="323"/>
                    </a:lnTo>
                    <a:lnTo>
                      <a:pt x="354" y="324"/>
                    </a:lnTo>
                    <a:lnTo>
                      <a:pt x="354" y="325"/>
                    </a:lnTo>
                    <a:lnTo>
                      <a:pt x="354" y="328"/>
                    </a:lnTo>
                    <a:lnTo>
                      <a:pt x="354" y="329"/>
                    </a:lnTo>
                    <a:lnTo>
                      <a:pt x="354" y="331"/>
                    </a:lnTo>
                    <a:lnTo>
                      <a:pt x="354" y="332"/>
                    </a:lnTo>
                    <a:lnTo>
                      <a:pt x="355" y="333"/>
                    </a:lnTo>
                    <a:lnTo>
                      <a:pt x="354" y="336"/>
                    </a:lnTo>
                    <a:lnTo>
                      <a:pt x="354" y="337"/>
                    </a:lnTo>
                    <a:lnTo>
                      <a:pt x="352" y="338"/>
                    </a:lnTo>
                    <a:lnTo>
                      <a:pt x="352" y="341"/>
                    </a:lnTo>
                    <a:lnTo>
                      <a:pt x="352" y="342"/>
                    </a:lnTo>
                    <a:lnTo>
                      <a:pt x="351" y="344"/>
                    </a:lnTo>
                    <a:lnTo>
                      <a:pt x="350" y="348"/>
                    </a:lnTo>
                    <a:lnTo>
                      <a:pt x="350" y="351"/>
                    </a:lnTo>
                    <a:lnTo>
                      <a:pt x="349" y="354"/>
                    </a:lnTo>
                    <a:lnTo>
                      <a:pt x="348" y="357"/>
                    </a:lnTo>
                    <a:lnTo>
                      <a:pt x="348" y="358"/>
                    </a:lnTo>
                    <a:lnTo>
                      <a:pt x="348" y="359"/>
                    </a:lnTo>
                    <a:lnTo>
                      <a:pt x="346" y="360"/>
                    </a:lnTo>
                    <a:lnTo>
                      <a:pt x="344" y="361"/>
                    </a:lnTo>
                    <a:lnTo>
                      <a:pt x="342" y="361"/>
                    </a:lnTo>
                    <a:lnTo>
                      <a:pt x="340" y="362"/>
                    </a:lnTo>
                    <a:lnTo>
                      <a:pt x="335" y="362"/>
                    </a:lnTo>
                    <a:lnTo>
                      <a:pt x="335" y="365"/>
                    </a:lnTo>
                    <a:lnTo>
                      <a:pt x="335" y="366"/>
                    </a:lnTo>
                    <a:lnTo>
                      <a:pt x="335" y="369"/>
                    </a:lnTo>
                    <a:lnTo>
                      <a:pt x="335" y="370"/>
                    </a:lnTo>
                    <a:lnTo>
                      <a:pt x="335" y="371"/>
                    </a:lnTo>
                    <a:lnTo>
                      <a:pt x="334" y="373"/>
                    </a:lnTo>
                    <a:lnTo>
                      <a:pt x="334" y="374"/>
                    </a:lnTo>
                    <a:lnTo>
                      <a:pt x="334" y="375"/>
                    </a:lnTo>
                    <a:lnTo>
                      <a:pt x="334" y="376"/>
                    </a:lnTo>
                    <a:lnTo>
                      <a:pt x="334" y="377"/>
                    </a:lnTo>
                    <a:lnTo>
                      <a:pt x="334" y="378"/>
                    </a:lnTo>
                    <a:lnTo>
                      <a:pt x="334" y="382"/>
                    </a:lnTo>
                    <a:lnTo>
                      <a:pt x="334" y="383"/>
                    </a:lnTo>
                    <a:lnTo>
                      <a:pt x="334" y="384"/>
                    </a:lnTo>
                    <a:lnTo>
                      <a:pt x="334" y="385"/>
                    </a:lnTo>
                    <a:lnTo>
                      <a:pt x="334" y="386"/>
                    </a:lnTo>
                    <a:lnTo>
                      <a:pt x="335" y="387"/>
                    </a:lnTo>
                    <a:lnTo>
                      <a:pt x="335" y="390"/>
                    </a:lnTo>
                    <a:lnTo>
                      <a:pt x="335" y="392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" name="Freeform 47">
                <a:extLst>
                  <a:ext uri="{FF2B5EF4-FFF2-40B4-BE49-F238E27FC236}">
                    <a16:creationId xmlns:a16="http://schemas.microsoft.com/office/drawing/2014/main" id="{6C3098C2-46DB-EF71-92DB-7F0238239A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6450" y="496888"/>
                <a:ext cx="2420938" cy="1630363"/>
              </a:xfrm>
              <a:custGeom>
                <a:avLst/>
                <a:gdLst>
                  <a:gd name="T0" fmla="*/ 894 w 1525"/>
                  <a:gd name="T1" fmla="*/ 60 h 1027"/>
                  <a:gd name="T2" fmla="*/ 929 w 1525"/>
                  <a:gd name="T3" fmla="*/ 73 h 1027"/>
                  <a:gd name="T4" fmla="*/ 940 w 1525"/>
                  <a:gd name="T5" fmla="*/ 98 h 1027"/>
                  <a:gd name="T6" fmla="*/ 916 w 1525"/>
                  <a:gd name="T7" fmla="*/ 120 h 1027"/>
                  <a:gd name="T8" fmla="*/ 918 w 1525"/>
                  <a:gd name="T9" fmla="*/ 142 h 1027"/>
                  <a:gd name="T10" fmla="*/ 917 w 1525"/>
                  <a:gd name="T11" fmla="*/ 171 h 1027"/>
                  <a:gd name="T12" fmla="*/ 916 w 1525"/>
                  <a:gd name="T13" fmla="*/ 194 h 1027"/>
                  <a:gd name="T14" fmla="*/ 928 w 1525"/>
                  <a:gd name="T15" fmla="*/ 217 h 1027"/>
                  <a:gd name="T16" fmla="*/ 963 w 1525"/>
                  <a:gd name="T17" fmla="*/ 207 h 1027"/>
                  <a:gd name="T18" fmla="*/ 977 w 1525"/>
                  <a:gd name="T19" fmla="*/ 225 h 1027"/>
                  <a:gd name="T20" fmla="*/ 971 w 1525"/>
                  <a:gd name="T21" fmla="*/ 256 h 1027"/>
                  <a:gd name="T22" fmla="*/ 980 w 1525"/>
                  <a:gd name="T23" fmla="*/ 279 h 1027"/>
                  <a:gd name="T24" fmla="*/ 995 w 1525"/>
                  <a:gd name="T25" fmla="*/ 300 h 1027"/>
                  <a:gd name="T26" fmla="*/ 1004 w 1525"/>
                  <a:gd name="T27" fmla="*/ 325 h 1027"/>
                  <a:gd name="T28" fmla="*/ 1004 w 1525"/>
                  <a:gd name="T29" fmla="*/ 359 h 1027"/>
                  <a:gd name="T30" fmla="*/ 1031 w 1525"/>
                  <a:gd name="T31" fmla="*/ 388 h 1027"/>
                  <a:gd name="T32" fmla="*/ 1012 w 1525"/>
                  <a:gd name="T33" fmla="*/ 407 h 1027"/>
                  <a:gd name="T34" fmla="*/ 1020 w 1525"/>
                  <a:gd name="T35" fmla="*/ 434 h 1027"/>
                  <a:gd name="T36" fmla="*/ 1010 w 1525"/>
                  <a:gd name="T37" fmla="*/ 462 h 1027"/>
                  <a:gd name="T38" fmla="*/ 1009 w 1525"/>
                  <a:gd name="T39" fmla="*/ 492 h 1027"/>
                  <a:gd name="T40" fmla="*/ 1014 w 1525"/>
                  <a:gd name="T41" fmla="*/ 520 h 1027"/>
                  <a:gd name="T42" fmla="*/ 1041 w 1525"/>
                  <a:gd name="T43" fmla="*/ 531 h 1027"/>
                  <a:gd name="T44" fmla="*/ 1065 w 1525"/>
                  <a:gd name="T45" fmla="*/ 551 h 1027"/>
                  <a:gd name="T46" fmla="*/ 1083 w 1525"/>
                  <a:gd name="T47" fmla="*/ 572 h 1027"/>
                  <a:gd name="T48" fmla="*/ 1082 w 1525"/>
                  <a:gd name="T49" fmla="*/ 602 h 1027"/>
                  <a:gd name="T50" fmla="*/ 1098 w 1525"/>
                  <a:gd name="T51" fmla="*/ 633 h 1027"/>
                  <a:gd name="T52" fmla="*/ 1125 w 1525"/>
                  <a:gd name="T53" fmla="*/ 654 h 1027"/>
                  <a:gd name="T54" fmla="*/ 1148 w 1525"/>
                  <a:gd name="T55" fmla="*/ 679 h 1027"/>
                  <a:gd name="T56" fmla="*/ 1168 w 1525"/>
                  <a:gd name="T57" fmla="*/ 704 h 1027"/>
                  <a:gd name="T58" fmla="*/ 1184 w 1525"/>
                  <a:gd name="T59" fmla="*/ 733 h 1027"/>
                  <a:gd name="T60" fmla="*/ 1212 w 1525"/>
                  <a:gd name="T61" fmla="*/ 742 h 1027"/>
                  <a:gd name="T62" fmla="*/ 1239 w 1525"/>
                  <a:gd name="T63" fmla="*/ 763 h 1027"/>
                  <a:gd name="T64" fmla="*/ 1257 w 1525"/>
                  <a:gd name="T65" fmla="*/ 775 h 1027"/>
                  <a:gd name="T66" fmla="*/ 1274 w 1525"/>
                  <a:gd name="T67" fmla="*/ 733 h 1027"/>
                  <a:gd name="T68" fmla="*/ 1303 w 1525"/>
                  <a:gd name="T69" fmla="*/ 696 h 1027"/>
                  <a:gd name="T70" fmla="*/ 1329 w 1525"/>
                  <a:gd name="T71" fmla="*/ 675 h 1027"/>
                  <a:gd name="T72" fmla="*/ 1355 w 1525"/>
                  <a:gd name="T73" fmla="*/ 648 h 1027"/>
                  <a:gd name="T74" fmla="*/ 1391 w 1525"/>
                  <a:gd name="T75" fmla="*/ 724 h 1027"/>
                  <a:gd name="T76" fmla="*/ 1440 w 1525"/>
                  <a:gd name="T77" fmla="*/ 835 h 1027"/>
                  <a:gd name="T78" fmla="*/ 1497 w 1525"/>
                  <a:gd name="T79" fmla="*/ 966 h 1027"/>
                  <a:gd name="T80" fmla="*/ 1269 w 1525"/>
                  <a:gd name="T81" fmla="*/ 1027 h 1027"/>
                  <a:gd name="T82" fmla="*/ 876 w 1525"/>
                  <a:gd name="T83" fmla="*/ 1026 h 1027"/>
                  <a:gd name="T84" fmla="*/ 779 w 1525"/>
                  <a:gd name="T85" fmla="*/ 1026 h 1027"/>
                  <a:gd name="T86" fmla="*/ 690 w 1525"/>
                  <a:gd name="T87" fmla="*/ 1006 h 1027"/>
                  <a:gd name="T88" fmla="*/ 567 w 1525"/>
                  <a:gd name="T89" fmla="*/ 961 h 1027"/>
                  <a:gd name="T90" fmla="*/ 586 w 1525"/>
                  <a:gd name="T91" fmla="*/ 911 h 1027"/>
                  <a:gd name="T92" fmla="*/ 614 w 1525"/>
                  <a:gd name="T93" fmla="*/ 877 h 1027"/>
                  <a:gd name="T94" fmla="*/ 643 w 1525"/>
                  <a:gd name="T95" fmla="*/ 742 h 1027"/>
                  <a:gd name="T96" fmla="*/ 657 w 1525"/>
                  <a:gd name="T97" fmla="*/ 574 h 1027"/>
                  <a:gd name="T98" fmla="*/ 567 w 1525"/>
                  <a:gd name="T99" fmla="*/ 569 h 1027"/>
                  <a:gd name="T100" fmla="*/ 414 w 1525"/>
                  <a:gd name="T101" fmla="*/ 556 h 1027"/>
                  <a:gd name="T102" fmla="*/ 414 w 1525"/>
                  <a:gd name="T103" fmla="*/ 516 h 1027"/>
                  <a:gd name="T104" fmla="*/ 414 w 1525"/>
                  <a:gd name="T105" fmla="*/ 479 h 1027"/>
                  <a:gd name="T106" fmla="*/ 414 w 1525"/>
                  <a:gd name="T107" fmla="*/ 445 h 1027"/>
                  <a:gd name="T108" fmla="*/ 414 w 1525"/>
                  <a:gd name="T109" fmla="*/ 403 h 1027"/>
                  <a:gd name="T110" fmla="*/ 287 w 1525"/>
                  <a:gd name="T111" fmla="*/ 403 h 1027"/>
                  <a:gd name="T112" fmla="*/ 259 w 1525"/>
                  <a:gd name="T113" fmla="*/ 384 h 1027"/>
                  <a:gd name="T114" fmla="*/ 213 w 1525"/>
                  <a:gd name="T115" fmla="*/ 247 h 1027"/>
                  <a:gd name="T116" fmla="*/ 0 w 1525"/>
                  <a:gd name="T117" fmla="*/ 167 h 1027"/>
                  <a:gd name="T118" fmla="*/ 74 w 1525"/>
                  <a:gd name="T119" fmla="*/ 10 h 1027"/>
                  <a:gd name="T120" fmla="*/ 339 w 1525"/>
                  <a:gd name="T121" fmla="*/ 45 h 1027"/>
                  <a:gd name="T122" fmla="*/ 579 w 1525"/>
                  <a:gd name="T123" fmla="*/ 68 h 1027"/>
                  <a:gd name="T124" fmla="*/ 848 w 1525"/>
                  <a:gd name="T125" fmla="*/ 68 h 10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525" h="1027">
                    <a:moveTo>
                      <a:pt x="848" y="68"/>
                    </a:moveTo>
                    <a:lnTo>
                      <a:pt x="852" y="68"/>
                    </a:lnTo>
                    <a:lnTo>
                      <a:pt x="854" y="65"/>
                    </a:lnTo>
                    <a:lnTo>
                      <a:pt x="856" y="65"/>
                    </a:lnTo>
                    <a:lnTo>
                      <a:pt x="857" y="65"/>
                    </a:lnTo>
                    <a:lnTo>
                      <a:pt x="859" y="64"/>
                    </a:lnTo>
                    <a:lnTo>
                      <a:pt x="862" y="64"/>
                    </a:lnTo>
                    <a:lnTo>
                      <a:pt x="864" y="64"/>
                    </a:lnTo>
                    <a:lnTo>
                      <a:pt x="866" y="64"/>
                    </a:lnTo>
                    <a:lnTo>
                      <a:pt x="868" y="63"/>
                    </a:lnTo>
                    <a:lnTo>
                      <a:pt x="871" y="63"/>
                    </a:lnTo>
                    <a:lnTo>
                      <a:pt x="873" y="64"/>
                    </a:lnTo>
                    <a:lnTo>
                      <a:pt x="875" y="63"/>
                    </a:lnTo>
                    <a:lnTo>
                      <a:pt x="877" y="62"/>
                    </a:lnTo>
                    <a:lnTo>
                      <a:pt x="877" y="61"/>
                    </a:lnTo>
                    <a:lnTo>
                      <a:pt x="878" y="61"/>
                    </a:lnTo>
                    <a:lnTo>
                      <a:pt x="880" y="61"/>
                    </a:lnTo>
                    <a:lnTo>
                      <a:pt x="880" y="62"/>
                    </a:lnTo>
                    <a:lnTo>
                      <a:pt x="881" y="60"/>
                    </a:lnTo>
                    <a:lnTo>
                      <a:pt x="882" y="58"/>
                    </a:lnTo>
                    <a:lnTo>
                      <a:pt x="882" y="60"/>
                    </a:lnTo>
                    <a:lnTo>
                      <a:pt x="884" y="60"/>
                    </a:lnTo>
                    <a:lnTo>
                      <a:pt x="884" y="62"/>
                    </a:lnTo>
                    <a:lnTo>
                      <a:pt x="885" y="62"/>
                    </a:lnTo>
                    <a:lnTo>
                      <a:pt x="885" y="61"/>
                    </a:lnTo>
                    <a:lnTo>
                      <a:pt x="886" y="60"/>
                    </a:lnTo>
                    <a:lnTo>
                      <a:pt x="889" y="57"/>
                    </a:lnTo>
                    <a:lnTo>
                      <a:pt x="891" y="56"/>
                    </a:lnTo>
                    <a:lnTo>
                      <a:pt x="891" y="57"/>
                    </a:lnTo>
                    <a:lnTo>
                      <a:pt x="892" y="58"/>
                    </a:lnTo>
                    <a:lnTo>
                      <a:pt x="893" y="60"/>
                    </a:lnTo>
                    <a:lnTo>
                      <a:pt x="894" y="60"/>
                    </a:lnTo>
                    <a:lnTo>
                      <a:pt x="895" y="61"/>
                    </a:lnTo>
                    <a:lnTo>
                      <a:pt x="897" y="60"/>
                    </a:lnTo>
                    <a:lnTo>
                      <a:pt x="899" y="61"/>
                    </a:lnTo>
                    <a:lnTo>
                      <a:pt x="901" y="63"/>
                    </a:lnTo>
                    <a:lnTo>
                      <a:pt x="902" y="63"/>
                    </a:lnTo>
                    <a:lnTo>
                      <a:pt x="903" y="63"/>
                    </a:lnTo>
                    <a:lnTo>
                      <a:pt x="906" y="62"/>
                    </a:lnTo>
                    <a:lnTo>
                      <a:pt x="905" y="61"/>
                    </a:lnTo>
                    <a:lnTo>
                      <a:pt x="906" y="61"/>
                    </a:lnTo>
                    <a:lnTo>
                      <a:pt x="907" y="60"/>
                    </a:lnTo>
                    <a:lnTo>
                      <a:pt x="908" y="58"/>
                    </a:lnTo>
                    <a:lnTo>
                      <a:pt x="912" y="63"/>
                    </a:lnTo>
                    <a:lnTo>
                      <a:pt x="914" y="65"/>
                    </a:lnTo>
                    <a:lnTo>
                      <a:pt x="915" y="66"/>
                    </a:lnTo>
                    <a:lnTo>
                      <a:pt x="916" y="66"/>
                    </a:lnTo>
                    <a:lnTo>
                      <a:pt x="916" y="68"/>
                    </a:lnTo>
                    <a:lnTo>
                      <a:pt x="917" y="66"/>
                    </a:lnTo>
                    <a:lnTo>
                      <a:pt x="918" y="65"/>
                    </a:lnTo>
                    <a:lnTo>
                      <a:pt x="919" y="65"/>
                    </a:lnTo>
                    <a:lnTo>
                      <a:pt x="920" y="65"/>
                    </a:lnTo>
                    <a:lnTo>
                      <a:pt x="923" y="65"/>
                    </a:lnTo>
                    <a:lnTo>
                      <a:pt x="923" y="66"/>
                    </a:lnTo>
                    <a:lnTo>
                      <a:pt x="923" y="68"/>
                    </a:lnTo>
                    <a:lnTo>
                      <a:pt x="923" y="69"/>
                    </a:lnTo>
                    <a:lnTo>
                      <a:pt x="924" y="70"/>
                    </a:lnTo>
                    <a:lnTo>
                      <a:pt x="925" y="70"/>
                    </a:lnTo>
                    <a:lnTo>
                      <a:pt x="926" y="70"/>
                    </a:lnTo>
                    <a:lnTo>
                      <a:pt x="926" y="71"/>
                    </a:lnTo>
                    <a:lnTo>
                      <a:pt x="927" y="71"/>
                    </a:lnTo>
                    <a:lnTo>
                      <a:pt x="928" y="72"/>
                    </a:lnTo>
                    <a:lnTo>
                      <a:pt x="928" y="73"/>
                    </a:lnTo>
                    <a:lnTo>
                      <a:pt x="929" y="73"/>
                    </a:lnTo>
                    <a:lnTo>
                      <a:pt x="929" y="74"/>
                    </a:lnTo>
                    <a:lnTo>
                      <a:pt x="929" y="75"/>
                    </a:lnTo>
                    <a:lnTo>
                      <a:pt x="929" y="77"/>
                    </a:lnTo>
                    <a:lnTo>
                      <a:pt x="929" y="78"/>
                    </a:lnTo>
                    <a:lnTo>
                      <a:pt x="928" y="79"/>
                    </a:lnTo>
                    <a:lnTo>
                      <a:pt x="928" y="80"/>
                    </a:lnTo>
                    <a:lnTo>
                      <a:pt x="927" y="80"/>
                    </a:lnTo>
                    <a:lnTo>
                      <a:pt x="927" y="81"/>
                    </a:lnTo>
                    <a:lnTo>
                      <a:pt x="926" y="82"/>
                    </a:lnTo>
                    <a:lnTo>
                      <a:pt x="926" y="83"/>
                    </a:lnTo>
                    <a:lnTo>
                      <a:pt x="927" y="85"/>
                    </a:lnTo>
                    <a:lnTo>
                      <a:pt x="928" y="86"/>
                    </a:lnTo>
                    <a:lnTo>
                      <a:pt x="929" y="86"/>
                    </a:lnTo>
                    <a:lnTo>
                      <a:pt x="929" y="87"/>
                    </a:lnTo>
                    <a:lnTo>
                      <a:pt x="931" y="88"/>
                    </a:lnTo>
                    <a:lnTo>
                      <a:pt x="932" y="88"/>
                    </a:lnTo>
                    <a:lnTo>
                      <a:pt x="932" y="89"/>
                    </a:lnTo>
                    <a:lnTo>
                      <a:pt x="933" y="90"/>
                    </a:lnTo>
                    <a:lnTo>
                      <a:pt x="934" y="91"/>
                    </a:lnTo>
                    <a:lnTo>
                      <a:pt x="935" y="91"/>
                    </a:lnTo>
                    <a:lnTo>
                      <a:pt x="936" y="90"/>
                    </a:lnTo>
                    <a:lnTo>
                      <a:pt x="937" y="90"/>
                    </a:lnTo>
                    <a:lnTo>
                      <a:pt x="937" y="91"/>
                    </a:lnTo>
                    <a:lnTo>
                      <a:pt x="938" y="91"/>
                    </a:lnTo>
                    <a:lnTo>
                      <a:pt x="938" y="92"/>
                    </a:lnTo>
                    <a:lnTo>
                      <a:pt x="940" y="92"/>
                    </a:lnTo>
                    <a:lnTo>
                      <a:pt x="940" y="94"/>
                    </a:lnTo>
                    <a:lnTo>
                      <a:pt x="940" y="95"/>
                    </a:lnTo>
                    <a:lnTo>
                      <a:pt x="941" y="96"/>
                    </a:lnTo>
                    <a:lnTo>
                      <a:pt x="940" y="96"/>
                    </a:lnTo>
                    <a:lnTo>
                      <a:pt x="940" y="97"/>
                    </a:lnTo>
                    <a:lnTo>
                      <a:pt x="940" y="98"/>
                    </a:lnTo>
                    <a:lnTo>
                      <a:pt x="938" y="98"/>
                    </a:lnTo>
                    <a:lnTo>
                      <a:pt x="938" y="99"/>
                    </a:lnTo>
                    <a:lnTo>
                      <a:pt x="938" y="100"/>
                    </a:lnTo>
                    <a:lnTo>
                      <a:pt x="938" y="102"/>
                    </a:lnTo>
                    <a:lnTo>
                      <a:pt x="937" y="102"/>
                    </a:lnTo>
                    <a:lnTo>
                      <a:pt x="936" y="103"/>
                    </a:lnTo>
                    <a:lnTo>
                      <a:pt x="935" y="103"/>
                    </a:lnTo>
                    <a:lnTo>
                      <a:pt x="934" y="103"/>
                    </a:lnTo>
                    <a:lnTo>
                      <a:pt x="934" y="104"/>
                    </a:lnTo>
                    <a:lnTo>
                      <a:pt x="934" y="105"/>
                    </a:lnTo>
                    <a:lnTo>
                      <a:pt x="933" y="105"/>
                    </a:lnTo>
                    <a:lnTo>
                      <a:pt x="932" y="106"/>
                    </a:lnTo>
                    <a:lnTo>
                      <a:pt x="931" y="105"/>
                    </a:lnTo>
                    <a:lnTo>
                      <a:pt x="929" y="106"/>
                    </a:lnTo>
                    <a:lnTo>
                      <a:pt x="928" y="106"/>
                    </a:lnTo>
                    <a:lnTo>
                      <a:pt x="927" y="107"/>
                    </a:lnTo>
                    <a:lnTo>
                      <a:pt x="926" y="108"/>
                    </a:lnTo>
                    <a:lnTo>
                      <a:pt x="926" y="110"/>
                    </a:lnTo>
                    <a:lnTo>
                      <a:pt x="925" y="111"/>
                    </a:lnTo>
                    <a:lnTo>
                      <a:pt x="924" y="112"/>
                    </a:lnTo>
                    <a:lnTo>
                      <a:pt x="923" y="112"/>
                    </a:lnTo>
                    <a:lnTo>
                      <a:pt x="923" y="113"/>
                    </a:lnTo>
                    <a:lnTo>
                      <a:pt x="923" y="114"/>
                    </a:lnTo>
                    <a:lnTo>
                      <a:pt x="921" y="114"/>
                    </a:lnTo>
                    <a:lnTo>
                      <a:pt x="920" y="114"/>
                    </a:lnTo>
                    <a:lnTo>
                      <a:pt x="919" y="114"/>
                    </a:lnTo>
                    <a:lnTo>
                      <a:pt x="919" y="115"/>
                    </a:lnTo>
                    <a:lnTo>
                      <a:pt x="918" y="115"/>
                    </a:lnTo>
                    <a:lnTo>
                      <a:pt x="917" y="116"/>
                    </a:lnTo>
                    <a:lnTo>
                      <a:pt x="917" y="117"/>
                    </a:lnTo>
                    <a:lnTo>
                      <a:pt x="917" y="119"/>
                    </a:lnTo>
                    <a:lnTo>
                      <a:pt x="916" y="120"/>
                    </a:lnTo>
                    <a:lnTo>
                      <a:pt x="917" y="120"/>
                    </a:lnTo>
                    <a:lnTo>
                      <a:pt x="917" y="123"/>
                    </a:lnTo>
                    <a:lnTo>
                      <a:pt x="916" y="123"/>
                    </a:lnTo>
                    <a:lnTo>
                      <a:pt x="917" y="123"/>
                    </a:lnTo>
                    <a:lnTo>
                      <a:pt x="917" y="124"/>
                    </a:lnTo>
                    <a:lnTo>
                      <a:pt x="916" y="124"/>
                    </a:lnTo>
                    <a:lnTo>
                      <a:pt x="916" y="125"/>
                    </a:lnTo>
                    <a:lnTo>
                      <a:pt x="915" y="127"/>
                    </a:lnTo>
                    <a:lnTo>
                      <a:pt x="915" y="128"/>
                    </a:lnTo>
                    <a:lnTo>
                      <a:pt x="914" y="128"/>
                    </a:lnTo>
                    <a:lnTo>
                      <a:pt x="912" y="128"/>
                    </a:lnTo>
                    <a:lnTo>
                      <a:pt x="911" y="129"/>
                    </a:lnTo>
                    <a:lnTo>
                      <a:pt x="911" y="130"/>
                    </a:lnTo>
                    <a:lnTo>
                      <a:pt x="911" y="131"/>
                    </a:lnTo>
                    <a:lnTo>
                      <a:pt x="912" y="131"/>
                    </a:lnTo>
                    <a:lnTo>
                      <a:pt x="912" y="132"/>
                    </a:lnTo>
                    <a:lnTo>
                      <a:pt x="911" y="132"/>
                    </a:lnTo>
                    <a:lnTo>
                      <a:pt x="911" y="133"/>
                    </a:lnTo>
                    <a:lnTo>
                      <a:pt x="911" y="135"/>
                    </a:lnTo>
                    <a:lnTo>
                      <a:pt x="910" y="136"/>
                    </a:lnTo>
                    <a:lnTo>
                      <a:pt x="911" y="136"/>
                    </a:lnTo>
                    <a:lnTo>
                      <a:pt x="911" y="137"/>
                    </a:lnTo>
                    <a:lnTo>
                      <a:pt x="911" y="138"/>
                    </a:lnTo>
                    <a:lnTo>
                      <a:pt x="912" y="138"/>
                    </a:lnTo>
                    <a:lnTo>
                      <a:pt x="914" y="138"/>
                    </a:lnTo>
                    <a:lnTo>
                      <a:pt x="915" y="138"/>
                    </a:lnTo>
                    <a:lnTo>
                      <a:pt x="915" y="139"/>
                    </a:lnTo>
                    <a:lnTo>
                      <a:pt x="916" y="140"/>
                    </a:lnTo>
                    <a:lnTo>
                      <a:pt x="917" y="140"/>
                    </a:lnTo>
                    <a:lnTo>
                      <a:pt x="917" y="141"/>
                    </a:lnTo>
                    <a:lnTo>
                      <a:pt x="918" y="141"/>
                    </a:lnTo>
                    <a:lnTo>
                      <a:pt x="918" y="142"/>
                    </a:lnTo>
                    <a:lnTo>
                      <a:pt x="918" y="144"/>
                    </a:lnTo>
                    <a:lnTo>
                      <a:pt x="918" y="145"/>
                    </a:lnTo>
                    <a:lnTo>
                      <a:pt x="917" y="145"/>
                    </a:lnTo>
                    <a:lnTo>
                      <a:pt x="916" y="146"/>
                    </a:lnTo>
                    <a:lnTo>
                      <a:pt x="915" y="148"/>
                    </a:lnTo>
                    <a:lnTo>
                      <a:pt x="915" y="149"/>
                    </a:lnTo>
                    <a:lnTo>
                      <a:pt x="914" y="149"/>
                    </a:lnTo>
                    <a:lnTo>
                      <a:pt x="912" y="150"/>
                    </a:lnTo>
                    <a:lnTo>
                      <a:pt x="912" y="152"/>
                    </a:lnTo>
                    <a:lnTo>
                      <a:pt x="914" y="152"/>
                    </a:lnTo>
                    <a:lnTo>
                      <a:pt x="914" y="153"/>
                    </a:lnTo>
                    <a:lnTo>
                      <a:pt x="912" y="154"/>
                    </a:lnTo>
                    <a:lnTo>
                      <a:pt x="912" y="156"/>
                    </a:lnTo>
                    <a:lnTo>
                      <a:pt x="912" y="157"/>
                    </a:lnTo>
                    <a:lnTo>
                      <a:pt x="912" y="158"/>
                    </a:lnTo>
                    <a:lnTo>
                      <a:pt x="911" y="158"/>
                    </a:lnTo>
                    <a:lnTo>
                      <a:pt x="911" y="159"/>
                    </a:lnTo>
                    <a:lnTo>
                      <a:pt x="912" y="159"/>
                    </a:lnTo>
                    <a:lnTo>
                      <a:pt x="912" y="161"/>
                    </a:lnTo>
                    <a:lnTo>
                      <a:pt x="912" y="162"/>
                    </a:lnTo>
                    <a:lnTo>
                      <a:pt x="912" y="163"/>
                    </a:lnTo>
                    <a:lnTo>
                      <a:pt x="912" y="164"/>
                    </a:lnTo>
                    <a:lnTo>
                      <a:pt x="914" y="164"/>
                    </a:lnTo>
                    <a:lnTo>
                      <a:pt x="914" y="165"/>
                    </a:lnTo>
                    <a:lnTo>
                      <a:pt x="915" y="165"/>
                    </a:lnTo>
                    <a:lnTo>
                      <a:pt x="915" y="166"/>
                    </a:lnTo>
                    <a:lnTo>
                      <a:pt x="916" y="166"/>
                    </a:lnTo>
                    <a:lnTo>
                      <a:pt x="916" y="167"/>
                    </a:lnTo>
                    <a:lnTo>
                      <a:pt x="916" y="169"/>
                    </a:lnTo>
                    <a:lnTo>
                      <a:pt x="916" y="170"/>
                    </a:lnTo>
                    <a:lnTo>
                      <a:pt x="917" y="170"/>
                    </a:lnTo>
                    <a:lnTo>
                      <a:pt x="917" y="171"/>
                    </a:lnTo>
                    <a:lnTo>
                      <a:pt x="918" y="171"/>
                    </a:lnTo>
                    <a:lnTo>
                      <a:pt x="918" y="172"/>
                    </a:lnTo>
                    <a:lnTo>
                      <a:pt x="919" y="172"/>
                    </a:lnTo>
                    <a:lnTo>
                      <a:pt x="919" y="173"/>
                    </a:lnTo>
                    <a:lnTo>
                      <a:pt x="919" y="174"/>
                    </a:lnTo>
                    <a:lnTo>
                      <a:pt x="919" y="175"/>
                    </a:lnTo>
                    <a:lnTo>
                      <a:pt x="919" y="177"/>
                    </a:lnTo>
                    <a:lnTo>
                      <a:pt x="918" y="177"/>
                    </a:lnTo>
                    <a:lnTo>
                      <a:pt x="918" y="178"/>
                    </a:lnTo>
                    <a:lnTo>
                      <a:pt x="918" y="179"/>
                    </a:lnTo>
                    <a:lnTo>
                      <a:pt x="918" y="180"/>
                    </a:lnTo>
                    <a:lnTo>
                      <a:pt x="918" y="181"/>
                    </a:lnTo>
                    <a:lnTo>
                      <a:pt x="918" y="182"/>
                    </a:lnTo>
                    <a:lnTo>
                      <a:pt x="918" y="183"/>
                    </a:lnTo>
                    <a:lnTo>
                      <a:pt x="919" y="183"/>
                    </a:lnTo>
                    <a:lnTo>
                      <a:pt x="919" y="184"/>
                    </a:lnTo>
                    <a:lnTo>
                      <a:pt x="918" y="186"/>
                    </a:lnTo>
                    <a:lnTo>
                      <a:pt x="917" y="186"/>
                    </a:lnTo>
                    <a:lnTo>
                      <a:pt x="916" y="186"/>
                    </a:lnTo>
                    <a:lnTo>
                      <a:pt x="915" y="186"/>
                    </a:lnTo>
                    <a:lnTo>
                      <a:pt x="914" y="186"/>
                    </a:lnTo>
                    <a:lnTo>
                      <a:pt x="912" y="186"/>
                    </a:lnTo>
                    <a:lnTo>
                      <a:pt x="912" y="187"/>
                    </a:lnTo>
                    <a:lnTo>
                      <a:pt x="911" y="188"/>
                    </a:lnTo>
                    <a:lnTo>
                      <a:pt x="911" y="189"/>
                    </a:lnTo>
                    <a:lnTo>
                      <a:pt x="912" y="189"/>
                    </a:lnTo>
                    <a:lnTo>
                      <a:pt x="912" y="190"/>
                    </a:lnTo>
                    <a:lnTo>
                      <a:pt x="914" y="190"/>
                    </a:lnTo>
                    <a:lnTo>
                      <a:pt x="914" y="191"/>
                    </a:lnTo>
                    <a:lnTo>
                      <a:pt x="915" y="191"/>
                    </a:lnTo>
                    <a:lnTo>
                      <a:pt x="916" y="192"/>
                    </a:lnTo>
                    <a:lnTo>
                      <a:pt x="916" y="194"/>
                    </a:lnTo>
                    <a:lnTo>
                      <a:pt x="916" y="195"/>
                    </a:lnTo>
                    <a:lnTo>
                      <a:pt x="916" y="196"/>
                    </a:lnTo>
                    <a:lnTo>
                      <a:pt x="916" y="197"/>
                    </a:lnTo>
                    <a:lnTo>
                      <a:pt x="915" y="197"/>
                    </a:lnTo>
                    <a:lnTo>
                      <a:pt x="915" y="198"/>
                    </a:lnTo>
                    <a:lnTo>
                      <a:pt x="915" y="199"/>
                    </a:lnTo>
                    <a:lnTo>
                      <a:pt x="914" y="200"/>
                    </a:lnTo>
                    <a:lnTo>
                      <a:pt x="914" y="202"/>
                    </a:lnTo>
                    <a:lnTo>
                      <a:pt x="912" y="203"/>
                    </a:lnTo>
                    <a:lnTo>
                      <a:pt x="912" y="204"/>
                    </a:lnTo>
                    <a:lnTo>
                      <a:pt x="914" y="205"/>
                    </a:lnTo>
                    <a:lnTo>
                      <a:pt x="914" y="206"/>
                    </a:lnTo>
                    <a:lnTo>
                      <a:pt x="914" y="207"/>
                    </a:lnTo>
                    <a:lnTo>
                      <a:pt x="912" y="208"/>
                    </a:lnTo>
                    <a:lnTo>
                      <a:pt x="912" y="209"/>
                    </a:lnTo>
                    <a:lnTo>
                      <a:pt x="912" y="211"/>
                    </a:lnTo>
                    <a:lnTo>
                      <a:pt x="914" y="211"/>
                    </a:lnTo>
                    <a:lnTo>
                      <a:pt x="914" y="212"/>
                    </a:lnTo>
                    <a:lnTo>
                      <a:pt x="915" y="212"/>
                    </a:lnTo>
                    <a:lnTo>
                      <a:pt x="916" y="213"/>
                    </a:lnTo>
                    <a:lnTo>
                      <a:pt x="917" y="213"/>
                    </a:lnTo>
                    <a:lnTo>
                      <a:pt x="918" y="213"/>
                    </a:lnTo>
                    <a:lnTo>
                      <a:pt x="919" y="213"/>
                    </a:lnTo>
                    <a:lnTo>
                      <a:pt x="920" y="213"/>
                    </a:lnTo>
                    <a:lnTo>
                      <a:pt x="921" y="214"/>
                    </a:lnTo>
                    <a:lnTo>
                      <a:pt x="923" y="214"/>
                    </a:lnTo>
                    <a:lnTo>
                      <a:pt x="923" y="215"/>
                    </a:lnTo>
                    <a:lnTo>
                      <a:pt x="924" y="215"/>
                    </a:lnTo>
                    <a:lnTo>
                      <a:pt x="925" y="216"/>
                    </a:lnTo>
                    <a:lnTo>
                      <a:pt x="926" y="216"/>
                    </a:lnTo>
                    <a:lnTo>
                      <a:pt x="927" y="216"/>
                    </a:lnTo>
                    <a:lnTo>
                      <a:pt x="928" y="217"/>
                    </a:lnTo>
                    <a:lnTo>
                      <a:pt x="929" y="217"/>
                    </a:lnTo>
                    <a:lnTo>
                      <a:pt x="931" y="217"/>
                    </a:lnTo>
                    <a:lnTo>
                      <a:pt x="932" y="217"/>
                    </a:lnTo>
                    <a:lnTo>
                      <a:pt x="933" y="217"/>
                    </a:lnTo>
                    <a:lnTo>
                      <a:pt x="933" y="219"/>
                    </a:lnTo>
                    <a:lnTo>
                      <a:pt x="934" y="219"/>
                    </a:lnTo>
                    <a:lnTo>
                      <a:pt x="935" y="216"/>
                    </a:lnTo>
                    <a:lnTo>
                      <a:pt x="936" y="215"/>
                    </a:lnTo>
                    <a:lnTo>
                      <a:pt x="936" y="214"/>
                    </a:lnTo>
                    <a:lnTo>
                      <a:pt x="937" y="214"/>
                    </a:lnTo>
                    <a:lnTo>
                      <a:pt x="938" y="213"/>
                    </a:lnTo>
                    <a:lnTo>
                      <a:pt x="940" y="212"/>
                    </a:lnTo>
                    <a:lnTo>
                      <a:pt x="941" y="211"/>
                    </a:lnTo>
                    <a:lnTo>
                      <a:pt x="941" y="209"/>
                    </a:lnTo>
                    <a:lnTo>
                      <a:pt x="942" y="208"/>
                    </a:lnTo>
                    <a:lnTo>
                      <a:pt x="942" y="207"/>
                    </a:lnTo>
                    <a:lnTo>
                      <a:pt x="942" y="206"/>
                    </a:lnTo>
                    <a:lnTo>
                      <a:pt x="943" y="205"/>
                    </a:lnTo>
                    <a:lnTo>
                      <a:pt x="944" y="204"/>
                    </a:lnTo>
                    <a:lnTo>
                      <a:pt x="946" y="203"/>
                    </a:lnTo>
                    <a:lnTo>
                      <a:pt x="947" y="202"/>
                    </a:lnTo>
                    <a:lnTo>
                      <a:pt x="950" y="200"/>
                    </a:lnTo>
                    <a:lnTo>
                      <a:pt x="951" y="200"/>
                    </a:lnTo>
                    <a:lnTo>
                      <a:pt x="952" y="202"/>
                    </a:lnTo>
                    <a:lnTo>
                      <a:pt x="953" y="202"/>
                    </a:lnTo>
                    <a:lnTo>
                      <a:pt x="954" y="203"/>
                    </a:lnTo>
                    <a:lnTo>
                      <a:pt x="955" y="203"/>
                    </a:lnTo>
                    <a:lnTo>
                      <a:pt x="957" y="203"/>
                    </a:lnTo>
                    <a:lnTo>
                      <a:pt x="958" y="204"/>
                    </a:lnTo>
                    <a:lnTo>
                      <a:pt x="960" y="205"/>
                    </a:lnTo>
                    <a:lnTo>
                      <a:pt x="963" y="206"/>
                    </a:lnTo>
                    <a:lnTo>
                      <a:pt x="963" y="207"/>
                    </a:lnTo>
                    <a:lnTo>
                      <a:pt x="964" y="207"/>
                    </a:lnTo>
                    <a:lnTo>
                      <a:pt x="966" y="207"/>
                    </a:lnTo>
                    <a:lnTo>
                      <a:pt x="967" y="207"/>
                    </a:lnTo>
                    <a:lnTo>
                      <a:pt x="968" y="207"/>
                    </a:lnTo>
                    <a:lnTo>
                      <a:pt x="969" y="207"/>
                    </a:lnTo>
                    <a:lnTo>
                      <a:pt x="971" y="208"/>
                    </a:lnTo>
                    <a:lnTo>
                      <a:pt x="971" y="209"/>
                    </a:lnTo>
                    <a:lnTo>
                      <a:pt x="972" y="209"/>
                    </a:lnTo>
                    <a:lnTo>
                      <a:pt x="974" y="209"/>
                    </a:lnTo>
                    <a:lnTo>
                      <a:pt x="975" y="211"/>
                    </a:lnTo>
                    <a:lnTo>
                      <a:pt x="976" y="211"/>
                    </a:lnTo>
                    <a:lnTo>
                      <a:pt x="977" y="211"/>
                    </a:lnTo>
                    <a:lnTo>
                      <a:pt x="978" y="211"/>
                    </a:lnTo>
                    <a:lnTo>
                      <a:pt x="979" y="211"/>
                    </a:lnTo>
                    <a:lnTo>
                      <a:pt x="980" y="212"/>
                    </a:lnTo>
                    <a:lnTo>
                      <a:pt x="981" y="212"/>
                    </a:lnTo>
                    <a:lnTo>
                      <a:pt x="981" y="213"/>
                    </a:lnTo>
                    <a:lnTo>
                      <a:pt x="981" y="214"/>
                    </a:lnTo>
                    <a:lnTo>
                      <a:pt x="981" y="215"/>
                    </a:lnTo>
                    <a:lnTo>
                      <a:pt x="981" y="216"/>
                    </a:lnTo>
                    <a:lnTo>
                      <a:pt x="980" y="216"/>
                    </a:lnTo>
                    <a:lnTo>
                      <a:pt x="980" y="217"/>
                    </a:lnTo>
                    <a:lnTo>
                      <a:pt x="979" y="217"/>
                    </a:lnTo>
                    <a:lnTo>
                      <a:pt x="979" y="219"/>
                    </a:lnTo>
                    <a:lnTo>
                      <a:pt x="980" y="220"/>
                    </a:lnTo>
                    <a:lnTo>
                      <a:pt x="979" y="221"/>
                    </a:lnTo>
                    <a:lnTo>
                      <a:pt x="979" y="222"/>
                    </a:lnTo>
                    <a:lnTo>
                      <a:pt x="979" y="223"/>
                    </a:lnTo>
                    <a:lnTo>
                      <a:pt x="979" y="224"/>
                    </a:lnTo>
                    <a:lnTo>
                      <a:pt x="978" y="224"/>
                    </a:lnTo>
                    <a:lnTo>
                      <a:pt x="977" y="224"/>
                    </a:lnTo>
                    <a:lnTo>
                      <a:pt x="977" y="225"/>
                    </a:lnTo>
                    <a:lnTo>
                      <a:pt x="977" y="227"/>
                    </a:lnTo>
                    <a:lnTo>
                      <a:pt x="977" y="228"/>
                    </a:lnTo>
                    <a:lnTo>
                      <a:pt x="977" y="229"/>
                    </a:lnTo>
                    <a:lnTo>
                      <a:pt x="977" y="230"/>
                    </a:lnTo>
                    <a:lnTo>
                      <a:pt x="977" y="231"/>
                    </a:lnTo>
                    <a:lnTo>
                      <a:pt x="977" y="232"/>
                    </a:lnTo>
                    <a:lnTo>
                      <a:pt x="977" y="233"/>
                    </a:lnTo>
                    <a:lnTo>
                      <a:pt x="978" y="234"/>
                    </a:lnTo>
                    <a:lnTo>
                      <a:pt x="978" y="236"/>
                    </a:lnTo>
                    <a:lnTo>
                      <a:pt x="978" y="237"/>
                    </a:lnTo>
                    <a:lnTo>
                      <a:pt x="978" y="238"/>
                    </a:lnTo>
                    <a:lnTo>
                      <a:pt x="977" y="238"/>
                    </a:lnTo>
                    <a:lnTo>
                      <a:pt x="976" y="238"/>
                    </a:lnTo>
                    <a:lnTo>
                      <a:pt x="976" y="239"/>
                    </a:lnTo>
                    <a:lnTo>
                      <a:pt x="975" y="239"/>
                    </a:lnTo>
                    <a:lnTo>
                      <a:pt x="974" y="239"/>
                    </a:lnTo>
                    <a:lnTo>
                      <a:pt x="972" y="240"/>
                    </a:lnTo>
                    <a:lnTo>
                      <a:pt x="971" y="241"/>
                    </a:lnTo>
                    <a:lnTo>
                      <a:pt x="971" y="242"/>
                    </a:lnTo>
                    <a:lnTo>
                      <a:pt x="970" y="244"/>
                    </a:lnTo>
                    <a:lnTo>
                      <a:pt x="970" y="245"/>
                    </a:lnTo>
                    <a:lnTo>
                      <a:pt x="970" y="246"/>
                    </a:lnTo>
                    <a:lnTo>
                      <a:pt x="970" y="247"/>
                    </a:lnTo>
                    <a:lnTo>
                      <a:pt x="970" y="248"/>
                    </a:lnTo>
                    <a:lnTo>
                      <a:pt x="969" y="249"/>
                    </a:lnTo>
                    <a:lnTo>
                      <a:pt x="969" y="250"/>
                    </a:lnTo>
                    <a:lnTo>
                      <a:pt x="969" y="251"/>
                    </a:lnTo>
                    <a:lnTo>
                      <a:pt x="969" y="253"/>
                    </a:lnTo>
                    <a:lnTo>
                      <a:pt x="969" y="254"/>
                    </a:lnTo>
                    <a:lnTo>
                      <a:pt x="970" y="254"/>
                    </a:lnTo>
                    <a:lnTo>
                      <a:pt x="970" y="255"/>
                    </a:lnTo>
                    <a:lnTo>
                      <a:pt x="971" y="256"/>
                    </a:lnTo>
                    <a:lnTo>
                      <a:pt x="971" y="257"/>
                    </a:lnTo>
                    <a:lnTo>
                      <a:pt x="972" y="257"/>
                    </a:lnTo>
                    <a:lnTo>
                      <a:pt x="971" y="258"/>
                    </a:lnTo>
                    <a:lnTo>
                      <a:pt x="971" y="259"/>
                    </a:lnTo>
                    <a:lnTo>
                      <a:pt x="971" y="261"/>
                    </a:lnTo>
                    <a:lnTo>
                      <a:pt x="971" y="262"/>
                    </a:lnTo>
                    <a:lnTo>
                      <a:pt x="972" y="262"/>
                    </a:lnTo>
                    <a:lnTo>
                      <a:pt x="972" y="263"/>
                    </a:lnTo>
                    <a:lnTo>
                      <a:pt x="971" y="264"/>
                    </a:lnTo>
                    <a:lnTo>
                      <a:pt x="970" y="265"/>
                    </a:lnTo>
                    <a:lnTo>
                      <a:pt x="970" y="266"/>
                    </a:lnTo>
                    <a:lnTo>
                      <a:pt x="970" y="267"/>
                    </a:lnTo>
                    <a:lnTo>
                      <a:pt x="969" y="269"/>
                    </a:lnTo>
                    <a:lnTo>
                      <a:pt x="970" y="269"/>
                    </a:lnTo>
                    <a:lnTo>
                      <a:pt x="970" y="270"/>
                    </a:lnTo>
                    <a:lnTo>
                      <a:pt x="970" y="271"/>
                    </a:lnTo>
                    <a:lnTo>
                      <a:pt x="970" y="272"/>
                    </a:lnTo>
                    <a:lnTo>
                      <a:pt x="970" y="273"/>
                    </a:lnTo>
                    <a:lnTo>
                      <a:pt x="971" y="274"/>
                    </a:lnTo>
                    <a:lnTo>
                      <a:pt x="971" y="275"/>
                    </a:lnTo>
                    <a:lnTo>
                      <a:pt x="972" y="275"/>
                    </a:lnTo>
                    <a:lnTo>
                      <a:pt x="972" y="276"/>
                    </a:lnTo>
                    <a:lnTo>
                      <a:pt x="974" y="276"/>
                    </a:lnTo>
                    <a:lnTo>
                      <a:pt x="974" y="278"/>
                    </a:lnTo>
                    <a:lnTo>
                      <a:pt x="975" y="276"/>
                    </a:lnTo>
                    <a:lnTo>
                      <a:pt x="976" y="276"/>
                    </a:lnTo>
                    <a:lnTo>
                      <a:pt x="977" y="276"/>
                    </a:lnTo>
                    <a:lnTo>
                      <a:pt x="978" y="276"/>
                    </a:lnTo>
                    <a:lnTo>
                      <a:pt x="978" y="278"/>
                    </a:lnTo>
                    <a:lnTo>
                      <a:pt x="978" y="279"/>
                    </a:lnTo>
                    <a:lnTo>
                      <a:pt x="979" y="279"/>
                    </a:lnTo>
                    <a:lnTo>
                      <a:pt x="980" y="279"/>
                    </a:lnTo>
                    <a:lnTo>
                      <a:pt x="981" y="279"/>
                    </a:lnTo>
                    <a:lnTo>
                      <a:pt x="981" y="280"/>
                    </a:lnTo>
                    <a:lnTo>
                      <a:pt x="981" y="281"/>
                    </a:lnTo>
                    <a:lnTo>
                      <a:pt x="980" y="282"/>
                    </a:lnTo>
                    <a:lnTo>
                      <a:pt x="980" y="283"/>
                    </a:lnTo>
                    <a:lnTo>
                      <a:pt x="980" y="284"/>
                    </a:lnTo>
                    <a:lnTo>
                      <a:pt x="981" y="284"/>
                    </a:lnTo>
                    <a:lnTo>
                      <a:pt x="983" y="284"/>
                    </a:lnTo>
                    <a:lnTo>
                      <a:pt x="984" y="284"/>
                    </a:lnTo>
                    <a:lnTo>
                      <a:pt x="985" y="284"/>
                    </a:lnTo>
                    <a:lnTo>
                      <a:pt x="985" y="286"/>
                    </a:lnTo>
                    <a:lnTo>
                      <a:pt x="986" y="286"/>
                    </a:lnTo>
                    <a:lnTo>
                      <a:pt x="988" y="286"/>
                    </a:lnTo>
                    <a:lnTo>
                      <a:pt x="989" y="287"/>
                    </a:lnTo>
                    <a:lnTo>
                      <a:pt x="990" y="287"/>
                    </a:lnTo>
                    <a:lnTo>
                      <a:pt x="992" y="287"/>
                    </a:lnTo>
                    <a:lnTo>
                      <a:pt x="993" y="287"/>
                    </a:lnTo>
                    <a:lnTo>
                      <a:pt x="993" y="288"/>
                    </a:lnTo>
                    <a:lnTo>
                      <a:pt x="994" y="288"/>
                    </a:lnTo>
                    <a:lnTo>
                      <a:pt x="994" y="289"/>
                    </a:lnTo>
                    <a:lnTo>
                      <a:pt x="995" y="289"/>
                    </a:lnTo>
                    <a:lnTo>
                      <a:pt x="995" y="290"/>
                    </a:lnTo>
                    <a:lnTo>
                      <a:pt x="995" y="291"/>
                    </a:lnTo>
                    <a:lnTo>
                      <a:pt x="994" y="291"/>
                    </a:lnTo>
                    <a:lnTo>
                      <a:pt x="993" y="292"/>
                    </a:lnTo>
                    <a:lnTo>
                      <a:pt x="994" y="292"/>
                    </a:lnTo>
                    <a:lnTo>
                      <a:pt x="994" y="294"/>
                    </a:lnTo>
                    <a:lnTo>
                      <a:pt x="994" y="295"/>
                    </a:lnTo>
                    <a:lnTo>
                      <a:pt x="995" y="296"/>
                    </a:lnTo>
                    <a:lnTo>
                      <a:pt x="995" y="298"/>
                    </a:lnTo>
                    <a:lnTo>
                      <a:pt x="995" y="299"/>
                    </a:lnTo>
                    <a:lnTo>
                      <a:pt x="995" y="300"/>
                    </a:lnTo>
                    <a:lnTo>
                      <a:pt x="995" y="301"/>
                    </a:lnTo>
                    <a:lnTo>
                      <a:pt x="996" y="301"/>
                    </a:lnTo>
                    <a:lnTo>
                      <a:pt x="996" y="303"/>
                    </a:lnTo>
                    <a:lnTo>
                      <a:pt x="995" y="303"/>
                    </a:lnTo>
                    <a:lnTo>
                      <a:pt x="995" y="304"/>
                    </a:lnTo>
                    <a:lnTo>
                      <a:pt x="995" y="305"/>
                    </a:lnTo>
                    <a:lnTo>
                      <a:pt x="996" y="305"/>
                    </a:lnTo>
                    <a:lnTo>
                      <a:pt x="997" y="305"/>
                    </a:lnTo>
                    <a:lnTo>
                      <a:pt x="998" y="305"/>
                    </a:lnTo>
                    <a:lnTo>
                      <a:pt x="1000" y="306"/>
                    </a:lnTo>
                    <a:lnTo>
                      <a:pt x="1000" y="307"/>
                    </a:lnTo>
                    <a:lnTo>
                      <a:pt x="1001" y="307"/>
                    </a:lnTo>
                    <a:lnTo>
                      <a:pt x="1001" y="308"/>
                    </a:lnTo>
                    <a:lnTo>
                      <a:pt x="1001" y="309"/>
                    </a:lnTo>
                    <a:lnTo>
                      <a:pt x="1002" y="311"/>
                    </a:lnTo>
                    <a:lnTo>
                      <a:pt x="1003" y="312"/>
                    </a:lnTo>
                    <a:lnTo>
                      <a:pt x="1005" y="313"/>
                    </a:lnTo>
                    <a:lnTo>
                      <a:pt x="1007" y="313"/>
                    </a:lnTo>
                    <a:lnTo>
                      <a:pt x="1009" y="314"/>
                    </a:lnTo>
                    <a:lnTo>
                      <a:pt x="1009" y="315"/>
                    </a:lnTo>
                    <a:lnTo>
                      <a:pt x="1009" y="316"/>
                    </a:lnTo>
                    <a:lnTo>
                      <a:pt x="1009" y="317"/>
                    </a:lnTo>
                    <a:lnTo>
                      <a:pt x="1009" y="318"/>
                    </a:lnTo>
                    <a:lnTo>
                      <a:pt x="1009" y="320"/>
                    </a:lnTo>
                    <a:lnTo>
                      <a:pt x="1007" y="320"/>
                    </a:lnTo>
                    <a:lnTo>
                      <a:pt x="1007" y="321"/>
                    </a:lnTo>
                    <a:lnTo>
                      <a:pt x="1006" y="321"/>
                    </a:lnTo>
                    <a:lnTo>
                      <a:pt x="1005" y="321"/>
                    </a:lnTo>
                    <a:lnTo>
                      <a:pt x="1005" y="322"/>
                    </a:lnTo>
                    <a:lnTo>
                      <a:pt x="1004" y="323"/>
                    </a:lnTo>
                    <a:lnTo>
                      <a:pt x="1004" y="324"/>
                    </a:lnTo>
                    <a:lnTo>
                      <a:pt x="1004" y="325"/>
                    </a:lnTo>
                    <a:lnTo>
                      <a:pt x="1003" y="326"/>
                    </a:lnTo>
                    <a:lnTo>
                      <a:pt x="1003" y="328"/>
                    </a:lnTo>
                    <a:lnTo>
                      <a:pt x="1002" y="328"/>
                    </a:lnTo>
                    <a:lnTo>
                      <a:pt x="1001" y="329"/>
                    </a:lnTo>
                    <a:lnTo>
                      <a:pt x="1002" y="330"/>
                    </a:lnTo>
                    <a:lnTo>
                      <a:pt x="1002" y="331"/>
                    </a:lnTo>
                    <a:lnTo>
                      <a:pt x="1002" y="332"/>
                    </a:lnTo>
                    <a:lnTo>
                      <a:pt x="1001" y="333"/>
                    </a:lnTo>
                    <a:lnTo>
                      <a:pt x="1001" y="334"/>
                    </a:lnTo>
                    <a:lnTo>
                      <a:pt x="1000" y="336"/>
                    </a:lnTo>
                    <a:lnTo>
                      <a:pt x="1000" y="337"/>
                    </a:lnTo>
                    <a:lnTo>
                      <a:pt x="998" y="337"/>
                    </a:lnTo>
                    <a:lnTo>
                      <a:pt x="1000" y="337"/>
                    </a:lnTo>
                    <a:lnTo>
                      <a:pt x="1000" y="338"/>
                    </a:lnTo>
                    <a:lnTo>
                      <a:pt x="998" y="340"/>
                    </a:lnTo>
                    <a:lnTo>
                      <a:pt x="998" y="341"/>
                    </a:lnTo>
                    <a:lnTo>
                      <a:pt x="998" y="342"/>
                    </a:lnTo>
                    <a:lnTo>
                      <a:pt x="997" y="345"/>
                    </a:lnTo>
                    <a:lnTo>
                      <a:pt x="996" y="346"/>
                    </a:lnTo>
                    <a:lnTo>
                      <a:pt x="995" y="347"/>
                    </a:lnTo>
                    <a:lnTo>
                      <a:pt x="996" y="348"/>
                    </a:lnTo>
                    <a:lnTo>
                      <a:pt x="996" y="349"/>
                    </a:lnTo>
                    <a:lnTo>
                      <a:pt x="997" y="350"/>
                    </a:lnTo>
                    <a:lnTo>
                      <a:pt x="996" y="351"/>
                    </a:lnTo>
                    <a:lnTo>
                      <a:pt x="996" y="353"/>
                    </a:lnTo>
                    <a:lnTo>
                      <a:pt x="996" y="354"/>
                    </a:lnTo>
                    <a:lnTo>
                      <a:pt x="997" y="355"/>
                    </a:lnTo>
                    <a:lnTo>
                      <a:pt x="998" y="356"/>
                    </a:lnTo>
                    <a:lnTo>
                      <a:pt x="1000" y="357"/>
                    </a:lnTo>
                    <a:lnTo>
                      <a:pt x="1002" y="358"/>
                    </a:lnTo>
                    <a:lnTo>
                      <a:pt x="1003" y="359"/>
                    </a:lnTo>
                    <a:lnTo>
                      <a:pt x="1004" y="359"/>
                    </a:lnTo>
                    <a:lnTo>
                      <a:pt x="1003" y="359"/>
                    </a:lnTo>
                    <a:lnTo>
                      <a:pt x="1003" y="361"/>
                    </a:lnTo>
                    <a:lnTo>
                      <a:pt x="1002" y="362"/>
                    </a:lnTo>
                    <a:lnTo>
                      <a:pt x="1001" y="363"/>
                    </a:lnTo>
                    <a:lnTo>
                      <a:pt x="1002" y="363"/>
                    </a:lnTo>
                    <a:lnTo>
                      <a:pt x="1004" y="364"/>
                    </a:lnTo>
                    <a:lnTo>
                      <a:pt x="1005" y="365"/>
                    </a:lnTo>
                    <a:lnTo>
                      <a:pt x="1006" y="366"/>
                    </a:lnTo>
                    <a:lnTo>
                      <a:pt x="1007" y="366"/>
                    </a:lnTo>
                    <a:lnTo>
                      <a:pt x="1010" y="366"/>
                    </a:lnTo>
                    <a:lnTo>
                      <a:pt x="1011" y="366"/>
                    </a:lnTo>
                    <a:lnTo>
                      <a:pt x="1013" y="366"/>
                    </a:lnTo>
                    <a:lnTo>
                      <a:pt x="1014" y="366"/>
                    </a:lnTo>
                    <a:lnTo>
                      <a:pt x="1014" y="367"/>
                    </a:lnTo>
                    <a:lnTo>
                      <a:pt x="1015" y="368"/>
                    </a:lnTo>
                    <a:lnTo>
                      <a:pt x="1018" y="370"/>
                    </a:lnTo>
                    <a:lnTo>
                      <a:pt x="1018" y="371"/>
                    </a:lnTo>
                    <a:lnTo>
                      <a:pt x="1020" y="373"/>
                    </a:lnTo>
                    <a:lnTo>
                      <a:pt x="1021" y="374"/>
                    </a:lnTo>
                    <a:lnTo>
                      <a:pt x="1021" y="375"/>
                    </a:lnTo>
                    <a:lnTo>
                      <a:pt x="1022" y="378"/>
                    </a:lnTo>
                    <a:lnTo>
                      <a:pt x="1023" y="379"/>
                    </a:lnTo>
                    <a:lnTo>
                      <a:pt x="1026" y="381"/>
                    </a:lnTo>
                    <a:lnTo>
                      <a:pt x="1027" y="381"/>
                    </a:lnTo>
                    <a:lnTo>
                      <a:pt x="1027" y="382"/>
                    </a:lnTo>
                    <a:lnTo>
                      <a:pt x="1028" y="382"/>
                    </a:lnTo>
                    <a:lnTo>
                      <a:pt x="1029" y="383"/>
                    </a:lnTo>
                    <a:lnTo>
                      <a:pt x="1030" y="383"/>
                    </a:lnTo>
                    <a:lnTo>
                      <a:pt x="1030" y="384"/>
                    </a:lnTo>
                    <a:lnTo>
                      <a:pt x="1031" y="386"/>
                    </a:lnTo>
                    <a:lnTo>
                      <a:pt x="1031" y="387"/>
                    </a:lnTo>
                    <a:lnTo>
                      <a:pt x="1031" y="388"/>
                    </a:lnTo>
                    <a:lnTo>
                      <a:pt x="1031" y="389"/>
                    </a:lnTo>
                    <a:lnTo>
                      <a:pt x="1031" y="390"/>
                    </a:lnTo>
                    <a:lnTo>
                      <a:pt x="1031" y="391"/>
                    </a:lnTo>
                    <a:lnTo>
                      <a:pt x="1031" y="392"/>
                    </a:lnTo>
                    <a:lnTo>
                      <a:pt x="1031" y="393"/>
                    </a:lnTo>
                    <a:lnTo>
                      <a:pt x="1031" y="395"/>
                    </a:lnTo>
                    <a:lnTo>
                      <a:pt x="1030" y="395"/>
                    </a:lnTo>
                    <a:lnTo>
                      <a:pt x="1029" y="396"/>
                    </a:lnTo>
                    <a:lnTo>
                      <a:pt x="1027" y="396"/>
                    </a:lnTo>
                    <a:lnTo>
                      <a:pt x="1026" y="396"/>
                    </a:lnTo>
                    <a:lnTo>
                      <a:pt x="1026" y="397"/>
                    </a:lnTo>
                    <a:lnTo>
                      <a:pt x="1024" y="397"/>
                    </a:lnTo>
                    <a:lnTo>
                      <a:pt x="1023" y="396"/>
                    </a:lnTo>
                    <a:lnTo>
                      <a:pt x="1022" y="396"/>
                    </a:lnTo>
                    <a:lnTo>
                      <a:pt x="1021" y="396"/>
                    </a:lnTo>
                    <a:lnTo>
                      <a:pt x="1020" y="397"/>
                    </a:lnTo>
                    <a:lnTo>
                      <a:pt x="1019" y="397"/>
                    </a:lnTo>
                    <a:lnTo>
                      <a:pt x="1018" y="398"/>
                    </a:lnTo>
                    <a:lnTo>
                      <a:pt x="1016" y="398"/>
                    </a:lnTo>
                    <a:lnTo>
                      <a:pt x="1015" y="398"/>
                    </a:lnTo>
                    <a:lnTo>
                      <a:pt x="1014" y="397"/>
                    </a:lnTo>
                    <a:lnTo>
                      <a:pt x="1013" y="397"/>
                    </a:lnTo>
                    <a:lnTo>
                      <a:pt x="1013" y="398"/>
                    </a:lnTo>
                    <a:lnTo>
                      <a:pt x="1013" y="399"/>
                    </a:lnTo>
                    <a:lnTo>
                      <a:pt x="1013" y="400"/>
                    </a:lnTo>
                    <a:lnTo>
                      <a:pt x="1012" y="401"/>
                    </a:lnTo>
                    <a:lnTo>
                      <a:pt x="1012" y="403"/>
                    </a:lnTo>
                    <a:lnTo>
                      <a:pt x="1012" y="404"/>
                    </a:lnTo>
                    <a:lnTo>
                      <a:pt x="1012" y="405"/>
                    </a:lnTo>
                    <a:lnTo>
                      <a:pt x="1011" y="405"/>
                    </a:lnTo>
                    <a:lnTo>
                      <a:pt x="1011" y="406"/>
                    </a:lnTo>
                    <a:lnTo>
                      <a:pt x="1012" y="407"/>
                    </a:lnTo>
                    <a:lnTo>
                      <a:pt x="1012" y="408"/>
                    </a:lnTo>
                    <a:lnTo>
                      <a:pt x="1011" y="409"/>
                    </a:lnTo>
                    <a:lnTo>
                      <a:pt x="1011" y="410"/>
                    </a:lnTo>
                    <a:lnTo>
                      <a:pt x="1010" y="412"/>
                    </a:lnTo>
                    <a:lnTo>
                      <a:pt x="1010" y="413"/>
                    </a:lnTo>
                    <a:lnTo>
                      <a:pt x="1009" y="414"/>
                    </a:lnTo>
                    <a:lnTo>
                      <a:pt x="1009" y="416"/>
                    </a:lnTo>
                    <a:lnTo>
                      <a:pt x="1007" y="417"/>
                    </a:lnTo>
                    <a:lnTo>
                      <a:pt x="1006" y="417"/>
                    </a:lnTo>
                    <a:lnTo>
                      <a:pt x="1006" y="418"/>
                    </a:lnTo>
                    <a:lnTo>
                      <a:pt x="1006" y="420"/>
                    </a:lnTo>
                    <a:lnTo>
                      <a:pt x="1007" y="420"/>
                    </a:lnTo>
                    <a:lnTo>
                      <a:pt x="1007" y="421"/>
                    </a:lnTo>
                    <a:lnTo>
                      <a:pt x="1007" y="422"/>
                    </a:lnTo>
                    <a:lnTo>
                      <a:pt x="1009" y="422"/>
                    </a:lnTo>
                    <a:lnTo>
                      <a:pt x="1009" y="423"/>
                    </a:lnTo>
                    <a:lnTo>
                      <a:pt x="1010" y="423"/>
                    </a:lnTo>
                    <a:lnTo>
                      <a:pt x="1010" y="424"/>
                    </a:lnTo>
                    <a:lnTo>
                      <a:pt x="1010" y="425"/>
                    </a:lnTo>
                    <a:lnTo>
                      <a:pt x="1011" y="426"/>
                    </a:lnTo>
                    <a:lnTo>
                      <a:pt x="1012" y="426"/>
                    </a:lnTo>
                    <a:lnTo>
                      <a:pt x="1013" y="426"/>
                    </a:lnTo>
                    <a:lnTo>
                      <a:pt x="1013" y="428"/>
                    </a:lnTo>
                    <a:lnTo>
                      <a:pt x="1013" y="429"/>
                    </a:lnTo>
                    <a:lnTo>
                      <a:pt x="1013" y="430"/>
                    </a:lnTo>
                    <a:lnTo>
                      <a:pt x="1014" y="430"/>
                    </a:lnTo>
                    <a:lnTo>
                      <a:pt x="1015" y="431"/>
                    </a:lnTo>
                    <a:lnTo>
                      <a:pt x="1016" y="432"/>
                    </a:lnTo>
                    <a:lnTo>
                      <a:pt x="1018" y="433"/>
                    </a:lnTo>
                    <a:lnTo>
                      <a:pt x="1018" y="434"/>
                    </a:lnTo>
                    <a:lnTo>
                      <a:pt x="1019" y="434"/>
                    </a:lnTo>
                    <a:lnTo>
                      <a:pt x="1020" y="434"/>
                    </a:lnTo>
                    <a:lnTo>
                      <a:pt x="1020" y="435"/>
                    </a:lnTo>
                    <a:lnTo>
                      <a:pt x="1021" y="437"/>
                    </a:lnTo>
                    <a:lnTo>
                      <a:pt x="1021" y="439"/>
                    </a:lnTo>
                    <a:lnTo>
                      <a:pt x="1021" y="440"/>
                    </a:lnTo>
                    <a:lnTo>
                      <a:pt x="1021" y="441"/>
                    </a:lnTo>
                    <a:lnTo>
                      <a:pt x="1021" y="442"/>
                    </a:lnTo>
                    <a:lnTo>
                      <a:pt x="1020" y="442"/>
                    </a:lnTo>
                    <a:lnTo>
                      <a:pt x="1020" y="443"/>
                    </a:lnTo>
                    <a:lnTo>
                      <a:pt x="1019" y="443"/>
                    </a:lnTo>
                    <a:lnTo>
                      <a:pt x="1019" y="445"/>
                    </a:lnTo>
                    <a:lnTo>
                      <a:pt x="1018" y="446"/>
                    </a:lnTo>
                    <a:lnTo>
                      <a:pt x="1016" y="446"/>
                    </a:lnTo>
                    <a:lnTo>
                      <a:pt x="1016" y="447"/>
                    </a:lnTo>
                    <a:lnTo>
                      <a:pt x="1015" y="448"/>
                    </a:lnTo>
                    <a:lnTo>
                      <a:pt x="1015" y="449"/>
                    </a:lnTo>
                    <a:lnTo>
                      <a:pt x="1015" y="450"/>
                    </a:lnTo>
                    <a:lnTo>
                      <a:pt x="1016" y="450"/>
                    </a:lnTo>
                    <a:lnTo>
                      <a:pt x="1016" y="451"/>
                    </a:lnTo>
                    <a:lnTo>
                      <a:pt x="1016" y="453"/>
                    </a:lnTo>
                    <a:lnTo>
                      <a:pt x="1018" y="454"/>
                    </a:lnTo>
                    <a:lnTo>
                      <a:pt x="1016" y="454"/>
                    </a:lnTo>
                    <a:lnTo>
                      <a:pt x="1016" y="455"/>
                    </a:lnTo>
                    <a:lnTo>
                      <a:pt x="1015" y="456"/>
                    </a:lnTo>
                    <a:lnTo>
                      <a:pt x="1014" y="456"/>
                    </a:lnTo>
                    <a:lnTo>
                      <a:pt x="1014" y="457"/>
                    </a:lnTo>
                    <a:lnTo>
                      <a:pt x="1013" y="457"/>
                    </a:lnTo>
                    <a:lnTo>
                      <a:pt x="1011" y="457"/>
                    </a:lnTo>
                    <a:lnTo>
                      <a:pt x="1011" y="458"/>
                    </a:lnTo>
                    <a:lnTo>
                      <a:pt x="1011" y="459"/>
                    </a:lnTo>
                    <a:lnTo>
                      <a:pt x="1011" y="460"/>
                    </a:lnTo>
                    <a:lnTo>
                      <a:pt x="1010" y="460"/>
                    </a:lnTo>
                    <a:lnTo>
                      <a:pt x="1010" y="462"/>
                    </a:lnTo>
                    <a:lnTo>
                      <a:pt x="1009" y="462"/>
                    </a:lnTo>
                    <a:lnTo>
                      <a:pt x="1007" y="463"/>
                    </a:lnTo>
                    <a:lnTo>
                      <a:pt x="1007" y="464"/>
                    </a:lnTo>
                    <a:lnTo>
                      <a:pt x="1007" y="465"/>
                    </a:lnTo>
                    <a:lnTo>
                      <a:pt x="1006" y="466"/>
                    </a:lnTo>
                    <a:lnTo>
                      <a:pt x="1006" y="467"/>
                    </a:lnTo>
                    <a:lnTo>
                      <a:pt x="1005" y="468"/>
                    </a:lnTo>
                    <a:lnTo>
                      <a:pt x="1005" y="470"/>
                    </a:lnTo>
                    <a:lnTo>
                      <a:pt x="1005" y="471"/>
                    </a:lnTo>
                    <a:lnTo>
                      <a:pt x="1006" y="471"/>
                    </a:lnTo>
                    <a:lnTo>
                      <a:pt x="1006" y="472"/>
                    </a:lnTo>
                    <a:lnTo>
                      <a:pt x="1007" y="472"/>
                    </a:lnTo>
                    <a:lnTo>
                      <a:pt x="1009" y="473"/>
                    </a:lnTo>
                    <a:lnTo>
                      <a:pt x="1009" y="474"/>
                    </a:lnTo>
                    <a:lnTo>
                      <a:pt x="1010" y="475"/>
                    </a:lnTo>
                    <a:lnTo>
                      <a:pt x="1009" y="476"/>
                    </a:lnTo>
                    <a:lnTo>
                      <a:pt x="1007" y="478"/>
                    </a:lnTo>
                    <a:lnTo>
                      <a:pt x="1005" y="479"/>
                    </a:lnTo>
                    <a:lnTo>
                      <a:pt x="1005" y="480"/>
                    </a:lnTo>
                    <a:lnTo>
                      <a:pt x="1005" y="481"/>
                    </a:lnTo>
                    <a:lnTo>
                      <a:pt x="1005" y="482"/>
                    </a:lnTo>
                    <a:lnTo>
                      <a:pt x="1006" y="482"/>
                    </a:lnTo>
                    <a:lnTo>
                      <a:pt x="1006" y="483"/>
                    </a:lnTo>
                    <a:lnTo>
                      <a:pt x="1006" y="484"/>
                    </a:lnTo>
                    <a:lnTo>
                      <a:pt x="1006" y="485"/>
                    </a:lnTo>
                    <a:lnTo>
                      <a:pt x="1006" y="487"/>
                    </a:lnTo>
                    <a:lnTo>
                      <a:pt x="1006" y="488"/>
                    </a:lnTo>
                    <a:lnTo>
                      <a:pt x="1007" y="488"/>
                    </a:lnTo>
                    <a:lnTo>
                      <a:pt x="1007" y="489"/>
                    </a:lnTo>
                    <a:lnTo>
                      <a:pt x="1009" y="490"/>
                    </a:lnTo>
                    <a:lnTo>
                      <a:pt x="1009" y="491"/>
                    </a:lnTo>
                    <a:lnTo>
                      <a:pt x="1009" y="492"/>
                    </a:lnTo>
                    <a:lnTo>
                      <a:pt x="1009" y="493"/>
                    </a:lnTo>
                    <a:lnTo>
                      <a:pt x="1010" y="493"/>
                    </a:lnTo>
                    <a:lnTo>
                      <a:pt x="1011" y="493"/>
                    </a:lnTo>
                    <a:lnTo>
                      <a:pt x="1012" y="493"/>
                    </a:lnTo>
                    <a:lnTo>
                      <a:pt x="1014" y="495"/>
                    </a:lnTo>
                    <a:lnTo>
                      <a:pt x="1015" y="496"/>
                    </a:lnTo>
                    <a:lnTo>
                      <a:pt x="1015" y="497"/>
                    </a:lnTo>
                    <a:lnTo>
                      <a:pt x="1015" y="498"/>
                    </a:lnTo>
                    <a:lnTo>
                      <a:pt x="1015" y="499"/>
                    </a:lnTo>
                    <a:lnTo>
                      <a:pt x="1015" y="500"/>
                    </a:lnTo>
                    <a:lnTo>
                      <a:pt x="1015" y="501"/>
                    </a:lnTo>
                    <a:lnTo>
                      <a:pt x="1015" y="502"/>
                    </a:lnTo>
                    <a:lnTo>
                      <a:pt x="1015" y="504"/>
                    </a:lnTo>
                    <a:lnTo>
                      <a:pt x="1014" y="504"/>
                    </a:lnTo>
                    <a:lnTo>
                      <a:pt x="1014" y="505"/>
                    </a:lnTo>
                    <a:lnTo>
                      <a:pt x="1014" y="506"/>
                    </a:lnTo>
                    <a:lnTo>
                      <a:pt x="1013" y="507"/>
                    </a:lnTo>
                    <a:lnTo>
                      <a:pt x="1013" y="508"/>
                    </a:lnTo>
                    <a:lnTo>
                      <a:pt x="1013" y="509"/>
                    </a:lnTo>
                    <a:lnTo>
                      <a:pt x="1013" y="510"/>
                    </a:lnTo>
                    <a:lnTo>
                      <a:pt x="1012" y="512"/>
                    </a:lnTo>
                    <a:lnTo>
                      <a:pt x="1011" y="512"/>
                    </a:lnTo>
                    <a:lnTo>
                      <a:pt x="1010" y="512"/>
                    </a:lnTo>
                    <a:lnTo>
                      <a:pt x="1010" y="513"/>
                    </a:lnTo>
                    <a:lnTo>
                      <a:pt x="1010" y="514"/>
                    </a:lnTo>
                    <a:lnTo>
                      <a:pt x="1010" y="515"/>
                    </a:lnTo>
                    <a:lnTo>
                      <a:pt x="1010" y="516"/>
                    </a:lnTo>
                    <a:lnTo>
                      <a:pt x="1009" y="517"/>
                    </a:lnTo>
                    <a:lnTo>
                      <a:pt x="1010" y="517"/>
                    </a:lnTo>
                    <a:lnTo>
                      <a:pt x="1012" y="518"/>
                    </a:lnTo>
                    <a:lnTo>
                      <a:pt x="1013" y="520"/>
                    </a:lnTo>
                    <a:lnTo>
                      <a:pt x="1014" y="520"/>
                    </a:lnTo>
                    <a:lnTo>
                      <a:pt x="1015" y="520"/>
                    </a:lnTo>
                    <a:lnTo>
                      <a:pt x="1016" y="521"/>
                    </a:lnTo>
                    <a:lnTo>
                      <a:pt x="1018" y="521"/>
                    </a:lnTo>
                    <a:lnTo>
                      <a:pt x="1019" y="521"/>
                    </a:lnTo>
                    <a:lnTo>
                      <a:pt x="1019" y="520"/>
                    </a:lnTo>
                    <a:lnTo>
                      <a:pt x="1020" y="520"/>
                    </a:lnTo>
                    <a:lnTo>
                      <a:pt x="1021" y="520"/>
                    </a:lnTo>
                    <a:lnTo>
                      <a:pt x="1022" y="520"/>
                    </a:lnTo>
                    <a:lnTo>
                      <a:pt x="1022" y="518"/>
                    </a:lnTo>
                    <a:lnTo>
                      <a:pt x="1023" y="518"/>
                    </a:lnTo>
                    <a:lnTo>
                      <a:pt x="1024" y="517"/>
                    </a:lnTo>
                    <a:lnTo>
                      <a:pt x="1026" y="517"/>
                    </a:lnTo>
                    <a:lnTo>
                      <a:pt x="1027" y="517"/>
                    </a:lnTo>
                    <a:lnTo>
                      <a:pt x="1030" y="518"/>
                    </a:lnTo>
                    <a:lnTo>
                      <a:pt x="1030" y="520"/>
                    </a:lnTo>
                    <a:lnTo>
                      <a:pt x="1030" y="521"/>
                    </a:lnTo>
                    <a:lnTo>
                      <a:pt x="1030" y="522"/>
                    </a:lnTo>
                    <a:lnTo>
                      <a:pt x="1029" y="523"/>
                    </a:lnTo>
                    <a:lnTo>
                      <a:pt x="1030" y="524"/>
                    </a:lnTo>
                    <a:lnTo>
                      <a:pt x="1030" y="525"/>
                    </a:lnTo>
                    <a:lnTo>
                      <a:pt x="1031" y="525"/>
                    </a:lnTo>
                    <a:lnTo>
                      <a:pt x="1032" y="525"/>
                    </a:lnTo>
                    <a:lnTo>
                      <a:pt x="1033" y="526"/>
                    </a:lnTo>
                    <a:lnTo>
                      <a:pt x="1036" y="527"/>
                    </a:lnTo>
                    <a:lnTo>
                      <a:pt x="1037" y="527"/>
                    </a:lnTo>
                    <a:lnTo>
                      <a:pt x="1038" y="527"/>
                    </a:lnTo>
                    <a:lnTo>
                      <a:pt x="1038" y="529"/>
                    </a:lnTo>
                    <a:lnTo>
                      <a:pt x="1039" y="530"/>
                    </a:lnTo>
                    <a:lnTo>
                      <a:pt x="1040" y="531"/>
                    </a:lnTo>
                    <a:lnTo>
                      <a:pt x="1041" y="531"/>
                    </a:lnTo>
                    <a:lnTo>
                      <a:pt x="1041" y="530"/>
                    </a:lnTo>
                    <a:lnTo>
                      <a:pt x="1041" y="531"/>
                    </a:lnTo>
                    <a:lnTo>
                      <a:pt x="1043" y="531"/>
                    </a:lnTo>
                    <a:lnTo>
                      <a:pt x="1044" y="531"/>
                    </a:lnTo>
                    <a:lnTo>
                      <a:pt x="1045" y="531"/>
                    </a:lnTo>
                    <a:lnTo>
                      <a:pt x="1046" y="532"/>
                    </a:lnTo>
                    <a:lnTo>
                      <a:pt x="1046" y="533"/>
                    </a:lnTo>
                    <a:lnTo>
                      <a:pt x="1048" y="533"/>
                    </a:lnTo>
                    <a:lnTo>
                      <a:pt x="1049" y="533"/>
                    </a:lnTo>
                    <a:lnTo>
                      <a:pt x="1050" y="533"/>
                    </a:lnTo>
                    <a:lnTo>
                      <a:pt x="1052" y="534"/>
                    </a:lnTo>
                    <a:lnTo>
                      <a:pt x="1052" y="535"/>
                    </a:lnTo>
                    <a:lnTo>
                      <a:pt x="1054" y="537"/>
                    </a:lnTo>
                    <a:lnTo>
                      <a:pt x="1055" y="537"/>
                    </a:lnTo>
                    <a:lnTo>
                      <a:pt x="1055" y="538"/>
                    </a:lnTo>
                    <a:lnTo>
                      <a:pt x="1055" y="539"/>
                    </a:lnTo>
                    <a:lnTo>
                      <a:pt x="1055" y="540"/>
                    </a:lnTo>
                    <a:lnTo>
                      <a:pt x="1055" y="541"/>
                    </a:lnTo>
                    <a:lnTo>
                      <a:pt x="1055" y="542"/>
                    </a:lnTo>
                    <a:lnTo>
                      <a:pt x="1055" y="543"/>
                    </a:lnTo>
                    <a:lnTo>
                      <a:pt x="1056" y="543"/>
                    </a:lnTo>
                    <a:lnTo>
                      <a:pt x="1056" y="545"/>
                    </a:lnTo>
                    <a:lnTo>
                      <a:pt x="1056" y="546"/>
                    </a:lnTo>
                    <a:lnTo>
                      <a:pt x="1056" y="547"/>
                    </a:lnTo>
                    <a:lnTo>
                      <a:pt x="1057" y="548"/>
                    </a:lnTo>
                    <a:lnTo>
                      <a:pt x="1058" y="548"/>
                    </a:lnTo>
                    <a:lnTo>
                      <a:pt x="1059" y="547"/>
                    </a:lnTo>
                    <a:lnTo>
                      <a:pt x="1061" y="547"/>
                    </a:lnTo>
                    <a:lnTo>
                      <a:pt x="1061" y="548"/>
                    </a:lnTo>
                    <a:lnTo>
                      <a:pt x="1061" y="549"/>
                    </a:lnTo>
                    <a:lnTo>
                      <a:pt x="1062" y="549"/>
                    </a:lnTo>
                    <a:lnTo>
                      <a:pt x="1063" y="549"/>
                    </a:lnTo>
                    <a:lnTo>
                      <a:pt x="1064" y="550"/>
                    </a:lnTo>
                    <a:lnTo>
                      <a:pt x="1065" y="551"/>
                    </a:lnTo>
                    <a:lnTo>
                      <a:pt x="1066" y="552"/>
                    </a:lnTo>
                    <a:lnTo>
                      <a:pt x="1067" y="552"/>
                    </a:lnTo>
                    <a:lnTo>
                      <a:pt x="1069" y="554"/>
                    </a:lnTo>
                    <a:lnTo>
                      <a:pt x="1069" y="555"/>
                    </a:lnTo>
                    <a:lnTo>
                      <a:pt x="1070" y="555"/>
                    </a:lnTo>
                    <a:lnTo>
                      <a:pt x="1070" y="556"/>
                    </a:lnTo>
                    <a:lnTo>
                      <a:pt x="1070" y="557"/>
                    </a:lnTo>
                    <a:lnTo>
                      <a:pt x="1071" y="557"/>
                    </a:lnTo>
                    <a:lnTo>
                      <a:pt x="1071" y="558"/>
                    </a:lnTo>
                    <a:lnTo>
                      <a:pt x="1072" y="558"/>
                    </a:lnTo>
                    <a:lnTo>
                      <a:pt x="1072" y="559"/>
                    </a:lnTo>
                    <a:lnTo>
                      <a:pt x="1073" y="560"/>
                    </a:lnTo>
                    <a:lnTo>
                      <a:pt x="1073" y="562"/>
                    </a:lnTo>
                    <a:lnTo>
                      <a:pt x="1073" y="563"/>
                    </a:lnTo>
                    <a:lnTo>
                      <a:pt x="1074" y="563"/>
                    </a:lnTo>
                    <a:lnTo>
                      <a:pt x="1074" y="564"/>
                    </a:lnTo>
                    <a:lnTo>
                      <a:pt x="1075" y="564"/>
                    </a:lnTo>
                    <a:lnTo>
                      <a:pt x="1075" y="563"/>
                    </a:lnTo>
                    <a:lnTo>
                      <a:pt x="1075" y="564"/>
                    </a:lnTo>
                    <a:lnTo>
                      <a:pt x="1076" y="564"/>
                    </a:lnTo>
                    <a:lnTo>
                      <a:pt x="1078" y="564"/>
                    </a:lnTo>
                    <a:lnTo>
                      <a:pt x="1078" y="565"/>
                    </a:lnTo>
                    <a:lnTo>
                      <a:pt x="1078" y="566"/>
                    </a:lnTo>
                    <a:lnTo>
                      <a:pt x="1079" y="566"/>
                    </a:lnTo>
                    <a:lnTo>
                      <a:pt x="1080" y="567"/>
                    </a:lnTo>
                    <a:lnTo>
                      <a:pt x="1081" y="567"/>
                    </a:lnTo>
                    <a:lnTo>
                      <a:pt x="1081" y="568"/>
                    </a:lnTo>
                    <a:lnTo>
                      <a:pt x="1082" y="568"/>
                    </a:lnTo>
                    <a:lnTo>
                      <a:pt x="1083" y="569"/>
                    </a:lnTo>
                    <a:lnTo>
                      <a:pt x="1084" y="571"/>
                    </a:lnTo>
                    <a:lnTo>
                      <a:pt x="1083" y="571"/>
                    </a:lnTo>
                    <a:lnTo>
                      <a:pt x="1083" y="572"/>
                    </a:lnTo>
                    <a:lnTo>
                      <a:pt x="1082" y="572"/>
                    </a:lnTo>
                    <a:lnTo>
                      <a:pt x="1082" y="573"/>
                    </a:lnTo>
                    <a:lnTo>
                      <a:pt x="1081" y="573"/>
                    </a:lnTo>
                    <a:lnTo>
                      <a:pt x="1081" y="574"/>
                    </a:lnTo>
                    <a:lnTo>
                      <a:pt x="1081" y="575"/>
                    </a:lnTo>
                    <a:lnTo>
                      <a:pt x="1082" y="575"/>
                    </a:lnTo>
                    <a:lnTo>
                      <a:pt x="1082" y="576"/>
                    </a:lnTo>
                    <a:lnTo>
                      <a:pt x="1081" y="576"/>
                    </a:lnTo>
                    <a:lnTo>
                      <a:pt x="1081" y="577"/>
                    </a:lnTo>
                    <a:lnTo>
                      <a:pt x="1081" y="579"/>
                    </a:lnTo>
                    <a:lnTo>
                      <a:pt x="1081" y="580"/>
                    </a:lnTo>
                    <a:lnTo>
                      <a:pt x="1081" y="581"/>
                    </a:lnTo>
                    <a:lnTo>
                      <a:pt x="1081" y="582"/>
                    </a:lnTo>
                    <a:lnTo>
                      <a:pt x="1081" y="583"/>
                    </a:lnTo>
                    <a:lnTo>
                      <a:pt x="1081" y="584"/>
                    </a:lnTo>
                    <a:lnTo>
                      <a:pt x="1081" y="585"/>
                    </a:lnTo>
                    <a:lnTo>
                      <a:pt x="1081" y="587"/>
                    </a:lnTo>
                    <a:lnTo>
                      <a:pt x="1081" y="588"/>
                    </a:lnTo>
                    <a:lnTo>
                      <a:pt x="1082" y="589"/>
                    </a:lnTo>
                    <a:lnTo>
                      <a:pt x="1082" y="590"/>
                    </a:lnTo>
                    <a:lnTo>
                      <a:pt x="1083" y="590"/>
                    </a:lnTo>
                    <a:lnTo>
                      <a:pt x="1083" y="591"/>
                    </a:lnTo>
                    <a:lnTo>
                      <a:pt x="1082" y="592"/>
                    </a:lnTo>
                    <a:lnTo>
                      <a:pt x="1082" y="593"/>
                    </a:lnTo>
                    <a:lnTo>
                      <a:pt x="1082" y="596"/>
                    </a:lnTo>
                    <a:lnTo>
                      <a:pt x="1081" y="597"/>
                    </a:lnTo>
                    <a:lnTo>
                      <a:pt x="1081" y="598"/>
                    </a:lnTo>
                    <a:lnTo>
                      <a:pt x="1082" y="599"/>
                    </a:lnTo>
                    <a:lnTo>
                      <a:pt x="1082" y="600"/>
                    </a:lnTo>
                    <a:lnTo>
                      <a:pt x="1081" y="600"/>
                    </a:lnTo>
                    <a:lnTo>
                      <a:pt x="1081" y="601"/>
                    </a:lnTo>
                    <a:lnTo>
                      <a:pt x="1082" y="602"/>
                    </a:lnTo>
                    <a:lnTo>
                      <a:pt x="1082" y="604"/>
                    </a:lnTo>
                    <a:lnTo>
                      <a:pt x="1083" y="604"/>
                    </a:lnTo>
                    <a:lnTo>
                      <a:pt x="1084" y="605"/>
                    </a:lnTo>
                    <a:lnTo>
                      <a:pt x="1084" y="606"/>
                    </a:lnTo>
                    <a:lnTo>
                      <a:pt x="1084" y="607"/>
                    </a:lnTo>
                    <a:lnTo>
                      <a:pt x="1084" y="608"/>
                    </a:lnTo>
                    <a:lnTo>
                      <a:pt x="1085" y="608"/>
                    </a:lnTo>
                    <a:lnTo>
                      <a:pt x="1084" y="608"/>
                    </a:lnTo>
                    <a:lnTo>
                      <a:pt x="1084" y="609"/>
                    </a:lnTo>
                    <a:lnTo>
                      <a:pt x="1085" y="609"/>
                    </a:lnTo>
                    <a:lnTo>
                      <a:pt x="1085" y="610"/>
                    </a:lnTo>
                    <a:lnTo>
                      <a:pt x="1087" y="612"/>
                    </a:lnTo>
                    <a:lnTo>
                      <a:pt x="1087" y="613"/>
                    </a:lnTo>
                    <a:lnTo>
                      <a:pt x="1088" y="614"/>
                    </a:lnTo>
                    <a:lnTo>
                      <a:pt x="1088" y="615"/>
                    </a:lnTo>
                    <a:lnTo>
                      <a:pt x="1088" y="616"/>
                    </a:lnTo>
                    <a:lnTo>
                      <a:pt x="1088" y="617"/>
                    </a:lnTo>
                    <a:lnTo>
                      <a:pt x="1088" y="619"/>
                    </a:lnTo>
                    <a:lnTo>
                      <a:pt x="1088" y="621"/>
                    </a:lnTo>
                    <a:lnTo>
                      <a:pt x="1089" y="623"/>
                    </a:lnTo>
                    <a:lnTo>
                      <a:pt x="1089" y="624"/>
                    </a:lnTo>
                    <a:lnTo>
                      <a:pt x="1090" y="624"/>
                    </a:lnTo>
                    <a:lnTo>
                      <a:pt x="1091" y="625"/>
                    </a:lnTo>
                    <a:lnTo>
                      <a:pt x="1091" y="626"/>
                    </a:lnTo>
                    <a:lnTo>
                      <a:pt x="1091" y="627"/>
                    </a:lnTo>
                    <a:lnTo>
                      <a:pt x="1092" y="627"/>
                    </a:lnTo>
                    <a:lnTo>
                      <a:pt x="1095" y="629"/>
                    </a:lnTo>
                    <a:lnTo>
                      <a:pt x="1096" y="630"/>
                    </a:lnTo>
                    <a:lnTo>
                      <a:pt x="1097" y="631"/>
                    </a:lnTo>
                    <a:lnTo>
                      <a:pt x="1097" y="632"/>
                    </a:lnTo>
                    <a:lnTo>
                      <a:pt x="1098" y="632"/>
                    </a:lnTo>
                    <a:lnTo>
                      <a:pt x="1098" y="633"/>
                    </a:lnTo>
                    <a:lnTo>
                      <a:pt x="1099" y="633"/>
                    </a:lnTo>
                    <a:lnTo>
                      <a:pt x="1099" y="634"/>
                    </a:lnTo>
                    <a:lnTo>
                      <a:pt x="1099" y="635"/>
                    </a:lnTo>
                    <a:lnTo>
                      <a:pt x="1100" y="635"/>
                    </a:lnTo>
                    <a:lnTo>
                      <a:pt x="1101" y="634"/>
                    </a:lnTo>
                    <a:lnTo>
                      <a:pt x="1102" y="634"/>
                    </a:lnTo>
                    <a:lnTo>
                      <a:pt x="1104" y="634"/>
                    </a:lnTo>
                    <a:lnTo>
                      <a:pt x="1105" y="635"/>
                    </a:lnTo>
                    <a:lnTo>
                      <a:pt x="1106" y="635"/>
                    </a:lnTo>
                    <a:lnTo>
                      <a:pt x="1107" y="637"/>
                    </a:lnTo>
                    <a:lnTo>
                      <a:pt x="1108" y="637"/>
                    </a:lnTo>
                    <a:lnTo>
                      <a:pt x="1109" y="637"/>
                    </a:lnTo>
                    <a:lnTo>
                      <a:pt x="1110" y="637"/>
                    </a:lnTo>
                    <a:lnTo>
                      <a:pt x="1110" y="638"/>
                    </a:lnTo>
                    <a:lnTo>
                      <a:pt x="1112" y="638"/>
                    </a:lnTo>
                    <a:lnTo>
                      <a:pt x="1114" y="639"/>
                    </a:lnTo>
                    <a:lnTo>
                      <a:pt x="1115" y="640"/>
                    </a:lnTo>
                    <a:lnTo>
                      <a:pt x="1116" y="640"/>
                    </a:lnTo>
                    <a:lnTo>
                      <a:pt x="1117" y="641"/>
                    </a:lnTo>
                    <a:lnTo>
                      <a:pt x="1117" y="642"/>
                    </a:lnTo>
                    <a:lnTo>
                      <a:pt x="1118" y="643"/>
                    </a:lnTo>
                    <a:lnTo>
                      <a:pt x="1118" y="644"/>
                    </a:lnTo>
                    <a:lnTo>
                      <a:pt x="1119" y="647"/>
                    </a:lnTo>
                    <a:lnTo>
                      <a:pt x="1121" y="648"/>
                    </a:lnTo>
                    <a:lnTo>
                      <a:pt x="1121" y="649"/>
                    </a:lnTo>
                    <a:lnTo>
                      <a:pt x="1122" y="650"/>
                    </a:lnTo>
                    <a:lnTo>
                      <a:pt x="1123" y="650"/>
                    </a:lnTo>
                    <a:lnTo>
                      <a:pt x="1123" y="651"/>
                    </a:lnTo>
                    <a:lnTo>
                      <a:pt x="1124" y="651"/>
                    </a:lnTo>
                    <a:lnTo>
                      <a:pt x="1124" y="652"/>
                    </a:lnTo>
                    <a:lnTo>
                      <a:pt x="1124" y="654"/>
                    </a:lnTo>
                    <a:lnTo>
                      <a:pt x="1125" y="654"/>
                    </a:lnTo>
                    <a:lnTo>
                      <a:pt x="1126" y="654"/>
                    </a:lnTo>
                    <a:lnTo>
                      <a:pt x="1126" y="655"/>
                    </a:lnTo>
                    <a:lnTo>
                      <a:pt x="1126" y="656"/>
                    </a:lnTo>
                    <a:lnTo>
                      <a:pt x="1127" y="657"/>
                    </a:lnTo>
                    <a:lnTo>
                      <a:pt x="1128" y="657"/>
                    </a:lnTo>
                    <a:lnTo>
                      <a:pt x="1130" y="657"/>
                    </a:lnTo>
                    <a:lnTo>
                      <a:pt x="1131" y="657"/>
                    </a:lnTo>
                    <a:lnTo>
                      <a:pt x="1132" y="658"/>
                    </a:lnTo>
                    <a:lnTo>
                      <a:pt x="1132" y="659"/>
                    </a:lnTo>
                    <a:lnTo>
                      <a:pt x="1133" y="660"/>
                    </a:lnTo>
                    <a:lnTo>
                      <a:pt x="1133" y="661"/>
                    </a:lnTo>
                    <a:lnTo>
                      <a:pt x="1134" y="661"/>
                    </a:lnTo>
                    <a:lnTo>
                      <a:pt x="1134" y="663"/>
                    </a:lnTo>
                    <a:lnTo>
                      <a:pt x="1135" y="664"/>
                    </a:lnTo>
                    <a:lnTo>
                      <a:pt x="1135" y="665"/>
                    </a:lnTo>
                    <a:lnTo>
                      <a:pt x="1135" y="666"/>
                    </a:lnTo>
                    <a:lnTo>
                      <a:pt x="1136" y="666"/>
                    </a:lnTo>
                    <a:lnTo>
                      <a:pt x="1136" y="667"/>
                    </a:lnTo>
                    <a:lnTo>
                      <a:pt x="1136" y="668"/>
                    </a:lnTo>
                    <a:lnTo>
                      <a:pt x="1138" y="668"/>
                    </a:lnTo>
                    <a:lnTo>
                      <a:pt x="1138" y="669"/>
                    </a:lnTo>
                    <a:lnTo>
                      <a:pt x="1138" y="671"/>
                    </a:lnTo>
                    <a:lnTo>
                      <a:pt x="1139" y="671"/>
                    </a:lnTo>
                    <a:lnTo>
                      <a:pt x="1139" y="672"/>
                    </a:lnTo>
                    <a:lnTo>
                      <a:pt x="1140" y="672"/>
                    </a:lnTo>
                    <a:lnTo>
                      <a:pt x="1141" y="673"/>
                    </a:lnTo>
                    <a:lnTo>
                      <a:pt x="1142" y="674"/>
                    </a:lnTo>
                    <a:lnTo>
                      <a:pt x="1144" y="675"/>
                    </a:lnTo>
                    <a:lnTo>
                      <a:pt x="1145" y="676"/>
                    </a:lnTo>
                    <a:lnTo>
                      <a:pt x="1145" y="677"/>
                    </a:lnTo>
                    <a:lnTo>
                      <a:pt x="1148" y="677"/>
                    </a:lnTo>
                    <a:lnTo>
                      <a:pt x="1148" y="679"/>
                    </a:lnTo>
                    <a:lnTo>
                      <a:pt x="1149" y="679"/>
                    </a:lnTo>
                    <a:lnTo>
                      <a:pt x="1152" y="680"/>
                    </a:lnTo>
                    <a:lnTo>
                      <a:pt x="1153" y="680"/>
                    </a:lnTo>
                    <a:lnTo>
                      <a:pt x="1154" y="681"/>
                    </a:lnTo>
                    <a:lnTo>
                      <a:pt x="1156" y="681"/>
                    </a:lnTo>
                    <a:lnTo>
                      <a:pt x="1157" y="681"/>
                    </a:lnTo>
                    <a:lnTo>
                      <a:pt x="1158" y="682"/>
                    </a:lnTo>
                    <a:lnTo>
                      <a:pt x="1158" y="683"/>
                    </a:lnTo>
                    <a:lnTo>
                      <a:pt x="1159" y="684"/>
                    </a:lnTo>
                    <a:lnTo>
                      <a:pt x="1159" y="685"/>
                    </a:lnTo>
                    <a:lnTo>
                      <a:pt x="1158" y="686"/>
                    </a:lnTo>
                    <a:lnTo>
                      <a:pt x="1158" y="688"/>
                    </a:lnTo>
                    <a:lnTo>
                      <a:pt x="1158" y="689"/>
                    </a:lnTo>
                    <a:lnTo>
                      <a:pt x="1158" y="690"/>
                    </a:lnTo>
                    <a:lnTo>
                      <a:pt x="1158" y="691"/>
                    </a:lnTo>
                    <a:lnTo>
                      <a:pt x="1157" y="692"/>
                    </a:lnTo>
                    <a:lnTo>
                      <a:pt x="1157" y="693"/>
                    </a:lnTo>
                    <a:lnTo>
                      <a:pt x="1158" y="693"/>
                    </a:lnTo>
                    <a:lnTo>
                      <a:pt x="1159" y="694"/>
                    </a:lnTo>
                    <a:lnTo>
                      <a:pt x="1159" y="696"/>
                    </a:lnTo>
                    <a:lnTo>
                      <a:pt x="1160" y="696"/>
                    </a:lnTo>
                    <a:lnTo>
                      <a:pt x="1161" y="697"/>
                    </a:lnTo>
                    <a:lnTo>
                      <a:pt x="1161" y="698"/>
                    </a:lnTo>
                    <a:lnTo>
                      <a:pt x="1162" y="698"/>
                    </a:lnTo>
                    <a:lnTo>
                      <a:pt x="1164" y="699"/>
                    </a:lnTo>
                    <a:lnTo>
                      <a:pt x="1164" y="700"/>
                    </a:lnTo>
                    <a:lnTo>
                      <a:pt x="1164" y="701"/>
                    </a:lnTo>
                    <a:lnTo>
                      <a:pt x="1165" y="701"/>
                    </a:lnTo>
                    <a:lnTo>
                      <a:pt x="1165" y="702"/>
                    </a:lnTo>
                    <a:lnTo>
                      <a:pt x="1166" y="702"/>
                    </a:lnTo>
                    <a:lnTo>
                      <a:pt x="1167" y="704"/>
                    </a:lnTo>
                    <a:lnTo>
                      <a:pt x="1168" y="704"/>
                    </a:lnTo>
                    <a:lnTo>
                      <a:pt x="1168" y="705"/>
                    </a:lnTo>
                    <a:lnTo>
                      <a:pt x="1167" y="706"/>
                    </a:lnTo>
                    <a:lnTo>
                      <a:pt x="1168" y="706"/>
                    </a:lnTo>
                    <a:lnTo>
                      <a:pt x="1168" y="707"/>
                    </a:lnTo>
                    <a:lnTo>
                      <a:pt x="1168" y="708"/>
                    </a:lnTo>
                    <a:lnTo>
                      <a:pt x="1169" y="709"/>
                    </a:lnTo>
                    <a:lnTo>
                      <a:pt x="1170" y="710"/>
                    </a:lnTo>
                    <a:lnTo>
                      <a:pt x="1171" y="710"/>
                    </a:lnTo>
                    <a:lnTo>
                      <a:pt x="1171" y="711"/>
                    </a:lnTo>
                    <a:lnTo>
                      <a:pt x="1173" y="711"/>
                    </a:lnTo>
                    <a:lnTo>
                      <a:pt x="1173" y="713"/>
                    </a:lnTo>
                    <a:lnTo>
                      <a:pt x="1173" y="714"/>
                    </a:lnTo>
                    <a:lnTo>
                      <a:pt x="1174" y="714"/>
                    </a:lnTo>
                    <a:lnTo>
                      <a:pt x="1174" y="715"/>
                    </a:lnTo>
                    <a:lnTo>
                      <a:pt x="1174" y="716"/>
                    </a:lnTo>
                    <a:lnTo>
                      <a:pt x="1175" y="716"/>
                    </a:lnTo>
                    <a:lnTo>
                      <a:pt x="1176" y="717"/>
                    </a:lnTo>
                    <a:lnTo>
                      <a:pt x="1177" y="717"/>
                    </a:lnTo>
                    <a:lnTo>
                      <a:pt x="1177" y="718"/>
                    </a:lnTo>
                    <a:lnTo>
                      <a:pt x="1177" y="719"/>
                    </a:lnTo>
                    <a:lnTo>
                      <a:pt x="1177" y="721"/>
                    </a:lnTo>
                    <a:lnTo>
                      <a:pt x="1177" y="722"/>
                    </a:lnTo>
                    <a:lnTo>
                      <a:pt x="1178" y="722"/>
                    </a:lnTo>
                    <a:lnTo>
                      <a:pt x="1178" y="723"/>
                    </a:lnTo>
                    <a:lnTo>
                      <a:pt x="1180" y="725"/>
                    </a:lnTo>
                    <a:lnTo>
                      <a:pt x="1182" y="726"/>
                    </a:lnTo>
                    <a:lnTo>
                      <a:pt x="1182" y="727"/>
                    </a:lnTo>
                    <a:lnTo>
                      <a:pt x="1183" y="728"/>
                    </a:lnTo>
                    <a:lnTo>
                      <a:pt x="1183" y="730"/>
                    </a:lnTo>
                    <a:lnTo>
                      <a:pt x="1183" y="731"/>
                    </a:lnTo>
                    <a:lnTo>
                      <a:pt x="1184" y="732"/>
                    </a:lnTo>
                    <a:lnTo>
                      <a:pt x="1184" y="733"/>
                    </a:lnTo>
                    <a:lnTo>
                      <a:pt x="1184" y="734"/>
                    </a:lnTo>
                    <a:lnTo>
                      <a:pt x="1185" y="734"/>
                    </a:lnTo>
                    <a:lnTo>
                      <a:pt x="1185" y="735"/>
                    </a:lnTo>
                    <a:lnTo>
                      <a:pt x="1186" y="736"/>
                    </a:lnTo>
                    <a:lnTo>
                      <a:pt x="1187" y="738"/>
                    </a:lnTo>
                    <a:lnTo>
                      <a:pt x="1188" y="739"/>
                    </a:lnTo>
                    <a:lnTo>
                      <a:pt x="1190" y="739"/>
                    </a:lnTo>
                    <a:lnTo>
                      <a:pt x="1191" y="740"/>
                    </a:lnTo>
                    <a:lnTo>
                      <a:pt x="1191" y="741"/>
                    </a:lnTo>
                    <a:lnTo>
                      <a:pt x="1192" y="742"/>
                    </a:lnTo>
                    <a:lnTo>
                      <a:pt x="1193" y="743"/>
                    </a:lnTo>
                    <a:lnTo>
                      <a:pt x="1193" y="744"/>
                    </a:lnTo>
                    <a:lnTo>
                      <a:pt x="1194" y="744"/>
                    </a:lnTo>
                    <a:lnTo>
                      <a:pt x="1194" y="746"/>
                    </a:lnTo>
                    <a:lnTo>
                      <a:pt x="1195" y="746"/>
                    </a:lnTo>
                    <a:lnTo>
                      <a:pt x="1196" y="747"/>
                    </a:lnTo>
                    <a:lnTo>
                      <a:pt x="1199" y="747"/>
                    </a:lnTo>
                    <a:lnTo>
                      <a:pt x="1200" y="748"/>
                    </a:lnTo>
                    <a:lnTo>
                      <a:pt x="1201" y="748"/>
                    </a:lnTo>
                    <a:lnTo>
                      <a:pt x="1201" y="749"/>
                    </a:lnTo>
                    <a:lnTo>
                      <a:pt x="1202" y="749"/>
                    </a:lnTo>
                    <a:lnTo>
                      <a:pt x="1203" y="748"/>
                    </a:lnTo>
                    <a:lnTo>
                      <a:pt x="1204" y="748"/>
                    </a:lnTo>
                    <a:lnTo>
                      <a:pt x="1205" y="748"/>
                    </a:lnTo>
                    <a:lnTo>
                      <a:pt x="1205" y="747"/>
                    </a:lnTo>
                    <a:lnTo>
                      <a:pt x="1207" y="747"/>
                    </a:lnTo>
                    <a:lnTo>
                      <a:pt x="1208" y="747"/>
                    </a:lnTo>
                    <a:lnTo>
                      <a:pt x="1209" y="746"/>
                    </a:lnTo>
                    <a:lnTo>
                      <a:pt x="1210" y="744"/>
                    </a:lnTo>
                    <a:lnTo>
                      <a:pt x="1211" y="743"/>
                    </a:lnTo>
                    <a:lnTo>
                      <a:pt x="1211" y="742"/>
                    </a:lnTo>
                    <a:lnTo>
                      <a:pt x="1212" y="742"/>
                    </a:lnTo>
                    <a:lnTo>
                      <a:pt x="1213" y="742"/>
                    </a:lnTo>
                    <a:lnTo>
                      <a:pt x="1214" y="743"/>
                    </a:lnTo>
                    <a:lnTo>
                      <a:pt x="1214" y="744"/>
                    </a:lnTo>
                    <a:lnTo>
                      <a:pt x="1216" y="746"/>
                    </a:lnTo>
                    <a:lnTo>
                      <a:pt x="1217" y="747"/>
                    </a:lnTo>
                    <a:lnTo>
                      <a:pt x="1218" y="748"/>
                    </a:lnTo>
                    <a:lnTo>
                      <a:pt x="1219" y="748"/>
                    </a:lnTo>
                    <a:lnTo>
                      <a:pt x="1220" y="748"/>
                    </a:lnTo>
                    <a:lnTo>
                      <a:pt x="1221" y="748"/>
                    </a:lnTo>
                    <a:lnTo>
                      <a:pt x="1222" y="749"/>
                    </a:lnTo>
                    <a:lnTo>
                      <a:pt x="1222" y="750"/>
                    </a:lnTo>
                    <a:lnTo>
                      <a:pt x="1223" y="750"/>
                    </a:lnTo>
                    <a:lnTo>
                      <a:pt x="1225" y="751"/>
                    </a:lnTo>
                    <a:lnTo>
                      <a:pt x="1226" y="751"/>
                    </a:lnTo>
                    <a:lnTo>
                      <a:pt x="1227" y="751"/>
                    </a:lnTo>
                    <a:lnTo>
                      <a:pt x="1228" y="752"/>
                    </a:lnTo>
                    <a:lnTo>
                      <a:pt x="1229" y="752"/>
                    </a:lnTo>
                    <a:lnTo>
                      <a:pt x="1230" y="753"/>
                    </a:lnTo>
                    <a:lnTo>
                      <a:pt x="1230" y="755"/>
                    </a:lnTo>
                    <a:lnTo>
                      <a:pt x="1230" y="756"/>
                    </a:lnTo>
                    <a:lnTo>
                      <a:pt x="1231" y="757"/>
                    </a:lnTo>
                    <a:lnTo>
                      <a:pt x="1231" y="758"/>
                    </a:lnTo>
                    <a:lnTo>
                      <a:pt x="1231" y="759"/>
                    </a:lnTo>
                    <a:lnTo>
                      <a:pt x="1231" y="758"/>
                    </a:lnTo>
                    <a:lnTo>
                      <a:pt x="1233" y="758"/>
                    </a:lnTo>
                    <a:lnTo>
                      <a:pt x="1234" y="758"/>
                    </a:lnTo>
                    <a:lnTo>
                      <a:pt x="1234" y="759"/>
                    </a:lnTo>
                    <a:lnTo>
                      <a:pt x="1236" y="760"/>
                    </a:lnTo>
                    <a:lnTo>
                      <a:pt x="1237" y="761"/>
                    </a:lnTo>
                    <a:lnTo>
                      <a:pt x="1238" y="761"/>
                    </a:lnTo>
                    <a:lnTo>
                      <a:pt x="1238" y="763"/>
                    </a:lnTo>
                    <a:lnTo>
                      <a:pt x="1239" y="763"/>
                    </a:lnTo>
                    <a:lnTo>
                      <a:pt x="1240" y="763"/>
                    </a:lnTo>
                    <a:lnTo>
                      <a:pt x="1240" y="764"/>
                    </a:lnTo>
                    <a:lnTo>
                      <a:pt x="1242" y="764"/>
                    </a:lnTo>
                    <a:lnTo>
                      <a:pt x="1240" y="764"/>
                    </a:lnTo>
                    <a:lnTo>
                      <a:pt x="1239" y="765"/>
                    </a:lnTo>
                    <a:lnTo>
                      <a:pt x="1239" y="766"/>
                    </a:lnTo>
                    <a:lnTo>
                      <a:pt x="1239" y="767"/>
                    </a:lnTo>
                    <a:lnTo>
                      <a:pt x="1239" y="768"/>
                    </a:lnTo>
                    <a:lnTo>
                      <a:pt x="1239" y="769"/>
                    </a:lnTo>
                    <a:lnTo>
                      <a:pt x="1240" y="771"/>
                    </a:lnTo>
                    <a:lnTo>
                      <a:pt x="1242" y="771"/>
                    </a:lnTo>
                    <a:lnTo>
                      <a:pt x="1244" y="772"/>
                    </a:lnTo>
                    <a:lnTo>
                      <a:pt x="1244" y="773"/>
                    </a:lnTo>
                    <a:lnTo>
                      <a:pt x="1243" y="773"/>
                    </a:lnTo>
                    <a:lnTo>
                      <a:pt x="1244" y="774"/>
                    </a:lnTo>
                    <a:lnTo>
                      <a:pt x="1245" y="773"/>
                    </a:lnTo>
                    <a:lnTo>
                      <a:pt x="1246" y="773"/>
                    </a:lnTo>
                    <a:lnTo>
                      <a:pt x="1246" y="774"/>
                    </a:lnTo>
                    <a:lnTo>
                      <a:pt x="1247" y="774"/>
                    </a:lnTo>
                    <a:lnTo>
                      <a:pt x="1247" y="777"/>
                    </a:lnTo>
                    <a:lnTo>
                      <a:pt x="1248" y="777"/>
                    </a:lnTo>
                    <a:lnTo>
                      <a:pt x="1249" y="777"/>
                    </a:lnTo>
                    <a:lnTo>
                      <a:pt x="1251" y="780"/>
                    </a:lnTo>
                    <a:lnTo>
                      <a:pt x="1251" y="781"/>
                    </a:lnTo>
                    <a:lnTo>
                      <a:pt x="1252" y="781"/>
                    </a:lnTo>
                    <a:lnTo>
                      <a:pt x="1253" y="782"/>
                    </a:lnTo>
                    <a:lnTo>
                      <a:pt x="1254" y="782"/>
                    </a:lnTo>
                    <a:lnTo>
                      <a:pt x="1254" y="781"/>
                    </a:lnTo>
                    <a:lnTo>
                      <a:pt x="1255" y="780"/>
                    </a:lnTo>
                    <a:lnTo>
                      <a:pt x="1256" y="777"/>
                    </a:lnTo>
                    <a:lnTo>
                      <a:pt x="1257" y="776"/>
                    </a:lnTo>
                    <a:lnTo>
                      <a:pt x="1257" y="775"/>
                    </a:lnTo>
                    <a:lnTo>
                      <a:pt x="1259" y="774"/>
                    </a:lnTo>
                    <a:lnTo>
                      <a:pt x="1260" y="773"/>
                    </a:lnTo>
                    <a:lnTo>
                      <a:pt x="1262" y="772"/>
                    </a:lnTo>
                    <a:lnTo>
                      <a:pt x="1262" y="771"/>
                    </a:lnTo>
                    <a:lnTo>
                      <a:pt x="1262" y="769"/>
                    </a:lnTo>
                    <a:lnTo>
                      <a:pt x="1262" y="767"/>
                    </a:lnTo>
                    <a:lnTo>
                      <a:pt x="1262" y="765"/>
                    </a:lnTo>
                    <a:lnTo>
                      <a:pt x="1263" y="764"/>
                    </a:lnTo>
                    <a:lnTo>
                      <a:pt x="1264" y="763"/>
                    </a:lnTo>
                    <a:lnTo>
                      <a:pt x="1264" y="761"/>
                    </a:lnTo>
                    <a:lnTo>
                      <a:pt x="1266" y="759"/>
                    </a:lnTo>
                    <a:lnTo>
                      <a:pt x="1268" y="758"/>
                    </a:lnTo>
                    <a:lnTo>
                      <a:pt x="1269" y="757"/>
                    </a:lnTo>
                    <a:lnTo>
                      <a:pt x="1270" y="755"/>
                    </a:lnTo>
                    <a:lnTo>
                      <a:pt x="1271" y="755"/>
                    </a:lnTo>
                    <a:lnTo>
                      <a:pt x="1272" y="753"/>
                    </a:lnTo>
                    <a:lnTo>
                      <a:pt x="1273" y="752"/>
                    </a:lnTo>
                    <a:lnTo>
                      <a:pt x="1274" y="752"/>
                    </a:lnTo>
                    <a:lnTo>
                      <a:pt x="1274" y="751"/>
                    </a:lnTo>
                    <a:lnTo>
                      <a:pt x="1276" y="750"/>
                    </a:lnTo>
                    <a:lnTo>
                      <a:pt x="1276" y="749"/>
                    </a:lnTo>
                    <a:lnTo>
                      <a:pt x="1276" y="748"/>
                    </a:lnTo>
                    <a:lnTo>
                      <a:pt x="1277" y="747"/>
                    </a:lnTo>
                    <a:lnTo>
                      <a:pt x="1277" y="746"/>
                    </a:lnTo>
                    <a:lnTo>
                      <a:pt x="1277" y="744"/>
                    </a:lnTo>
                    <a:lnTo>
                      <a:pt x="1276" y="743"/>
                    </a:lnTo>
                    <a:lnTo>
                      <a:pt x="1276" y="741"/>
                    </a:lnTo>
                    <a:lnTo>
                      <a:pt x="1276" y="740"/>
                    </a:lnTo>
                    <a:lnTo>
                      <a:pt x="1274" y="739"/>
                    </a:lnTo>
                    <a:lnTo>
                      <a:pt x="1274" y="735"/>
                    </a:lnTo>
                    <a:lnTo>
                      <a:pt x="1274" y="734"/>
                    </a:lnTo>
                    <a:lnTo>
                      <a:pt x="1274" y="733"/>
                    </a:lnTo>
                    <a:lnTo>
                      <a:pt x="1274" y="732"/>
                    </a:lnTo>
                    <a:lnTo>
                      <a:pt x="1274" y="731"/>
                    </a:lnTo>
                    <a:lnTo>
                      <a:pt x="1273" y="728"/>
                    </a:lnTo>
                    <a:lnTo>
                      <a:pt x="1273" y="727"/>
                    </a:lnTo>
                    <a:lnTo>
                      <a:pt x="1273" y="726"/>
                    </a:lnTo>
                    <a:lnTo>
                      <a:pt x="1273" y="724"/>
                    </a:lnTo>
                    <a:lnTo>
                      <a:pt x="1274" y="723"/>
                    </a:lnTo>
                    <a:lnTo>
                      <a:pt x="1277" y="721"/>
                    </a:lnTo>
                    <a:lnTo>
                      <a:pt x="1279" y="718"/>
                    </a:lnTo>
                    <a:lnTo>
                      <a:pt x="1281" y="717"/>
                    </a:lnTo>
                    <a:lnTo>
                      <a:pt x="1283" y="716"/>
                    </a:lnTo>
                    <a:lnTo>
                      <a:pt x="1285" y="715"/>
                    </a:lnTo>
                    <a:lnTo>
                      <a:pt x="1287" y="714"/>
                    </a:lnTo>
                    <a:lnTo>
                      <a:pt x="1287" y="713"/>
                    </a:lnTo>
                    <a:lnTo>
                      <a:pt x="1288" y="713"/>
                    </a:lnTo>
                    <a:lnTo>
                      <a:pt x="1289" y="710"/>
                    </a:lnTo>
                    <a:lnTo>
                      <a:pt x="1290" y="709"/>
                    </a:lnTo>
                    <a:lnTo>
                      <a:pt x="1291" y="709"/>
                    </a:lnTo>
                    <a:lnTo>
                      <a:pt x="1291" y="708"/>
                    </a:lnTo>
                    <a:lnTo>
                      <a:pt x="1291" y="707"/>
                    </a:lnTo>
                    <a:lnTo>
                      <a:pt x="1292" y="706"/>
                    </a:lnTo>
                    <a:lnTo>
                      <a:pt x="1294" y="704"/>
                    </a:lnTo>
                    <a:lnTo>
                      <a:pt x="1295" y="702"/>
                    </a:lnTo>
                    <a:lnTo>
                      <a:pt x="1296" y="702"/>
                    </a:lnTo>
                    <a:lnTo>
                      <a:pt x="1296" y="701"/>
                    </a:lnTo>
                    <a:lnTo>
                      <a:pt x="1297" y="701"/>
                    </a:lnTo>
                    <a:lnTo>
                      <a:pt x="1297" y="700"/>
                    </a:lnTo>
                    <a:lnTo>
                      <a:pt x="1298" y="700"/>
                    </a:lnTo>
                    <a:lnTo>
                      <a:pt x="1300" y="698"/>
                    </a:lnTo>
                    <a:lnTo>
                      <a:pt x="1300" y="697"/>
                    </a:lnTo>
                    <a:lnTo>
                      <a:pt x="1302" y="696"/>
                    </a:lnTo>
                    <a:lnTo>
                      <a:pt x="1303" y="696"/>
                    </a:lnTo>
                    <a:lnTo>
                      <a:pt x="1303" y="694"/>
                    </a:lnTo>
                    <a:lnTo>
                      <a:pt x="1304" y="693"/>
                    </a:lnTo>
                    <a:lnTo>
                      <a:pt x="1305" y="693"/>
                    </a:lnTo>
                    <a:lnTo>
                      <a:pt x="1305" y="692"/>
                    </a:lnTo>
                    <a:lnTo>
                      <a:pt x="1306" y="691"/>
                    </a:lnTo>
                    <a:lnTo>
                      <a:pt x="1306" y="690"/>
                    </a:lnTo>
                    <a:lnTo>
                      <a:pt x="1307" y="689"/>
                    </a:lnTo>
                    <a:lnTo>
                      <a:pt x="1308" y="689"/>
                    </a:lnTo>
                    <a:lnTo>
                      <a:pt x="1308" y="688"/>
                    </a:lnTo>
                    <a:lnTo>
                      <a:pt x="1308" y="686"/>
                    </a:lnTo>
                    <a:lnTo>
                      <a:pt x="1309" y="686"/>
                    </a:lnTo>
                    <a:lnTo>
                      <a:pt x="1311" y="685"/>
                    </a:lnTo>
                    <a:lnTo>
                      <a:pt x="1311" y="684"/>
                    </a:lnTo>
                    <a:lnTo>
                      <a:pt x="1312" y="684"/>
                    </a:lnTo>
                    <a:lnTo>
                      <a:pt x="1312" y="683"/>
                    </a:lnTo>
                    <a:lnTo>
                      <a:pt x="1314" y="681"/>
                    </a:lnTo>
                    <a:lnTo>
                      <a:pt x="1315" y="680"/>
                    </a:lnTo>
                    <a:lnTo>
                      <a:pt x="1316" y="679"/>
                    </a:lnTo>
                    <a:lnTo>
                      <a:pt x="1317" y="679"/>
                    </a:lnTo>
                    <a:lnTo>
                      <a:pt x="1318" y="679"/>
                    </a:lnTo>
                    <a:lnTo>
                      <a:pt x="1320" y="679"/>
                    </a:lnTo>
                    <a:lnTo>
                      <a:pt x="1321" y="679"/>
                    </a:lnTo>
                    <a:lnTo>
                      <a:pt x="1322" y="679"/>
                    </a:lnTo>
                    <a:lnTo>
                      <a:pt x="1322" y="680"/>
                    </a:lnTo>
                    <a:lnTo>
                      <a:pt x="1323" y="680"/>
                    </a:lnTo>
                    <a:lnTo>
                      <a:pt x="1324" y="680"/>
                    </a:lnTo>
                    <a:lnTo>
                      <a:pt x="1325" y="679"/>
                    </a:lnTo>
                    <a:lnTo>
                      <a:pt x="1326" y="679"/>
                    </a:lnTo>
                    <a:lnTo>
                      <a:pt x="1326" y="677"/>
                    </a:lnTo>
                    <a:lnTo>
                      <a:pt x="1328" y="677"/>
                    </a:lnTo>
                    <a:lnTo>
                      <a:pt x="1329" y="676"/>
                    </a:lnTo>
                    <a:lnTo>
                      <a:pt x="1329" y="675"/>
                    </a:lnTo>
                    <a:lnTo>
                      <a:pt x="1330" y="675"/>
                    </a:lnTo>
                    <a:lnTo>
                      <a:pt x="1330" y="674"/>
                    </a:lnTo>
                    <a:lnTo>
                      <a:pt x="1330" y="673"/>
                    </a:lnTo>
                    <a:lnTo>
                      <a:pt x="1331" y="673"/>
                    </a:lnTo>
                    <a:lnTo>
                      <a:pt x="1331" y="671"/>
                    </a:lnTo>
                    <a:lnTo>
                      <a:pt x="1331" y="669"/>
                    </a:lnTo>
                    <a:lnTo>
                      <a:pt x="1331" y="668"/>
                    </a:lnTo>
                    <a:lnTo>
                      <a:pt x="1331" y="667"/>
                    </a:lnTo>
                    <a:lnTo>
                      <a:pt x="1332" y="666"/>
                    </a:lnTo>
                    <a:lnTo>
                      <a:pt x="1332" y="665"/>
                    </a:lnTo>
                    <a:lnTo>
                      <a:pt x="1333" y="664"/>
                    </a:lnTo>
                    <a:lnTo>
                      <a:pt x="1334" y="664"/>
                    </a:lnTo>
                    <a:lnTo>
                      <a:pt x="1335" y="663"/>
                    </a:lnTo>
                    <a:lnTo>
                      <a:pt x="1338" y="661"/>
                    </a:lnTo>
                    <a:lnTo>
                      <a:pt x="1339" y="661"/>
                    </a:lnTo>
                    <a:lnTo>
                      <a:pt x="1340" y="660"/>
                    </a:lnTo>
                    <a:lnTo>
                      <a:pt x="1341" y="659"/>
                    </a:lnTo>
                    <a:lnTo>
                      <a:pt x="1342" y="659"/>
                    </a:lnTo>
                    <a:lnTo>
                      <a:pt x="1343" y="658"/>
                    </a:lnTo>
                    <a:lnTo>
                      <a:pt x="1345" y="658"/>
                    </a:lnTo>
                    <a:lnTo>
                      <a:pt x="1345" y="657"/>
                    </a:lnTo>
                    <a:lnTo>
                      <a:pt x="1346" y="657"/>
                    </a:lnTo>
                    <a:lnTo>
                      <a:pt x="1346" y="656"/>
                    </a:lnTo>
                    <a:lnTo>
                      <a:pt x="1347" y="656"/>
                    </a:lnTo>
                    <a:lnTo>
                      <a:pt x="1348" y="656"/>
                    </a:lnTo>
                    <a:lnTo>
                      <a:pt x="1349" y="654"/>
                    </a:lnTo>
                    <a:lnTo>
                      <a:pt x="1350" y="654"/>
                    </a:lnTo>
                    <a:lnTo>
                      <a:pt x="1350" y="652"/>
                    </a:lnTo>
                    <a:lnTo>
                      <a:pt x="1350" y="651"/>
                    </a:lnTo>
                    <a:lnTo>
                      <a:pt x="1351" y="651"/>
                    </a:lnTo>
                    <a:lnTo>
                      <a:pt x="1354" y="649"/>
                    </a:lnTo>
                    <a:lnTo>
                      <a:pt x="1355" y="648"/>
                    </a:lnTo>
                    <a:lnTo>
                      <a:pt x="1356" y="648"/>
                    </a:lnTo>
                    <a:lnTo>
                      <a:pt x="1356" y="647"/>
                    </a:lnTo>
                    <a:lnTo>
                      <a:pt x="1357" y="648"/>
                    </a:lnTo>
                    <a:lnTo>
                      <a:pt x="1357" y="649"/>
                    </a:lnTo>
                    <a:lnTo>
                      <a:pt x="1358" y="651"/>
                    </a:lnTo>
                    <a:lnTo>
                      <a:pt x="1359" y="652"/>
                    </a:lnTo>
                    <a:lnTo>
                      <a:pt x="1359" y="654"/>
                    </a:lnTo>
                    <a:lnTo>
                      <a:pt x="1364" y="663"/>
                    </a:lnTo>
                    <a:lnTo>
                      <a:pt x="1364" y="665"/>
                    </a:lnTo>
                    <a:lnTo>
                      <a:pt x="1366" y="668"/>
                    </a:lnTo>
                    <a:lnTo>
                      <a:pt x="1367" y="671"/>
                    </a:lnTo>
                    <a:lnTo>
                      <a:pt x="1367" y="672"/>
                    </a:lnTo>
                    <a:lnTo>
                      <a:pt x="1367" y="673"/>
                    </a:lnTo>
                    <a:lnTo>
                      <a:pt x="1369" y="676"/>
                    </a:lnTo>
                    <a:lnTo>
                      <a:pt x="1369" y="677"/>
                    </a:lnTo>
                    <a:lnTo>
                      <a:pt x="1371" y="679"/>
                    </a:lnTo>
                    <a:lnTo>
                      <a:pt x="1372" y="681"/>
                    </a:lnTo>
                    <a:lnTo>
                      <a:pt x="1372" y="682"/>
                    </a:lnTo>
                    <a:lnTo>
                      <a:pt x="1373" y="684"/>
                    </a:lnTo>
                    <a:lnTo>
                      <a:pt x="1374" y="686"/>
                    </a:lnTo>
                    <a:lnTo>
                      <a:pt x="1375" y="689"/>
                    </a:lnTo>
                    <a:lnTo>
                      <a:pt x="1376" y="691"/>
                    </a:lnTo>
                    <a:lnTo>
                      <a:pt x="1376" y="692"/>
                    </a:lnTo>
                    <a:lnTo>
                      <a:pt x="1377" y="694"/>
                    </a:lnTo>
                    <a:lnTo>
                      <a:pt x="1378" y="698"/>
                    </a:lnTo>
                    <a:lnTo>
                      <a:pt x="1380" y="701"/>
                    </a:lnTo>
                    <a:lnTo>
                      <a:pt x="1381" y="704"/>
                    </a:lnTo>
                    <a:lnTo>
                      <a:pt x="1382" y="705"/>
                    </a:lnTo>
                    <a:lnTo>
                      <a:pt x="1384" y="710"/>
                    </a:lnTo>
                    <a:lnTo>
                      <a:pt x="1385" y="711"/>
                    </a:lnTo>
                    <a:lnTo>
                      <a:pt x="1385" y="713"/>
                    </a:lnTo>
                    <a:lnTo>
                      <a:pt x="1391" y="724"/>
                    </a:lnTo>
                    <a:lnTo>
                      <a:pt x="1392" y="728"/>
                    </a:lnTo>
                    <a:lnTo>
                      <a:pt x="1398" y="740"/>
                    </a:lnTo>
                    <a:lnTo>
                      <a:pt x="1398" y="741"/>
                    </a:lnTo>
                    <a:lnTo>
                      <a:pt x="1400" y="746"/>
                    </a:lnTo>
                    <a:lnTo>
                      <a:pt x="1401" y="748"/>
                    </a:lnTo>
                    <a:lnTo>
                      <a:pt x="1402" y="751"/>
                    </a:lnTo>
                    <a:lnTo>
                      <a:pt x="1404" y="755"/>
                    </a:lnTo>
                    <a:lnTo>
                      <a:pt x="1404" y="756"/>
                    </a:lnTo>
                    <a:lnTo>
                      <a:pt x="1404" y="757"/>
                    </a:lnTo>
                    <a:lnTo>
                      <a:pt x="1406" y="759"/>
                    </a:lnTo>
                    <a:lnTo>
                      <a:pt x="1409" y="766"/>
                    </a:lnTo>
                    <a:lnTo>
                      <a:pt x="1409" y="767"/>
                    </a:lnTo>
                    <a:lnTo>
                      <a:pt x="1410" y="768"/>
                    </a:lnTo>
                    <a:lnTo>
                      <a:pt x="1411" y="771"/>
                    </a:lnTo>
                    <a:lnTo>
                      <a:pt x="1411" y="772"/>
                    </a:lnTo>
                    <a:lnTo>
                      <a:pt x="1414" y="776"/>
                    </a:lnTo>
                    <a:lnTo>
                      <a:pt x="1415" y="777"/>
                    </a:lnTo>
                    <a:lnTo>
                      <a:pt x="1415" y="778"/>
                    </a:lnTo>
                    <a:lnTo>
                      <a:pt x="1416" y="781"/>
                    </a:lnTo>
                    <a:lnTo>
                      <a:pt x="1419" y="789"/>
                    </a:lnTo>
                    <a:lnTo>
                      <a:pt x="1420" y="792"/>
                    </a:lnTo>
                    <a:lnTo>
                      <a:pt x="1421" y="794"/>
                    </a:lnTo>
                    <a:lnTo>
                      <a:pt x="1423" y="796"/>
                    </a:lnTo>
                    <a:lnTo>
                      <a:pt x="1423" y="797"/>
                    </a:lnTo>
                    <a:lnTo>
                      <a:pt x="1423" y="798"/>
                    </a:lnTo>
                    <a:lnTo>
                      <a:pt x="1424" y="800"/>
                    </a:lnTo>
                    <a:lnTo>
                      <a:pt x="1428" y="810"/>
                    </a:lnTo>
                    <a:lnTo>
                      <a:pt x="1429" y="813"/>
                    </a:lnTo>
                    <a:lnTo>
                      <a:pt x="1430" y="815"/>
                    </a:lnTo>
                    <a:lnTo>
                      <a:pt x="1430" y="816"/>
                    </a:lnTo>
                    <a:lnTo>
                      <a:pt x="1438" y="833"/>
                    </a:lnTo>
                    <a:lnTo>
                      <a:pt x="1440" y="835"/>
                    </a:lnTo>
                    <a:lnTo>
                      <a:pt x="1441" y="836"/>
                    </a:lnTo>
                    <a:lnTo>
                      <a:pt x="1442" y="840"/>
                    </a:lnTo>
                    <a:lnTo>
                      <a:pt x="1443" y="842"/>
                    </a:lnTo>
                    <a:lnTo>
                      <a:pt x="1445" y="847"/>
                    </a:lnTo>
                    <a:lnTo>
                      <a:pt x="1446" y="850"/>
                    </a:lnTo>
                    <a:lnTo>
                      <a:pt x="1447" y="853"/>
                    </a:lnTo>
                    <a:lnTo>
                      <a:pt x="1450" y="857"/>
                    </a:lnTo>
                    <a:lnTo>
                      <a:pt x="1451" y="861"/>
                    </a:lnTo>
                    <a:lnTo>
                      <a:pt x="1452" y="865"/>
                    </a:lnTo>
                    <a:lnTo>
                      <a:pt x="1456" y="874"/>
                    </a:lnTo>
                    <a:lnTo>
                      <a:pt x="1458" y="875"/>
                    </a:lnTo>
                    <a:lnTo>
                      <a:pt x="1458" y="876"/>
                    </a:lnTo>
                    <a:lnTo>
                      <a:pt x="1458" y="877"/>
                    </a:lnTo>
                    <a:lnTo>
                      <a:pt x="1459" y="878"/>
                    </a:lnTo>
                    <a:lnTo>
                      <a:pt x="1463" y="889"/>
                    </a:lnTo>
                    <a:lnTo>
                      <a:pt x="1464" y="890"/>
                    </a:lnTo>
                    <a:lnTo>
                      <a:pt x="1464" y="892"/>
                    </a:lnTo>
                    <a:lnTo>
                      <a:pt x="1467" y="895"/>
                    </a:lnTo>
                    <a:lnTo>
                      <a:pt x="1468" y="899"/>
                    </a:lnTo>
                    <a:lnTo>
                      <a:pt x="1468" y="900"/>
                    </a:lnTo>
                    <a:lnTo>
                      <a:pt x="1469" y="900"/>
                    </a:lnTo>
                    <a:lnTo>
                      <a:pt x="1469" y="901"/>
                    </a:lnTo>
                    <a:lnTo>
                      <a:pt x="1469" y="902"/>
                    </a:lnTo>
                    <a:lnTo>
                      <a:pt x="1473" y="911"/>
                    </a:lnTo>
                    <a:lnTo>
                      <a:pt x="1479" y="925"/>
                    </a:lnTo>
                    <a:lnTo>
                      <a:pt x="1480" y="926"/>
                    </a:lnTo>
                    <a:lnTo>
                      <a:pt x="1487" y="942"/>
                    </a:lnTo>
                    <a:lnTo>
                      <a:pt x="1490" y="949"/>
                    </a:lnTo>
                    <a:lnTo>
                      <a:pt x="1492" y="952"/>
                    </a:lnTo>
                    <a:lnTo>
                      <a:pt x="1496" y="962"/>
                    </a:lnTo>
                    <a:lnTo>
                      <a:pt x="1497" y="965"/>
                    </a:lnTo>
                    <a:lnTo>
                      <a:pt x="1497" y="966"/>
                    </a:lnTo>
                    <a:lnTo>
                      <a:pt x="1498" y="967"/>
                    </a:lnTo>
                    <a:lnTo>
                      <a:pt x="1502" y="975"/>
                    </a:lnTo>
                    <a:lnTo>
                      <a:pt x="1512" y="997"/>
                    </a:lnTo>
                    <a:lnTo>
                      <a:pt x="1515" y="1003"/>
                    </a:lnTo>
                    <a:lnTo>
                      <a:pt x="1515" y="1004"/>
                    </a:lnTo>
                    <a:lnTo>
                      <a:pt x="1516" y="1006"/>
                    </a:lnTo>
                    <a:lnTo>
                      <a:pt x="1516" y="1007"/>
                    </a:lnTo>
                    <a:lnTo>
                      <a:pt x="1520" y="1014"/>
                    </a:lnTo>
                    <a:lnTo>
                      <a:pt x="1520" y="1015"/>
                    </a:lnTo>
                    <a:lnTo>
                      <a:pt x="1522" y="1018"/>
                    </a:lnTo>
                    <a:lnTo>
                      <a:pt x="1522" y="1019"/>
                    </a:lnTo>
                    <a:lnTo>
                      <a:pt x="1523" y="1022"/>
                    </a:lnTo>
                    <a:lnTo>
                      <a:pt x="1524" y="1025"/>
                    </a:lnTo>
                    <a:lnTo>
                      <a:pt x="1525" y="1026"/>
                    </a:lnTo>
                    <a:lnTo>
                      <a:pt x="1524" y="1026"/>
                    </a:lnTo>
                    <a:lnTo>
                      <a:pt x="1513" y="1027"/>
                    </a:lnTo>
                    <a:lnTo>
                      <a:pt x="1499" y="1027"/>
                    </a:lnTo>
                    <a:lnTo>
                      <a:pt x="1494" y="1027"/>
                    </a:lnTo>
                    <a:lnTo>
                      <a:pt x="1488" y="1027"/>
                    </a:lnTo>
                    <a:lnTo>
                      <a:pt x="1450" y="1027"/>
                    </a:lnTo>
                    <a:lnTo>
                      <a:pt x="1436" y="1027"/>
                    </a:lnTo>
                    <a:lnTo>
                      <a:pt x="1398" y="1027"/>
                    </a:lnTo>
                    <a:lnTo>
                      <a:pt x="1397" y="1027"/>
                    </a:lnTo>
                    <a:lnTo>
                      <a:pt x="1377" y="1027"/>
                    </a:lnTo>
                    <a:lnTo>
                      <a:pt x="1355" y="1027"/>
                    </a:lnTo>
                    <a:lnTo>
                      <a:pt x="1350" y="1027"/>
                    </a:lnTo>
                    <a:lnTo>
                      <a:pt x="1341" y="1027"/>
                    </a:lnTo>
                    <a:lnTo>
                      <a:pt x="1332" y="1027"/>
                    </a:lnTo>
                    <a:lnTo>
                      <a:pt x="1303" y="1027"/>
                    </a:lnTo>
                    <a:lnTo>
                      <a:pt x="1295" y="1027"/>
                    </a:lnTo>
                    <a:lnTo>
                      <a:pt x="1292" y="1027"/>
                    </a:lnTo>
                    <a:lnTo>
                      <a:pt x="1269" y="1027"/>
                    </a:lnTo>
                    <a:lnTo>
                      <a:pt x="1235" y="1027"/>
                    </a:lnTo>
                    <a:lnTo>
                      <a:pt x="1186" y="1026"/>
                    </a:lnTo>
                    <a:lnTo>
                      <a:pt x="1184" y="1026"/>
                    </a:lnTo>
                    <a:lnTo>
                      <a:pt x="1183" y="1026"/>
                    </a:lnTo>
                    <a:lnTo>
                      <a:pt x="1167" y="1026"/>
                    </a:lnTo>
                    <a:lnTo>
                      <a:pt x="1166" y="1026"/>
                    </a:lnTo>
                    <a:lnTo>
                      <a:pt x="1161" y="1026"/>
                    </a:lnTo>
                    <a:lnTo>
                      <a:pt x="1158" y="1026"/>
                    </a:lnTo>
                    <a:lnTo>
                      <a:pt x="1139" y="1026"/>
                    </a:lnTo>
                    <a:lnTo>
                      <a:pt x="1123" y="1026"/>
                    </a:lnTo>
                    <a:lnTo>
                      <a:pt x="1105" y="1026"/>
                    </a:lnTo>
                    <a:lnTo>
                      <a:pt x="1088" y="1026"/>
                    </a:lnTo>
                    <a:lnTo>
                      <a:pt x="1078" y="1026"/>
                    </a:lnTo>
                    <a:lnTo>
                      <a:pt x="1040" y="1026"/>
                    </a:lnTo>
                    <a:lnTo>
                      <a:pt x="1039" y="1026"/>
                    </a:lnTo>
                    <a:lnTo>
                      <a:pt x="1031" y="1026"/>
                    </a:lnTo>
                    <a:lnTo>
                      <a:pt x="1019" y="1026"/>
                    </a:lnTo>
                    <a:lnTo>
                      <a:pt x="1018" y="1026"/>
                    </a:lnTo>
                    <a:lnTo>
                      <a:pt x="1011" y="1026"/>
                    </a:lnTo>
                    <a:lnTo>
                      <a:pt x="1004" y="1026"/>
                    </a:lnTo>
                    <a:lnTo>
                      <a:pt x="1001" y="1026"/>
                    </a:lnTo>
                    <a:lnTo>
                      <a:pt x="997" y="1026"/>
                    </a:lnTo>
                    <a:lnTo>
                      <a:pt x="975" y="1026"/>
                    </a:lnTo>
                    <a:lnTo>
                      <a:pt x="953" y="1026"/>
                    </a:lnTo>
                    <a:lnTo>
                      <a:pt x="947" y="1026"/>
                    </a:lnTo>
                    <a:lnTo>
                      <a:pt x="946" y="1026"/>
                    </a:lnTo>
                    <a:lnTo>
                      <a:pt x="927" y="1026"/>
                    </a:lnTo>
                    <a:lnTo>
                      <a:pt x="925" y="1026"/>
                    </a:lnTo>
                    <a:lnTo>
                      <a:pt x="905" y="1026"/>
                    </a:lnTo>
                    <a:lnTo>
                      <a:pt x="893" y="1026"/>
                    </a:lnTo>
                    <a:lnTo>
                      <a:pt x="889" y="1026"/>
                    </a:lnTo>
                    <a:lnTo>
                      <a:pt x="876" y="1026"/>
                    </a:lnTo>
                    <a:lnTo>
                      <a:pt x="875" y="1026"/>
                    </a:lnTo>
                    <a:lnTo>
                      <a:pt x="871" y="1026"/>
                    </a:lnTo>
                    <a:lnTo>
                      <a:pt x="869" y="1026"/>
                    </a:lnTo>
                    <a:lnTo>
                      <a:pt x="868" y="1026"/>
                    </a:lnTo>
                    <a:lnTo>
                      <a:pt x="867" y="1026"/>
                    </a:lnTo>
                    <a:lnTo>
                      <a:pt x="860" y="1026"/>
                    </a:lnTo>
                    <a:lnTo>
                      <a:pt x="858" y="1026"/>
                    </a:lnTo>
                    <a:lnTo>
                      <a:pt x="857" y="1026"/>
                    </a:lnTo>
                    <a:lnTo>
                      <a:pt x="841" y="1026"/>
                    </a:lnTo>
                    <a:lnTo>
                      <a:pt x="828" y="1026"/>
                    </a:lnTo>
                    <a:lnTo>
                      <a:pt x="826" y="1026"/>
                    </a:lnTo>
                    <a:lnTo>
                      <a:pt x="824" y="1026"/>
                    </a:lnTo>
                    <a:lnTo>
                      <a:pt x="822" y="1026"/>
                    </a:lnTo>
                    <a:lnTo>
                      <a:pt x="819" y="1026"/>
                    </a:lnTo>
                    <a:lnTo>
                      <a:pt x="811" y="1026"/>
                    </a:lnTo>
                    <a:lnTo>
                      <a:pt x="809" y="1026"/>
                    </a:lnTo>
                    <a:lnTo>
                      <a:pt x="808" y="1026"/>
                    </a:lnTo>
                    <a:lnTo>
                      <a:pt x="803" y="1026"/>
                    </a:lnTo>
                    <a:lnTo>
                      <a:pt x="799" y="1026"/>
                    </a:lnTo>
                    <a:lnTo>
                      <a:pt x="798" y="1026"/>
                    </a:lnTo>
                    <a:lnTo>
                      <a:pt x="796" y="1026"/>
                    </a:lnTo>
                    <a:lnTo>
                      <a:pt x="795" y="1026"/>
                    </a:lnTo>
                    <a:lnTo>
                      <a:pt x="794" y="1026"/>
                    </a:lnTo>
                    <a:lnTo>
                      <a:pt x="793" y="1026"/>
                    </a:lnTo>
                    <a:lnTo>
                      <a:pt x="791" y="1026"/>
                    </a:lnTo>
                    <a:lnTo>
                      <a:pt x="790" y="1026"/>
                    </a:lnTo>
                    <a:lnTo>
                      <a:pt x="786" y="1026"/>
                    </a:lnTo>
                    <a:lnTo>
                      <a:pt x="785" y="1026"/>
                    </a:lnTo>
                    <a:lnTo>
                      <a:pt x="783" y="1026"/>
                    </a:lnTo>
                    <a:lnTo>
                      <a:pt x="781" y="1026"/>
                    </a:lnTo>
                    <a:lnTo>
                      <a:pt x="780" y="1026"/>
                    </a:lnTo>
                    <a:lnTo>
                      <a:pt x="779" y="1026"/>
                    </a:lnTo>
                    <a:lnTo>
                      <a:pt x="777" y="1026"/>
                    </a:lnTo>
                    <a:lnTo>
                      <a:pt x="772" y="1026"/>
                    </a:lnTo>
                    <a:lnTo>
                      <a:pt x="771" y="1026"/>
                    </a:lnTo>
                    <a:lnTo>
                      <a:pt x="770" y="1026"/>
                    </a:lnTo>
                    <a:lnTo>
                      <a:pt x="768" y="1026"/>
                    </a:lnTo>
                    <a:lnTo>
                      <a:pt x="756" y="1026"/>
                    </a:lnTo>
                    <a:lnTo>
                      <a:pt x="755" y="1026"/>
                    </a:lnTo>
                    <a:lnTo>
                      <a:pt x="754" y="1026"/>
                    </a:lnTo>
                    <a:lnTo>
                      <a:pt x="753" y="1026"/>
                    </a:lnTo>
                    <a:lnTo>
                      <a:pt x="752" y="1026"/>
                    </a:lnTo>
                    <a:lnTo>
                      <a:pt x="751" y="1026"/>
                    </a:lnTo>
                    <a:lnTo>
                      <a:pt x="750" y="1026"/>
                    </a:lnTo>
                    <a:lnTo>
                      <a:pt x="746" y="1026"/>
                    </a:lnTo>
                    <a:lnTo>
                      <a:pt x="740" y="1026"/>
                    </a:lnTo>
                    <a:lnTo>
                      <a:pt x="739" y="1026"/>
                    </a:lnTo>
                    <a:lnTo>
                      <a:pt x="738" y="1026"/>
                    </a:lnTo>
                    <a:lnTo>
                      <a:pt x="737" y="1026"/>
                    </a:lnTo>
                    <a:lnTo>
                      <a:pt x="736" y="1026"/>
                    </a:lnTo>
                    <a:lnTo>
                      <a:pt x="735" y="1026"/>
                    </a:lnTo>
                    <a:lnTo>
                      <a:pt x="734" y="1026"/>
                    </a:lnTo>
                    <a:lnTo>
                      <a:pt x="733" y="1026"/>
                    </a:lnTo>
                    <a:lnTo>
                      <a:pt x="731" y="1026"/>
                    </a:lnTo>
                    <a:lnTo>
                      <a:pt x="730" y="1026"/>
                    </a:lnTo>
                    <a:lnTo>
                      <a:pt x="725" y="1026"/>
                    </a:lnTo>
                    <a:lnTo>
                      <a:pt x="722" y="1026"/>
                    </a:lnTo>
                    <a:lnTo>
                      <a:pt x="721" y="1026"/>
                    </a:lnTo>
                    <a:lnTo>
                      <a:pt x="719" y="1026"/>
                    </a:lnTo>
                    <a:lnTo>
                      <a:pt x="716" y="1026"/>
                    </a:lnTo>
                    <a:lnTo>
                      <a:pt x="699" y="1025"/>
                    </a:lnTo>
                    <a:lnTo>
                      <a:pt x="694" y="1025"/>
                    </a:lnTo>
                    <a:lnTo>
                      <a:pt x="687" y="1024"/>
                    </a:lnTo>
                    <a:lnTo>
                      <a:pt x="690" y="1006"/>
                    </a:lnTo>
                    <a:lnTo>
                      <a:pt x="691" y="990"/>
                    </a:lnTo>
                    <a:lnTo>
                      <a:pt x="686" y="973"/>
                    </a:lnTo>
                    <a:lnTo>
                      <a:pt x="683" y="973"/>
                    </a:lnTo>
                    <a:lnTo>
                      <a:pt x="666" y="975"/>
                    </a:lnTo>
                    <a:lnTo>
                      <a:pt x="653" y="975"/>
                    </a:lnTo>
                    <a:lnTo>
                      <a:pt x="653" y="974"/>
                    </a:lnTo>
                    <a:lnTo>
                      <a:pt x="643" y="974"/>
                    </a:lnTo>
                    <a:lnTo>
                      <a:pt x="642" y="974"/>
                    </a:lnTo>
                    <a:lnTo>
                      <a:pt x="640" y="974"/>
                    </a:lnTo>
                    <a:lnTo>
                      <a:pt x="639" y="974"/>
                    </a:lnTo>
                    <a:lnTo>
                      <a:pt x="638" y="974"/>
                    </a:lnTo>
                    <a:lnTo>
                      <a:pt x="636" y="974"/>
                    </a:lnTo>
                    <a:lnTo>
                      <a:pt x="635" y="974"/>
                    </a:lnTo>
                    <a:lnTo>
                      <a:pt x="634" y="974"/>
                    </a:lnTo>
                    <a:lnTo>
                      <a:pt x="632" y="974"/>
                    </a:lnTo>
                    <a:lnTo>
                      <a:pt x="618" y="974"/>
                    </a:lnTo>
                    <a:lnTo>
                      <a:pt x="617" y="974"/>
                    </a:lnTo>
                    <a:lnTo>
                      <a:pt x="612" y="974"/>
                    </a:lnTo>
                    <a:lnTo>
                      <a:pt x="591" y="974"/>
                    </a:lnTo>
                    <a:lnTo>
                      <a:pt x="572" y="974"/>
                    </a:lnTo>
                    <a:lnTo>
                      <a:pt x="570" y="974"/>
                    </a:lnTo>
                    <a:lnTo>
                      <a:pt x="569" y="974"/>
                    </a:lnTo>
                    <a:lnTo>
                      <a:pt x="567" y="974"/>
                    </a:lnTo>
                    <a:lnTo>
                      <a:pt x="567" y="973"/>
                    </a:lnTo>
                    <a:lnTo>
                      <a:pt x="567" y="972"/>
                    </a:lnTo>
                    <a:lnTo>
                      <a:pt x="567" y="970"/>
                    </a:lnTo>
                    <a:lnTo>
                      <a:pt x="567" y="969"/>
                    </a:lnTo>
                    <a:lnTo>
                      <a:pt x="567" y="968"/>
                    </a:lnTo>
                    <a:lnTo>
                      <a:pt x="567" y="967"/>
                    </a:lnTo>
                    <a:lnTo>
                      <a:pt x="567" y="966"/>
                    </a:lnTo>
                    <a:lnTo>
                      <a:pt x="567" y="964"/>
                    </a:lnTo>
                    <a:lnTo>
                      <a:pt x="567" y="961"/>
                    </a:lnTo>
                    <a:lnTo>
                      <a:pt x="566" y="960"/>
                    </a:lnTo>
                    <a:lnTo>
                      <a:pt x="566" y="959"/>
                    </a:lnTo>
                    <a:lnTo>
                      <a:pt x="566" y="958"/>
                    </a:lnTo>
                    <a:lnTo>
                      <a:pt x="566" y="957"/>
                    </a:lnTo>
                    <a:lnTo>
                      <a:pt x="566" y="956"/>
                    </a:lnTo>
                    <a:lnTo>
                      <a:pt x="566" y="952"/>
                    </a:lnTo>
                    <a:lnTo>
                      <a:pt x="566" y="951"/>
                    </a:lnTo>
                    <a:lnTo>
                      <a:pt x="566" y="950"/>
                    </a:lnTo>
                    <a:lnTo>
                      <a:pt x="566" y="949"/>
                    </a:lnTo>
                    <a:lnTo>
                      <a:pt x="566" y="948"/>
                    </a:lnTo>
                    <a:lnTo>
                      <a:pt x="566" y="947"/>
                    </a:lnTo>
                    <a:lnTo>
                      <a:pt x="567" y="945"/>
                    </a:lnTo>
                    <a:lnTo>
                      <a:pt x="567" y="944"/>
                    </a:lnTo>
                    <a:lnTo>
                      <a:pt x="567" y="943"/>
                    </a:lnTo>
                    <a:lnTo>
                      <a:pt x="567" y="940"/>
                    </a:lnTo>
                    <a:lnTo>
                      <a:pt x="567" y="939"/>
                    </a:lnTo>
                    <a:lnTo>
                      <a:pt x="567" y="936"/>
                    </a:lnTo>
                    <a:lnTo>
                      <a:pt x="572" y="936"/>
                    </a:lnTo>
                    <a:lnTo>
                      <a:pt x="574" y="935"/>
                    </a:lnTo>
                    <a:lnTo>
                      <a:pt x="576" y="935"/>
                    </a:lnTo>
                    <a:lnTo>
                      <a:pt x="578" y="934"/>
                    </a:lnTo>
                    <a:lnTo>
                      <a:pt x="580" y="933"/>
                    </a:lnTo>
                    <a:lnTo>
                      <a:pt x="580" y="932"/>
                    </a:lnTo>
                    <a:lnTo>
                      <a:pt x="580" y="931"/>
                    </a:lnTo>
                    <a:lnTo>
                      <a:pt x="581" y="928"/>
                    </a:lnTo>
                    <a:lnTo>
                      <a:pt x="582" y="925"/>
                    </a:lnTo>
                    <a:lnTo>
                      <a:pt x="582" y="922"/>
                    </a:lnTo>
                    <a:lnTo>
                      <a:pt x="583" y="918"/>
                    </a:lnTo>
                    <a:lnTo>
                      <a:pt x="584" y="916"/>
                    </a:lnTo>
                    <a:lnTo>
                      <a:pt x="584" y="915"/>
                    </a:lnTo>
                    <a:lnTo>
                      <a:pt x="584" y="912"/>
                    </a:lnTo>
                    <a:lnTo>
                      <a:pt x="586" y="911"/>
                    </a:lnTo>
                    <a:lnTo>
                      <a:pt x="586" y="910"/>
                    </a:lnTo>
                    <a:lnTo>
                      <a:pt x="587" y="907"/>
                    </a:lnTo>
                    <a:lnTo>
                      <a:pt x="586" y="906"/>
                    </a:lnTo>
                    <a:lnTo>
                      <a:pt x="586" y="905"/>
                    </a:lnTo>
                    <a:lnTo>
                      <a:pt x="586" y="903"/>
                    </a:lnTo>
                    <a:lnTo>
                      <a:pt x="586" y="902"/>
                    </a:lnTo>
                    <a:lnTo>
                      <a:pt x="586" y="899"/>
                    </a:lnTo>
                    <a:lnTo>
                      <a:pt x="586" y="898"/>
                    </a:lnTo>
                    <a:lnTo>
                      <a:pt x="586" y="897"/>
                    </a:lnTo>
                    <a:lnTo>
                      <a:pt x="586" y="895"/>
                    </a:lnTo>
                    <a:lnTo>
                      <a:pt x="584" y="894"/>
                    </a:lnTo>
                    <a:lnTo>
                      <a:pt x="586" y="893"/>
                    </a:lnTo>
                    <a:lnTo>
                      <a:pt x="586" y="892"/>
                    </a:lnTo>
                    <a:lnTo>
                      <a:pt x="586" y="891"/>
                    </a:lnTo>
                    <a:lnTo>
                      <a:pt x="586" y="890"/>
                    </a:lnTo>
                    <a:lnTo>
                      <a:pt x="587" y="889"/>
                    </a:lnTo>
                    <a:lnTo>
                      <a:pt x="588" y="886"/>
                    </a:lnTo>
                    <a:lnTo>
                      <a:pt x="589" y="885"/>
                    </a:lnTo>
                    <a:lnTo>
                      <a:pt x="592" y="886"/>
                    </a:lnTo>
                    <a:lnTo>
                      <a:pt x="596" y="885"/>
                    </a:lnTo>
                    <a:lnTo>
                      <a:pt x="597" y="884"/>
                    </a:lnTo>
                    <a:lnTo>
                      <a:pt x="599" y="883"/>
                    </a:lnTo>
                    <a:lnTo>
                      <a:pt x="600" y="883"/>
                    </a:lnTo>
                    <a:lnTo>
                      <a:pt x="601" y="882"/>
                    </a:lnTo>
                    <a:lnTo>
                      <a:pt x="603" y="882"/>
                    </a:lnTo>
                    <a:lnTo>
                      <a:pt x="605" y="881"/>
                    </a:lnTo>
                    <a:lnTo>
                      <a:pt x="606" y="880"/>
                    </a:lnTo>
                    <a:lnTo>
                      <a:pt x="608" y="880"/>
                    </a:lnTo>
                    <a:lnTo>
                      <a:pt x="609" y="880"/>
                    </a:lnTo>
                    <a:lnTo>
                      <a:pt x="610" y="878"/>
                    </a:lnTo>
                    <a:lnTo>
                      <a:pt x="612" y="878"/>
                    </a:lnTo>
                    <a:lnTo>
                      <a:pt x="614" y="877"/>
                    </a:lnTo>
                    <a:lnTo>
                      <a:pt x="615" y="877"/>
                    </a:lnTo>
                    <a:lnTo>
                      <a:pt x="615" y="876"/>
                    </a:lnTo>
                    <a:lnTo>
                      <a:pt x="616" y="876"/>
                    </a:lnTo>
                    <a:lnTo>
                      <a:pt x="617" y="876"/>
                    </a:lnTo>
                    <a:lnTo>
                      <a:pt x="618" y="876"/>
                    </a:lnTo>
                    <a:lnTo>
                      <a:pt x="619" y="877"/>
                    </a:lnTo>
                    <a:lnTo>
                      <a:pt x="622" y="877"/>
                    </a:lnTo>
                    <a:lnTo>
                      <a:pt x="623" y="877"/>
                    </a:lnTo>
                    <a:lnTo>
                      <a:pt x="624" y="877"/>
                    </a:lnTo>
                    <a:lnTo>
                      <a:pt x="625" y="876"/>
                    </a:lnTo>
                    <a:lnTo>
                      <a:pt x="627" y="875"/>
                    </a:lnTo>
                    <a:lnTo>
                      <a:pt x="629" y="870"/>
                    </a:lnTo>
                    <a:lnTo>
                      <a:pt x="629" y="865"/>
                    </a:lnTo>
                    <a:lnTo>
                      <a:pt x="629" y="863"/>
                    </a:lnTo>
                    <a:lnTo>
                      <a:pt x="631" y="844"/>
                    </a:lnTo>
                    <a:lnTo>
                      <a:pt x="632" y="838"/>
                    </a:lnTo>
                    <a:lnTo>
                      <a:pt x="633" y="833"/>
                    </a:lnTo>
                    <a:lnTo>
                      <a:pt x="634" y="820"/>
                    </a:lnTo>
                    <a:lnTo>
                      <a:pt x="634" y="819"/>
                    </a:lnTo>
                    <a:lnTo>
                      <a:pt x="634" y="817"/>
                    </a:lnTo>
                    <a:lnTo>
                      <a:pt x="634" y="816"/>
                    </a:lnTo>
                    <a:lnTo>
                      <a:pt x="635" y="808"/>
                    </a:lnTo>
                    <a:lnTo>
                      <a:pt x="636" y="802"/>
                    </a:lnTo>
                    <a:lnTo>
                      <a:pt x="636" y="799"/>
                    </a:lnTo>
                    <a:lnTo>
                      <a:pt x="639" y="784"/>
                    </a:lnTo>
                    <a:lnTo>
                      <a:pt x="640" y="772"/>
                    </a:lnTo>
                    <a:lnTo>
                      <a:pt x="641" y="766"/>
                    </a:lnTo>
                    <a:lnTo>
                      <a:pt x="641" y="763"/>
                    </a:lnTo>
                    <a:lnTo>
                      <a:pt x="641" y="760"/>
                    </a:lnTo>
                    <a:lnTo>
                      <a:pt x="642" y="756"/>
                    </a:lnTo>
                    <a:lnTo>
                      <a:pt x="642" y="749"/>
                    </a:lnTo>
                    <a:lnTo>
                      <a:pt x="643" y="742"/>
                    </a:lnTo>
                    <a:lnTo>
                      <a:pt x="643" y="740"/>
                    </a:lnTo>
                    <a:lnTo>
                      <a:pt x="644" y="738"/>
                    </a:lnTo>
                    <a:lnTo>
                      <a:pt x="644" y="736"/>
                    </a:lnTo>
                    <a:lnTo>
                      <a:pt x="644" y="731"/>
                    </a:lnTo>
                    <a:lnTo>
                      <a:pt x="645" y="725"/>
                    </a:lnTo>
                    <a:lnTo>
                      <a:pt x="647" y="715"/>
                    </a:lnTo>
                    <a:lnTo>
                      <a:pt x="648" y="708"/>
                    </a:lnTo>
                    <a:lnTo>
                      <a:pt x="648" y="707"/>
                    </a:lnTo>
                    <a:lnTo>
                      <a:pt x="648" y="706"/>
                    </a:lnTo>
                    <a:lnTo>
                      <a:pt x="648" y="699"/>
                    </a:lnTo>
                    <a:lnTo>
                      <a:pt x="650" y="686"/>
                    </a:lnTo>
                    <a:lnTo>
                      <a:pt x="650" y="685"/>
                    </a:lnTo>
                    <a:lnTo>
                      <a:pt x="650" y="684"/>
                    </a:lnTo>
                    <a:lnTo>
                      <a:pt x="653" y="654"/>
                    </a:lnTo>
                    <a:lnTo>
                      <a:pt x="653" y="649"/>
                    </a:lnTo>
                    <a:lnTo>
                      <a:pt x="653" y="644"/>
                    </a:lnTo>
                    <a:lnTo>
                      <a:pt x="653" y="637"/>
                    </a:lnTo>
                    <a:lnTo>
                      <a:pt x="653" y="635"/>
                    </a:lnTo>
                    <a:lnTo>
                      <a:pt x="655" y="631"/>
                    </a:lnTo>
                    <a:lnTo>
                      <a:pt x="656" y="622"/>
                    </a:lnTo>
                    <a:lnTo>
                      <a:pt x="657" y="615"/>
                    </a:lnTo>
                    <a:lnTo>
                      <a:pt x="658" y="606"/>
                    </a:lnTo>
                    <a:lnTo>
                      <a:pt x="659" y="599"/>
                    </a:lnTo>
                    <a:lnTo>
                      <a:pt x="660" y="596"/>
                    </a:lnTo>
                    <a:lnTo>
                      <a:pt x="661" y="590"/>
                    </a:lnTo>
                    <a:lnTo>
                      <a:pt x="661" y="585"/>
                    </a:lnTo>
                    <a:lnTo>
                      <a:pt x="662" y="583"/>
                    </a:lnTo>
                    <a:lnTo>
                      <a:pt x="662" y="580"/>
                    </a:lnTo>
                    <a:lnTo>
                      <a:pt x="662" y="577"/>
                    </a:lnTo>
                    <a:lnTo>
                      <a:pt x="664" y="574"/>
                    </a:lnTo>
                    <a:lnTo>
                      <a:pt x="658" y="574"/>
                    </a:lnTo>
                    <a:lnTo>
                      <a:pt x="657" y="574"/>
                    </a:lnTo>
                    <a:lnTo>
                      <a:pt x="653" y="575"/>
                    </a:lnTo>
                    <a:lnTo>
                      <a:pt x="616" y="582"/>
                    </a:lnTo>
                    <a:lnTo>
                      <a:pt x="613" y="582"/>
                    </a:lnTo>
                    <a:lnTo>
                      <a:pt x="612" y="582"/>
                    </a:lnTo>
                    <a:lnTo>
                      <a:pt x="610" y="583"/>
                    </a:lnTo>
                    <a:lnTo>
                      <a:pt x="609" y="583"/>
                    </a:lnTo>
                    <a:lnTo>
                      <a:pt x="605" y="584"/>
                    </a:lnTo>
                    <a:lnTo>
                      <a:pt x="603" y="584"/>
                    </a:lnTo>
                    <a:lnTo>
                      <a:pt x="598" y="585"/>
                    </a:lnTo>
                    <a:lnTo>
                      <a:pt x="597" y="585"/>
                    </a:lnTo>
                    <a:lnTo>
                      <a:pt x="596" y="585"/>
                    </a:lnTo>
                    <a:lnTo>
                      <a:pt x="595" y="585"/>
                    </a:lnTo>
                    <a:lnTo>
                      <a:pt x="593" y="585"/>
                    </a:lnTo>
                    <a:lnTo>
                      <a:pt x="592" y="585"/>
                    </a:lnTo>
                    <a:lnTo>
                      <a:pt x="588" y="587"/>
                    </a:lnTo>
                    <a:lnTo>
                      <a:pt x="584" y="587"/>
                    </a:lnTo>
                    <a:lnTo>
                      <a:pt x="581" y="588"/>
                    </a:lnTo>
                    <a:lnTo>
                      <a:pt x="580" y="588"/>
                    </a:lnTo>
                    <a:lnTo>
                      <a:pt x="579" y="588"/>
                    </a:lnTo>
                    <a:lnTo>
                      <a:pt x="576" y="588"/>
                    </a:lnTo>
                    <a:lnTo>
                      <a:pt x="574" y="589"/>
                    </a:lnTo>
                    <a:lnTo>
                      <a:pt x="572" y="589"/>
                    </a:lnTo>
                    <a:lnTo>
                      <a:pt x="571" y="589"/>
                    </a:lnTo>
                    <a:lnTo>
                      <a:pt x="570" y="589"/>
                    </a:lnTo>
                    <a:lnTo>
                      <a:pt x="569" y="589"/>
                    </a:lnTo>
                    <a:lnTo>
                      <a:pt x="567" y="589"/>
                    </a:lnTo>
                    <a:lnTo>
                      <a:pt x="567" y="585"/>
                    </a:lnTo>
                    <a:lnTo>
                      <a:pt x="567" y="583"/>
                    </a:lnTo>
                    <a:lnTo>
                      <a:pt x="567" y="579"/>
                    </a:lnTo>
                    <a:lnTo>
                      <a:pt x="567" y="576"/>
                    </a:lnTo>
                    <a:lnTo>
                      <a:pt x="567" y="571"/>
                    </a:lnTo>
                    <a:lnTo>
                      <a:pt x="567" y="569"/>
                    </a:lnTo>
                    <a:lnTo>
                      <a:pt x="567" y="567"/>
                    </a:lnTo>
                    <a:lnTo>
                      <a:pt x="567" y="566"/>
                    </a:lnTo>
                    <a:lnTo>
                      <a:pt x="567" y="565"/>
                    </a:lnTo>
                    <a:lnTo>
                      <a:pt x="567" y="564"/>
                    </a:lnTo>
                    <a:lnTo>
                      <a:pt x="567" y="563"/>
                    </a:lnTo>
                    <a:lnTo>
                      <a:pt x="567" y="560"/>
                    </a:lnTo>
                    <a:lnTo>
                      <a:pt x="567" y="558"/>
                    </a:lnTo>
                    <a:lnTo>
                      <a:pt x="547" y="558"/>
                    </a:lnTo>
                    <a:lnTo>
                      <a:pt x="546" y="558"/>
                    </a:lnTo>
                    <a:lnTo>
                      <a:pt x="523" y="558"/>
                    </a:lnTo>
                    <a:lnTo>
                      <a:pt x="518" y="558"/>
                    </a:lnTo>
                    <a:lnTo>
                      <a:pt x="506" y="558"/>
                    </a:lnTo>
                    <a:lnTo>
                      <a:pt x="497" y="558"/>
                    </a:lnTo>
                    <a:lnTo>
                      <a:pt x="491" y="558"/>
                    </a:lnTo>
                    <a:lnTo>
                      <a:pt x="488" y="558"/>
                    </a:lnTo>
                    <a:lnTo>
                      <a:pt x="487" y="558"/>
                    </a:lnTo>
                    <a:lnTo>
                      <a:pt x="485" y="558"/>
                    </a:lnTo>
                    <a:lnTo>
                      <a:pt x="466" y="558"/>
                    </a:lnTo>
                    <a:lnTo>
                      <a:pt x="460" y="558"/>
                    </a:lnTo>
                    <a:lnTo>
                      <a:pt x="459" y="558"/>
                    </a:lnTo>
                    <a:lnTo>
                      <a:pt x="458" y="558"/>
                    </a:lnTo>
                    <a:lnTo>
                      <a:pt x="455" y="558"/>
                    </a:lnTo>
                    <a:lnTo>
                      <a:pt x="454" y="558"/>
                    </a:lnTo>
                    <a:lnTo>
                      <a:pt x="452" y="558"/>
                    </a:lnTo>
                    <a:lnTo>
                      <a:pt x="446" y="558"/>
                    </a:lnTo>
                    <a:lnTo>
                      <a:pt x="440" y="558"/>
                    </a:lnTo>
                    <a:lnTo>
                      <a:pt x="429" y="558"/>
                    </a:lnTo>
                    <a:lnTo>
                      <a:pt x="427" y="558"/>
                    </a:lnTo>
                    <a:lnTo>
                      <a:pt x="416" y="558"/>
                    </a:lnTo>
                    <a:lnTo>
                      <a:pt x="414" y="558"/>
                    </a:lnTo>
                    <a:lnTo>
                      <a:pt x="414" y="557"/>
                    </a:lnTo>
                    <a:lnTo>
                      <a:pt x="414" y="556"/>
                    </a:lnTo>
                    <a:lnTo>
                      <a:pt x="414" y="551"/>
                    </a:lnTo>
                    <a:lnTo>
                      <a:pt x="414" y="549"/>
                    </a:lnTo>
                    <a:lnTo>
                      <a:pt x="414" y="548"/>
                    </a:lnTo>
                    <a:lnTo>
                      <a:pt x="414" y="547"/>
                    </a:lnTo>
                    <a:lnTo>
                      <a:pt x="414" y="546"/>
                    </a:lnTo>
                    <a:lnTo>
                      <a:pt x="414" y="543"/>
                    </a:lnTo>
                    <a:lnTo>
                      <a:pt x="414" y="542"/>
                    </a:lnTo>
                    <a:lnTo>
                      <a:pt x="414" y="541"/>
                    </a:lnTo>
                    <a:lnTo>
                      <a:pt x="414" y="540"/>
                    </a:lnTo>
                    <a:lnTo>
                      <a:pt x="414" y="539"/>
                    </a:lnTo>
                    <a:lnTo>
                      <a:pt x="414" y="538"/>
                    </a:lnTo>
                    <a:lnTo>
                      <a:pt x="414" y="537"/>
                    </a:lnTo>
                    <a:lnTo>
                      <a:pt x="414" y="535"/>
                    </a:lnTo>
                    <a:lnTo>
                      <a:pt x="415" y="535"/>
                    </a:lnTo>
                    <a:lnTo>
                      <a:pt x="415" y="534"/>
                    </a:lnTo>
                    <a:lnTo>
                      <a:pt x="415" y="533"/>
                    </a:lnTo>
                    <a:lnTo>
                      <a:pt x="415" y="532"/>
                    </a:lnTo>
                    <a:lnTo>
                      <a:pt x="414" y="532"/>
                    </a:lnTo>
                    <a:lnTo>
                      <a:pt x="414" y="531"/>
                    </a:lnTo>
                    <a:lnTo>
                      <a:pt x="414" y="530"/>
                    </a:lnTo>
                    <a:lnTo>
                      <a:pt x="414" y="529"/>
                    </a:lnTo>
                    <a:lnTo>
                      <a:pt x="414" y="527"/>
                    </a:lnTo>
                    <a:lnTo>
                      <a:pt x="414" y="526"/>
                    </a:lnTo>
                    <a:lnTo>
                      <a:pt x="414" y="525"/>
                    </a:lnTo>
                    <a:lnTo>
                      <a:pt x="414" y="524"/>
                    </a:lnTo>
                    <a:lnTo>
                      <a:pt x="414" y="523"/>
                    </a:lnTo>
                    <a:lnTo>
                      <a:pt x="414" y="522"/>
                    </a:lnTo>
                    <a:lnTo>
                      <a:pt x="414" y="521"/>
                    </a:lnTo>
                    <a:lnTo>
                      <a:pt x="414" y="520"/>
                    </a:lnTo>
                    <a:lnTo>
                      <a:pt x="414" y="518"/>
                    </a:lnTo>
                    <a:lnTo>
                      <a:pt x="414" y="517"/>
                    </a:lnTo>
                    <a:lnTo>
                      <a:pt x="414" y="516"/>
                    </a:lnTo>
                    <a:lnTo>
                      <a:pt x="414" y="515"/>
                    </a:lnTo>
                    <a:lnTo>
                      <a:pt x="414" y="514"/>
                    </a:lnTo>
                    <a:lnTo>
                      <a:pt x="414" y="512"/>
                    </a:lnTo>
                    <a:lnTo>
                      <a:pt x="414" y="510"/>
                    </a:lnTo>
                    <a:lnTo>
                      <a:pt x="414" y="509"/>
                    </a:lnTo>
                    <a:lnTo>
                      <a:pt x="414" y="508"/>
                    </a:lnTo>
                    <a:lnTo>
                      <a:pt x="414" y="507"/>
                    </a:lnTo>
                    <a:lnTo>
                      <a:pt x="414" y="506"/>
                    </a:lnTo>
                    <a:lnTo>
                      <a:pt x="414" y="505"/>
                    </a:lnTo>
                    <a:lnTo>
                      <a:pt x="414" y="504"/>
                    </a:lnTo>
                    <a:lnTo>
                      <a:pt x="414" y="502"/>
                    </a:lnTo>
                    <a:lnTo>
                      <a:pt x="414" y="501"/>
                    </a:lnTo>
                    <a:lnTo>
                      <a:pt x="414" y="500"/>
                    </a:lnTo>
                    <a:lnTo>
                      <a:pt x="414" y="499"/>
                    </a:lnTo>
                    <a:lnTo>
                      <a:pt x="414" y="498"/>
                    </a:lnTo>
                    <a:lnTo>
                      <a:pt x="414" y="497"/>
                    </a:lnTo>
                    <a:lnTo>
                      <a:pt x="414" y="496"/>
                    </a:lnTo>
                    <a:lnTo>
                      <a:pt x="414" y="495"/>
                    </a:lnTo>
                    <a:lnTo>
                      <a:pt x="414" y="493"/>
                    </a:lnTo>
                    <a:lnTo>
                      <a:pt x="414" y="492"/>
                    </a:lnTo>
                    <a:lnTo>
                      <a:pt x="414" y="491"/>
                    </a:lnTo>
                    <a:lnTo>
                      <a:pt x="414" y="490"/>
                    </a:lnTo>
                    <a:lnTo>
                      <a:pt x="414" y="489"/>
                    </a:lnTo>
                    <a:lnTo>
                      <a:pt x="414" y="488"/>
                    </a:lnTo>
                    <a:lnTo>
                      <a:pt x="414" y="487"/>
                    </a:lnTo>
                    <a:lnTo>
                      <a:pt x="414" y="485"/>
                    </a:lnTo>
                    <a:lnTo>
                      <a:pt x="414" y="484"/>
                    </a:lnTo>
                    <a:lnTo>
                      <a:pt x="414" y="483"/>
                    </a:lnTo>
                    <a:lnTo>
                      <a:pt x="414" y="482"/>
                    </a:lnTo>
                    <a:lnTo>
                      <a:pt x="414" y="481"/>
                    </a:lnTo>
                    <a:lnTo>
                      <a:pt x="414" y="480"/>
                    </a:lnTo>
                    <a:lnTo>
                      <a:pt x="414" y="479"/>
                    </a:lnTo>
                    <a:lnTo>
                      <a:pt x="414" y="478"/>
                    </a:lnTo>
                    <a:lnTo>
                      <a:pt x="414" y="476"/>
                    </a:lnTo>
                    <a:lnTo>
                      <a:pt x="414" y="475"/>
                    </a:lnTo>
                    <a:lnTo>
                      <a:pt x="414" y="474"/>
                    </a:lnTo>
                    <a:lnTo>
                      <a:pt x="414" y="473"/>
                    </a:lnTo>
                    <a:lnTo>
                      <a:pt x="414" y="472"/>
                    </a:lnTo>
                    <a:lnTo>
                      <a:pt x="414" y="471"/>
                    </a:lnTo>
                    <a:lnTo>
                      <a:pt x="414" y="470"/>
                    </a:lnTo>
                    <a:lnTo>
                      <a:pt x="414" y="468"/>
                    </a:lnTo>
                    <a:lnTo>
                      <a:pt x="414" y="467"/>
                    </a:lnTo>
                    <a:lnTo>
                      <a:pt x="414" y="466"/>
                    </a:lnTo>
                    <a:lnTo>
                      <a:pt x="414" y="465"/>
                    </a:lnTo>
                    <a:lnTo>
                      <a:pt x="414" y="464"/>
                    </a:lnTo>
                    <a:lnTo>
                      <a:pt x="414" y="463"/>
                    </a:lnTo>
                    <a:lnTo>
                      <a:pt x="414" y="462"/>
                    </a:lnTo>
                    <a:lnTo>
                      <a:pt x="414" y="460"/>
                    </a:lnTo>
                    <a:lnTo>
                      <a:pt x="414" y="459"/>
                    </a:lnTo>
                    <a:lnTo>
                      <a:pt x="414" y="458"/>
                    </a:lnTo>
                    <a:lnTo>
                      <a:pt x="414" y="457"/>
                    </a:lnTo>
                    <a:lnTo>
                      <a:pt x="414" y="456"/>
                    </a:lnTo>
                    <a:lnTo>
                      <a:pt x="414" y="455"/>
                    </a:lnTo>
                    <a:lnTo>
                      <a:pt x="414" y="454"/>
                    </a:lnTo>
                    <a:lnTo>
                      <a:pt x="414" y="453"/>
                    </a:lnTo>
                    <a:lnTo>
                      <a:pt x="414" y="451"/>
                    </a:lnTo>
                    <a:lnTo>
                      <a:pt x="414" y="450"/>
                    </a:lnTo>
                    <a:lnTo>
                      <a:pt x="414" y="449"/>
                    </a:lnTo>
                    <a:lnTo>
                      <a:pt x="415" y="449"/>
                    </a:lnTo>
                    <a:lnTo>
                      <a:pt x="415" y="448"/>
                    </a:lnTo>
                    <a:lnTo>
                      <a:pt x="414" y="448"/>
                    </a:lnTo>
                    <a:lnTo>
                      <a:pt x="414" y="447"/>
                    </a:lnTo>
                    <a:lnTo>
                      <a:pt x="414" y="446"/>
                    </a:lnTo>
                    <a:lnTo>
                      <a:pt x="414" y="445"/>
                    </a:lnTo>
                    <a:lnTo>
                      <a:pt x="414" y="443"/>
                    </a:lnTo>
                    <a:lnTo>
                      <a:pt x="414" y="442"/>
                    </a:lnTo>
                    <a:lnTo>
                      <a:pt x="414" y="441"/>
                    </a:lnTo>
                    <a:lnTo>
                      <a:pt x="414" y="440"/>
                    </a:lnTo>
                    <a:lnTo>
                      <a:pt x="414" y="439"/>
                    </a:lnTo>
                    <a:lnTo>
                      <a:pt x="414" y="438"/>
                    </a:lnTo>
                    <a:lnTo>
                      <a:pt x="414" y="437"/>
                    </a:lnTo>
                    <a:lnTo>
                      <a:pt x="414" y="435"/>
                    </a:lnTo>
                    <a:lnTo>
                      <a:pt x="414" y="434"/>
                    </a:lnTo>
                    <a:lnTo>
                      <a:pt x="414" y="433"/>
                    </a:lnTo>
                    <a:lnTo>
                      <a:pt x="414" y="432"/>
                    </a:lnTo>
                    <a:lnTo>
                      <a:pt x="414" y="431"/>
                    </a:lnTo>
                    <a:lnTo>
                      <a:pt x="414" y="430"/>
                    </a:lnTo>
                    <a:lnTo>
                      <a:pt x="414" y="429"/>
                    </a:lnTo>
                    <a:lnTo>
                      <a:pt x="414" y="428"/>
                    </a:lnTo>
                    <a:lnTo>
                      <a:pt x="414" y="426"/>
                    </a:lnTo>
                    <a:lnTo>
                      <a:pt x="414" y="425"/>
                    </a:lnTo>
                    <a:lnTo>
                      <a:pt x="414" y="424"/>
                    </a:lnTo>
                    <a:lnTo>
                      <a:pt x="414" y="423"/>
                    </a:lnTo>
                    <a:lnTo>
                      <a:pt x="414" y="422"/>
                    </a:lnTo>
                    <a:lnTo>
                      <a:pt x="414" y="421"/>
                    </a:lnTo>
                    <a:lnTo>
                      <a:pt x="414" y="420"/>
                    </a:lnTo>
                    <a:lnTo>
                      <a:pt x="414" y="418"/>
                    </a:lnTo>
                    <a:lnTo>
                      <a:pt x="414" y="417"/>
                    </a:lnTo>
                    <a:lnTo>
                      <a:pt x="414" y="416"/>
                    </a:lnTo>
                    <a:lnTo>
                      <a:pt x="414" y="415"/>
                    </a:lnTo>
                    <a:lnTo>
                      <a:pt x="414" y="414"/>
                    </a:lnTo>
                    <a:lnTo>
                      <a:pt x="414" y="413"/>
                    </a:lnTo>
                    <a:lnTo>
                      <a:pt x="414" y="412"/>
                    </a:lnTo>
                    <a:lnTo>
                      <a:pt x="414" y="405"/>
                    </a:lnTo>
                    <a:lnTo>
                      <a:pt x="414" y="404"/>
                    </a:lnTo>
                    <a:lnTo>
                      <a:pt x="414" y="403"/>
                    </a:lnTo>
                    <a:lnTo>
                      <a:pt x="411" y="403"/>
                    </a:lnTo>
                    <a:lnTo>
                      <a:pt x="394" y="403"/>
                    </a:lnTo>
                    <a:lnTo>
                      <a:pt x="380" y="403"/>
                    </a:lnTo>
                    <a:lnTo>
                      <a:pt x="374" y="403"/>
                    </a:lnTo>
                    <a:lnTo>
                      <a:pt x="359" y="403"/>
                    </a:lnTo>
                    <a:lnTo>
                      <a:pt x="355" y="403"/>
                    </a:lnTo>
                    <a:lnTo>
                      <a:pt x="348" y="403"/>
                    </a:lnTo>
                    <a:lnTo>
                      <a:pt x="346" y="403"/>
                    </a:lnTo>
                    <a:lnTo>
                      <a:pt x="337" y="403"/>
                    </a:lnTo>
                    <a:lnTo>
                      <a:pt x="336" y="403"/>
                    </a:lnTo>
                    <a:lnTo>
                      <a:pt x="334" y="403"/>
                    </a:lnTo>
                    <a:lnTo>
                      <a:pt x="333" y="403"/>
                    </a:lnTo>
                    <a:lnTo>
                      <a:pt x="332" y="403"/>
                    </a:lnTo>
                    <a:lnTo>
                      <a:pt x="331" y="403"/>
                    </a:lnTo>
                    <a:lnTo>
                      <a:pt x="328" y="403"/>
                    </a:lnTo>
                    <a:lnTo>
                      <a:pt x="323" y="403"/>
                    </a:lnTo>
                    <a:lnTo>
                      <a:pt x="317" y="403"/>
                    </a:lnTo>
                    <a:lnTo>
                      <a:pt x="314" y="403"/>
                    </a:lnTo>
                    <a:lnTo>
                      <a:pt x="310" y="403"/>
                    </a:lnTo>
                    <a:lnTo>
                      <a:pt x="308" y="403"/>
                    </a:lnTo>
                    <a:lnTo>
                      <a:pt x="307" y="403"/>
                    </a:lnTo>
                    <a:lnTo>
                      <a:pt x="306" y="403"/>
                    </a:lnTo>
                    <a:lnTo>
                      <a:pt x="305" y="403"/>
                    </a:lnTo>
                    <a:lnTo>
                      <a:pt x="303" y="403"/>
                    </a:lnTo>
                    <a:lnTo>
                      <a:pt x="301" y="403"/>
                    </a:lnTo>
                    <a:lnTo>
                      <a:pt x="298" y="403"/>
                    </a:lnTo>
                    <a:lnTo>
                      <a:pt x="296" y="403"/>
                    </a:lnTo>
                    <a:lnTo>
                      <a:pt x="295" y="403"/>
                    </a:lnTo>
                    <a:lnTo>
                      <a:pt x="294" y="403"/>
                    </a:lnTo>
                    <a:lnTo>
                      <a:pt x="289" y="403"/>
                    </a:lnTo>
                    <a:lnTo>
                      <a:pt x="288" y="403"/>
                    </a:lnTo>
                    <a:lnTo>
                      <a:pt x="287" y="403"/>
                    </a:lnTo>
                    <a:lnTo>
                      <a:pt x="286" y="403"/>
                    </a:lnTo>
                    <a:lnTo>
                      <a:pt x="285" y="403"/>
                    </a:lnTo>
                    <a:lnTo>
                      <a:pt x="284" y="403"/>
                    </a:lnTo>
                    <a:lnTo>
                      <a:pt x="282" y="403"/>
                    </a:lnTo>
                    <a:lnTo>
                      <a:pt x="280" y="403"/>
                    </a:lnTo>
                    <a:lnTo>
                      <a:pt x="279" y="403"/>
                    </a:lnTo>
                    <a:lnTo>
                      <a:pt x="278" y="403"/>
                    </a:lnTo>
                    <a:lnTo>
                      <a:pt x="277" y="403"/>
                    </a:lnTo>
                    <a:lnTo>
                      <a:pt x="274" y="403"/>
                    </a:lnTo>
                    <a:lnTo>
                      <a:pt x="272" y="403"/>
                    </a:lnTo>
                    <a:lnTo>
                      <a:pt x="271" y="403"/>
                    </a:lnTo>
                    <a:lnTo>
                      <a:pt x="270" y="403"/>
                    </a:lnTo>
                    <a:lnTo>
                      <a:pt x="269" y="403"/>
                    </a:lnTo>
                    <a:lnTo>
                      <a:pt x="268" y="403"/>
                    </a:lnTo>
                    <a:lnTo>
                      <a:pt x="267" y="403"/>
                    </a:lnTo>
                    <a:lnTo>
                      <a:pt x="265" y="403"/>
                    </a:lnTo>
                    <a:lnTo>
                      <a:pt x="263" y="403"/>
                    </a:lnTo>
                    <a:lnTo>
                      <a:pt x="260" y="403"/>
                    </a:lnTo>
                    <a:lnTo>
                      <a:pt x="259" y="403"/>
                    </a:lnTo>
                    <a:lnTo>
                      <a:pt x="259" y="401"/>
                    </a:lnTo>
                    <a:lnTo>
                      <a:pt x="259" y="400"/>
                    </a:lnTo>
                    <a:lnTo>
                      <a:pt x="259" y="399"/>
                    </a:lnTo>
                    <a:lnTo>
                      <a:pt x="259" y="398"/>
                    </a:lnTo>
                    <a:lnTo>
                      <a:pt x="259" y="397"/>
                    </a:lnTo>
                    <a:lnTo>
                      <a:pt x="259" y="396"/>
                    </a:lnTo>
                    <a:lnTo>
                      <a:pt x="259" y="395"/>
                    </a:lnTo>
                    <a:lnTo>
                      <a:pt x="259" y="390"/>
                    </a:lnTo>
                    <a:lnTo>
                      <a:pt x="259" y="389"/>
                    </a:lnTo>
                    <a:lnTo>
                      <a:pt x="259" y="388"/>
                    </a:lnTo>
                    <a:lnTo>
                      <a:pt x="259" y="387"/>
                    </a:lnTo>
                    <a:lnTo>
                      <a:pt x="259" y="386"/>
                    </a:lnTo>
                    <a:lnTo>
                      <a:pt x="259" y="384"/>
                    </a:lnTo>
                    <a:lnTo>
                      <a:pt x="259" y="383"/>
                    </a:lnTo>
                    <a:lnTo>
                      <a:pt x="259" y="382"/>
                    </a:lnTo>
                    <a:lnTo>
                      <a:pt x="259" y="380"/>
                    </a:lnTo>
                    <a:lnTo>
                      <a:pt x="259" y="379"/>
                    </a:lnTo>
                    <a:lnTo>
                      <a:pt x="259" y="378"/>
                    </a:lnTo>
                    <a:lnTo>
                      <a:pt x="259" y="376"/>
                    </a:lnTo>
                    <a:lnTo>
                      <a:pt x="259" y="371"/>
                    </a:lnTo>
                    <a:lnTo>
                      <a:pt x="259" y="368"/>
                    </a:lnTo>
                    <a:lnTo>
                      <a:pt x="259" y="367"/>
                    </a:lnTo>
                    <a:lnTo>
                      <a:pt x="259" y="362"/>
                    </a:lnTo>
                    <a:lnTo>
                      <a:pt x="259" y="361"/>
                    </a:lnTo>
                    <a:lnTo>
                      <a:pt x="259" y="358"/>
                    </a:lnTo>
                    <a:lnTo>
                      <a:pt x="259" y="357"/>
                    </a:lnTo>
                    <a:lnTo>
                      <a:pt x="259" y="354"/>
                    </a:lnTo>
                    <a:lnTo>
                      <a:pt x="259" y="351"/>
                    </a:lnTo>
                    <a:lnTo>
                      <a:pt x="259" y="348"/>
                    </a:lnTo>
                    <a:lnTo>
                      <a:pt x="259" y="342"/>
                    </a:lnTo>
                    <a:lnTo>
                      <a:pt x="259" y="339"/>
                    </a:lnTo>
                    <a:lnTo>
                      <a:pt x="259" y="333"/>
                    </a:lnTo>
                    <a:lnTo>
                      <a:pt x="259" y="332"/>
                    </a:lnTo>
                    <a:lnTo>
                      <a:pt x="259" y="328"/>
                    </a:lnTo>
                    <a:lnTo>
                      <a:pt x="259" y="324"/>
                    </a:lnTo>
                    <a:lnTo>
                      <a:pt x="259" y="322"/>
                    </a:lnTo>
                    <a:lnTo>
                      <a:pt x="259" y="320"/>
                    </a:lnTo>
                    <a:lnTo>
                      <a:pt x="259" y="308"/>
                    </a:lnTo>
                    <a:lnTo>
                      <a:pt x="259" y="292"/>
                    </a:lnTo>
                    <a:lnTo>
                      <a:pt x="259" y="264"/>
                    </a:lnTo>
                    <a:lnTo>
                      <a:pt x="259" y="247"/>
                    </a:lnTo>
                    <a:lnTo>
                      <a:pt x="246" y="247"/>
                    </a:lnTo>
                    <a:lnTo>
                      <a:pt x="218" y="247"/>
                    </a:lnTo>
                    <a:lnTo>
                      <a:pt x="216" y="247"/>
                    </a:lnTo>
                    <a:lnTo>
                      <a:pt x="213" y="247"/>
                    </a:lnTo>
                    <a:lnTo>
                      <a:pt x="199" y="247"/>
                    </a:lnTo>
                    <a:lnTo>
                      <a:pt x="182" y="247"/>
                    </a:lnTo>
                    <a:lnTo>
                      <a:pt x="179" y="247"/>
                    </a:lnTo>
                    <a:lnTo>
                      <a:pt x="152" y="246"/>
                    </a:lnTo>
                    <a:lnTo>
                      <a:pt x="140" y="246"/>
                    </a:lnTo>
                    <a:lnTo>
                      <a:pt x="140" y="247"/>
                    </a:lnTo>
                    <a:lnTo>
                      <a:pt x="139" y="247"/>
                    </a:lnTo>
                    <a:lnTo>
                      <a:pt x="139" y="246"/>
                    </a:lnTo>
                    <a:lnTo>
                      <a:pt x="122" y="246"/>
                    </a:lnTo>
                    <a:lnTo>
                      <a:pt x="116" y="246"/>
                    </a:lnTo>
                    <a:lnTo>
                      <a:pt x="106" y="246"/>
                    </a:lnTo>
                    <a:lnTo>
                      <a:pt x="104" y="246"/>
                    </a:lnTo>
                    <a:lnTo>
                      <a:pt x="100" y="246"/>
                    </a:lnTo>
                    <a:lnTo>
                      <a:pt x="97" y="246"/>
                    </a:lnTo>
                    <a:lnTo>
                      <a:pt x="96" y="246"/>
                    </a:lnTo>
                    <a:lnTo>
                      <a:pt x="83" y="246"/>
                    </a:lnTo>
                    <a:lnTo>
                      <a:pt x="52" y="246"/>
                    </a:lnTo>
                    <a:lnTo>
                      <a:pt x="47" y="246"/>
                    </a:lnTo>
                    <a:lnTo>
                      <a:pt x="39" y="246"/>
                    </a:lnTo>
                    <a:lnTo>
                      <a:pt x="32" y="246"/>
                    </a:lnTo>
                    <a:lnTo>
                      <a:pt x="29" y="246"/>
                    </a:lnTo>
                    <a:lnTo>
                      <a:pt x="25" y="246"/>
                    </a:lnTo>
                    <a:lnTo>
                      <a:pt x="23" y="246"/>
                    </a:lnTo>
                    <a:lnTo>
                      <a:pt x="21" y="245"/>
                    </a:lnTo>
                    <a:lnTo>
                      <a:pt x="17" y="245"/>
                    </a:lnTo>
                    <a:lnTo>
                      <a:pt x="15" y="245"/>
                    </a:lnTo>
                    <a:lnTo>
                      <a:pt x="6" y="245"/>
                    </a:lnTo>
                    <a:lnTo>
                      <a:pt x="0" y="245"/>
                    </a:lnTo>
                    <a:lnTo>
                      <a:pt x="0" y="234"/>
                    </a:lnTo>
                    <a:lnTo>
                      <a:pt x="0" y="191"/>
                    </a:lnTo>
                    <a:lnTo>
                      <a:pt x="0" y="190"/>
                    </a:lnTo>
                    <a:lnTo>
                      <a:pt x="0" y="167"/>
                    </a:lnTo>
                    <a:lnTo>
                      <a:pt x="0" y="156"/>
                    </a:lnTo>
                    <a:lnTo>
                      <a:pt x="0" y="155"/>
                    </a:lnTo>
                    <a:lnTo>
                      <a:pt x="0" y="150"/>
                    </a:lnTo>
                    <a:lnTo>
                      <a:pt x="1" y="145"/>
                    </a:lnTo>
                    <a:lnTo>
                      <a:pt x="1" y="142"/>
                    </a:lnTo>
                    <a:lnTo>
                      <a:pt x="1" y="119"/>
                    </a:lnTo>
                    <a:lnTo>
                      <a:pt x="1" y="115"/>
                    </a:lnTo>
                    <a:lnTo>
                      <a:pt x="1" y="113"/>
                    </a:lnTo>
                    <a:lnTo>
                      <a:pt x="1" y="112"/>
                    </a:lnTo>
                    <a:lnTo>
                      <a:pt x="1" y="111"/>
                    </a:lnTo>
                    <a:lnTo>
                      <a:pt x="1" y="96"/>
                    </a:lnTo>
                    <a:lnTo>
                      <a:pt x="1" y="88"/>
                    </a:lnTo>
                    <a:lnTo>
                      <a:pt x="1" y="86"/>
                    </a:lnTo>
                    <a:lnTo>
                      <a:pt x="1" y="68"/>
                    </a:lnTo>
                    <a:lnTo>
                      <a:pt x="1" y="46"/>
                    </a:lnTo>
                    <a:lnTo>
                      <a:pt x="1" y="27"/>
                    </a:lnTo>
                    <a:lnTo>
                      <a:pt x="1" y="21"/>
                    </a:lnTo>
                    <a:lnTo>
                      <a:pt x="1" y="18"/>
                    </a:lnTo>
                    <a:lnTo>
                      <a:pt x="1" y="14"/>
                    </a:lnTo>
                    <a:lnTo>
                      <a:pt x="1" y="11"/>
                    </a:lnTo>
                    <a:lnTo>
                      <a:pt x="1" y="5"/>
                    </a:lnTo>
                    <a:lnTo>
                      <a:pt x="1" y="0"/>
                    </a:lnTo>
                    <a:lnTo>
                      <a:pt x="10" y="2"/>
                    </a:lnTo>
                    <a:lnTo>
                      <a:pt x="12" y="2"/>
                    </a:lnTo>
                    <a:lnTo>
                      <a:pt x="15" y="2"/>
                    </a:lnTo>
                    <a:lnTo>
                      <a:pt x="26" y="4"/>
                    </a:lnTo>
                    <a:lnTo>
                      <a:pt x="27" y="4"/>
                    </a:lnTo>
                    <a:lnTo>
                      <a:pt x="43" y="5"/>
                    </a:lnTo>
                    <a:lnTo>
                      <a:pt x="44" y="6"/>
                    </a:lnTo>
                    <a:lnTo>
                      <a:pt x="52" y="6"/>
                    </a:lnTo>
                    <a:lnTo>
                      <a:pt x="57" y="7"/>
                    </a:lnTo>
                    <a:lnTo>
                      <a:pt x="74" y="10"/>
                    </a:lnTo>
                    <a:lnTo>
                      <a:pt x="78" y="11"/>
                    </a:lnTo>
                    <a:lnTo>
                      <a:pt x="82" y="11"/>
                    </a:lnTo>
                    <a:lnTo>
                      <a:pt x="89" y="12"/>
                    </a:lnTo>
                    <a:lnTo>
                      <a:pt x="92" y="12"/>
                    </a:lnTo>
                    <a:lnTo>
                      <a:pt x="96" y="13"/>
                    </a:lnTo>
                    <a:lnTo>
                      <a:pt x="99" y="13"/>
                    </a:lnTo>
                    <a:lnTo>
                      <a:pt x="103" y="13"/>
                    </a:lnTo>
                    <a:lnTo>
                      <a:pt x="106" y="14"/>
                    </a:lnTo>
                    <a:lnTo>
                      <a:pt x="108" y="14"/>
                    </a:lnTo>
                    <a:lnTo>
                      <a:pt x="157" y="21"/>
                    </a:lnTo>
                    <a:lnTo>
                      <a:pt x="166" y="22"/>
                    </a:lnTo>
                    <a:lnTo>
                      <a:pt x="172" y="23"/>
                    </a:lnTo>
                    <a:lnTo>
                      <a:pt x="189" y="25"/>
                    </a:lnTo>
                    <a:lnTo>
                      <a:pt x="194" y="25"/>
                    </a:lnTo>
                    <a:lnTo>
                      <a:pt x="195" y="25"/>
                    </a:lnTo>
                    <a:lnTo>
                      <a:pt x="207" y="28"/>
                    </a:lnTo>
                    <a:lnTo>
                      <a:pt x="208" y="28"/>
                    </a:lnTo>
                    <a:lnTo>
                      <a:pt x="209" y="28"/>
                    </a:lnTo>
                    <a:lnTo>
                      <a:pt x="224" y="30"/>
                    </a:lnTo>
                    <a:lnTo>
                      <a:pt x="234" y="31"/>
                    </a:lnTo>
                    <a:lnTo>
                      <a:pt x="241" y="32"/>
                    </a:lnTo>
                    <a:lnTo>
                      <a:pt x="253" y="33"/>
                    </a:lnTo>
                    <a:lnTo>
                      <a:pt x="260" y="35"/>
                    </a:lnTo>
                    <a:lnTo>
                      <a:pt x="282" y="37"/>
                    </a:lnTo>
                    <a:lnTo>
                      <a:pt x="284" y="38"/>
                    </a:lnTo>
                    <a:lnTo>
                      <a:pt x="289" y="38"/>
                    </a:lnTo>
                    <a:lnTo>
                      <a:pt x="297" y="39"/>
                    </a:lnTo>
                    <a:lnTo>
                      <a:pt x="299" y="39"/>
                    </a:lnTo>
                    <a:lnTo>
                      <a:pt x="302" y="40"/>
                    </a:lnTo>
                    <a:lnTo>
                      <a:pt x="303" y="40"/>
                    </a:lnTo>
                    <a:lnTo>
                      <a:pt x="320" y="43"/>
                    </a:lnTo>
                    <a:lnTo>
                      <a:pt x="339" y="45"/>
                    </a:lnTo>
                    <a:lnTo>
                      <a:pt x="377" y="50"/>
                    </a:lnTo>
                    <a:lnTo>
                      <a:pt x="386" y="52"/>
                    </a:lnTo>
                    <a:lnTo>
                      <a:pt x="394" y="53"/>
                    </a:lnTo>
                    <a:lnTo>
                      <a:pt x="412" y="55"/>
                    </a:lnTo>
                    <a:lnTo>
                      <a:pt x="414" y="55"/>
                    </a:lnTo>
                    <a:lnTo>
                      <a:pt x="416" y="55"/>
                    </a:lnTo>
                    <a:lnTo>
                      <a:pt x="417" y="55"/>
                    </a:lnTo>
                    <a:lnTo>
                      <a:pt x="448" y="60"/>
                    </a:lnTo>
                    <a:lnTo>
                      <a:pt x="468" y="62"/>
                    </a:lnTo>
                    <a:lnTo>
                      <a:pt x="485" y="64"/>
                    </a:lnTo>
                    <a:lnTo>
                      <a:pt x="488" y="65"/>
                    </a:lnTo>
                    <a:lnTo>
                      <a:pt x="489" y="65"/>
                    </a:lnTo>
                    <a:lnTo>
                      <a:pt x="491" y="65"/>
                    </a:lnTo>
                    <a:lnTo>
                      <a:pt x="494" y="65"/>
                    </a:lnTo>
                    <a:lnTo>
                      <a:pt x="494" y="66"/>
                    </a:lnTo>
                    <a:lnTo>
                      <a:pt x="498" y="66"/>
                    </a:lnTo>
                    <a:lnTo>
                      <a:pt x="502" y="68"/>
                    </a:lnTo>
                    <a:lnTo>
                      <a:pt x="503" y="68"/>
                    </a:lnTo>
                    <a:lnTo>
                      <a:pt x="504" y="68"/>
                    </a:lnTo>
                    <a:lnTo>
                      <a:pt x="505" y="68"/>
                    </a:lnTo>
                    <a:lnTo>
                      <a:pt x="517" y="68"/>
                    </a:lnTo>
                    <a:lnTo>
                      <a:pt x="520" y="68"/>
                    </a:lnTo>
                    <a:lnTo>
                      <a:pt x="527" y="68"/>
                    </a:lnTo>
                    <a:lnTo>
                      <a:pt x="534" y="68"/>
                    </a:lnTo>
                    <a:lnTo>
                      <a:pt x="536" y="68"/>
                    </a:lnTo>
                    <a:lnTo>
                      <a:pt x="543" y="68"/>
                    </a:lnTo>
                    <a:lnTo>
                      <a:pt x="544" y="68"/>
                    </a:lnTo>
                    <a:lnTo>
                      <a:pt x="546" y="68"/>
                    </a:lnTo>
                    <a:lnTo>
                      <a:pt x="549" y="68"/>
                    </a:lnTo>
                    <a:lnTo>
                      <a:pt x="569" y="68"/>
                    </a:lnTo>
                    <a:lnTo>
                      <a:pt x="578" y="68"/>
                    </a:lnTo>
                    <a:lnTo>
                      <a:pt x="579" y="68"/>
                    </a:lnTo>
                    <a:lnTo>
                      <a:pt x="593" y="68"/>
                    </a:lnTo>
                    <a:lnTo>
                      <a:pt x="608" y="68"/>
                    </a:lnTo>
                    <a:lnTo>
                      <a:pt x="612" y="68"/>
                    </a:lnTo>
                    <a:lnTo>
                      <a:pt x="618" y="68"/>
                    </a:lnTo>
                    <a:lnTo>
                      <a:pt x="619" y="68"/>
                    </a:lnTo>
                    <a:lnTo>
                      <a:pt x="632" y="68"/>
                    </a:lnTo>
                    <a:lnTo>
                      <a:pt x="642" y="68"/>
                    </a:lnTo>
                    <a:lnTo>
                      <a:pt x="645" y="68"/>
                    </a:lnTo>
                    <a:lnTo>
                      <a:pt x="651" y="68"/>
                    </a:lnTo>
                    <a:lnTo>
                      <a:pt x="653" y="68"/>
                    </a:lnTo>
                    <a:lnTo>
                      <a:pt x="662" y="68"/>
                    </a:lnTo>
                    <a:lnTo>
                      <a:pt x="672" y="68"/>
                    </a:lnTo>
                    <a:lnTo>
                      <a:pt x="673" y="68"/>
                    </a:lnTo>
                    <a:lnTo>
                      <a:pt x="678" y="68"/>
                    </a:lnTo>
                    <a:lnTo>
                      <a:pt x="684" y="68"/>
                    </a:lnTo>
                    <a:lnTo>
                      <a:pt x="698" y="68"/>
                    </a:lnTo>
                    <a:lnTo>
                      <a:pt x="724" y="68"/>
                    </a:lnTo>
                    <a:lnTo>
                      <a:pt x="738" y="68"/>
                    </a:lnTo>
                    <a:lnTo>
                      <a:pt x="743" y="68"/>
                    </a:lnTo>
                    <a:lnTo>
                      <a:pt x="747" y="68"/>
                    </a:lnTo>
                    <a:lnTo>
                      <a:pt x="755" y="68"/>
                    </a:lnTo>
                    <a:lnTo>
                      <a:pt x="769" y="68"/>
                    </a:lnTo>
                    <a:lnTo>
                      <a:pt x="779" y="68"/>
                    </a:lnTo>
                    <a:lnTo>
                      <a:pt x="795" y="68"/>
                    </a:lnTo>
                    <a:lnTo>
                      <a:pt x="814" y="68"/>
                    </a:lnTo>
                    <a:lnTo>
                      <a:pt x="817" y="68"/>
                    </a:lnTo>
                    <a:lnTo>
                      <a:pt x="821" y="68"/>
                    </a:lnTo>
                    <a:lnTo>
                      <a:pt x="832" y="68"/>
                    </a:lnTo>
                    <a:lnTo>
                      <a:pt x="837" y="68"/>
                    </a:lnTo>
                    <a:lnTo>
                      <a:pt x="840" y="68"/>
                    </a:lnTo>
                    <a:lnTo>
                      <a:pt x="846" y="68"/>
                    </a:lnTo>
                    <a:lnTo>
                      <a:pt x="848" y="68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2" name="Freeform 50">
                <a:extLst>
                  <a:ext uri="{FF2B5EF4-FFF2-40B4-BE49-F238E27FC236}">
                    <a16:creationId xmlns:a16="http://schemas.microsoft.com/office/drawing/2014/main" id="{92579407-942E-8A5E-5C2F-CF21D92A11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9250" y="604838"/>
                <a:ext cx="2525713" cy="1031875"/>
              </a:xfrm>
              <a:custGeom>
                <a:avLst/>
                <a:gdLst>
                  <a:gd name="T0" fmla="*/ 235 w 1591"/>
                  <a:gd name="T1" fmla="*/ 0 h 650"/>
                  <a:gd name="T2" fmla="*/ 471 w 1591"/>
                  <a:gd name="T3" fmla="*/ 0 h 650"/>
                  <a:gd name="T4" fmla="*/ 665 w 1591"/>
                  <a:gd name="T5" fmla="*/ 0 h 650"/>
                  <a:gd name="T6" fmla="*/ 729 w 1591"/>
                  <a:gd name="T7" fmla="*/ 0 h 650"/>
                  <a:gd name="T8" fmla="*/ 767 w 1591"/>
                  <a:gd name="T9" fmla="*/ 0 h 650"/>
                  <a:gd name="T10" fmla="*/ 797 w 1591"/>
                  <a:gd name="T11" fmla="*/ 0 h 650"/>
                  <a:gd name="T12" fmla="*/ 828 w 1591"/>
                  <a:gd name="T13" fmla="*/ 0 h 650"/>
                  <a:gd name="T14" fmla="*/ 862 w 1591"/>
                  <a:gd name="T15" fmla="*/ 0 h 650"/>
                  <a:gd name="T16" fmla="*/ 900 w 1591"/>
                  <a:gd name="T17" fmla="*/ 6 h 650"/>
                  <a:gd name="T18" fmla="*/ 924 w 1591"/>
                  <a:gd name="T19" fmla="*/ 13 h 650"/>
                  <a:gd name="T20" fmla="*/ 1002 w 1591"/>
                  <a:gd name="T21" fmla="*/ 37 h 650"/>
                  <a:gd name="T22" fmla="*/ 1062 w 1591"/>
                  <a:gd name="T23" fmla="*/ 55 h 650"/>
                  <a:gd name="T24" fmla="*/ 1146 w 1591"/>
                  <a:gd name="T25" fmla="*/ 80 h 650"/>
                  <a:gd name="T26" fmla="*/ 1241 w 1591"/>
                  <a:gd name="T27" fmla="*/ 109 h 650"/>
                  <a:gd name="T28" fmla="*/ 1325 w 1591"/>
                  <a:gd name="T29" fmla="*/ 135 h 650"/>
                  <a:gd name="T30" fmla="*/ 1394 w 1591"/>
                  <a:gd name="T31" fmla="*/ 156 h 650"/>
                  <a:gd name="T32" fmla="*/ 1471 w 1591"/>
                  <a:gd name="T33" fmla="*/ 180 h 650"/>
                  <a:gd name="T34" fmla="*/ 1528 w 1591"/>
                  <a:gd name="T35" fmla="*/ 197 h 650"/>
                  <a:gd name="T36" fmla="*/ 1579 w 1591"/>
                  <a:gd name="T37" fmla="*/ 218 h 650"/>
                  <a:gd name="T38" fmla="*/ 1584 w 1591"/>
                  <a:gd name="T39" fmla="*/ 239 h 650"/>
                  <a:gd name="T40" fmla="*/ 1584 w 1591"/>
                  <a:gd name="T41" fmla="*/ 257 h 650"/>
                  <a:gd name="T42" fmla="*/ 1591 w 1591"/>
                  <a:gd name="T43" fmla="*/ 274 h 650"/>
                  <a:gd name="T44" fmla="*/ 1581 w 1591"/>
                  <a:gd name="T45" fmla="*/ 293 h 650"/>
                  <a:gd name="T46" fmla="*/ 1571 w 1591"/>
                  <a:gd name="T47" fmla="*/ 311 h 650"/>
                  <a:gd name="T48" fmla="*/ 1570 w 1591"/>
                  <a:gd name="T49" fmla="*/ 328 h 650"/>
                  <a:gd name="T50" fmla="*/ 1568 w 1591"/>
                  <a:gd name="T51" fmla="*/ 350 h 650"/>
                  <a:gd name="T52" fmla="*/ 1568 w 1591"/>
                  <a:gd name="T53" fmla="*/ 374 h 650"/>
                  <a:gd name="T54" fmla="*/ 1571 w 1591"/>
                  <a:gd name="T55" fmla="*/ 392 h 650"/>
                  <a:gd name="T56" fmla="*/ 1574 w 1591"/>
                  <a:gd name="T57" fmla="*/ 414 h 650"/>
                  <a:gd name="T58" fmla="*/ 1571 w 1591"/>
                  <a:gd name="T59" fmla="*/ 432 h 650"/>
                  <a:gd name="T60" fmla="*/ 1570 w 1591"/>
                  <a:gd name="T61" fmla="*/ 453 h 650"/>
                  <a:gd name="T62" fmla="*/ 1558 w 1591"/>
                  <a:gd name="T63" fmla="*/ 487 h 650"/>
                  <a:gd name="T64" fmla="*/ 1539 w 1591"/>
                  <a:gd name="T65" fmla="*/ 513 h 650"/>
                  <a:gd name="T66" fmla="*/ 1538 w 1591"/>
                  <a:gd name="T67" fmla="*/ 530 h 650"/>
                  <a:gd name="T68" fmla="*/ 1545 w 1591"/>
                  <a:gd name="T69" fmla="*/ 555 h 650"/>
                  <a:gd name="T70" fmla="*/ 1539 w 1591"/>
                  <a:gd name="T71" fmla="*/ 572 h 650"/>
                  <a:gd name="T72" fmla="*/ 1528 w 1591"/>
                  <a:gd name="T73" fmla="*/ 589 h 650"/>
                  <a:gd name="T74" fmla="*/ 1517 w 1591"/>
                  <a:gd name="T75" fmla="*/ 606 h 650"/>
                  <a:gd name="T76" fmla="*/ 1515 w 1591"/>
                  <a:gd name="T77" fmla="*/ 630 h 650"/>
                  <a:gd name="T78" fmla="*/ 1511 w 1591"/>
                  <a:gd name="T79" fmla="*/ 649 h 650"/>
                  <a:gd name="T80" fmla="*/ 1484 w 1591"/>
                  <a:gd name="T81" fmla="*/ 649 h 650"/>
                  <a:gd name="T82" fmla="*/ 1451 w 1591"/>
                  <a:gd name="T83" fmla="*/ 649 h 650"/>
                  <a:gd name="T84" fmla="*/ 1399 w 1591"/>
                  <a:gd name="T85" fmla="*/ 649 h 650"/>
                  <a:gd name="T86" fmla="*/ 1372 w 1591"/>
                  <a:gd name="T87" fmla="*/ 648 h 650"/>
                  <a:gd name="T88" fmla="*/ 1333 w 1591"/>
                  <a:gd name="T89" fmla="*/ 648 h 650"/>
                  <a:gd name="T90" fmla="*/ 1305 w 1591"/>
                  <a:gd name="T91" fmla="*/ 649 h 650"/>
                  <a:gd name="T92" fmla="*/ 1266 w 1591"/>
                  <a:gd name="T93" fmla="*/ 648 h 650"/>
                  <a:gd name="T94" fmla="*/ 1242 w 1591"/>
                  <a:gd name="T95" fmla="*/ 632 h 650"/>
                  <a:gd name="T96" fmla="*/ 1226 w 1591"/>
                  <a:gd name="T97" fmla="*/ 645 h 650"/>
                  <a:gd name="T98" fmla="*/ 1212 w 1591"/>
                  <a:gd name="T99" fmla="*/ 649 h 650"/>
                  <a:gd name="T100" fmla="*/ 1111 w 1591"/>
                  <a:gd name="T101" fmla="*/ 648 h 650"/>
                  <a:gd name="T102" fmla="*/ 1039 w 1591"/>
                  <a:gd name="T103" fmla="*/ 648 h 650"/>
                  <a:gd name="T104" fmla="*/ 1013 w 1591"/>
                  <a:gd name="T105" fmla="*/ 649 h 650"/>
                  <a:gd name="T106" fmla="*/ 928 w 1591"/>
                  <a:gd name="T107" fmla="*/ 647 h 650"/>
                  <a:gd name="T108" fmla="*/ 831 w 1591"/>
                  <a:gd name="T109" fmla="*/ 648 h 650"/>
                  <a:gd name="T110" fmla="*/ 710 w 1591"/>
                  <a:gd name="T111" fmla="*/ 648 h 650"/>
                  <a:gd name="T112" fmla="*/ 504 w 1591"/>
                  <a:gd name="T113" fmla="*/ 650 h 650"/>
                  <a:gd name="T114" fmla="*/ 190 w 1591"/>
                  <a:gd name="T115" fmla="*/ 649 h 650"/>
                  <a:gd name="T116" fmla="*/ 0 w 1591"/>
                  <a:gd name="T117" fmla="*/ 509 h 650"/>
                  <a:gd name="T118" fmla="*/ 0 w 1591"/>
                  <a:gd name="T119" fmla="*/ 304 h 650"/>
                  <a:gd name="T120" fmla="*/ 1 w 1591"/>
                  <a:gd name="T121" fmla="*/ 101 h 6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591" h="650">
                    <a:moveTo>
                      <a:pt x="2" y="0"/>
                    </a:moveTo>
                    <a:lnTo>
                      <a:pt x="12" y="0"/>
                    </a:lnTo>
                    <a:lnTo>
                      <a:pt x="39" y="0"/>
                    </a:lnTo>
                    <a:lnTo>
                      <a:pt x="50" y="0"/>
                    </a:lnTo>
                    <a:lnTo>
                      <a:pt x="64" y="0"/>
                    </a:lnTo>
                    <a:lnTo>
                      <a:pt x="78" y="0"/>
                    </a:lnTo>
                    <a:lnTo>
                      <a:pt x="80" y="0"/>
                    </a:lnTo>
                    <a:lnTo>
                      <a:pt x="106" y="0"/>
                    </a:lnTo>
                    <a:lnTo>
                      <a:pt x="124" y="0"/>
                    </a:lnTo>
                    <a:lnTo>
                      <a:pt x="132" y="0"/>
                    </a:lnTo>
                    <a:lnTo>
                      <a:pt x="154" y="0"/>
                    </a:lnTo>
                    <a:lnTo>
                      <a:pt x="157" y="0"/>
                    </a:lnTo>
                    <a:lnTo>
                      <a:pt x="183" y="0"/>
                    </a:lnTo>
                    <a:lnTo>
                      <a:pt x="197" y="0"/>
                    </a:lnTo>
                    <a:lnTo>
                      <a:pt x="209" y="0"/>
                    </a:lnTo>
                    <a:lnTo>
                      <a:pt x="215" y="0"/>
                    </a:lnTo>
                    <a:lnTo>
                      <a:pt x="223" y="0"/>
                    </a:lnTo>
                    <a:lnTo>
                      <a:pt x="235" y="0"/>
                    </a:lnTo>
                    <a:lnTo>
                      <a:pt x="286" y="0"/>
                    </a:lnTo>
                    <a:lnTo>
                      <a:pt x="288" y="0"/>
                    </a:lnTo>
                    <a:lnTo>
                      <a:pt x="311" y="0"/>
                    </a:lnTo>
                    <a:lnTo>
                      <a:pt x="312" y="0"/>
                    </a:lnTo>
                    <a:lnTo>
                      <a:pt x="313" y="0"/>
                    </a:lnTo>
                    <a:lnTo>
                      <a:pt x="317" y="0"/>
                    </a:lnTo>
                    <a:lnTo>
                      <a:pt x="318" y="0"/>
                    </a:lnTo>
                    <a:lnTo>
                      <a:pt x="319" y="0"/>
                    </a:lnTo>
                    <a:lnTo>
                      <a:pt x="320" y="0"/>
                    </a:lnTo>
                    <a:lnTo>
                      <a:pt x="338" y="0"/>
                    </a:lnTo>
                    <a:lnTo>
                      <a:pt x="357" y="0"/>
                    </a:lnTo>
                    <a:lnTo>
                      <a:pt x="364" y="0"/>
                    </a:lnTo>
                    <a:lnTo>
                      <a:pt x="388" y="0"/>
                    </a:lnTo>
                    <a:lnTo>
                      <a:pt x="425" y="0"/>
                    </a:lnTo>
                    <a:lnTo>
                      <a:pt x="426" y="0"/>
                    </a:lnTo>
                    <a:lnTo>
                      <a:pt x="431" y="0"/>
                    </a:lnTo>
                    <a:lnTo>
                      <a:pt x="442" y="0"/>
                    </a:lnTo>
                    <a:lnTo>
                      <a:pt x="471" y="0"/>
                    </a:lnTo>
                    <a:lnTo>
                      <a:pt x="473" y="0"/>
                    </a:lnTo>
                    <a:lnTo>
                      <a:pt x="507" y="0"/>
                    </a:lnTo>
                    <a:lnTo>
                      <a:pt x="511" y="0"/>
                    </a:lnTo>
                    <a:lnTo>
                      <a:pt x="528" y="0"/>
                    </a:lnTo>
                    <a:lnTo>
                      <a:pt x="537" y="0"/>
                    </a:lnTo>
                    <a:lnTo>
                      <a:pt x="574" y="0"/>
                    </a:lnTo>
                    <a:lnTo>
                      <a:pt x="586" y="0"/>
                    </a:lnTo>
                    <a:lnTo>
                      <a:pt x="600" y="0"/>
                    </a:lnTo>
                    <a:lnTo>
                      <a:pt x="616" y="0"/>
                    </a:lnTo>
                    <a:lnTo>
                      <a:pt x="619" y="0"/>
                    </a:lnTo>
                    <a:lnTo>
                      <a:pt x="621" y="0"/>
                    </a:lnTo>
                    <a:lnTo>
                      <a:pt x="622" y="0"/>
                    </a:lnTo>
                    <a:lnTo>
                      <a:pt x="633" y="0"/>
                    </a:lnTo>
                    <a:lnTo>
                      <a:pt x="634" y="0"/>
                    </a:lnTo>
                    <a:lnTo>
                      <a:pt x="636" y="0"/>
                    </a:lnTo>
                    <a:lnTo>
                      <a:pt x="638" y="0"/>
                    </a:lnTo>
                    <a:lnTo>
                      <a:pt x="664" y="0"/>
                    </a:lnTo>
                    <a:lnTo>
                      <a:pt x="665" y="0"/>
                    </a:lnTo>
                    <a:lnTo>
                      <a:pt x="680" y="0"/>
                    </a:lnTo>
                    <a:lnTo>
                      <a:pt x="681" y="0"/>
                    </a:lnTo>
                    <a:lnTo>
                      <a:pt x="685" y="0"/>
                    </a:lnTo>
                    <a:lnTo>
                      <a:pt x="688" y="0"/>
                    </a:lnTo>
                    <a:lnTo>
                      <a:pt x="692" y="0"/>
                    </a:lnTo>
                    <a:lnTo>
                      <a:pt x="695" y="0"/>
                    </a:lnTo>
                    <a:lnTo>
                      <a:pt x="697" y="0"/>
                    </a:lnTo>
                    <a:lnTo>
                      <a:pt x="698" y="0"/>
                    </a:lnTo>
                    <a:lnTo>
                      <a:pt x="706" y="0"/>
                    </a:lnTo>
                    <a:lnTo>
                      <a:pt x="719" y="0"/>
                    </a:lnTo>
                    <a:lnTo>
                      <a:pt x="720" y="0"/>
                    </a:lnTo>
                    <a:lnTo>
                      <a:pt x="721" y="0"/>
                    </a:lnTo>
                    <a:lnTo>
                      <a:pt x="723" y="0"/>
                    </a:lnTo>
                    <a:lnTo>
                      <a:pt x="725" y="0"/>
                    </a:lnTo>
                    <a:lnTo>
                      <a:pt x="726" y="0"/>
                    </a:lnTo>
                    <a:lnTo>
                      <a:pt x="727" y="0"/>
                    </a:lnTo>
                    <a:lnTo>
                      <a:pt x="728" y="0"/>
                    </a:lnTo>
                    <a:lnTo>
                      <a:pt x="729" y="0"/>
                    </a:lnTo>
                    <a:lnTo>
                      <a:pt x="731" y="0"/>
                    </a:lnTo>
                    <a:lnTo>
                      <a:pt x="732" y="0"/>
                    </a:lnTo>
                    <a:lnTo>
                      <a:pt x="734" y="0"/>
                    </a:lnTo>
                    <a:lnTo>
                      <a:pt x="737" y="0"/>
                    </a:lnTo>
                    <a:lnTo>
                      <a:pt x="741" y="0"/>
                    </a:lnTo>
                    <a:lnTo>
                      <a:pt x="742" y="0"/>
                    </a:lnTo>
                    <a:lnTo>
                      <a:pt x="743" y="0"/>
                    </a:lnTo>
                    <a:lnTo>
                      <a:pt x="745" y="0"/>
                    </a:lnTo>
                    <a:lnTo>
                      <a:pt x="746" y="0"/>
                    </a:lnTo>
                    <a:lnTo>
                      <a:pt x="747" y="0"/>
                    </a:lnTo>
                    <a:lnTo>
                      <a:pt x="750" y="0"/>
                    </a:lnTo>
                    <a:lnTo>
                      <a:pt x="754" y="0"/>
                    </a:lnTo>
                    <a:lnTo>
                      <a:pt x="758" y="0"/>
                    </a:lnTo>
                    <a:lnTo>
                      <a:pt x="759" y="0"/>
                    </a:lnTo>
                    <a:lnTo>
                      <a:pt x="761" y="0"/>
                    </a:lnTo>
                    <a:lnTo>
                      <a:pt x="762" y="0"/>
                    </a:lnTo>
                    <a:lnTo>
                      <a:pt x="766" y="0"/>
                    </a:lnTo>
                    <a:lnTo>
                      <a:pt x="767" y="0"/>
                    </a:lnTo>
                    <a:lnTo>
                      <a:pt x="768" y="0"/>
                    </a:lnTo>
                    <a:lnTo>
                      <a:pt x="769" y="0"/>
                    </a:lnTo>
                    <a:lnTo>
                      <a:pt x="770" y="0"/>
                    </a:lnTo>
                    <a:lnTo>
                      <a:pt x="773" y="0"/>
                    </a:lnTo>
                    <a:lnTo>
                      <a:pt x="777" y="0"/>
                    </a:lnTo>
                    <a:lnTo>
                      <a:pt x="778" y="0"/>
                    </a:lnTo>
                    <a:lnTo>
                      <a:pt x="780" y="0"/>
                    </a:lnTo>
                    <a:lnTo>
                      <a:pt x="781" y="0"/>
                    </a:lnTo>
                    <a:lnTo>
                      <a:pt x="783" y="0"/>
                    </a:lnTo>
                    <a:lnTo>
                      <a:pt x="784" y="0"/>
                    </a:lnTo>
                    <a:lnTo>
                      <a:pt x="785" y="0"/>
                    </a:lnTo>
                    <a:lnTo>
                      <a:pt x="787" y="0"/>
                    </a:lnTo>
                    <a:lnTo>
                      <a:pt x="788" y="0"/>
                    </a:lnTo>
                    <a:lnTo>
                      <a:pt x="790" y="0"/>
                    </a:lnTo>
                    <a:lnTo>
                      <a:pt x="792" y="0"/>
                    </a:lnTo>
                    <a:lnTo>
                      <a:pt x="793" y="0"/>
                    </a:lnTo>
                    <a:lnTo>
                      <a:pt x="796" y="0"/>
                    </a:lnTo>
                    <a:lnTo>
                      <a:pt x="797" y="0"/>
                    </a:lnTo>
                    <a:lnTo>
                      <a:pt x="800" y="0"/>
                    </a:lnTo>
                    <a:lnTo>
                      <a:pt x="802" y="0"/>
                    </a:lnTo>
                    <a:lnTo>
                      <a:pt x="803" y="0"/>
                    </a:lnTo>
                    <a:lnTo>
                      <a:pt x="804" y="0"/>
                    </a:lnTo>
                    <a:lnTo>
                      <a:pt x="805" y="0"/>
                    </a:lnTo>
                    <a:lnTo>
                      <a:pt x="806" y="0"/>
                    </a:lnTo>
                    <a:lnTo>
                      <a:pt x="809" y="0"/>
                    </a:lnTo>
                    <a:lnTo>
                      <a:pt x="810" y="0"/>
                    </a:lnTo>
                    <a:lnTo>
                      <a:pt x="811" y="0"/>
                    </a:lnTo>
                    <a:lnTo>
                      <a:pt x="812" y="0"/>
                    </a:lnTo>
                    <a:lnTo>
                      <a:pt x="814" y="0"/>
                    </a:lnTo>
                    <a:lnTo>
                      <a:pt x="815" y="0"/>
                    </a:lnTo>
                    <a:lnTo>
                      <a:pt x="816" y="0"/>
                    </a:lnTo>
                    <a:lnTo>
                      <a:pt x="818" y="0"/>
                    </a:lnTo>
                    <a:lnTo>
                      <a:pt x="819" y="0"/>
                    </a:lnTo>
                    <a:lnTo>
                      <a:pt x="820" y="0"/>
                    </a:lnTo>
                    <a:lnTo>
                      <a:pt x="826" y="0"/>
                    </a:lnTo>
                    <a:lnTo>
                      <a:pt x="828" y="0"/>
                    </a:lnTo>
                    <a:lnTo>
                      <a:pt x="831" y="0"/>
                    </a:lnTo>
                    <a:lnTo>
                      <a:pt x="832" y="0"/>
                    </a:lnTo>
                    <a:lnTo>
                      <a:pt x="833" y="0"/>
                    </a:lnTo>
                    <a:lnTo>
                      <a:pt x="835" y="0"/>
                    </a:lnTo>
                    <a:lnTo>
                      <a:pt x="836" y="0"/>
                    </a:lnTo>
                    <a:lnTo>
                      <a:pt x="837" y="0"/>
                    </a:lnTo>
                    <a:lnTo>
                      <a:pt x="839" y="0"/>
                    </a:lnTo>
                    <a:lnTo>
                      <a:pt x="840" y="0"/>
                    </a:lnTo>
                    <a:lnTo>
                      <a:pt x="841" y="0"/>
                    </a:lnTo>
                    <a:lnTo>
                      <a:pt x="842" y="0"/>
                    </a:lnTo>
                    <a:lnTo>
                      <a:pt x="846" y="0"/>
                    </a:lnTo>
                    <a:lnTo>
                      <a:pt x="847" y="0"/>
                    </a:lnTo>
                    <a:lnTo>
                      <a:pt x="848" y="0"/>
                    </a:lnTo>
                    <a:lnTo>
                      <a:pt x="849" y="0"/>
                    </a:lnTo>
                    <a:lnTo>
                      <a:pt x="850" y="0"/>
                    </a:lnTo>
                    <a:lnTo>
                      <a:pt x="853" y="0"/>
                    </a:lnTo>
                    <a:lnTo>
                      <a:pt x="855" y="0"/>
                    </a:lnTo>
                    <a:lnTo>
                      <a:pt x="862" y="0"/>
                    </a:lnTo>
                    <a:lnTo>
                      <a:pt x="863" y="0"/>
                    </a:lnTo>
                    <a:lnTo>
                      <a:pt x="864" y="0"/>
                    </a:lnTo>
                    <a:lnTo>
                      <a:pt x="869" y="0"/>
                    </a:lnTo>
                    <a:lnTo>
                      <a:pt x="875" y="0"/>
                    </a:lnTo>
                    <a:lnTo>
                      <a:pt x="876" y="0"/>
                    </a:lnTo>
                    <a:lnTo>
                      <a:pt x="878" y="0"/>
                    </a:lnTo>
                    <a:lnTo>
                      <a:pt x="879" y="0"/>
                    </a:lnTo>
                    <a:lnTo>
                      <a:pt x="880" y="0"/>
                    </a:lnTo>
                    <a:lnTo>
                      <a:pt x="881" y="1"/>
                    </a:lnTo>
                    <a:lnTo>
                      <a:pt x="883" y="1"/>
                    </a:lnTo>
                    <a:lnTo>
                      <a:pt x="888" y="2"/>
                    </a:lnTo>
                    <a:lnTo>
                      <a:pt x="890" y="3"/>
                    </a:lnTo>
                    <a:lnTo>
                      <a:pt x="892" y="4"/>
                    </a:lnTo>
                    <a:lnTo>
                      <a:pt x="893" y="4"/>
                    </a:lnTo>
                    <a:lnTo>
                      <a:pt x="897" y="5"/>
                    </a:lnTo>
                    <a:lnTo>
                      <a:pt x="898" y="5"/>
                    </a:lnTo>
                    <a:lnTo>
                      <a:pt x="899" y="5"/>
                    </a:lnTo>
                    <a:lnTo>
                      <a:pt x="900" y="6"/>
                    </a:lnTo>
                    <a:lnTo>
                      <a:pt x="901" y="6"/>
                    </a:lnTo>
                    <a:lnTo>
                      <a:pt x="902" y="6"/>
                    </a:lnTo>
                    <a:lnTo>
                      <a:pt x="904" y="7"/>
                    </a:lnTo>
                    <a:lnTo>
                      <a:pt x="905" y="7"/>
                    </a:lnTo>
                    <a:lnTo>
                      <a:pt x="906" y="7"/>
                    </a:lnTo>
                    <a:lnTo>
                      <a:pt x="907" y="9"/>
                    </a:lnTo>
                    <a:lnTo>
                      <a:pt x="908" y="9"/>
                    </a:lnTo>
                    <a:lnTo>
                      <a:pt x="909" y="9"/>
                    </a:lnTo>
                    <a:lnTo>
                      <a:pt x="910" y="9"/>
                    </a:lnTo>
                    <a:lnTo>
                      <a:pt x="914" y="10"/>
                    </a:lnTo>
                    <a:lnTo>
                      <a:pt x="915" y="11"/>
                    </a:lnTo>
                    <a:lnTo>
                      <a:pt x="917" y="11"/>
                    </a:lnTo>
                    <a:lnTo>
                      <a:pt x="919" y="12"/>
                    </a:lnTo>
                    <a:lnTo>
                      <a:pt x="921" y="12"/>
                    </a:lnTo>
                    <a:lnTo>
                      <a:pt x="922" y="12"/>
                    </a:lnTo>
                    <a:lnTo>
                      <a:pt x="922" y="13"/>
                    </a:lnTo>
                    <a:lnTo>
                      <a:pt x="923" y="13"/>
                    </a:lnTo>
                    <a:lnTo>
                      <a:pt x="924" y="13"/>
                    </a:lnTo>
                    <a:lnTo>
                      <a:pt x="925" y="13"/>
                    </a:lnTo>
                    <a:lnTo>
                      <a:pt x="927" y="14"/>
                    </a:lnTo>
                    <a:lnTo>
                      <a:pt x="933" y="15"/>
                    </a:lnTo>
                    <a:lnTo>
                      <a:pt x="939" y="18"/>
                    </a:lnTo>
                    <a:lnTo>
                      <a:pt x="953" y="22"/>
                    </a:lnTo>
                    <a:lnTo>
                      <a:pt x="957" y="23"/>
                    </a:lnTo>
                    <a:lnTo>
                      <a:pt x="960" y="24"/>
                    </a:lnTo>
                    <a:lnTo>
                      <a:pt x="962" y="24"/>
                    </a:lnTo>
                    <a:lnTo>
                      <a:pt x="966" y="26"/>
                    </a:lnTo>
                    <a:lnTo>
                      <a:pt x="970" y="28"/>
                    </a:lnTo>
                    <a:lnTo>
                      <a:pt x="974" y="28"/>
                    </a:lnTo>
                    <a:lnTo>
                      <a:pt x="976" y="29"/>
                    </a:lnTo>
                    <a:lnTo>
                      <a:pt x="984" y="31"/>
                    </a:lnTo>
                    <a:lnTo>
                      <a:pt x="986" y="32"/>
                    </a:lnTo>
                    <a:lnTo>
                      <a:pt x="988" y="32"/>
                    </a:lnTo>
                    <a:lnTo>
                      <a:pt x="994" y="35"/>
                    </a:lnTo>
                    <a:lnTo>
                      <a:pt x="1001" y="37"/>
                    </a:lnTo>
                    <a:lnTo>
                      <a:pt x="1002" y="37"/>
                    </a:lnTo>
                    <a:lnTo>
                      <a:pt x="1003" y="37"/>
                    </a:lnTo>
                    <a:lnTo>
                      <a:pt x="1005" y="38"/>
                    </a:lnTo>
                    <a:lnTo>
                      <a:pt x="1010" y="39"/>
                    </a:lnTo>
                    <a:lnTo>
                      <a:pt x="1012" y="39"/>
                    </a:lnTo>
                    <a:lnTo>
                      <a:pt x="1013" y="40"/>
                    </a:lnTo>
                    <a:lnTo>
                      <a:pt x="1014" y="40"/>
                    </a:lnTo>
                    <a:lnTo>
                      <a:pt x="1018" y="42"/>
                    </a:lnTo>
                    <a:lnTo>
                      <a:pt x="1025" y="44"/>
                    </a:lnTo>
                    <a:lnTo>
                      <a:pt x="1027" y="45"/>
                    </a:lnTo>
                    <a:lnTo>
                      <a:pt x="1033" y="46"/>
                    </a:lnTo>
                    <a:lnTo>
                      <a:pt x="1034" y="46"/>
                    </a:lnTo>
                    <a:lnTo>
                      <a:pt x="1042" y="48"/>
                    </a:lnTo>
                    <a:lnTo>
                      <a:pt x="1048" y="51"/>
                    </a:lnTo>
                    <a:lnTo>
                      <a:pt x="1049" y="51"/>
                    </a:lnTo>
                    <a:lnTo>
                      <a:pt x="1049" y="52"/>
                    </a:lnTo>
                    <a:lnTo>
                      <a:pt x="1054" y="53"/>
                    </a:lnTo>
                    <a:lnTo>
                      <a:pt x="1056" y="53"/>
                    </a:lnTo>
                    <a:lnTo>
                      <a:pt x="1062" y="55"/>
                    </a:lnTo>
                    <a:lnTo>
                      <a:pt x="1063" y="55"/>
                    </a:lnTo>
                    <a:lnTo>
                      <a:pt x="1064" y="55"/>
                    </a:lnTo>
                    <a:lnTo>
                      <a:pt x="1065" y="56"/>
                    </a:lnTo>
                    <a:lnTo>
                      <a:pt x="1066" y="56"/>
                    </a:lnTo>
                    <a:lnTo>
                      <a:pt x="1075" y="60"/>
                    </a:lnTo>
                    <a:lnTo>
                      <a:pt x="1077" y="60"/>
                    </a:lnTo>
                    <a:lnTo>
                      <a:pt x="1088" y="63"/>
                    </a:lnTo>
                    <a:lnTo>
                      <a:pt x="1095" y="64"/>
                    </a:lnTo>
                    <a:lnTo>
                      <a:pt x="1097" y="65"/>
                    </a:lnTo>
                    <a:lnTo>
                      <a:pt x="1108" y="69"/>
                    </a:lnTo>
                    <a:lnTo>
                      <a:pt x="1113" y="70"/>
                    </a:lnTo>
                    <a:lnTo>
                      <a:pt x="1122" y="73"/>
                    </a:lnTo>
                    <a:lnTo>
                      <a:pt x="1124" y="73"/>
                    </a:lnTo>
                    <a:lnTo>
                      <a:pt x="1125" y="74"/>
                    </a:lnTo>
                    <a:lnTo>
                      <a:pt x="1134" y="77"/>
                    </a:lnTo>
                    <a:lnTo>
                      <a:pt x="1140" y="79"/>
                    </a:lnTo>
                    <a:lnTo>
                      <a:pt x="1144" y="80"/>
                    </a:lnTo>
                    <a:lnTo>
                      <a:pt x="1146" y="80"/>
                    </a:lnTo>
                    <a:lnTo>
                      <a:pt x="1155" y="82"/>
                    </a:lnTo>
                    <a:lnTo>
                      <a:pt x="1155" y="84"/>
                    </a:lnTo>
                    <a:lnTo>
                      <a:pt x="1158" y="84"/>
                    </a:lnTo>
                    <a:lnTo>
                      <a:pt x="1164" y="86"/>
                    </a:lnTo>
                    <a:lnTo>
                      <a:pt x="1176" y="89"/>
                    </a:lnTo>
                    <a:lnTo>
                      <a:pt x="1183" y="91"/>
                    </a:lnTo>
                    <a:lnTo>
                      <a:pt x="1197" y="96"/>
                    </a:lnTo>
                    <a:lnTo>
                      <a:pt x="1199" y="96"/>
                    </a:lnTo>
                    <a:lnTo>
                      <a:pt x="1206" y="98"/>
                    </a:lnTo>
                    <a:lnTo>
                      <a:pt x="1212" y="101"/>
                    </a:lnTo>
                    <a:lnTo>
                      <a:pt x="1219" y="103"/>
                    </a:lnTo>
                    <a:lnTo>
                      <a:pt x="1220" y="103"/>
                    </a:lnTo>
                    <a:lnTo>
                      <a:pt x="1221" y="103"/>
                    </a:lnTo>
                    <a:lnTo>
                      <a:pt x="1225" y="104"/>
                    </a:lnTo>
                    <a:lnTo>
                      <a:pt x="1234" y="107"/>
                    </a:lnTo>
                    <a:lnTo>
                      <a:pt x="1236" y="107"/>
                    </a:lnTo>
                    <a:lnTo>
                      <a:pt x="1240" y="109"/>
                    </a:lnTo>
                    <a:lnTo>
                      <a:pt x="1241" y="109"/>
                    </a:lnTo>
                    <a:lnTo>
                      <a:pt x="1242" y="110"/>
                    </a:lnTo>
                    <a:lnTo>
                      <a:pt x="1245" y="111"/>
                    </a:lnTo>
                    <a:lnTo>
                      <a:pt x="1247" y="111"/>
                    </a:lnTo>
                    <a:lnTo>
                      <a:pt x="1249" y="112"/>
                    </a:lnTo>
                    <a:lnTo>
                      <a:pt x="1250" y="112"/>
                    </a:lnTo>
                    <a:lnTo>
                      <a:pt x="1266" y="116"/>
                    </a:lnTo>
                    <a:lnTo>
                      <a:pt x="1267" y="116"/>
                    </a:lnTo>
                    <a:lnTo>
                      <a:pt x="1272" y="119"/>
                    </a:lnTo>
                    <a:lnTo>
                      <a:pt x="1273" y="119"/>
                    </a:lnTo>
                    <a:lnTo>
                      <a:pt x="1278" y="120"/>
                    </a:lnTo>
                    <a:lnTo>
                      <a:pt x="1284" y="122"/>
                    </a:lnTo>
                    <a:lnTo>
                      <a:pt x="1304" y="128"/>
                    </a:lnTo>
                    <a:lnTo>
                      <a:pt x="1305" y="129"/>
                    </a:lnTo>
                    <a:lnTo>
                      <a:pt x="1306" y="129"/>
                    </a:lnTo>
                    <a:lnTo>
                      <a:pt x="1312" y="130"/>
                    </a:lnTo>
                    <a:lnTo>
                      <a:pt x="1316" y="132"/>
                    </a:lnTo>
                    <a:lnTo>
                      <a:pt x="1320" y="134"/>
                    </a:lnTo>
                    <a:lnTo>
                      <a:pt x="1325" y="135"/>
                    </a:lnTo>
                    <a:lnTo>
                      <a:pt x="1335" y="138"/>
                    </a:lnTo>
                    <a:lnTo>
                      <a:pt x="1344" y="140"/>
                    </a:lnTo>
                    <a:lnTo>
                      <a:pt x="1347" y="141"/>
                    </a:lnTo>
                    <a:lnTo>
                      <a:pt x="1348" y="143"/>
                    </a:lnTo>
                    <a:lnTo>
                      <a:pt x="1349" y="143"/>
                    </a:lnTo>
                    <a:lnTo>
                      <a:pt x="1354" y="144"/>
                    </a:lnTo>
                    <a:lnTo>
                      <a:pt x="1356" y="145"/>
                    </a:lnTo>
                    <a:lnTo>
                      <a:pt x="1363" y="146"/>
                    </a:lnTo>
                    <a:lnTo>
                      <a:pt x="1365" y="147"/>
                    </a:lnTo>
                    <a:lnTo>
                      <a:pt x="1366" y="147"/>
                    </a:lnTo>
                    <a:lnTo>
                      <a:pt x="1367" y="148"/>
                    </a:lnTo>
                    <a:lnTo>
                      <a:pt x="1371" y="149"/>
                    </a:lnTo>
                    <a:lnTo>
                      <a:pt x="1373" y="149"/>
                    </a:lnTo>
                    <a:lnTo>
                      <a:pt x="1374" y="151"/>
                    </a:lnTo>
                    <a:lnTo>
                      <a:pt x="1381" y="152"/>
                    </a:lnTo>
                    <a:lnTo>
                      <a:pt x="1382" y="153"/>
                    </a:lnTo>
                    <a:lnTo>
                      <a:pt x="1391" y="155"/>
                    </a:lnTo>
                    <a:lnTo>
                      <a:pt x="1394" y="156"/>
                    </a:lnTo>
                    <a:lnTo>
                      <a:pt x="1397" y="157"/>
                    </a:lnTo>
                    <a:lnTo>
                      <a:pt x="1398" y="157"/>
                    </a:lnTo>
                    <a:lnTo>
                      <a:pt x="1399" y="157"/>
                    </a:lnTo>
                    <a:lnTo>
                      <a:pt x="1400" y="159"/>
                    </a:lnTo>
                    <a:lnTo>
                      <a:pt x="1409" y="161"/>
                    </a:lnTo>
                    <a:lnTo>
                      <a:pt x="1410" y="161"/>
                    </a:lnTo>
                    <a:lnTo>
                      <a:pt x="1425" y="165"/>
                    </a:lnTo>
                    <a:lnTo>
                      <a:pt x="1426" y="165"/>
                    </a:lnTo>
                    <a:lnTo>
                      <a:pt x="1426" y="166"/>
                    </a:lnTo>
                    <a:lnTo>
                      <a:pt x="1439" y="170"/>
                    </a:lnTo>
                    <a:lnTo>
                      <a:pt x="1440" y="170"/>
                    </a:lnTo>
                    <a:lnTo>
                      <a:pt x="1451" y="173"/>
                    </a:lnTo>
                    <a:lnTo>
                      <a:pt x="1453" y="174"/>
                    </a:lnTo>
                    <a:lnTo>
                      <a:pt x="1460" y="177"/>
                    </a:lnTo>
                    <a:lnTo>
                      <a:pt x="1462" y="177"/>
                    </a:lnTo>
                    <a:lnTo>
                      <a:pt x="1468" y="179"/>
                    </a:lnTo>
                    <a:lnTo>
                      <a:pt x="1470" y="179"/>
                    </a:lnTo>
                    <a:lnTo>
                      <a:pt x="1471" y="180"/>
                    </a:lnTo>
                    <a:lnTo>
                      <a:pt x="1473" y="180"/>
                    </a:lnTo>
                    <a:lnTo>
                      <a:pt x="1474" y="180"/>
                    </a:lnTo>
                    <a:lnTo>
                      <a:pt x="1475" y="180"/>
                    </a:lnTo>
                    <a:lnTo>
                      <a:pt x="1475" y="181"/>
                    </a:lnTo>
                    <a:lnTo>
                      <a:pt x="1477" y="181"/>
                    </a:lnTo>
                    <a:lnTo>
                      <a:pt x="1479" y="182"/>
                    </a:lnTo>
                    <a:lnTo>
                      <a:pt x="1494" y="187"/>
                    </a:lnTo>
                    <a:lnTo>
                      <a:pt x="1497" y="188"/>
                    </a:lnTo>
                    <a:lnTo>
                      <a:pt x="1499" y="188"/>
                    </a:lnTo>
                    <a:lnTo>
                      <a:pt x="1501" y="189"/>
                    </a:lnTo>
                    <a:lnTo>
                      <a:pt x="1502" y="189"/>
                    </a:lnTo>
                    <a:lnTo>
                      <a:pt x="1504" y="189"/>
                    </a:lnTo>
                    <a:lnTo>
                      <a:pt x="1509" y="191"/>
                    </a:lnTo>
                    <a:lnTo>
                      <a:pt x="1514" y="193"/>
                    </a:lnTo>
                    <a:lnTo>
                      <a:pt x="1522" y="195"/>
                    </a:lnTo>
                    <a:lnTo>
                      <a:pt x="1526" y="196"/>
                    </a:lnTo>
                    <a:lnTo>
                      <a:pt x="1527" y="197"/>
                    </a:lnTo>
                    <a:lnTo>
                      <a:pt x="1528" y="197"/>
                    </a:lnTo>
                    <a:lnTo>
                      <a:pt x="1543" y="202"/>
                    </a:lnTo>
                    <a:lnTo>
                      <a:pt x="1544" y="202"/>
                    </a:lnTo>
                    <a:lnTo>
                      <a:pt x="1553" y="204"/>
                    </a:lnTo>
                    <a:lnTo>
                      <a:pt x="1554" y="205"/>
                    </a:lnTo>
                    <a:lnTo>
                      <a:pt x="1560" y="206"/>
                    </a:lnTo>
                    <a:lnTo>
                      <a:pt x="1561" y="206"/>
                    </a:lnTo>
                    <a:lnTo>
                      <a:pt x="1562" y="207"/>
                    </a:lnTo>
                    <a:lnTo>
                      <a:pt x="1573" y="211"/>
                    </a:lnTo>
                    <a:lnTo>
                      <a:pt x="1574" y="211"/>
                    </a:lnTo>
                    <a:lnTo>
                      <a:pt x="1574" y="212"/>
                    </a:lnTo>
                    <a:lnTo>
                      <a:pt x="1575" y="212"/>
                    </a:lnTo>
                    <a:lnTo>
                      <a:pt x="1575" y="213"/>
                    </a:lnTo>
                    <a:lnTo>
                      <a:pt x="1575" y="214"/>
                    </a:lnTo>
                    <a:lnTo>
                      <a:pt x="1577" y="214"/>
                    </a:lnTo>
                    <a:lnTo>
                      <a:pt x="1578" y="215"/>
                    </a:lnTo>
                    <a:lnTo>
                      <a:pt x="1578" y="216"/>
                    </a:lnTo>
                    <a:lnTo>
                      <a:pt x="1579" y="216"/>
                    </a:lnTo>
                    <a:lnTo>
                      <a:pt x="1579" y="218"/>
                    </a:lnTo>
                    <a:lnTo>
                      <a:pt x="1579" y="219"/>
                    </a:lnTo>
                    <a:lnTo>
                      <a:pt x="1579" y="221"/>
                    </a:lnTo>
                    <a:lnTo>
                      <a:pt x="1579" y="222"/>
                    </a:lnTo>
                    <a:lnTo>
                      <a:pt x="1579" y="223"/>
                    </a:lnTo>
                    <a:lnTo>
                      <a:pt x="1579" y="224"/>
                    </a:lnTo>
                    <a:lnTo>
                      <a:pt x="1579" y="226"/>
                    </a:lnTo>
                    <a:lnTo>
                      <a:pt x="1579" y="227"/>
                    </a:lnTo>
                    <a:lnTo>
                      <a:pt x="1580" y="228"/>
                    </a:lnTo>
                    <a:lnTo>
                      <a:pt x="1580" y="229"/>
                    </a:lnTo>
                    <a:lnTo>
                      <a:pt x="1581" y="230"/>
                    </a:lnTo>
                    <a:lnTo>
                      <a:pt x="1581" y="231"/>
                    </a:lnTo>
                    <a:lnTo>
                      <a:pt x="1581" y="233"/>
                    </a:lnTo>
                    <a:lnTo>
                      <a:pt x="1581" y="235"/>
                    </a:lnTo>
                    <a:lnTo>
                      <a:pt x="1582" y="235"/>
                    </a:lnTo>
                    <a:lnTo>
                      <a:pt x="1582" y="236"/>
                    </a:lnTo>
                    <a:lnTo>
                      <a:pt x="1583" y="237"/>
                    </a:lnTo>
                    <a:lnTo>
                      <a:pt x="1583" y="238"/>
                    </a:lnTo>
                    <a:lnTo>
                      <a:pt x="1584" y="239"/>
                    </a:lnTo>
                    <a:lnTo>
                      <a:pt x="1584" y="240"/>
                    </a:lnTo>
                    <a:lnTo>
                      <a:pt x="1586" y="240"/>
                    </a:lnTo>
                    <a:lnTo>
                      <a:pt x="1586" y="241"/>
                    </a:lnTo>
                    <a:lnTo>
                      <a:pt x="1586" y="243"/>
                    </a:lnTo>
                    <a:lnTo>
                      <a:pt x="1587" y="244"/>
                    </a:lnTo>
                    <a:lnTo>
                      <a:pt x="1587" y="245"/>
                    </a:lnTo>
                    <a:lnTo>
                      <a:pt x="1587" y="246"/>
                    </a:lnTo>
                    <a:lnTo>
                      <a:pt x="1587" y="247"/>
                    </a:lnTo>
                    <a:lnTo>
                      <a:pt x="1587" y="248"/>
                    </a:lnTo>
                    <a:lnTo>
                      <a:pt x="1587" y="249"/>
                    </a:lnTo>
                    <a:lnTo>
                      <a:pt x="1586" y="250"/>
                    </a:lnTo>
                    <a:lnTo>
                      <a:pt x="1586" y="252"/>
                    </a:lnTo>
                    <a:lnTo>
                      <a:pt x="1586" y="253"/>
                    </a:lnTo>
                    <a:lnTo>
                      <a:pt x="1584" y="253"/>
                    </a:lnTo>
                    <a:lnTo>
                      <a:pt x="1584" y="254"/>
                    </a:lnTo>
                    <a:lnTo>
                      <a:pt x="1584" y="255"/>
                    </a:lnTo>
                    <a:lnTo>
                      <a:pt x="1584" y="256"/>
                    </a:lnTo>
                    <a:lnTo>
                      <a:pt x="1584" y="257"/>
                    </a:lnTo>
                    <a:lnTo>
                      <a:pt x="1584" y="258"/>
                    </a:lnTo>
                    <a:lnTo>
                      <a:pt x="1584" y="260"/>
                    </a:lnTo>
                    <a:lnTo>
                      <a:pt x="1584" y="261"/>
                    </a:lnTo>
                    <a:lnTo>
                      <a:pt x="1584" y="262"/>
                    </a:lnTo>
                    <a:lnTo>
                      <a:pt x="1586" y="263"/>
                    </a:lnTo>
                    <a:lnTo>
                      <a:pt x="1586" y="264"/>
                    </a:lnTo>
                    <a:lnTo>
                      <a:pt x="1586" y="265"/>
                    </a:lnTo>
                    <a:lnTo>
                      <a:pt x="1587" y="265"/>
                    </a:lnTo>
                    <a:lnTo>
                      <a:pt x="1587" y="266"/>
                    </a:lnTo>
                    <a:lnTo>
                      <a:pt x="1588" y="268"/>
                    </a:lnTo>
                    <a:lnTo>
                      <a:pt x="1589" y="269"/>
                    </a:lnTo>
                    <a:lnTo>
                      <a:pt x="1589" y="270"/>
                    </a:lnTo>
                    <a:lnTo>
                      <a:pt x="1590" y="270"/>
                    </a:lnTo>
                    <a:lnTo>
                      <a:pt x="1590" y="271"/>
                    </a:lnTo>
                    <a:lnTo>
                      <a:pt x="1590" y="272"/>
                    </a:lnTo>
                    <a:lnTo>
                      <a:pt x="1591" y="272"/>
                    </a:lnTo>
                    <a:lnTo>
                      <a:pt x="1591" y="273"/>
                    </a:lnTo>
                    <a:lnTo>
                      <a:pt x="1591" y="274"/>
                    </a:lnTo>
                    <a:lnTo>
                      <a:pt x="1591" y="275"/>
                    </a:lnTo>
                    <a:lnTo>
                      <a:pt x="1591" y="277"/>
                    </a:lnTo>
                    <a:lnTo>
                      <a:pt x="1591" y="278"/>
                    </a:lnTo>
                    <a:lnTo>
                      <a:pt x="1591" y="279"/>
                    </a:lnTo>
                    <a:lnTo>
                      <a:pt x="1590" y="279"/>
                    </a:lnTo>
                    <a:lnTo>
                      <a:pt x="1590" y="280"/>
                    </a:lnTo>
                    <a:lnTo>
                      <a:pt x="1589" y="280"/>
                    </a:lnTo>
                    <a:lnTo>
                      <a:pt x="1589" y="281"/>
                    </a:lnTo>
                    <a:lnTo>
                      <a:pt x="1588" y="281"/>
                    </a:lnTo>
                    <a:lnTo>
                      <a:pt x="1588" y="282"/>
                    </a:lnTo>
                    <a:lnTo>
                      <a:pt x="1587" y="283"/>
                    </a:lnTo>
                    <a:lnTo>
                      <a:pt x="1587" y="285"/>
                    </a:lnTo>
                    <a:lnTo>
                      <a:pt x="1586" y="285"/>
                    </a:lnTo>
                    <a:lnTo>
                      <a:pt x="1586" y="286"/>
                    </a:lnTo>
                    <a:lnTo>
                      <a:pt x="1583" y="290"/>
                    </a:lnTo>
                    <a:lnTo>
                      <a:pt x="1582" y="291"/>
                    </a:lnTo>
                    <a:lnTo>
                      <a:pt x="1581" y="291"/>
                    </a:lnTo>
                    <a:lnTo>
                      <a:pt x="1581" y="293"/>
                    </a:lnTo>
                    <a:lnTo>
                      <a:pt x="1580" y="293"/>
                    </a:lnTo>
                    <a:lnTo>
                      <a:pt x="1580" y="294"/>
                    </a:lnTo>
                    <a:lnTo>
                      <a:pt x="1579" y="294"/>
                    </a:lnTo>
                    <a:lnTo>
                      <a:pt x="1579" y="295"/>
                    </a:lnTo>
                    <a:lnTo>
                      <a:pt x="1579" y="296"/>
                    </a:lnTo>
                    <a:lnTo>
                      <a:pt x="1578" y="297"/>
                    </a:lnTo>
                    <a:lnTo>
                      <a:pt x="1577" y="297"/>
                    </a:lnTo>
                    <a:lnTo>
                      <a:pt x="1575" y="298"/>
                    </a:lnTo>
                    <a:lnTo>
                      <a:pt x="1574" y="299"/>
                    </a:lnTo>
                    <a:lnTo>
                      <a:pt x="1573" y="299"/>
                    </a:lnTo>
                    <a:lnTo>
                      <a:pt x="1573" y="300"/>
                    </a:lnTo>
                    <a:lnTo>
                      <a:pt x="1573" y="302"/>
                    </a:lnTo>
                    <a:lnTo>
                      <a:pt x="1573" y="303"/>
                    </a:lnTo>
                    <a:lnTo>
                      <a:pt x="1573" y="304"/>
                    </a:lnTo>
                    <a:lnTo>
                      <a:pt x="1572" y="307"/>
                    </a:lnTo>
                    <a:lnTo>
                      <a:pt x="1572" y="308"/>
                    </a:lnTo>
                    <a:lnTo>
                      <a:pt x="1571" y="310"/>
                    </a:lnTo>
                    <a:lnTo>
                      <a:pt x="1571" y="311"/>
                    </a:lnTo>
                    <a:lnTo>
                      <a:pt x="1571" y="312"/>
                    </a:lnTo>
                    <a:lnTo>
                      <a:pt x="1571" y="313"/>
                    </a:lnTo>
                    <a:lnTo>
                      <a:pt x="1571" y="314"/>
                    </a:lnTo>
                    <a:lnTo>
                      <a:pt x="1571" y="315"/>
                    </a:lnTo>
                    <a:lnTo>
                      <a:pt x="1572" y="315"/>
                    </a:lnTo>
                    <a:lnTo>
                      <a:pt x="1574" y="316"/>
                    </a:lnTo>
                    <a:lnTo>
                      <a:pt x="1574" y="318"/>
                    </a:lnTo>
                    <a:lnTo>
                      <a:pt x="1574" y="319"/>
                    </a:lnTo>
                    <a:lnTo>
                      <a:pt x="1573" y="320"/>
                    </a:lnTo>
                    <a:lnTo>
                      <a:pt x="1573" y="321"/>
                    </a:lnTo>
                    <a:lnTo>
                      <a:pt x="1573" y="322"/>
                    </a:lnTo>
                    <a:lnTo>
                      <a:pt x="1573" y="323"/>
                    </a:lnTo>
                    <a:lnTo>
                      <a:pt x="1572" y="323"/>
                    </a:lnTo>
                    <a:lnTo>
                      <a:pt x="1572" y="324"/>
                    </a:lnTo>
                    <a:lnTo>
                      <a:pt x="1571" y="324"/>
                    </a:lnTo>
                    <a:lnTo>
                      <a:pt x="1571" y="325"/>
                    </a:lnTo>
                    <a:lnTo>
                      <a:pt x="1570" y="327"/>
                    </a:lnTo>
                    <a:lnTo>
                      <a:pt x="1570" y="328"/>
                    </a:lnTo>
                    <a:lnTo>
                      <a:pt x="1569" y="330"/>
                    </a:lnTo>
                    <a:lnTo>
                      <a:pt x="1570" y="331"/>
                    </a:lnTo>
                    <a:lnTo>
                      <a:pt x="1570" y="332"/>
                    </a:lnTo>
                    <a:lnTo>
                      <a:pt x="1569" y="332"/>
                    </a:lnTo>
                    <a:lnTo>
                      <a:pt x="1569" y="333"/>
                    </a:lnTo>
                    <a:lnTo>
                      <a:pt x="1569" y="335"/>
                    </a:lnTo>
                    <a:lnTo>
                      <a:pt x="1569" y="336"/>
                    </a:lnTo>
                    <a:lnTo>
                      <a:pt x="1569" y="337"/>
                    </a:lnTo>
                    <a:lnTo>
                      <a:pt x="1569" y="338"/>
                    </a:lnTo>
                    <a:lnTo>
                      <a:pt x="1569" y="339"/>
                    </a:lnTo>
                    <a:lnTo>
                      <a:pt x="1569" y="341"/>
                    </a:lnTo>
                    <a:lnTo>
                      <a:pt x="1570" y="342"/>
                    </a:lnTo>
                    <a:lnTo>
                      <a:pt x="1569" y="344"/>
                    </a:lnTo>
                    <a:lnTo>
                      <a:pt x="1569" y="345"/>
                    </a:lnTo>
                    <a:lnTo>
                      <a:pt x="1568" y="346"/>
                    </a:lnTo>
                    <a:lnTo>
                      <a:pt x="1568" y="348"/>
                    </a:lnTo>
                    <a:lnTo>
                      <a:pt x="1568" y="349"/>
                    </a:lnTo>
                    <a:lnTo>
                      <a:pt x="1568" y="350"/>
                    </a:lnTo>
                    <a:lnTo>
                      <a:pt x="1568" y="352"/>
                    </a:lnTo>
                    <a:lnTo>
                      <a:pt x="1566" y="353"/>
                    </a:lnTo>
                    <a:lnTo>
                      <a:pt x="1566" y="354"/>
                    </a:lnTo>
                    <a:lnTo>
                      <a:pt x="1566" y="355"/>
                    </a:lnTo>
                    <a:lnTo>
                      <a:pt x="1566" y="356"/>
                    </a:lnTo>
                    <a:lnTo>
                      <a:pt x="1566" y="357"/>
                    </a:lnTo>
                    <a:lnTo>
                      <a:pt x="1566" y="358"/>
                    </a:lnTo>
                    <a:lnTo>
                      <a:pt x="1568" y="361"/>
                    </a:lnTo>
                    <a:lnTo>
                      <a:pt x="1568" y="363"/>
                    </a:lnTo>
                    <a:lnTo>
                      <a:pt x="1569" y="364"/>
                    </a:lnTo>
                    <a:lnTo>
                      <a:pt x="1569" y="365"/>
                    </a:lnTo>
                    <a:lnTo>
                      <a:pt x="1569" y="366"/>
                    </a:lnTo>
                    <a:lnTo>
                      <a:pt x="1569" y="367"/>
                    </a:lnTo>
                    <a:lnTo>
                      <a:pt x="1569" y="369"/>
                    </a:lnTo>
                    <a:lnTo>
                      <a:pt x="1568" y="370"/>
                    </a:lnTo>
                    <a:lnTo>
                      <a:pt x="1568" y="371"/>
                    </a:lnTo>
                    <a:lnTo>
                      <a:pt x="1568" y="372"/>
                    </a:lnTo>
                    <a:lnTo>
                      <a:pt x="1568" y="374"/>
                    </a:lnTo>
                    <a:lnTo>
                      <a:pt x="1568" y="375"/>
                    </a:lnTo>
                    <a:lnTo>
                      <a:pt x="1568" y="377"/>
                    </a:lnTo>
                    <a:lnTo>
                      <a:pt x="1566" y="378"/>
                    </a:lnTo>
                    <a:lnTo>
                      <a:pt x="1566" y="379"/>
                    </a:lnTo>
                    <a:lnTo>
                      <a:pt x="1566" y="380"/>
                    </a:lnTo>
                    <a:lnTo>
                      <a:pt x="1568" y="380"/>
                    </a:lnTo>
                    <a:lnTo>
                      <a:pt x="1568" y="381"/>
                    </a:lnTo>
                    <a:lnTo>
                      <a:pt x="1568" y="382"/>
                    </a:lnTo>
                    <a:lnTo>
                      <a:pt x="1568" y="383"/>
                    </a:lnTo>
                    <a:lnTo>
                      <a:pt x="1569" y="385"/>
                    </a:lnTo>
                    <a:lnTo>
                      <a:pt x="1569" y="386"/>
                    </a:lnTo>
                    <a:lnTo>
                      <a:pt x="1570" y="387"/>
                    </a:lnTo>
                    <a:lnTo>
                      <a:pt x="1569" y="387"/>
                    </a:lnTo>
                    <a:lnTo>
                      <a:pt x="1569" y="388"/>
                    </a:lnTo>
                    <a:lnTo>
                      <a:pt x="1569" y="389"/>
                    </a:lnTo>
                    <a:lnTo>
                      <a:pt x="1570" y="390"/>
                    </a:lnTo>
                    <a:lnTo>
                      <a:pt x="1570" y="391"/>
                    </a:lnTo>
                    <a:lnTo>
                      <a:pt x="1571" y="392"/>
                    </a:lnTo>
                    <a:lnTo>
                      <a:pt x="1571" y="394"/>
                    </a:lnTo>
                    <a:lnTo>
                      <a:pt x="1571" y="395"/>
                    </a:lnTo>
                    <a:lnTo>
                      <a:pt x="1572" y="395"/>
                    </a:lnTo>
                    <a:lnTo>
                      <a:pt x="1572" y="396"/>
                    </a:lnTo>
                    <a:lnTo>
                      <a:pt x="1573" y="396"/>
                    </a:lnTo>
                    <a:lnTo>
                      <a:pt x="1573" y="397"/>
                    </a:lnTo>
                    <a:lnTo>
                      <a:pt x="1574" y="399"/>
                    </a:lnTo>
                    <a:lnTo>
                      <a:pt x="1575" y="402"/>
                    </a:lnTo>
                    <a:lnTo>
                      <a:pt x="1575" y="403"/>
                    </a:lnTo>
                    <a:lnTo>
                      <a:pt x="1574" y="404"/>
                    </a:lnTo>
                    <a:lnTo>
                      <a:pt x="1574" y="405"/>
                    </a:lnTo>
                    <a:lnTo>
                      <a:pt x="1573" y="406"/>
                    </a:lnTo>
                    <a:lnTo>
                      <a:pt x="1573" y="407"/>
                    </a:lnTo>
                    <a:lnTo>
                      <a:pt x="1573" y="410"/>
                    </a:lnTo>
                    <a:lnTo>
                      <a:pt x="1573" y="411"/>
                    </a:lnTo>
                    <a:lnTo>
                      <a:pt x="1574" y="412"/>
                    </a:lnTo>
                    <a:lnTo>
                      <a:pt x="1574" y="413"/>
                    </a:lnTo>
                    <a:lnTo>
                      <a:pt x="1574" y="414"/>
                    </a:lnTo>
                    <a:lnTo>
                      <a:pt x="1574" y="415"/>
                    </a:lnTo>
                    <a:lnTo>
                      <a:pt x="1574" y="416"/>
                    </a:lnTo>
                    <a:lnTo>
                      <a:pt x="1574" y="417"/>
                    </a:lnTo>
                    <a:lnTo>
                      <a:pt x="1573" y="419"/>
                    </a:lnTo>
                    <a:lnTo>
                      <a:pt x="1573" y="420"/>
                    </a:lnTo>
                    <a:lnTo>
                      <a:pt x="1572" y="420"/>
                    </a:lnTo>
                    <a:lnTo>
                      <a:pt x="1572" y="421"/>
                    </a:lnTo>
                    <a:lnTo>
                      <a:pt x="1571" y="421"/>
                    </a:lnTo>
                    <a:lnTo>
                      <a:pt x="1571" y="422"/>
                    </a:lnTo>
                    <a:lnTo>
                      <a:pt x="1571" y="423"/>
                    </a:lnTo>
                    <a:lnTo>
                      <a:pt x="1570" y="424"/>
                    </a:lnTo>
                    <a:lnTo>
                      <a:pt x="1570" y="427"/>
                    </a:lnTo>
                    <a:lnTo>
                      <a:pt x="1570" y="428"/>
                    </a:lnTo>
                    <a:lnTo>
                      <a:pt x="1570" y="429"/>
                    </a:lnTo>
                    <a:lnTo>
                      <a:pt x="1570" y="430"/>
                    </a:lnTo>
                    <a:lnTo>
                      <a:pt x="1571" y="430"/>
                    </a:lnTo>
                    <a:lnTo>
                      <a:pt x="1571" y="431"/>
                    </a:lnTo>
                    <a:lnTo>
                      <a:pt x="1571" y="432"/>
                    </a:lnTo>
                    <a:lnTo>
                      <a:pt x="1571" y="433"/>
                    </a:lnTo>
                    <a:lnTo>
                      <a:pt x="1571" y="434"/>
                    </a:lnTo>
                    <a:lnTo>
                      <a:pt x="1570" y="436"/>
                    </a:lnTo>
                    <a:lnTo>
                      <a:pt x="1570" y="437"/>
                    </a:lnTo>
                    <a:lnTo>
                      <a:pt x="1570" y="438"/>
                    </a:lnTo>
                    <a:lnTo>
                      <a:pt x="1570" y="439"/>
                    </a:lnTo>
                    <a:lnTo>
                      <a:pt x="1570" y="440"/>
                    </a:lnTo>
                    <a:lnTo>
                      <a:pt x="1569" y="440"/>
                    </a:lnTo>
                    <a:lnTo>
                      <a:pt x="1570" y="441"/>
                    </a:lnTo>
                    <a:lnTo>
                      <a:pt x="1570" y="442"/>
                    </a:lnTo>
                    <a:lnTo>
                      <a:pt x="1570" y="444"/>
                    </a:lnTo>
                    <a:lnTo>
                      <a:pt x="1570" y="445"/>
                    </a:lnTo>
                    <a:lnTo>
                      <a:pt x="1570" y="447"/>
                    </a:lnTo>
                    <a:lnTo>
                      <a:pt x="1570" y="448"/>
                    </a:lnTo>
                    <a:lnTo>
                      <a:pt x="1570" y="449"/>
                    </a:lnTo>
                    <a:lnTo>
                      <a:pt x="1570" y="450"/>
                    </a:lnTo>
                    <a:lnTo>
                      <a:pt x="1570" y="452"/>
                    </a:lnTo>
                    <a:lnTo>
                      <a:pt x="1570" y="453"/>
                    </a:lnTo>
                    <a:lnTo>
                      <a:pt x="1570" y="454"/>
                    </a:lnTo>
                    <a:lnTo>
                      <a:pt x="1570" y="455"/>
                    </a:lnTo>
                    <a:lnTo>
                      <a:pt x="1569" y="456"/>
                    </a:lnTo>
                    <a:lnTo>
                      <a:pt x="1569" y="457"/>
                    </a:lnTo>
                    <a:lnTo>
                      <a:pt x="1569" y="458"/>
                    </a:lnTo>
                    <a:lnTo>
                      <a:pt x="1569" y="459"/>
                    </a:lnTo>
                    <a:lnTo>
                      <a:pt x="1569" y="461"/>
                    </a:lnTo>
                    <a:lnTo>
                      <a:pt x="1568" y="464"/>
                    </a:lnTo>
                    <a:lnTo>
                      <a:pt x="1566" y="466"/>
                    </a:lnTo>
                    <a:lnTo>
                      <a:pt x="1566" y="467"/>
                    </a:lnTo>
                    <a:lnTo>
                      <a:pt x="1565" y="469"/>
                    </a:lnTo>
                    <a:lnTo>
                      <a:pt x="1565" y="471"/>
                    </a:lnTo>
                    <a:lnTo>
                      <a:pt x="1562" y="480"/>
                    </a:lnTo>
                    <a:lnTo>
                      <a:pt x="1561" y="481"/>
                    </a:lnTo>
                    <a:lnTo>
                      <a:pt x="1560" y="483"/>
                    </a:lnTo>
                    <a:lnTo>
                      <a:pt x="1560" y="484"/>
                    </a:lnTo>
                    <a:lnTo>
                      <a:pt x="1558" y="486"/>
                    </a:lnTo>
                    <a:lnTo>
                      <a:pt x="1558" y="487"/>
                    </a:lnTo>
                    <a:lnTo>
                      <a:pt x="1557" y="487"/>
                    </a:lnTo>
                    <a:lnTo>
                      <a:pt x="1557" y="488"/>
                    </a:lnTo>
                    <a:lnTo>
                      <a:pt x="1556" y="489"/>
                    </a:lnTo>
                    <a:lnTo>
                      <a:pt x="1556" y="490"/>
                    </a:lnTo>
                    <a:lnTo>
                      <a:pt x="1552" y="496"/>
                    </a:lnTo>
                    <a:lnTo>
                      <a:pt x="1549" y="499"/>
                    </a:lnTo>
                    <a:lnTo>
                      <a:pt x="1548" y="500"/>
                    </a:lnTo>
                    <a:lnTo>
                      <a:pt x="1547" y="501"/>
                    </a:lnTo>
                    <a:lnTo>
                      <a:pt x="1546" y="503"/>
                    </a:lnTo>
                    <a:lnTo>
                      <a:pt x="1545" y="504"/>
                    </a:lnTo>
                    <a:lnTo>
                      <a:pt x="1545" y="505"/>
                    </a:lnTo>
                    <a:lnTo>
                      <a:pt x="1544" y="506"/>
                    </a:lnTo>
                    <a:lnTo>
                      <a:pt x="1542" y="508"/>
                    </a:lnTo>
                    <a:lnTo>
                      <a:pt x="1542" y="509"/>
                    </a:lnTo>
                    <a:lnTo>
                      <a:pt x="1540" y="511"/>
                    </a:lnTo>
                    <a:lnTo>
                      <a:pt x="1540" y="512"/>
                    </a:lnTo>
                    <a:lnTo>
                      <a:pt x="1539" y="512"/>
                    </a:lnTo>
                    <a:lnTo>
                      <a:pt x="1539" y="513"/>
                    </a:lnTo>
                    <a:lnTo>
                      <a:pt x="1539" y="514"/>
                    </a:lnTo>
                    <a:lnTo>
                      <a:pt x="1539" y="515"/>
                    </a:lnTo>
                    <a:lnTo>
                      <a:pt x="1538" y="516"/>
                    </a:lnTo>
                    <a:lnTo>
                      <a:pt x="1538" y="517"/>
                    </a:lnTo>
                    <a:lnTo>
                      <a:pt x="1538" y="519"/>
                    </a:lnTo>
                    <a:lnTo>
                      <a:pt x="1538" y="520"/>
                    </a:lnTo>
                    <a:lnTo>
                      <a:pt x="1538" y="521"/>
                    </a:lnTo>
                    <a:lnTo>
                      <a:pt x="1538" y="522"/>
                    </a:lnTo>
                    <a:lnTo>
                      <a:pt x="1538" y="523"/>
                    </a:lnTo>
                    <a:lnTo>
                      <a:pt x="1537" y="523"/>
                    </a:lnTo>
                    <a:lnTo>
                      <a:pt x="1538" y="523"/>
                    </a:lnTo>
                    <a:lnTo>
                      <a:pt x="1538" y="524"/>
                    </a:lnTo>
                    <a:lnTo>
                      <a:pt x="1537" y="525"/>
                    </a:lnTo>
                    <a:lnTo>
                      <a:pt x="1538" y="525"/>
                    </a:lnTo>
                    <a:lnTo>
                      <a:pt x="1538" y="526"/>
                    </a:lnTo>
                    <a:lnTo>
                      <a:pt x="1538" y="528"/>
                    </a:lnTo>
                    <a:lnTo>
                      <a:pt x="1538" y="529"/>
                    </a:lnTo>
                    <a:lnTo>
                      <a:pt x="1538" y="530"/>
                    </a:lnTo>
                    <a:lnTo>
                      <a:pt x="1538" y="531"/>
                    </a:lnTo>
                    <a:lnTo>
                      <a:pt x="1538" y="532"/>
                    </a:lnTo>
                    <a:lnTo>
                      <a:pt x="1539" y="532"/>
                    </a:lnTo>
                    <a:lnTo>
                      <a:pt x="1539" y="533"/>
                    </a:lnTo>
                    <a:lnTo>
                      <a:pt x="1539" y="534"/>
                    </a:lnTo>
                    <a:lnTo>
                      <a:pt x="1540" y="534"/>
                    </a:lnTo>
                    <a:lnTo>
                      <a:pt x="1546" y="539"/>
                    </a:lnTo>
                    <a:lnTo>
                      <a:pt x="1547" y="541"/>
                    </a:lnTo>
                    <a:lnTo>
                      <a:pt x="1547" y="544"/>
                    </a:lnTo>
                    <a:lnTo>
                      <a:pt x="1547" y="545"/>
                    </a:lnTo>
                    <a:lnTo>
                      <a:pt x="1547" y="546"/>
                    </a:lnTo>
                    <a:lnTo>
                      <a:pt x="1547" y="547"/>
                    </a:lnTo>
                    <a:lnTo>
                      <a:pt x="1547" y="548"/>
                    </a:lnTo>
                    <a:lnTo>
                      <a:pt x="1546" y="548"/>
                    </a:lnTo>
                    <a:lnTo>
                      <a:pt x="1546" y="549"/>
                    </a:lnTo>
                    <a:lnTo>
                      <a:pt x="1545" y="551"/>
                    </a:lnTo>
                    <a:lnTo>
                      <a:pt x="1545" y="554"/>
                    </a:lnTo>
                    <a:lnTo>
                      <a:pt x="1545" y="555"/>
                    </a:lnTo>
                    <a:lnTo>
                      <a:pt x="1545" y="556"/>
                    </a:lnTo>
                    <a:lnTo>
                      <a:pt x="1545" y="557"/>
                    </a:lnTo>
                    <a:lnTo>
                      <a:pt x="1546" y="557"/>
                    </a:lnTo>
                    <a:lnTo>
                      <a:pt x="1546" y="558"/>
                    </a:lnTo>
                    <a:lnTo>
                      <a:pt x="1546" y="559"/>
                    </a:lnTo>
                    <a:lnTo>
                      <a:pt x="1545" y="559"/>
                    </a:lnTo>
                    <a:lnTo>
                      <a:pt x="1545" y="561"/>
                    </a:lnTo>
                    <a:lnTo>
                      <a:pt x="1544" y="562"/>
                    </a:lnTo>
                    <a:lnTo>
                      <a:pt x="1544" y="563"/>
                    </a:lnTo>
                    <a:lnTo>
                      <a:pt x="1543" y="563"/>
                    </a:lnTo>
                    <a:lnTo>
                      <a:pt x="1542" y="563"/>
                    </a:lnTo>
                    <a:lnTo>
                      <a:pt x="1540" y="564"/>
                    </a:lnTo>
                    <a:lnTo>
                      <a:pt x="1540" y="565"/>
                    </a:lnTo>
                    <a:lnTo>
                      <a:pt x="1540" y="567"/>
                    </a:lnTo>
                    <a:lnTo>
                      <a:pt x="1539" y="567"/>
                    </a:lnTo>
                    <a:lnTo>
                      <a:pt x="1539" y="569"/>
                    </a:lnTo>
                    <a:lnTo>
                      <a:pt x="1539" y="570"/>
                    </a:lnTo>
                    <a:lnTo>
                      <a:pt x="1539" y="572"/>
                    </a:lnTo>
                    <a:lnTo>
                      <a:pt x="1540" y="573"/>
                    </a:lnTo>
                    <a:lnTo>
                      <a:pt x="1540" y="574"/>
                    </a:lnTo>
                    <a:lnTo>
                      <a:pt x="1539" y="575"/>
                    </a:lnTo>
                    <a:lnTo>
                      <a:pt x="1538" y="576"/>
                    </a:lnTo>
                    <a:lnTo>
                      <a:pt x="1538" y="578"/>
                    </a:lnTo>
                    <a:lnTo>
                      <a:pt x="1536" y="579"/>
                    </a:lnTo>
                    <a:lnTo>
                      <a:pt x="1536" y="580"/>
                    </a:lnTo>
                    <a:lnTo>
                      <a:pt x="1535" y="580"/>
                    </a:lnTo>
                    <a:lnTo>
                      <a:pt x="1535" y="581"/>
                    </a:lnTo>
                    <a:lnTo>
                      <a:pt x="1534" y="582"/>
                    </a:lnTo>
                    <a:lnTo>
                      <a:pt x="1532" y="583"/>
                    </a:lnTo>
                    <a:lnTo>
                      <a:pt x="1531" y="584"/>
                    </a:lnTo>
                    <a:lnTo>
                      <a:pt x="1531" y="586"/>
                    </a:lnTo>
                    <a:lnTo>
                      <a:pt x="1530" y="586"/>
                    </a:lnTo>
                    <a:lnTo>
                      <a:pt x="1530" y="587"/>
                    </a:lnTo>
                    <a:lnTo>
                      <a:pt x="1529" y="588"/>
                    </a:lnTo>
                    <a:lnTo>
                      <a:pt x="1529" y="589"/>
                    </a:lnTo>
                    <a:lnTo>
                      <a:pt x="1528" y="589"/>
                    </a:lnTo>
                    <a:lnTo>
                      <a:pt x="1528" y="590"/>
                    </a:lnTo>
                    <a:lnTo>
                      <a:pt x="1527" y="591"/>
                    </a:lnTo>
                    <a:lnTo>
                      <a:pt x="1526" y="591"/>
                    </a:lnTo>
                    <a:lnTo>
                      <a:pt x="1526" y="592"/>
                    </a:lnTo>
                    <a:lnTo>
                      <a:pt x="1525" y="593"/>
                    </a:lnTo>
                    <a:lnTo>
                      <a:pt x="1523" y="593"/>
                    </a:lnTo>
                    <a:lnTo>
                      <a:pt x="1523" y="595"/>
                    </a:lnTo>
                    <a:lnTo>
                      <a:pt x="1522" y="596"/>
                    </a:lnTo>
                    <a:lnTo>
                      <a:pt x="1521" y="597"/>
                    </a:lnTo>
                    <a:lnTo>
                      <a:pt x="1521" y="598"/>
                    </a:lnTo>
                    <a:lnTo>
                      <a:pt x="1520" y="598"/>
                    </a:lnTo>
                    <a:lnTo>
                      <a:pt x="1520" y="599"/>
                    </a:lnTo>
                    <a:lnTo>
                      <a:pt x="1519" y="600"/>
                    </a:lnTo>
                    <a:lnTo>
                      <a:pt x="1518" y="601"/>
                    </a:lnTo>
                    <a:lnTo>
                      <a:pt x="1518" y="603"/>
                    </a:lnTo>
                    <a:lnTo>
                      <a:pt x="1518" y="604"/>
                    </a:lnTo>
                    <a:lnTo>
                      <a:pt x="1517" y="605"/>
                    </a:lnTo>
                    <a:lnTo>
                      <a:pt x="1517" y="606"/>
                    </a:lnTo>
                    <a:lnTo>
                      <a:pt x="1515" y="607"/>
                    </a:lnTo>
                    <a:lnTo>
                      <a:pt x="1515" y="608"/>
                    </a:lnTo>
                    <a:lnTo>
                      <a:pt x="1514" y="609"/>
                    </a:lnTo>
                    <a:lnTo>
                      <a:pt x="1514" y="611"/>
                    </a:lnTo>
                    <a:lnTo>
                      <a:pt x="1514" y="612"/>
                    </a:lnTo>
                    <a:lnTo>
                      <a:pt x="1515" y="613"/>
                    </a:lnTo>
                    <a:lnTo>
                      <a:pt x="1515" y="614"/>
                    </a:lnTo>
                    <a:lnTo>
                      <a:pt x="1515" y="616"/>
                    </a:lnTo>
                    <a:lnTo>
                      <a:pt x="1515" y="617"/>
                    </a:lnTo>
                    <a:lnTo>
                      <a:pt x="1515" y="618"/>
                    </a:lnTo>
                    <a:lnTo>
                      <a:pt x="1515" y="621"/>
                    </a:lnTo>
                    <a:lnTo>
                      <a:pt x="1514" y="623"/>
                    </a:lnTo>
                    <a:lnTo>
                      <a:pt x="1514" y="624"/>
                    </a:lnTo>
                    <a:lnTo>
                      <a:pt x="1514" y="625"/>
                    </a:lnTo>
                    <a:lnTo>
                      <a:pt x="1514" y="626"/>
                    </a:lnTo>
                    <a:lnTo>
                      <a:pt x="1514" y="628"/>
                    </a:lnTo>
                    <a:lnTo>
                      <a:pt x="1514" y="629"/>
                    </a:lnTo>
                    <a:lnTo>
                      <a:pt x="1515" y="630"/>
                    </a:lnTo>
                    <a:lnTo>
                      <a:pt x="1515" y="631"/>
                    </a:lnTo>
                    <a:lnTo>
                      <a:pt x="1515" y="632"/>
                    </a:lnTo>
                    <a:lnTo>
                      <a:pt x="1515" y="633"/>
                    </a:lnTo>
                    <a:lnTo>
                      <a:pt x="1517" y="633"/>
                    </a:lnTo>
                    <a:lnTo>
                      <a:pt x="1517" y="634"/>
                    </a:lnTo>
                    <a:lnTo>
                      <a:pt x="1517" y="637"/>
                    </a:lnTo>
                    <a:lnTo>
                      <a:pt x="1518" y="637"/>
                    </a:lnTo>
                    <a:lnTo>
                      <a:pt x="1518" y="638"/>
                    </a:lnTo>
                    <a:lnTo>
                      <a:pt x="1518" y="639"/>
                    </a:lnTo>
                    <a:lnTo>
                      <a:pt x="1518" y="640"/>
                    </a:lnTo>
                    <a:lnTo>
                      <a:pt x="1519" y="641"/>
                    </a:lnTo>
                    <a:lnTo>
                      <a:pt x="1519" y="642"/>
                    </a:lnTo>
                    <a:lnTo>
                      <a:pt x="1515" y="642"/>
                    </a:lnTo>
                    <a:lnTo>
                      <a:pt x="1515" y="649"/>
                    </a:lnTo>
                    <a:lnTo>
                      <a:pt x="1514" y="649"/>
                    </a:lnTo>
                    <a:lnTo>
                      <a:pt x="1513" y="649"/>
                    </a:lnTo>
                    <a:lnTo>
                      <a:pt x="1512" y="649"/>
                    </a:lnTo>
                    <a:lnTo>
                      <a:pt x="1511" y="649"/>
                    </a:lnTo>
                    <a:lnTo>
                      <a:pt x="1510" y="649"/>
                    </a:lnTo>
                    <a:lnTo>
                      <a:pt x="1509" y="649"/>
                    </a:lnTo>
                    <a:lnTo>
                      <a:pt x="1508" y="649"/>
                    </a:lnTo>
                    <a:lnTo>
                      <a:pt x="1505" y="649"/>
                    </a:lnTo>
                    <a:lnTo>
                      <a:pt x="1504" y="649"/>
                    </a:lnTo>
                    <a:lnTo>
                      <a:pt x="1502" y="649"/>
                    </a:lnTo>
                    <a:lnTo>
                      <a:pt x="1500" y="649"/>
                    </a:lnTo>
                    <a:lnTo>
                      <a:pt x="1499" y="649"/>
                    </a:lnTo>
                    <a:lnTo>
                      <a:pt x="1497" y="649"/>
                    </a:lnTo>
                    <a:lnTo>
                      <a:pt x="1496" y="649"/>
                    </a:lnTo>
                    <a:lnTo>
                      <a:pt x="1495" y="649"/>
                    </a:lnTo>
                    <a:lnTo>
                      <a:pt x="1494" y="649"/>
                    </a:lnTo>
                    <a:lnTo>
                      <a:pt x="1492" y="649"/>
                    </a:lnTo>
                    <a:lnTo>
                      <a:pt x="1488" y="649"/>
                    </a:lnTo>
                    <a:lnTo>
                      <a:pt x="1487" y="649"/>
                    </a:lnTo>
                    <a:lnTo>
                      <a:pt x="1486" y="649"/>
                    </a:lnTo>
                    <a:lnTo>
                      <a:pt x="1485" y="649"/>
                    </a:lnTo>
                    <a:lnTo>
                      <a:pt x="1484" y="649"/>
                    </a:lnTo>
                    <a:lnTo>
                      <a:pt x="1483" y="649"/>
                    </a:lnTo>
                    <a:lnTo>
                      <a:pt x="1480" y="649"/>
                    </a:lnTo>
                    <a:lnTo>
                      <a:pt x="1479" y="649"/>
                    </a:lnTo>
                    <a:lnTo>
                      <a:pt x="1477" y="649"/>
                    </a:lnTo>
                    <a:lnTo>
                      <a:pt x="1476" y="649"/>
                    </a:lnTo>
                    <a:lnTo>
                      <a:pt x="1475" y="649"/>
                    </a:lnTo>
                    <a:lnTo>
                      <a:pt x="1473" y="649"/>
                    </a:lnTo>
                    <a:lnTo>
                      <a:pt x="1469" y="649"/>
                    </a:lnTo>
                    <a:lnTo>
                      <a:pt x="1468" y="649"/>
                    </a:lnTo>
                    <a:lnTo>
                      <a:pt x="1467" y="649"/>
                    </a:lnTo>
                    <a:lnTo>
                      <a:pt x="1466" y="649"/>
                    </a:lnTo>
                    <a:lnTo>
                      <a:pt x="1465" y="649"/>
                    </a:lnTo>
                    <a:lnTo>
                      <a:pt x="1463" y="649"/>
                    </a:lnTo>
                    <a:lnTo>
                      <a:pt x="1461" y="649"/>
                    </a:lnTo>
                    <a:lnTo>
                      <a:pt x="1458" y="649"/>
                    </a:lnTo>
                    <a:lnTo>
                      <a:pt x="1457" y="649"/>
                    </a:lnTo>
                    <a:lnTo>
                      <a:pt x="1453" y="649"/>
                    </a:lnTo>
                    <a:lnTo>
                      <a:pt x="1451" y="649"/>
                    </a:lnTo>
                    <a:lnTo>
                      <a:pt x="1448" y="649"/>
                    </a:lnTo>
                    <a:lnTo>
                      <a:pt x="1443" y="649"/>
                    </a:lnTo>
                    <a:lnTo>
                      <a:pt x="1441" y="649"/>
                    </a:lnTo>
                    <a:lnTo>
                      <a:pt x="1437" y="649"/>
                    </a:lnTo>
                    <a:lnTo>
                      <a:pt x="1435" y="649"/>
                    </a:lnTo>
                    <a:lnTo>
                      <a:pt x="1426" y="649"/>
                    </a:lnTo>
                    <a:lnTo>
                      <a:pt x="1425" y="649"/>
                    </a:lnTo>
                    <a:lnTo>
                      <a:pt x="1419" y="649"/>
                    </a:lnTo>
                    <a:lnTo>
                      <a:pt x="1418" y="649"/>
                    </a:lnTo>
                    <a:lnTo>
                      <a:pt x="1417" y="649"/>
                    </a:lnTo>
                    <a:lnTo>
                      <a:pt x="1415" y="649"/>
                    </a:lnTo>
                    <a:lnTo>
                      <a:pt x="1413" y="649"/>
                    </a:lnTo>
                    <a:lnTo>
                      <a:pt x="1409" y="649"/>
                    </a:lnTo>
                    <a:lnTo>
                      <a:pt x="1408" y="649"/>
                    </a:lnTo>
                    <a:lnTo>
                      <a:pt x="1406" y="649"/>
                    </a:lnTo>
                    <a:lnTo>
                      <a:pt x="1404" y="649"/>
                    </a:lnTo>
                    <a:lnTo>
                      <a:pt x="1401" y="649"/>
                    </a:lnTo>
                    <a:lnTo>
                      <a:pt x="1399" y="649"/>
                    </a:lnTo>
                    <a:lnTo>
                      <a:pt x="1397" y="649"/>
                    </a:lnTo>
                    <a:lnTo>
                      <a:pt x="1394" y="649"/>
                    </a:lnTo>
                    <a:lnTo>
                      <a:pt x="1392" y="648"/>
                    </a:lnTo>
                    <a:lnTo>
                      <a:pt x="1391" y="648"/>
                    </a:lnTo>
                    <a:lnTo>
                      <a:pt x="1390" y="648"/>
                    </a:lnTo>
                    <a:lnTo>
                      <a:pt x="1389" y="648"/>
                    </a:lnTo>
                    <a:lnTo>
                      <a:pt x="1387" y="648"/>
                    </a:lnTo>
                    <a:lnTo>
                      <a:pt x="1385" y="648"/>
                    </a:lnTo>
                    <a:lnTo>
                      <a:pt x="1384" y="648"/>
                    </a:lnTo>
                    <a:lnTo>
                      <a:pt x="1383" y="648"/>
                    </a:lnTo>
                    <a:lnTo>
                      <a:pt x="1381" y="648"/>
                    </a:lnTo>
                    <a:lnTo>
                      <a:pt x="1379" y="648"/>
                    </a:lnTo>
                    <a:lnTo>
                      <a:pt x="1378" y="648"/>
                    </a:lnTo>
                    <a:lnTo>
                      <a:pt x="1376" y="648"/>
                    </a:lnTo>
                    <a:lnTo>
                      <a:pt x="1375" y="648"/>
                    </a:lnTo>
                    <a:lnTo>
                      <a:pt x="1374" y="648"/>
                    </a:lnTo>
                    <a:lnTo>
                      <a:pt x="1373" y="648"/>
                    </a:lnTo>
                    <a:lnTo>
                      <a:pt x="1372" y="648"/>
                    </a:lnTo>
                    <a:lnTo>
                      <a:pt x="1371" y="648"/>
                    </a:lnTo>
                    <a:lnTo>
                      <a:pt x="1370" y="648"/>
                    </a:lnTo>
                    <a:lnTo>
                      <a:pt x="1367" y="648"/>
                    </a:lnTo>
                    <a:lnTo>
                      <a:pt x="1366" y="648"/>
                    </a:lnTo>
                    <a:lnTo>
                      <a:pt x="1364" y="648"/>
                    </a:lnTo>
                    <a:lnTo>
                      <a:pt x="1363" y="648"/>
                    </a:lnTo>
                    <a:lnTo>
                      <a:pt x="1362" y="648"/>
                    </a:lnTo>
                    <a:lnTo>
                      <a:pt x="1357" y="648"/>
                    </a:lnTo>
                    <a:lnTo>
                      <a:pt x="1356" y="648"/>
                    </a:lnTo>
                    <a:lnTo>
                      <a:pt x="1351" y="648"/>
                    </a:lnTo>
                    <a:lnTo>
                      <a:pt x="1350" y="648"/>
                    </a:lnTo>
                    <a:lnTo>
                      <a:pt x="1347" y="648"/>
                    </a:lnTo>
                    <a:lnTo>
                      <a:pt x="1339" y="648"/>
                    </a:lnTo>
                    <a:lnTo>
                      <a:pt x="1338" y="648"/>
                    </a:lnTo>
                    <a:lnTo>
                      <a:pt x="1337" y="648"/>
                    </a:lnTo>
                    <a:lnTo>
                      <a:pt x="1336" y="648"/>
                    </a:lnTo>
                    <a:lnTo>
                      <a:pt x="1335" y="648"/>
                    </a:lnTo>
                    <a:lnTo>
                      <a:pt x="1333" y="648"/>
                    </a:lnTo>
                    <a:lnTo>
                      <a:pt x="1330" y="648"/>
                    </a:lnTo>
                    <a:lnTo>
                      <a:pt x="1328" y="648"/>
                    </a:lnTo>
                    <a:lnTo>
                      <a:pt x="1327" y="648"/>
                    </a:lnTo>
                    <a:lnTo>
                      <a:pt x="1325" y="648"/>
                    </a:lnTo>
                    <a:lnTo>
                      <a:pt x="1324" y="648"/>
                    </a:lnTo>
                    <a:lnTo>
                      <a:pt x="1323" y="648"/>
                    </a:lnTo>
                    <a:lnTo>
                      <a:pt x="1322" y="648"/>
                    </a:lnTo>
                    <a:lnTo>
                      <a:pt x="1321" y="648"/>
                    </a:lnTo>
                    <a:lnTo>
                      <a:pt x="1320" y="648"/>
                    </a:lnTo>
                    <a:lnTo>
                      <a:pt x="1318" y="648"/>
                    </a:lnTo>
                    <a:lnTo>
                      <a:pt x="1316" y="648"/>
                    </a:lnTo>
                    <a:lnTo>
                      <a:pt x="1315" y="648"/>
                    </a:lnTo>
                    <a:lnTo>
                      <a:pt x="1315" y="649"/>
                    </a:lnTo>
                    <a:lnTo>
                      <a:pt x="1313" y="649"/>
                    </a:lnTo>
                    <a:lnTo>
                      <a:pt x="1311" y="649"/>
                    </a:lnTo>
                    <a:lnTo>
                      <a:pt x="1309" y="649"/>
                    </a:lnTo>
                    <a:lnTo>
                      <a:pt x="1307" y="649"/>
                    </a:lnTo>
                    <a:lnTo>
                      <a:pt x="1305" y="649"/>
                    </a:lnTo>
                    <a:lnTo>
                      <a:pt x="1304" y="649"/>
                    </a:lnTo>
                    <a:lnTo>
                      <a:pt x="1302" y="649"/>
                    </a:lnTo>
                    <a:lnTo>
                      <a:pt x="1301" y="649"/>
                    </a:lnTo>
                    <a:lnTo>
                      <a:pt x="1298" y="649"/>
                    </a:lnTo>
                    <a:lnTo>
                      <a:pt x="1295" y="649"/>
                    </a:lnTo>
                    <a:lnTo>
                      <a:pt x="1293" y="649"/>
                    </a:lnTo>
                    <a:lnTo>
                      <a:pt x="1287" y="649"/>
                    </a:lnTo>
                    <a:lnTo>
                      <a:pt x="1286" y="649"/>
                    </a:lnTo>
                    <a:lnTo>
                      <a:pt x="1285" y="649"/>
                    </a:lnTo>
                    <a:lnTo>
                      <a:pt x="1282" y="649"/>
                    </a:lnTo>
                    <a:lnTo>
                      <a:pt x="1278" y="649"/>
                    </a:lnTo>
                    <a:lnTo>
                      <a:pt x="1273" y="649"/>
                    </a:lnTo>
                    <a:lnTo>
                      <a:pt x="1271" y="649"/>
                    </a:lnTo>
                    <a:lnTo>
                      <a:pt x="1270" y="649"/>
                    </a:lnTo>
                    <a:lnTo>
                      <a:pt x="1269" y="649"/>
                    </a:lnTo>
                    <a:lnTo>
                      <a:pt x="1268" y="649"/>
                    </a:lnTo>
                    <a:lnTo>
                      <a:pt x="1267" y="648"/>
                    </a:lnTo>
                    <a:lnTo>
                      <a:pt x="1266" y="648"/>
                    </a:lnTo>
                    <a:lnTo>
                      <a:pt x="1264" y="648"/>
                    </a:lnTo>
                    <a:lnTo>
                      <a:pt x="1262" y="647"/>
                    </a:lnTo>
                    <a:lnTo>
                      <a:pt x="1261" y="647"/>
                    </a:lnTo>
                    <a:lnTo>
                      <a:pt x="1260" y="646"/>
                    </a:lnTo>
                    <a:lnTo>
                      <a:pt x="1259" y="646"/>
                    </a:lnTo>
                    <a:lnTo>
                      <a:pt x="1259" y="645"/>
                    </a:lnTo>
                    <a:lnTo>
                      <a:pt x="1258" y="645"/>
                    </a:lnTo>
                    <a:lnTo>
                      <a:pt x="1256" y="643"/>
                    </a:lnTo>
                    <a:lnTo>
                      <a:pt x="1255" y="642"/>
                    </a:lnTo>
                    <a:lnTo>
                      <a:pt x="1253" y="641"/>
                    </a:lnTo>
                    <a:lnTo>
                      <a:pt x="1252" y="639"/>
                    </a:lnTo>
                    <a:lnTo>
                      <a:pt x="1250" y="638"/>
                    </a:lnTo>
                    <a:lnTo>
                      <a:pt x="1250" y="637"/>
                    </a:lnTo>
                    <a:lnTo>
                      <a:pt x="1246" y="634"/>
                    </a:lnTo>
                    <a:lnTo>
                      <a:pt x="1246" y="633"/>
                    </a:lnTo>
                    <a:lnTo>
                      <a:pt x="1244" y="632"/>
                    </a:lnTo>
                    <a:lnTo>
                      <a:pt x="1243" y="632"/>
                    </a:lnTo>
                    <a:lnTo>
                      <a:pt x="1242" y="632"/>
                    </a:lnTo>
                    <a:lnTo>
                      <a:pt x="1241" y="632"/>
                    </a:lnTo>
                    <a:lnTo>
                      <a:pt x="1240" y="632"/>
                    </a:lnTo>
                    <a:lnTo>
                      <a:pt x="1240" y="633"/>
                    </a:lnTo>
                    <a:lnTo>
                      <a:pt x="1238" y="633"/>
                    </a:lnTo>
                    <a:lnTo>
                      <a:pt x="1238" y="634"/>
                    </a:lnTo>
                    <a:lnTo>
                      <a:pt x="1237" y="634"/>
                    </a:lnTo>
                    <a:lnTo>
                      <a:pt x="1237" y="636"/>
                    </a:lnTo>
                    <a:lnTo>
                      <a:pt x="1237" y="637"/>
                    </a:lnTo>
                    <a:lnTo>
                      <a:pt x="1236" y="638"/>
                    </a:lnTo>
                    <a:lnTo>
                      <a:pt x="1235" y="639"/>
                    </a:lnTo>
                    <a:lnTo>
                      <a:pt x="1233" y="639"/>
                    </a:lnTo>
                    <a:lnTo>
                      <a:pt x="1233" y="640"/>
                    </a:lnTo>
                    <a:lnTo>
                      <a:pt x="1232" y="640"/>
                    </a:lnTo>
                    <a:lnTo>
                      <a:pt x="1230" y="640"/>
                    </a:lnTo>
                    <a:lnTo>
                      <a:pt x="1229" y="642"/>
                    </a:lnTo>
                    <a:lnTo>
                      <a:pt x="1228" y="642"/>
                    </a:lnTo>
                    <a:lnTo>
                      <a:pt x="1227" y="643"/>
                    </a:lnTo>
                    <a:lnTo>
                      <a:pt x="1226" y="645"/>
                    </a:lnTo>
                    <a:lnTo>
                      <a:pt x="1225" y="645"/>
                    </a:lnTo>
                    <a:lnTo>
                      <a:pt x="1224" y="645"/>
                    </a:lnTo>
                    <a:lnTo>
                      <a:pt x="1223" y="643"/>
                    </a:lnTo>
                    <a:lnTo>
                      <a:pt x="1221" y="643"/>
                    </a:lnTo>
                    <a:lnTo>
                      <a:pt x="1220" y="645"/>
                    </a:lnTo>
                    <a:lnTo>
                      <a:pt x="1219" y="645"/>
                    </a:lnTo>
                    <a:lnTo>
                      <a:pt x="1218" y="645"/>
                    </a:lnTo>
                    <a:lnTo>
                      <a:pt x="1217" y="645"/>
                    </a:lnTo>
                    <a:lnTo>
                      <a:pt x="1217" y="646"/>
                    </a:lnTo>
                    <a:lnTo>
                      <a:pt x="1216" y="646"/>
                    </a:lnTo>
                    <a:lnTo>
                      <a:pt x="1216" y="647"/>
                    </a:lnTo>
                    <a:lnTo>
                      <a:pt x="1216" y="648"/>
                    </a:lnTo>
                    <a:lnTo>
                      <a:pt x="1215" y="648"/>
                    </a:lnTo>
                    <a:lnTo>
                      <a:pt x="1215" y="647"/>
                    </a:lnTo>
                    <a:lnTo>
                      <a:pt x="1215" y="648"/>
                    </a:lnTo>
                    <a:lnTo>
                      <a:pt x="1213" y="648"/>
                    </a:lnTo>
                    <a:lnTo>
                      <a:pt x="1212" y="648"/>
                    </a:lnTo>
                    <a:lnTo>
                      <a:pt x="1212" y="649"/>
                    </a:lnTo>
                    <a:lnTo>
                      <a:pt x="1182" y="649"/>
                    </a:lnTo>
                    <a:lnTo>
                      <a:pt x="1180" y="649"/>
                    </a:lnTo>
                    <a:lnTo>
                      <a:pt x="1165" y="649"/>
                    </a:lnTo>
                    <a:lnTo>
                      <a:pt x="1163" y="649"/>
                    </a:lnTo>
                    <a:lnTo>
                      <a:pt x="1158" y="649"/>
                    </a:lnTo>
                    <a:lnTo>
                      <a:pt x="1142" y="648"/>
                    </a:lnTo>
                    <a:lnTo>
                      <a:pt x="1141" y="648"/>
                    </a:lnTo>
                    <a:lnTo>
                      <a:pt x="1139" y="648"/>
                    </a:lnTo>
                    <a:lnTo>
                      <a:pt x="1135" y="648"/>
                    </a:lnTo>
                    <a:lnTo>
                      <a:pt x="1131" y="649"/>
                    </a:lnTo>
                    <a:lnTo>
                      <a:pt x="1130" y="649"/>
                    </a:lnTo>
                    <a:lnTo>
                      <a:pt x="1120" y="648"/>
                    </a:lnTo>
                    <a:lnTo>
                      <a:pt x="1117" y="648"/>
                    </a:lnTo>
                    <a:lnTo>
                      <a:pt x="1115" y="648"/>
                    </a:lnTo>
                    <a:lnTo>
                      <a:pt x="1114" y="648"/>
                    </a:lnTo>
                    <a:lnTo>
                      <a:pt x="1113" y="648"/>
                    </a:lnTo>
                    <a:lnTo>
                      <a:pt x="1112" y="648"/>
                    </a:lnTo>
                    <a:lnTo>
                      <a:pt x="1111" y="648"/>
                    </a:lnTo>
                    <a:lnTo>
                      <a:pt x="1109" y="648"/>
                    </a:lnTo>
                    <a:lnTo>
                      <a:pt x="1108" y="648"/>
                    </a:lnTo>
                    <a:lnTo>
                      <a:pt x="1092" y="649"/>
                    </a:lnTo>
                    <a:lnTo>
                      <a:pt x="1090" y="649"/>
                    </a:lnTo>
                    <a:lnTo>
                      <a:pt x="1089" y="649"/>
                    </a:lnTo>
                    <a:lnTo>
                      <a:pt x="1081" y="649"/>
                    </a:lnTo>
                    <a:lnTo>
                      <a:pt x="1070" y="649"/>
                    </a:lnTo>
                    <a:lnTo>
                      <a:pt x="1057" y="649"/>
                    </a:lnTo>
                    <a:lnTo>
                      <a:pt x="1055" y="648"/>
                    </a:lnTo>
                    <a:lnTo>
                      <a:pt x="1054" y="648"/>
                    </a:lnTo>
                    <a:lnTo>
                      <a:pt x="1054" y="649"/>
                    </a:lnTo>
                    <a:lnTo>
                      <a:pt x="1051" y="649"/>
                    </a:lnTo>
                    <a:lnTo>
                      <a:pt x="1049" y="648"/>
                    </a:lnTo>
                    <a:lnTo>
                      <a:pt x="1048" y="648"/>
                    </a:lnTo>
                    <a:lnTo>
                      <a:pt x="1046" y="648"/>
                    </a:lnTo>
                    <a:lnTo>
                      <a:pt x="1042" y="648"/>
                    </a:lnTo>
                    <a:lnTo>
                      <a:pt x="1040" y="648"/>
                    </a:lnTo>
                    <a:lnTo>
                      <a:pt x="1039" y="648"/>
                    </a:lnTo>
                    <a:lnTo>
                      <a:pt x="1038" y="648"/>
                    </a:lnTo>
                    <a:lnTo>
                      <a:pt x="1037" y="648"/>
                    </a:lnTo>
                    <a:lnTo>
                      <a:pt x="1036" y="648"/>
                    </a:lnTo>
                    <a:lnTo>
                      <a:pt x="1035" y="648"/>
                    </a:lnTo>
                    <a:lnTo>
                      <a:pt x="1034" y="648"/>
                    </a:lnTo>
                    <a:lnTo>
                      <a:pt x="1033" y="648"/>
                    </a:lnTo>
                    <a:lnTo>
                      <a:pt x="1031" y="648"/>
                    </a:lnTo>
                    <a:lnTo>
                      <a:pt x="1030" y="648"/>
                    </a:lnTo>
                    <a:lnTo>
                      <a:pt x="1028" y="648"/>
                    </a:lnTo>
                    <a:lnTo>
                      <a:pt x="1027" y="649"/>
                    </a:lnTo>
                    <a:lnTo>
                      <a:pt x="1026" y="648"/>
                    </a:lnTo>
                    <a:lnTo>
                      <a:pt x="1026" y="649"/>
                    </a:lnTo>
                    <a:lnTo>
                      <a:pt x="1025" y="649"/>
                    </a:lnTo>
                    <a:lnTo>
                      <a:pt x="1023" y="649"/>
                    </a:lnTo>
                    <a:lnTo>
                      <a:pt x="1022" y="649"/>
                    </a:lnTo>
                    <a:lnTo>
                      <a:pt x="1017" y="649"/>
                    </a:lnTo>
                    <a:lnTo>
                      <a:pt x="1016" y="648"/>
                    </a:lnTo>
                    <a:lnTo>
                      <a:pt x="1013" y="649"/>
                    </a:lnTo>
                    <a:lnTo>
                      <a:pt x="1011" y="649"/>
                    </a:lnTo>
                    <a:lnTo>
                      <a:pt x="1011" y="648"/>
                    </a:lnTo>
                    <a:lnTo>
                      <a:pt x="1010" y="648"/>
                    </a:lnTo>
                    <a:lnTo>
                      <a:pt x="1010" y="649"/>
                    </a:lnTo>
                    <a:lnTo>
                      <a:pt x="990" y="649"/>
                    </a:lnTo>
                    <a:lnTo>
                      <a:pt x="973" y="649"/>
                    </a:lnTo>
                    <a:lnTo>
                      <a:pt x="965" y="649"/>
                    </a:lnTo>
                    <a:lnTo>
                      <a:pt x="965" y="648"/>
                    </a:lnTo>
                    <a:lnTo>
                      <a:pt x="964" y="648"/>
                    </a:lnTo>
                    <a:lnTo>
                      <a:pt x="962" y="647"/>
                    </a:lnTo>
                    <a:lnTo>
                      <a:pt x="957" y="647"/>
                    </a:lnTo>
                    <a:lnTo>
                      <a:pt x="950" y="647"/>
                    </a:lnTo>
                    <a:lnTo>
                      <a:pt x="945" y="647"/>
                    </a:lnTo>
                    <a:lnTo>
                      <a:pt x="943" y="647"/>
                    </a:lnTo>
                    <a:lnTo>
                      <a:pt x="941" y="647"/>
                    </a:lnTo>
                    <a:lnTo>
                      <a:pt x="939" y="647"/>
                    </a:lnTo>
                    <a:lnTo>
                      <a:pt x="935" y="647"/>
                    </a:lnTo>
                    <a:lnTo>
                      <a:pt x="928" y="647"/>
                    </a:lnTo>
                    <a:lnTo>
                      <a:pt x="925" y="647"/>
                    </a:lnTo>
                    <a:lnTo>
                      <a:pt x="915" y="647"/>
                    </a:lnTo>
                    <a:lnTo>
                      <a:pt x="909" y="648"/>
                    </a:lnTo>
                    <a:lnTo>
                      <a:pt x="907" y="648"/>
                    </a:lnTo>
                    <a:lnTo>
                      <a:pt x="906" y="648"/>
                    </a:lnTo>
                    <a:lnTo>
                      <a:pt x="904" y="648"/>
                    </a:lnTo>
                    <a:lnTo>
                      <a:pt x="901" y="648"/>
                    </a:lnTo>
                    <a:lnTo>
                      <a:pt x="900" y="648"/>
                    </a:lnTo>
                    <a:lnTo>
                      <a:pt x="899" y="648"/>
                    </a:lnTo>
                    <a:lnTo>
                      <a:pt x="898" y="648"/>
                    </a:lnTo>
                    <a:lnTo>
                      <a:pt x="893" y="648"/>
                    </a:lnTo>
                    <a:lnTo>
                      <a:pt x="888" y="648"/>
                    </a:lnTo>
                    <a:lnTo>
                      <a:pt x="881" y="648"/>
                    </a:lnTo>
                    <a:lnTo>
                      <a:pt x="874" y="648"/>
                    </a:lnTo>
                    <a:lnTo>
                      <a:pt x="864" y="648"/>
                    </a:lnTo>
                    <a:lnTo>
                      <a:pt x="853" y="648"/>
                    </a:lnTo>
                    <a:lnTo>
                      <a:pt x="835" y="648"/>
                    </a:lnTo>
                    <a:lnTo>
                      <a:pt x="831" y="648"/>
                    </a:lnTo>
                    <a:lnTo>
                      <a:pt x="829" y="648"/>
                    </a:lnTo>
                    <a:lnTo>
                      <a:pt x="827" y="648"/>
                    </a:lnTo>
                    <a:lnTo>
                      <a:pt x="816" y="648"/>
                    </a:lnTo>
                    <a:lnTo>
                      <a:pt x="780" y="648"/>
                    </a:lnTo>
                    <a:lnTo>
                      <a:pt x="773" y="648"/>
                    </a:lnTo>
                    <a:lnTo>
                      <a:pt x="757" y="648"/>
                    </a:lnTo>
                    <a:lnTo>
                      <a:pt x="755" y="648"/>
                    </a:lnTo>
                    <a:lnTo>
                      <a:pt x="753" y="648"/>
                    </a:lnTo>
                    <a:lnTo>
                      <a:pt x="752" y="648"/>
                    </a:lnTo>
                    <a:lnTo>
                      <a:pt x="749" y="648"/>
                    </a:lnTo>
                    <a:lnTo>
                      <a:pt x="744" y="648"/>
                    </a:lnTo>
                    <a:lnTo>
                      <a:pt x="738" y="648"/>
                    </a:lnTo>
                    <a:lnTo>
                      <a:pt x="737" y="648"/>
                    </a:lnTo>
                    <a:lnTo>
                      <a:pt x="736" y="648"/>
                    </a:lnTo>
                    <a:lnTo>
                      <a:pt x="728" y="648"/>
                    </a:lnTo>
                    <a:lnTo>
                      <a:pt x="720" y="648"/>
                    </a:lnTo>
                    <a:lnTo>
                      <a:pt x="714" y="648"/>
                    </a:lnTo>
                    <a:lnTo>
                      <a:pt x="710" y="648"/>
                    </a:lnTo>
                    <a:lnTo>
                      <a:pt x="709" y="648"/>
                    </a:lnTo>
                    <a:lnTo>
                      <a:pt x="707" y="648"/>
                    </a:lnTo>
                    <a:lnTo>
                      <a:pt x="698" y="648"/>
                    </a:lnTo>
                    <a:lnTo>
                      <a:pt x="673" y="648"/>
                    </a:lnTo>
                    <a:lnTo>
                      <a:pt x="671" y="648"/>
                    </a:lnTo>
                    <a:lnTo>
                      <a:pt x="669" y="648"/>
                    </a:lnTo>
                    <a:lnTo>
                      <a:pt x="662" y="648"/>
                    </a:lnTo>
                    <a:lnTo>
                      <a:pt x="636" y="648"/>
                    </a:lnTo>
                    <a:lnTo>
                      <a:pt x="615" y="648"/>
                    </a:lnTo>
                    <a:lnTo>
                      <a:pt x="611" y="648"/>
                    </a:lnTo>
                    <a:lnTo>
                      <a:pt x="596" y="648"/>
                    </a:lnTo>
                    <a:lnTo>
                      <a:pt x="596" y="649"/>
                    </a:lnTo>
                    <a:lnTo>
                      <a:pt x="596" y="650"/>
                    </a:lnTo>
                    <a:lnTo>
                      <a:pt x="561" y="650"/>
                    </a:lnTo>
                    <a:lnTo>
                      <a:pt x="513" y="650"/>
                    </a:lnTo>
                    <a:lnTo>
                      <a:pt x="511" y="650"/>
                    </a:lnTo>
                    <a:lnTo>
                      <a:pt x="507" y="650"/>
                    </a:lnTo>
                    <a:lnTo>
                      <a:pt x="504" y="650"/>
                    </a:lnTo>
                    <a:lnTo>
                      <a:pt x="476" y="650"/>
                    </a:lnTo>
                    <a:lnTo>
                      <a:pt x="467" y="650"/>
                    </a:lnTo>
                    <a:lnTo>
                      <a:pt x="439" y="650"/>
                    </a:lnTo>
                    <a:lnTo>
                      <a:pt x="409" y="649"/>
                    </a:lnTo>
                    <a:lnTo>
                      <a:pt x="405" y="649"/>
                    </a:lnTo>
                    <a:lnTo>
                      <a:pt x="395" y="649"/>
                    </a:lnTo>
                    <a:lnTo>
                      <a:pt x="372" y="649"/>
                    </a:lnTo>
                    <a:lnTo>
                      <a:pt x="345" y="649"/>
                    </a:lnTo>
                    <a:lnTo>
                      <a:pt x="344" y="649"/>
                    </a:lnTo>
                    <a:lnTo>
                      <a:pt x="333" y="649"/>
                    </a:lnTo>
                    <a:lnTo>
                      <a:pt x="319" y="649"/>
                    </a:lnTo>
                    <a:lnTo>
                      <a:pt x="309" y="649"/>
                    </a:lnTo>
                    <a:lnTo>
                      <a:pt x="289" y="649"/>
                    </a:lnTo>
                    <a:lnTo>
                      <a:pt x="281" y="649"/>
                    </a:lnTo>
                    <a:lnTo>
                      <a:pt x="218" y="649"/>
                    </a:lnTo>
                    <a:lnTo>
                      <a:pt x="198" y="649"/>
                    </a:lnTo>
                    <a:lnTo>
                      <a:pt x="193" y="649"/>
                    </a:lnTo>
                    <a:lnTo>
                      <a:pt x="190" y="649"/>
                    </a:lnTo>
                    <a:lnTo>
                      <a:pt x="184" y="649"/>
                    </a:lnTo>
                    <a:lnTo>
                      <a:pt x="166" y="649"/>
                    </a:lnTo>
                    <a:lnTo>
                      <a:pt x="150" y="649"/>
                    </a:lnTo>
                    <a:lnTo>
                      <a:pt x="145" y="649"/>
                    </a:lnTo>
                    <a:lnTo>
                      <a:pt x="94" y="649"/>
                    </a:lnTo>
                    <a:lnTo>
                      <a:pt x="64" y="649"/>
                    </a:lnTo>
                    <a:lnTo>
                      <a:pt x="51" y="649"/>
                    </a:lnTo>
                    <a:lnTo>
                      <a:pt x="37" y="649"/>
                    </a:lnTo>
                    <a:lnTo>
                      <a:pt x="33" y="649"/>
                    </a:lnTo>
                    <a:lnTo>
                      <a:pt x="26" y="649"/>
                    </a:lnTo>
                    <a:lnTo>
                      <a:pt x="13" y="649"/>
                    </a:lnTo>
                    <a:lnTo>
                      <a:pt x="0" y="649"/>
                    </a:lnTo>
                    <a:lnTo>
                      <a:pt x="0" y="608"/>
                    </a:lnTo>
                    <a:lnTo>
                      <a:pt x="0" y="565"/>
                    </a:lnTo>
                    <a:lnTo>
                      <a:pt x="0" y="531"/>
                    </a:lnTo>
                    <a:lnTo>
                      <a:pt x="0" y="530"/>
                    </a:lnTo>
                    <a:lnTo>
                      <a:pt x="0" y="529"/>
                    </a:lnTo>
                    <a:lnTo>
                      <a:pt x="0" y="509"/>
                    </a:lnTo>
                    <a:lnTo>
                      <a:pt x="0" y="504"/>
                    </a:lnTo>
                    <a:lnTo>
                      <a:pt x="0" y="503"/>
                    </a:lnTo>
                    <a:lnTo>
                      <a:pt x="0" y="498"/>
                    </a:lnTo>
                    <a:lnTo>
                      <a:pt x="0" y="497"/>
                    </a:lnTo>
                    <a:lnTo>
                      <a:pt x="0" y="494"/>
                    </a:lnTo>
                    <a:lnTo>
                      <a:pt x="0" y="492"/>
                    </a:lnTo>
                    <a:lnTo>
                      <a:pt x="0" y="479"/>
                    </a:lnTo>
                    <a:lnTo>
                      <a:pt x="0" y="478"/>
                    </a:lnTo>
                    <a:lnTo>
                      <a:pt x="0" y="475"/>
                    </a:lnTo>
                    <a:lnTo>
                      <a:pt x="0" y="464"/>
                    </a:lnTo>
                    <a:lnTo>
                      <a:pt x="0" y="459"/>
                    </a:lnTo>
                    <a:lnTo>
                      <a:pt x="0" y="449"/>
                    </a:lnTo>
                    <a:lnTo>
                      <a:pt x="0" y="410"/>
                    </a:lnTo>
                    <a:lnTo>
                      <a:pt x="0" y="408"/>
                    </a:lnTo>
                    <a:lnTo>
                      <a:pt x="0" y="355"/>
                    </a:lnTo>
                    <a:lnTo>
                      <a:pt x="0" y="348"/>
                    </a:lnTo>
                    <a:lnTo>
                      <a:pt x="0" y="307"/>
                    </a:lnTo>
                    <a:lnTo>
                      <a:pt x="0" y="304"/>
                    </a:lnTo>
                    <a:lnTo>
                      <a:pt x="0" y="275"/>
                    </a:lnTo>
                    <a:lnTo>
                      <a:pt x="1" y="239"/>
                    </a:lnTo>
                    <a:lnTo>
                      <a:pt x="1" y="215"/>
                    </a:lnTo>
                    <a:lnTo>
                      <a:pt x="1" y="213"/>
                    </a:lnTo>
                    <a:lnTo>
                      <a:pt x="1" y="196"/>
                    </a:lnTo>
                    <a:lnTo>
                      <a:pt x="1" y="194"/>
                    </a:lnTo>
                    <a:lnTo>
                      <a:pt x="1" y="178"/>
                    </a:lnTo>
                    <a:lnTo>
                      <a:pt x="1" y="177"/>
                    </a:lnTo>
                    <a:lnTo>
                      <a:pt x="1" y="174"/>
                    </a:lnTo>
                    <a:lnTo>
                      <a:pt x="1" y="160"/>
                    </a:lnTo>
                    <a:lnTo>
                      <a:pt x="1" y="159"/>
                    </a:lnTo>
                    <a:lnTo>
                      <a:pt x="1" y="131"/>
                    </a:lnTo>
                    <a:lnTo>
                      <a:pt x="1" y="130"/>
                    </a:lnTo>
                    <a:lnTo>
                      <a:pt x="1" y="129"/>
                    </a:lnTo>
                    <a:lnTo>
                      <a:pt x="1" y="124"/>
                    </a:lnTo>
                    <a:lnTo>
                      <a:pt x="1" y="116"/>
                    </a:lnTo>
                    <a:lnTo>
                      <a:pt x="1" y="102"/>
                    </a:lnTo>
                    <a:lnTo>
                      <a:pt x="1" y="101"/>
                    </a:lnTo>
                    <a:lnTo>
                      <a:pt x="1" y="69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B2EFD391-4E29-AC5B-1B86-6F3ED305064F}"/>
                </a:ext>
              </a:extLst>
            </p:cNvPr>
            <p:cNvGrpSpPr/>
            <p:nvPr/>
          </p:nvGrpSpPr>
          <p:grpSpPr>
            <a:xfrm>
              <a:off x="2336800" y="1074738"/>
              <a:ext cx="4097103" cy="3121025"/>
              <a:chOff x="2336800" y="1074738"/>
              <a:chExt cx="4097103" cy="3121025"/>
            </a:xfrm>
          </p:grpSpPr>
          <p:sp>
            <p:nvSpPr>
              <p:cNvPr id="86" name="Rectangle 84">
                <a:extLst>
                  <a:ext uri="{FF2B5EF4-FFF2-40B4-BE49-F238E27FC236}">
                    <a16:creationId xmlns:a16="http://schemas.microsoft.com/office/drawing/2014/main" id="{26D0D5C0-092A-3C73-DA28-E9794676AF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6225" y="4100513"/>
                <a:ext cx="27622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Gila Bend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" name="Rectangle 87">
                <a:extLst>
                  <a:ext uri="{FF2B5EF4-FFF2-40B4-BE49-F238E27FC236}">
                    <a16:creationId xmlns:a16="http://schemas.microsoft.com/office/drawing/2014/main" id="{FE192C27-568B-103D-E1D1-3A2869A8E9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36800" y="2425700"/>
                <a:ext cx="24765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Buckeye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" name="Rectangle 88">
                <a:extLst>
                  <a:ext uri="{FF2B5EF4-FFF2-40B4-BE49-F238E27FC236}">
                    <a16:creationId xmlns:a16="http://schemas.microsoft.com/office/drawing/2014/main" id="{7F6F8AFA-0F8F-9C9A-E958-789617D1F5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5925" y="1944688"/>
                <a:ext cx="23495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Phoenix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3" name="Rectangle 91">
                <a:extLst>
                  <a:ext uri="{FF2B5EF4-FFF2-40B4-BE49-F238E27FC236}">
                    <a16:creationId xmlns:a16="http://schemas.microsoft.com/office/drawing/2014/main" id="{B01753BF-23F8-1DEF-A97E-1529294A43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93988" y="1111250"/>
                <a:ext cx="33972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Wickenburg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1" name="Rectangle 99">
                <a:extLst>
                  <a:ext uri="{FF2B5EF4-FFF2-40B4-BE49-F238E27FC236}">
                    <a16:creationId xmlns:a16="http://schemas.microsoft.com/office/drawing/2014/main" id="{0F9B6460-9C51-C114-98B3-A7D2371CAC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46528" y="1760538"/>
                <a:ext cx="5873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Tonto National Forest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4" name="Rectangle 102">
                <a:extLst>
                  <a:ext uri="{FF2B5EF4-FFF2-40B4-BE49-F238E27FC236}">
                    <a16:creationId xmlns:a16="http://schemas.microsoft.com/office/drawing/2014/main" id="{1322EA32-759E-12B9-E525-D54C2CAEC9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14838" y="1074738"/>
                <a:ext cx="32385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Deer Valley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1" name="Rectangle 109">
                <a:extLst>
                  <a:ext uri="{FF2B5EF4-FFF2-40B4-BE49-F238E27FC236}">
                    <a16:creationId xmlns:a16="http://schemas.microsoft.com/office/drawing/2014/main" id="{BD5907B3-9406-EB4A-8D2F-35385420FD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6213" y="2635250"/>
                <a:ext cx="26352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Chandler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2" name="Rectangle 110">
                <a:extLst>
                  <a:ext uri="{FF2B5EF4-FFF2-40B4-BE49-F238E27FC236}">
                    <a16:creationId xmlns:a16="http://schemas.microsoft.com/office/drawing/2014/main" id="{B26ABBA3-5AD3-6DEA-8B81-B18328EC6C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66396" y="2587762"/>
                <a:ext cx="2571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St. Johns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" name="Rectangle 115">
                <a:extLst>
                  <a:ext uri="{FF2B5EF4-FFF2-40B4-BE49-F238E27FC236}">
                    <a16:creationId xmlns:a16="http://schemas.microsoft.com/office/drawing/2014/main" id="{947A1CB7-D279-9A86-74B1-BCDE524538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35563" y="1919288"/>
                <a:ext cx="2698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Salt River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BE7C924-1F1D-E2E3-F1F1-D8A5F9A38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Maricopa County Subdivision</a:t>
            </a:r>
          </a:p>
        </p:txBody>
      </p:sp>
      <p:sp>
        <p:nvSpPr>
          <p:cNvPr id="17" name="Oval 25">
            <a:extLst>
              <a:ext uri="{FF2B5EF4-FFF2-40B4-BE49-F238E27FC236}">
                <a16:creationId xmlns:a16="http://schemas.microsoft.com/office/drawing/2014/main" id="{E539EEB4-6F5B-3C19-7879-8B501050463C}"/>
              </a:ext>
            </a:extLst>
          </p:cNvPr>
          <p:cNvSpPr>
            <a:spLocks noChangeArrowheads="1"/>
          </p:cNvSpPr>
          <p:nvPr/>
        </p:nvSpPr>
        <p:spPr bwMode="gray">
          <a:xfrm>
            <a:off x="3772026" y="210192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8" name="肘形连接符 164">
            <a:extLst>
              <a:ext uri="{FF2B5EF4-FFF2-40B4-BE49-F238E27FC236}">
                <a16:creationId xmlns:a16="http://schemas.microsoft.com/office/drawing/2014/main" id="{464F9D91-E9E8-A73C-E0F6-9F90F7406813}"/>
              </a:ext>
            </a:extLst>
          </p:cNvPr>
          <p:cNvCxnSpPr>
            <a:cxnSpLocks/>
            <a:stCxn id="20" idx="1"/>
            <a:endCxn id="17" idx="0"/>
          </p:cNvCxnSpPr>
          <p:nvPr/>
        </p:nvCxnSpPr>
        <p:spPr>
          <a:xfrm rot="10800000" flipV="1">
            <a:off x="3814235" y="1608915"/>
            <a:ext cx="1194607" cy="49301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0" name="圆角矩形 45">
            <a:extLst>
              <a:ext uri="{FF2B5EF4-FFF2-40B4-BE49-F238E27FC236}">
                <a16:creationId xmlns:a16="http://schemas.microsoft.com/office/drawing/2014/main" id="{2870EBA4-F226-21B8-C1F1-73C778CD0809}"/>
              </a:ext>
            </a:extLst>
          </p:cNvPr>
          <p:cNvSpPr/>
          <p:nvPr/>
        </p:nvSpPr>
        <p:spPr>
          <a:xfrm>
            <a:off x="5008841" y="144493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Phoenix</a:t>
            </a:r>
          </a:p>
        </p:txBody>
      </p:sp>
      <p:sp>
        <p:nvSpPr>
          <p:cNvPr id="27" name="AutoShape 11">
            <a:extLst>
              <a:ext uri="{FF2B5EF4-FFF2-40B4-BE49-F238E27FC236}">
                <a16:creationId xmlns:a16="http://schemas.microsoft.com/office/drawing/2014/main" id="{CF9D559D-5236-0778-0AF3-261B3F815B52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96394" y="3498483"/>
            <a:ext cx="4545857" cy="1012056"/>
          </a:xfrm>
          <a:prstGeom prst="roundRect">
            <a:avLst>
              <a:gd name="adj" fmla="val 11505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" name="AutoShape 12">
            <a:extLst>
              <a:ext uri="{FF2B5EF4-FFF2-40B4-BE49-F238E27FC236}">
                <a16:creationId xmlns:a16="http://schemas.microsoft.com/office/drawing/2014/main" id="{8C806391-739F-0631-4303-642DD28FD3D0}"/>
              </a:ext>
            </a:extLst>
          </p:cNvPr>
          <p:cNvSpPr>
            <a:spLocks noChangeArrowheads="1"/>
          </p:cNvSpPr>
          <p:nvPr/>
        </p:nvSpPr>
        <p:spPr bwMode="gray">
          <a:xfrm>
            <a:off x="4983616" y="3880685"/>
            <a:ext cx="313370" cy="267173"/>
          </a:xfrm>
          <a:prstGeom prst="rightArrow">
            <a:avLst>
              <a:gd name="adj1" fmla="val 50000"/>
              <a:gd name="adj2" fmla="val 45507"/>
            </a:avLst>
          </a:prstGeom>
          <a:solidFill>
            <a:srgbClr val="FEFEF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" name="AutoShape 13">
            <a:extLst>
              <a:ext uri="{FF2B5EF4-FFF2-40B4-BE49-F238E27FC236}">
                <a16:creationId xmlns:a16="http://schemas.microsoft.com/office/drawing/2014/main" id="{F41071B6-D4D2-8571-5E39-40C495EC6140}"/>
              </a:ext>
            </a:extLst>
          </p:cNvPr>
          <p:cNvSpPr>
            <a:spLocks noChangeArrowheads="1"/>
          </p:cNvSpPr>
          <p:nvPr/>
        </p:nvSpPr>
        <p:spPr bwMode="gray">
          <a:xfrm>
            <a:off x="3611132" y="3486171"/>
            <a:ext cx="1356617" cy="1007131"/>
          </a:xfrm>
          <a:prstGeom prst="roundRect">
            <a:avLst>
              <a:gd name="adj" fmla="val 11921"/>
            </a:avLst>
          </a:prstGeom>
          <a:solidFill>
            <a:schemeClr val="accent5"/>
          </a:soli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" name="Text Box 20">
            <a:extLst>
              <a:ext uri="{FF2B5EF4-FFF2-40B4-BE49-F238E27FC236}">
                <a16:creationId xmlns:a16="http://schemas.microsoft.com/office/drawing/2014/main" id="{A1D8605A-8D1F-6EA9-A066-DC26A402E89E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5318108" y="3547102"/>
            <a:ext cx="327518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zh-CN" sz="1400" dirty="0">
                <a:solidFill>
                  <a:srgbClr val="000000"/>
                </a:solidFill>
                <a:ea typeface="宋体" charset="-122"/>
              </a:rPr>
              <a:t>Lorem ipsum dolor sit </a:t>
            </a:r>
            <a:r>
              <a:rPr lang="en-US" altLang="zh-CN" sz="1400" dirty="0" err="1">
                <a:solidFill>
                  <a:srgbClr val="000000"/>
                </a:solidFill>
                <a:ea typeface="宋体" charset="-122"/>
              </a:rPr>
              <a:t>amet</a:t>
            </a:r>
            <a:r>
              <a:rPr lang="en-US" altLang="zh-CN" sz="1400" dirty="0">
                <a:solidFill>
                  <a:srgbClr val="000000"/>
                </a:solidFill>
                <a:ea typeface="宋体" charset="-122"/>
              </a:rPr>
              <a:t>, </a:t>
            </a:r>
            <a:r>
              <a:rPr lang="en-US" altLang="zh-CN" sz="1400" dirty="0" err="1">
                <a:solidFill>
                  <a:srgbClr val="000000"/>
                </a:solidFill>
                <a:ea typeface="宋体" charset="-122"/>
              </a:rPr>
              <a:t>consectetur</a:t>
            </a:r>
            <a:r>
              <a:rPr lang="en-US" altLang="zh-CN" sz="1400" dirty="0">
                <a:solidFill>
                  <a:srgbClr val="000000"/>
                </a:solidFill>
                <a:ea typeface="宋体" charset="-122"/>
              </a:rPr>
              <a:t> </a:t>
            </a:r>
            <a:r>
              <a:rPr lang="en-US" altLang="zh-CN" sz="1400" dirty="0" err="1">
                <a:solidFill>
                  <a:srgbClr val="000000"/>
                </a:solidFill>
                <a:ea typeface="宋体" charset="-122"/>
              </a:rPr>
              <a:t>adipiscing</a:t>
            </a:r>
            <a:r>
              <a:rPr lang="en-US" altLang="zh-CN" sz="1400" dirty="0">
                <a:solidFill>
                  <a:srgbClr val="000000"/>
                </a:solidFill>
                <a:ea typeface="宋体" charset="-122"/>
              </a:rPr>
              <a:t> </a:t>
            </a:r>
            <a:r>
              <a:rPr lang="en-US" altLang="zh-CN" sz="1400" dirty="0" err="1">
                <a:solidFill>
                  <a:srgbClr val="000000"/>
                </a:solidFill>
                <a:ea typeface="宋体" charset="-122"/>
              </a:rPr>
              <a:t>elit</a:t>
            </a:r>
            <a:r>
              <a:rPr lang="en-US" altLang="zh-CN" sz="1400" dirty="0">
                <a:solidFill>
                  <a:srgbClr val="000000"/>
                </a:solidFill>
                <a:ea typeface="宋体" charset="-122"/>
              </a:rPr>
              <a:t>, sed do </a:t>
            </a:r>
            <a:r>
              <a:rPr lang="en-US" altLang="zh-CN" sz="1400" dirty="0" err="1">
                <a:solidFill>
                  <a:srgbClr val="000000"/>
                </a:solidFill>
                <a:ea typeface="宋体" charset="-122"/>
              </a:rPr>
              <a:t>eiusmod</a:t>
            </a:r>
            <a:r>
              <a:rPr lang="en-US" altLang="zh-CN" sz="1400" dirty="0">
                <a:solidFill>
                  <a:srgbClr val="000000"/>
                </a:solidFill>
                <a:ea typeface="宋体" charset="-122"/>
              </a:rPr>
              <a:t> </a:t>
            </a:r>
            <a:r>
              <a:rPr lang="en-US" altLang="zh-CN" sz="1400" dirty="0" err="1">
                <a:solidFill>
                  <a:srgbClr val="000000"/>
                </a:solidFill>
                <a:ea typeface="宋体" charset="-122"/>
              </a:rPr>
              <a:t>tempor</a:t>
            </a:r>
            <a:r>
              <a:rPr lang="en-US" altLang="zh-CN" sz="1400" dirty="0">
                <a:solidFill>
                  <a:srgbClr val="000000"/>
                </a:solidFill>
                <a:ea typeface="宋体" charset="-122"/>
              </a:rPr>
              <a:t> </a:t>
            </a:r>
            <a:r>
              <a:rPr lang="en-US" altLang="zh-CN" sz="1400" dirty="0" err="1">
                <a:solidFill>
                  <a:srgbClr val="000000"/>
                </a:solidFill>
                <a:ea typeface="宋体" charset="-122"/>
              </a:rPr>
              <a:t>incididunt</a:t>
            </a:r>
            <a:r>
              <a:rPr lang="en-US" altLang="zh-CN" sz="1400" dirty="0">
                <a:solidFill>
                  <a:srgbClr val="000000"/>
                </a:solidFill>
                <a:ea typeface="宋体" charset="-122"/>
              </a:rPr>
              <a:t> </a:t>
            </a:r>
            <a:r>
              <a:rPr lang="en-US" altLang="zh-CN" sz="1400" dirty="0" err="1">
                <a:solidFill>
                  <a:srgbClr val="000000"/>
                </a:solidFill>
                <a:ea typeface="宋体" charset="-122"/>
              </a:rPr>
              <a:t>ut</a:t>
            </a:r>
            <a:r>
              <a:rPr lang="en-US" altLang="zh-CN" sz="1400" dirty="0">
                <a:solidFill>
                  <a:srgbClr val="000000"/>
                </a:solidFill>
                <a:ea typeface="宋体" charset="-122"/>
              </a:rPr>
              <a:t> labore et dolore magna </a:t>
            </a:r>
            <a:r>
              <a:rPr lang="en-US" altLang="zh-CN" sz="1400" dirty="0" err="1">
                <a:solidFill>
                  <a:srgbClr val="000000"/>
                </a:solidFill>
                <a:ea typeface="宋体" charset="-122"/>
              </a:rPr>
              <a:t>aliqua</a:t>
            </a:r>
            <a:r>
              <a:rPr lang="en-US" altLang="zh-CN" sz="1400" b="0" dirty="0">
                <a:solidFill>
                  <a:srgbClr val="000000"/>
                </a:solidFill>
                <a:ea typeface="宋体" charset="-122"/>
              </a:rPr>
              <a:t>.</a:t>
            </a:r>
          </a:p>
        </p:txBody>
      </p:sp>
      <p:sp>
        <p:nvSpPr>
          <p:cNvPr id="39" name="Text Box 24">
            <a:extLst>
              <a:ext uri="{FF2B5EF4-FFF2-40B4-BE49-F238E27FC236}">
                <a16:creationId xmlns:a16="http://schemas.microsoft.com/office/drawing/2014/main" id="{74066C18-99C0-4097-E50F-D7DE6CF249D4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3602790" y="3691105"/>
            <a:ext cx="13936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330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dirty="0">
                <a:solidFill>
                  <a:srgbClr val="FEFFFF"/>
                </a:solidFill>
                <a:ea typeface="宋体" charset="-122"/>
              </a:rPr>
              <a:t>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096994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B8DC-179E-3BAA-0D49-4439CB25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6C5B-3D54-A924-5426-549CA10E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Clark County (NV): The Neon Frontier</a:t>
            </a:r>
          </a:p>
        </p:txBody>
      </p:sp>
      <p:sp>
        <p:nvSpPr>
          <p:cNvPr id="2302" name="Freeform 23">
            <a:extLst>
              <a:ext uri="{FF2B5EF4-FFF2-40B4-BE49-F238E27FC236}">
                <a16:creationId xmlns:a16="http://schemas.microsoft.com/office/drawing/2014/main" id="{7ADCDF7D-F0E8-03BB-660D-3AD7D43E9DFF}"/>
              </a:ext>
            </a:extLst>
          </p:cNvPr>
          <p:cNvSpPr>
            <a:spLocks/>
          </p:cNvSpPr>
          <p:nvPr/>
        </p:nvSpPr>
        <p:spPr bwMode="auto">
          <a:xfrm>
            <a:off x="3419872" y="1059582"/>
            <a:ext cx="3096344" cy="3833809"/>
          </a:xfrm>
          <a:custGeom>
            <a:avLst/>
            <a:gdLst>
              <a:gd name="T0" fmla="*/ 1831 w 1839"/>
              <a:gd name="T1" fmla="*/ 123 h 2277"/>
              <a:gd name="T2" fmla="*/ 1834 w 1839"/>
              <a:gd name="T3" fmla="*/ 327 h 2277"/>
              <a:gd name="T4" fmla="*/ 1838 w 1839"/>
              <a:gd name="T5" fmla="*/ 462 h 2277"/>
              <a:gd name="T6" fmla="*/ 1837 w 1839"/>
              <a:gd name="T7" fmla="*/ 683 h 2277"/>
              <a:gd name="T8" fmla="*/ 1838 w 1839"/>
              <a:gd name="T9" fmla="*/ 781 h 2277"/>
              <a:gd name="T10" fmla="*/ 1804 w 1839"/>
              <a:gd name="T11" fmla="*/ 860 h 2277"/>
              <a:gd name="T12" fmla="*/ 1770 w 1839"/>
              <a:gd name="T13" fmla="*/ 940 h 2277"/>
              <a:gd name="T14" fmla="*/ 1722 w 1839"/>
              <a:gd name="T15" fmla="*/ 1024 h 2277"/>
              <a:gd name="T16" fmla="*/ 1650 w 1839"/>
              <a:gd name="T17" fmla="*/ 1040 h 2277"/>
              <a:gd name="T18" fmla="*/ 1582 w 1839"/>
              <a:gd name="T19" fmla="*/ 986 h 2277"/>
              <a:gd name="T20" fmla="*/ 1548 w 1839"/>
              <a:gd name="T21" fmla="*/ 922 h 2277"/>
              <a:gd name="T22" fmla="*/ 1445 w 1839"/>
              <a:gd name="T23" fmla="*/ 899 h 2277"/>
              <a:gd name="T24" fmla="*/ 1359 w 1839"/>
              <a:gd name="T25" fmla="*/ 874 h 2277"/>
              <a:gd name="T26" fmla="*/ 1276 w 1839"/>
              <a:gd name="T27" fmla="*/ 895 h 2277"/>
              <a:gd name="T28" fmla="*/ 1209 w 1839"/>
              <a:gd name="T29" fmla="*/ 920 h 2277"/>
              <a:gd name="T30" fmla="*/ 1152 w 1839"/>
              <a:gd name="T31" fmla="*/ 928 h 2277"/>
              <a:gd name="T32" fmla="*/ 1149 w 1839"/>
              <a:gd name="T33" fmla="*/ 1011 h 2277"/>
              <a:gd name="T34" fmla="*/ 1147 w 1839"/>
              <a:gd name="T35" fmla="*/ 1061 h 2277"/>
              <a:gd name="T36" fmla="*/ 1169 w 1839"/>
              <a:gd name="T37" fmla="*/ 1129 h 2277"/>
              <a:gd name="T38" fmla="*/ 1186 w 1839"/>
              <a:gd name="T39" fmla="*/ 1175 h 2277"/>
              <a:gd name="T40" fmla="*/ 1219 w 1839"/>
              <a:gd name="T41" fmla="*/ 1220 h 2277"/>
              <a:gd name="T42" fmla="*/ 1185 w 1839"/>
              <a:gd name="T43" fmla="*/ 1250 h 2277"/>
              <a:gd name="T44" fmla="*/ 1183 w 1839"/>
              <a:gd name="T45" fmla="*/ 1306 h 2277"/>
              <a:gd name="T46" fmla="*/ 1191 w 1839"/>
              <a:gd name="T47" fmla="*/ 1373 h 2277"/>
              <a:gd name="T48" fmla="*/ 1187 w 1839"/>
              <a:gd name="T49" fmla="*/ 1425 h 2277"/>
              <a:gd name="T50" fmla="*/ 1198 w 1839"/>
              <a:gd name="T51" fmla="*/ 1476 h 2277"/>
              <a:gd name="T52" fmla="*/ 1228 w 1839"/>
              <a:gd name="T53" fmla="*/ 1525 h 2277"/>
              <a:gd name="T54" fmla="*/ 1212 w 1839"/>
              <a:gd name="T55" fmla="*/ 1574 h 2277"/>
              <a:gd name="T56" fmla="*/ 1230 w 1839"/>
              <a:gd name="T57" fmla="*/ 1627 h 2277"/>
              <a:gd name="T58" fmla="*/ 1208 w 1839"/>
              <a:gd name="T59" fmla="*/ 1673 h 2277"/>
              <a:gd name="T60" fmla="*/ 1222 w 1839"/>
              <a:gd name="T61" fmla="*/ 1727 h 2277"/>
              <a:gd name="T62" fmla="*/ 1269 w 1839"/>
              <a:gd name="T63" fmla="*/ 1818 h 2277"/>
              <a:gd name="T64" fmla="*/ 1295 w 1839"/>
              <a:gd name="T65" fmla="*/ 1943 h 2277"/>
              <a:gd name="T66" fmla="*/ 1306 w 1839"/>
              <a:gd name="T67" fmla="*/ 2017 h 2277"/>
              <a:gd name="T68" fmla="*/ 1318 w 1839"/>
              <a:gd name="T69" fmla="*/ 2072 h 2277"/>
              <a:gd name="T70" fmla="*/ 1288 w 1839"/>
              <a:gd name="T71" fmla="*/ 2132 h 2277"/>
              <a:gd name="T72" fmla="*/ 1241 w 1839"/>
              <a:gd name="T73" fmla="*/ 2158 h 2277"/>
              <a:gd name="T74" fmla="*/ 1281 w 1839"/>
              <a:gd name="T75" fmla="*/ 2204 h 2277"/>
              <a:gd name="T76" fmla="*/ 1248 w 1839"/>
              <a:gd name="T77" fmla="*/ 2263 h 2277"/>
              <a:gd name="T78" fmla="*/ 1203 w 1839"/>
              <a:gd name="T79" fmla="*/ 2227 h 2277"/>
              <a:gd name="T80" fmla="*/ 1118 w 1839"/>
              <a:gd name="T81" fmla="*/ 2143 h 2277"/>
              <a:gd name="T82" fmla="*/ 1039 w 1839"/>
              <a:gd name="T83" fmla="*/ 2066 h 2277"/>
              <a:gd name="T84" fmla="*/ 941 w 1839"/>
              <a:gd name="T85" fmla="*/ 1969 h 2277"/>
              <a:gd name="T86" fmla="*/ 805 w 1839"/>
              <a:gd name="T87" fmla="*/ 1835 h 2277"/>
              <a:gd name="T88" fmla="*/ 721 w 1839"/>
              <a:gd name="T89" fmla="*/ 1754 h 2277"/>
              <a:gd name="T90" fmla="*/ 647 w 1839"/>
              <a:gd name="T91" fmla="*/ 1680 h 2277"/>
              <a:gd name="T92" fmla="*/ 546 w 1839"/>
              <a:gd name="T93" fmla="*/ 1582 h 2277"/>
              <a:gd name="T94" fmla="*/ 472 w 1839"/>
              <a:gd name="T95" fmla="*/ 1510 h 2277"/>
              <a:gd name="T96" fmla="*/ 303 w 1839"/>
              <a:gd name="T97" fmla="*/ 1346 h 2277"/>
              <a:gd name="T98" fmla="*/ 217 w 1839"/>
              <a:gd name="T99" fmla="*/ 1263 h 2277"/>
              <a:gd name="T100" fmla="*/ 51 w 1839"/>
              <a:gd name="T101" fmla="*/ 1028 h 2277"/>
              <a:gd name="T102" fmla="*/ 1 w 1839"/>
              <a:gd name="T103" fmla="*/ 807 h 2277"/>
              <a:gd name="T104" fmla="*/ 2 w 1839"/>
              <a:gd name="T105" fmla="*/ 661 h 2277"/>
              <a:gd name="T106" fmla="*/ 2 w 1839"/>
              <a:gd name="T107" fmla="*/ 319 h 2277"/>
              <a:gd name="T108" fmla="*/ 0 w 1839"/>
              <a:gd name="T109" fmla="*/ 15 h 2277"/>
              <a:gd name="T110" fmla="*/ 269 w 1839"/>
              <a:gd name="T111" fmla="*/ 1 h 2277"/>
              <a:gd name="T112" fmla="*/ 605 w 1839"/>
              <a:gd name="T113" fmla="*/ 0 h 2277"/>
              <a:gd name="T114" fmla="*/ 922 w 1839"/>
              <a:gd name="T115" fmla="*/ 1 h 2277"/>
              <a:gd name="T116" fmla="*/ 1134 w 1839"/>
              <a:gd name="T117" fmla="*/ 12 h 2277"/>
              <a:gd name="T118" fmla="*/ 1380 w 1839"/>
              <a:gd name="T119" fmla="*/ 12 h 2277"/>
              <a:gd name="T120" fmla="*/ 1555 w 1839"/>
              <a:gd name="T121" fmla="*/ 12 h 2277"/>
              <a:gd name="T122" fmla="*/ 1721 w 1839"/>
              <a:gd name="T123" fmla="*/ 12 h 2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839" h="2277">
                <a:moveTo>
                  <a:pt x="1831" y="14"/>
                </a:moveTo>
                <a:lnTo>
                  <a:pt x="1831" y="17"/>
                </a:lnTo>
                <a:lnTo>
                  <a:pt x="1831" y="29"/>
                </a:lnTo>
                <a:lnTo>
                  <a:pt x="1831" y="32"/>
                </a:lnTo>
                <a:lnTo>
                  <a:pt x="1831" y="33"/>
                </a:lnTo>
                <a:lnTo>
                  <a:pt x="1831" y="34"/>
                </a:lnTo>
                <a:lnTo>
                  <a:pt x="1831" y="35"/>
                </a:lnTo>
                <a:lnTo>
                  <a:pt x="1831" y="36"/>
                </a:lnTo>
                <a:lnTo>
                  <a:pt x="1831" y="37"/>
                </a:lnTo>
                <a:lnTo>
                  <a:pt x="1831" y="39"/>
                </a:lnTo>
                <a:lnTo>
                  <a:pt x="1831" y="42"/>
                </a:lnTo>
                <a:lnTo>
                  <a:pt x="1831" y="43"/>
                </a:lnTo>
                <a:lnTo>
                  <a:pt x="1831" y="44"/>
                </a:lnTo>
                <a:lnTo>
                  <a:pt x="1831" y="45"/>
                </a:lnTo>
                <a:lnTo>
                  <a:pt x="1831" y="46"/>
                </a:lnTo>
                <a:lnTo>
                  <a:pt x="1831" y="48"/>
                </a:lnTo>
                <a:lnTo>
                  <a:pt x="1831" y="50"/>
                </a:lnTo>
                <a:lnTo>
                  <a:pt x="1831" y="54"/>
                </a:lnTo>
                <a:lnTo>
                  <a:pt x="1831" y="56"/>
                </a:lnTo>
                <a:lnTo>
                  <a:pt x="1831" y="57"/>
                </a:lnTo>
                <a:lnTo>
                  <a:pt x="1831" y="59"/>
                </a:lnTo>
                <a:lnTo>
                  <a:pt x="1831" y="61"/>
                </a:lnTo>
                <a:lnTo>
                  <a:pt x="1831" y="66"/>
                </a:lnTo>
                <a:lnTo>
                  <a:pt x="1831" y="67"/>
                </a:lnTo>
                <a:lnTo>
                  <a:pt x="1831" y="68"/>
                </a:lnTo>
                <a:lnTo>
                  <a:pt x="1832" y="68"/>
                </a:lnTo>
                <a:lnTo>
                  <a:pt x="1832" y="69"/>
                </a:lnTo>
                <a:lnTo>
                  <a:pt x="1832" y="70"/>
                </a:lnTo>
                <a:lnTo>
                  <a:pt x="1832" y="71"/>
                </a:lnTo>
                <a:lnTo>
                  <a:pt x="1832" y="76"/>
                </a:lnTo>
                <a:lnTo>
                  <a:pt x="1832" y="82"/>
                </a:lnTo>
                <a:lnTo>
                  <a:pt x="1832" y="86"/>
                </a:lnTo>
                <a:lnTo>
                  <a:pt x="1832" y="90"/>
                </a:lnTo>
                <a:lnTo>
                  <a:pt x="1832" y="91"/>
                </a:lnTo>
                <a:lnTo>
                  <a:pt x="1832" y="95"/>
                </a:lnTo>
                <a:lnTo>
                  <a:pt x="1831" y="100"/>
                </a:lnTo>
                <a:lnTo>
                  <a:pt x="1831" y="101"/>
                </a:lnTo>
                <a:lnTo>
                  <a:pt x="1831" y="107"/>
                </a:lnTo>
                <a:lnTo>
                  <a:pt x="1831" y="119"/>
                </a:lnTo>
                <a:lnTo>
                  <a:pt x="1831" y="123"/>
                </a:lnTo>
                <a:lnTo>
                  <a:pt x="1831" y="126"/>
                </a:lnTo>
                <a:lnTo>
                  <a:pt x="1831" y="127"/>
                </a:lnTo>
                <a:lnTo>
                  <a:pt x="1831" y="128"/>
                </a:lnTo>
                <a:lnTo>
                  <a:pt x="1831" y="131"/>
                </a:lnTo>
                <a:lnTo>
                  <a:pt x="1831" y="132"/>
                </a:lnTo>
                <a:lnTo>
                  <a:pt x="1831" y="133"/>
                </a:lnTo>
                <a:lnTo>
                  <a:pt x="1831" y="137"/>
                </a:lnTo>
                <a:lnTo>
                  <a:pt x="1831" y="140"/>
                </a:lnTo>
                <a:lnTo>
                  <a:pt x="1832" y="143"/>
                </a:lnTo>
                <a:lnTo>
                  <a:pt x="1831" y="149"/>
                </a:lnTo>
                <a:lnTo>
                  <a:pt x="1831" y="161"/>
                </a:lnTo>
                <a:lnTo>
                  <a:pt x="1831" y="162"/>
                </a:lnTo>
                <a:lnTo>
                  <a:pt x="1832" y="178"/>
                </a:lnTo>
                <a:lnTo>
                  <a:pt x="1832" y="179"/>
                </a:lnTo>
                <a:lnTo>
                  <a:pt x="1832" y="187"/>
                </a:lnTo>
                <a:lnTo>
                  <a:pt x="1832" y="193"/>
                </a:lnTo>
                <a:lnTo>
                  <a:pt x="1832" y="198"/>
                </a:lnTo>
                <a:lnTo>
                  <a:pt x="1832" y="208"/>
                </a:lnTo>
                <a:lnTo>
                  <a:pt x="1832" y="213"/>
                </a:lnTo>
                <a:lnTo>
                  <a:pt x="1832" y="216"/>
                </a:lnTo>
                <a:lnTo>
                  <a:pt x="1832" y="219"/>
                </a:lnTo>
                <a:lnTo>
                  <a:pt x="1833" y="236"/>
                </a:lnTo>
                <a:lnTo>
                  <a:pt x="1833" y="242"/>
                </a:lnTo>
                <a:lnTo>
                  <a:pt x="1833" y="243"/>
                </a:lnTo>
                <a:lnTo>
                  <a:pt x="1833" y="246"/>
                </a:lnTo>
                <a:lnTo>
                  <a:pt x="1833" y="248"/>
                </a:lnTo>
                <a:lnTo>
                  <a:pt x="1833" y="255"/>
                </a:lnTo>
                <a:lnTo>
                  <a:pt x="1833" y="269"/>
                </a:lnTo>
                <a:lnTo>
                  <a:pt x="1833" y="277"/>
                </a:lnTo>
                <a:lnTo>
                  <a:pt x="1833" y="282"/>
                </a:lnTo>
                <a:lnTo>
                  <a:pt x="1833" y="287"/>
                </a:lnTo>
                <a:lnTo>
                  <a:pt x="1833" y="291"/>
                </a:lnTo>
                <a:lnTo>
                  <a:pt x="1834" y="293"/>
                </a:lnTo>
                <a:lnTo>
                  <a:pt x="1834" y="301"/>
                </a:lnTo>
                <a:lnTo>
                  <a:pt x="1834" y="304"/>
                </a:lnTo>
                <a:lnTo>
                  <a:pt x="1834" y="305"/>
                </a:lnTo>
                <a:lnTo>
                  <a:pt x="1834" y="311"/>
                </a:lnTo>
                <a:lnTo>
                  <a:pt x="1834" y="315"/>
                </a:lnTo>
                <a:lnTo>
                  <a:pt x="1834" y="319"/>
                </a:lnTo>
                <a:lnTo>
                  <a:pt x="1834" y="327"/>
                </a:lnTo>
                <a:lnTo>
                  <a:pt x="1834" y="333"/>
                </a:lnTo>
                <a:lnTo>
                  <a:pt x="1834" y="335"/>
                </a:lnTo>
                <a:lnTo>
                  <a:pt x="1834" y="341"/>
                </a:lnTo>
                <a:lnTo>
                  <a:pt x="1834" y="343"/>
                </a:lnTo>
                <a:lnTo>
                  <a:pt x="1834" y="344"/>
                </a:lnTo>
                <a:lnTo>
                  <a:pt x="1834" y="345"/>
                </a:lnTo>
                <a:lnTo>
                  <a:pt x="1836" y="349"/>
                </a:lnTo>
                <a:lnTo>
                  <a:pt x="1836" y="358"/>
                </a:lnTo>
                <a:lnTo>
                  <a:pt x="1836" y="359"/>
                </a:lnTo>
                <a:lnTo>
                  <a:pt x="1836" y="360"/>
                </a:lnTo>
                <a:lnTo>
                  <a:pt x="1836" y="362"/>
                </a:lnTo>
                <a:lnTo>
                  <a:pt x="1836" y="368"/>
                </a:lnTo>
                <a:lnTo>
                  <a:pt x="1836" y="370"/>
                </a:lnTo>
                <a:lnTo>
                  <a:pt x="1836" y="375"/>
                </a:lnTo>
                <a:lnTo>
                  <a:pt x="1836" y="383"/>
                </a:lnTo>
                <a:lnTo>
                  <a:pt x="1836" y="388"/>
                </a:lnTo>
                <a:lnTo>
                  <a:pt x="1836" y="393"/>
                </a:lnTo>
                <a:lnTo>
                  <a:pt x="1836" y="394"/>
                </a:lnTo>
                <a:lnTo>
                  <a:pt x="1836" y="396"/>
                </a:lnTo>
                <a:lnTo>
                  <a:pt x="1836" y="399"/>
                </a:lnTo>
                <a:lnTo>
                  <a:pt x="1836" y="401"/>
                </a:lnTo>
                <a:lnTo>
                  <a:pt x="1836" y="410"/>
                </a:lnTo>
                <a:lnTo>
                  <a:pt x="1836" y="411"/>
                </a:lnTo>
                <a:lnTo>
                  <a:pt x="1836" y="413"/>
                </a:lnTo>
                <a:lnTo>
                  <a:pt x="1836" y="416"/>
                </a:lnTo>
                <a:lnTo>
                  <a:pt x="1836" y="417"/>
                </a:lnTo>
                <a:lnTo>
                  <a:pt x="1836" y="418"/>
                </a:lnTo>
                <a:lnTo>
                  <a:pt x="1837" y="422"/>
                </a:lnTo>
                <a:lnTo>
                  <a:pt x="1837" y="425"/>
                </a:lnTo>
                <a:lnTo>
                  <a:pt x="1837" y="432"/>
                </a:lnTo>
                <a:lnTo>
                  <a:pt x="1837" y="437"/>
                </a:lnTo>
                <a:lnTo>
                  <a:pt x="1837" y="441"/>
                </a:lnTo>
                <a:lnTo>
                  <a:pt x="1837" y="442"/>
                </a:lnTo>
                <a:lnTo>
                  <a:pt x="1837" y="444"/>
                </a:lnTo>
                <a:lnTo>
                  <a:pt x="1837" y="450"/>
                </a:lnTo>
                <a:lnTo>
                  <a:pt x="1837" y="451"/>
                </a:lnTo>
                <a:lnTo>
                  <a:pt x="1837" y="453"/>
                </a:lnTo>
                <a:lnTo>
                  <a:pt x="1837" y="455"/>
                </a:lnTo>
                <a:lnTo>
                  <a:pt x="1838" y="459"/>
                </a:lnTo>
                <a:lnTo>
                  <a:pt x="1838" y="462"/>
                </a:lnTo>
                <a:lnTo>
                  <a:pt x="1838" y="468"/>
                </a:lnTo>
                <a:lnTo>
                  <a:pt x="1838" y="469"/>
                </a:lnTo>
                <a:lnTo>
                  <a:pt x="1838" y="471"/>
                </a:lnTo>
                <a:lnTo>
                  <a:pt x="1839" y="477"/>
                </a:lnTo>
                <a:lnTo>
                  <a:pt x="1839" y="480"/>
                </a:lnTo>
                <a:lnTo>
                  <a:pt x="1839" y="486"/>
                </a:lnTo>
                <a:lnTo>
                  <a:pt x="1839" y="502"/>
                </a:lnTo>
                <a:lnTo>
                  <a:pt x="1839" y="503"/>
                </a:lnTo>
                <a:lnTo>
                  <a:pt x="1839" y="504"/>
                </a:lnTo>
                <a:lnTo>
                  <a:pt x="1839" y="506"/>
                </a:lnTo>
                <a:lnTo>
                  <a:pt x="1839" y="508"/>
                </a:lnTo>
                <a:lnTo>
                  <a:pt x="1839" y="516"/>
                </a:lnTo>
                <a:lnTo>
                  <a:pt x="1839" y="576"/>
                </a:lnTo>
                <a:lnTo>
                  <a:pt x="1839" y="579"/>
                </a:lnTo>
                <a:lnTo>
                  <a:pt x="1839" y="580"/>
                </a:lnTo>
                <a:lnTo>
                  <a:pt x="1839" y="587"/>
                </a:lnTo>
                <a:lnTo>
                  <a:pt x="1838" y="588"/>
                </a:lnTo>
                <a:lnTo>
                  <a:pt x="1838" y="593"/>
                </a:lnTo>
                <a:lnTo>
                  <a:pt x="1838" y="594"/>
                </a:lnTo>
                <a:lnTo>
                  <a:pt x="1838" y="595"/>
                </a:lnTo>
                <a:lnTo>
                  <a:pt x="1838" y="597"/>
                </a:lnTo>
                <a:lnTo>
                  <a:pt x="1838" y="598"/>
                </a:lnTo>
                <a:lnTo>
                  <a:pt x="1838" y="601"/>
                </a:lnTo>
                <a:lnTo>
                  <a:pt x="1838" y="608"/>
                </a:lnTo>
                <a:lnTo>
                  <a:pt x="1838" y="610"/>
                </a:lnTo>
                <a:lnTo>
                  <a:pt x="1838" y="611"/>
                </a:lnTo>
                <a:lnTo>
                  <a:pt x="1837" y="629"/>
                </a:lnTo>
                <a:lnTo>
                  <a:pt x="1837" y="635"/>
                </a:lnTo>
                <a:lnTo>
                  <a:pt x="1837" y="644"/>
                </a:lnTo>
                <a:lnTo>
                  <a:pt x="1837" y="645"/>
                </a:lnTo>
                <a:lnTo>
                  <a:pt x="1837" y="647"/>
                </a:lnTo>
                <a:lnTo>
                  <a:pt x="1837" y="650"/>
                </a:lnTo>
                <a:lnTo>
                  <a:pt x="1837" y="651"/>
                </a:lnTo>
                <a:lnTo>
                  <a:pt x="1838" y="661"/>
                </a:lnTo>
                <a:lnTo>
                  <a:pt x="1838" y="664"/>
                </a:lnTo>
                <a:lnTo>
                  <a:pt x="1838" y="665"/>
                </a:lnTo>
                <a:lnTo>
                  <a:pt x="1838" y="668"/>
                </a:lnTo>
                <a:lnTo>
                  <a:pt x="1838" y="669"/>
                </a:lnTo>
                <a:lnTo>
                  <a:pt x="1837" y="675"/>
                </a:lnTo>
                <a:lnTo>
                  <a:pt x="1837" y="683"/>
                </a:lnTo>
                <a:lnTo>
                  <a:pt x="1837" y="685"/>
                </a:lnTo>
                <a:lnTo>
                  <a:pt x="1837" y="687"/>
                </a:lnTo>
                <a:lnTo>
                  <a:pt x="1837" y="689"/>
                </a:lnTo>
                <a:lnTo>
                  <a:pt x="1837" y="692"/>
                </a:lnTo>
                <a:lnTo>
                  <a:pt x="1837" y="693"/>
                </a:lnTo>
                <a:lnTo>
                  <a:pt x="1837" y="696"/>
                </a:lnTo>
                <a:lnTo>
                  <a:pt x="1836" y="696"/>
                </a:lnTo>
                <a:lnTo>
                  <a:pt x="1836" y="697"/>
                </a:lnTo>
                <a:lnTo>
                  <a:pt x="1836" y="698"/>
                </a:lnTo>
                <a:lnTo>
                  <a:pt x="1836" y="701"/>
                </a:lnTo>
                <a:lnTo>
                  <a:pt x="1836" y="703"/>
                </a:lnTo>
                <a:lnTo>
                  <a:pt x="1836" y="705"/>
                </a:lnTo>
                <a:lnTo>
                  <a:pt x="1836" y="707"/>
                </a:lnTo>
                <a:lnTo>
                  <a:pt x="1836" y="710"/>
                </a:lnTo>
                <a:lnTo>
                  <a:pt x="1836" y="719"/>
                </a:lnTo>
                <a:lnTo>
                  <a:pt x="1836" y="720"/>
                </a:lnTo>
                <a:lnTo>
                  <a:pt x="1837" y="721"/>
                </a:lnTo>
                <a:lnTo>
                  <a:pt x="1837" y="723"/>
                </a:lnTo>
                <a:lnTo>
                  <a:pt x="1837" y="728"/>
                </a:lnTo>
                <a:lnTo>
                  <a:pt x="1837" y="729"/>
                </a:lnTo>
                <a:lnTo>
                  <a:pt x="1837" y="737"/>
                </a:lnTo>
                <a:lnTo>
                  <a:pt x="1837" y="738"/>
                </a:lnTo>
                <a:lnTo>
                  <a:pt x="1837" y="743"/>
                </a:lnTo>
                <a:lnTo>
                  <a:pt x="1838" y="747"/>
                </a:lnTo>
                <a:lnTo>
                  <a:pt x="1838" y="748"/>
                </a:lnTo>
                <a:lnTo>
                  <a:pt x="1838" y="750"/>
                </a:lnTo>
                <a:lnTo>
                  <a:pt x="1838" y="751"/>
                </a:lnTo>
                <a:lnTo>
                  <a:pt x="1838" y="752"/>
                </a:lnTo>
                <a:lnTo>
                  <a:pt x="1838" y="753"/>
                </a:lnTo>
                <a:lnTo>
                  <a:pt x="1838" y="754"/>
                </a:lnTo>
                <a:lnTo>
                  <a:pt x="1838" y="756"/>
                </a:lnTo>
                <a:lnTo>
                  <a:pt x="1838" y="757"/>
                </a:lnTo>
                <a:lnTo>
                  <a:pt x="1838" y="763"/>
                </a:lnTo>
                <a:lnTo>
                  <a:pt x="1838" y="764"/>
                </a:lnTo>
                <a:lnTo>
                  <a:pt x="1838" y="767"/>
                </a:lnTo>
                <a:lnTo>
                  <a:pt x="1838" y="768"/>
                </a:lnTo>
                <a:lnTo>
                  <a:pt x="1838" y="771"/>
                </a:lnTo>
                <a:lnTo>
                  <a:pt x="1838" y="772"/>
                </a:lnTo>
                <a:lnTo>
                  <a:pt x="1838" y="773"/>
                </a:lnTo>
                <a:lnTo>
                  <a:pt x="1838" y="781"/>
                </a:lnTo>
                <a:lnTo>
                  <a:pt x="1838" y="784"/>
                </a:lnTo>
                <a:lnTo>
                  <a:pt x="1838" y="786"/>
                </a:lnTo>
                <a:lnTo>
                  <a:pt x="1838" y="787"/>
                </a:lnTo>
                <a:lnTo>
                  <a:pt x="1838" y="789"/>
                </a:lnTo>
                <a:lnTo>
                  <a:pt x="1838" y="792"/>
                </a:lnTo>
                <a:lnTo>
                  <a:pt x="1838" y="795"/>
                </a:lnTo>
                <a:lnTo>
                  <a:pt x="1838" y="797"/>
                </a:lnTo>
                <a:lnTo>
                  <a:pt x="1838" y="798"/>
                </a:lnTo>
                <a:lnTo>
                  <a:pt x="1838" y="801"/>
                </a:lnTo>
                <a:lnTo>
                  <a:pt x="1838" y="804"/>
                </a:lnTo>
                <a:lnTo>
                  <a:pt x="1838" y="807"/>
                </a:lnTo>
                <a:lnTo>
                  <a:pt x="1838" y="809"/>
                </a:lnTo>
                <a:lnTo>
                  <a:pt x="1838" y="812"/>
                </a:lnTo>
                <a:lnTo>
                  <a:pt x="1838" y="814"/>
                </a:lnTo>
                <a:lnTo>
                  <a:pt x="1838" y="815"/>
                </a:lnTo>
                <a:lnTo>
                  <a:pt x="1838" y="817"/>
                </a:lnTo>
                <a:lnTo>
                  <a:pt x="1838" y="818"/>
                </a:lnTo>
                <a:lnTo>
                  <a:pt x="1838" y="819"/>
                </a:lnTo>
                <a:lnTo>
                  <a:pt x="1837" y="819"/>
                </a:lnTo>
                <a:lnTo>
                  <a:pt x="1834" y="819"/>
                </a:lnTo>
                <a:lnTo>
                  <a:pt x="1833" y="820"/>
                </a:lnTo>
                <a:lnTo>
                  <a:pt x="1832" y="820"/>
                </a:lnTo>
                <a:lnTo>
                  <a:pt x="1829" y="821"/>
                </a:lnTo>
                <a:lnTo>
                  <a:pt x="1829" y="822"/>
                </a:lnTo>
                <a:lnTo>
                  <a:pt x="1828" y="822"/>
                </a:lnTo>
                <a:lnTo>
                  <a:pt x="1825" y="823"/>
                </a:lnTo>
                <a:lnTo>
                  <a:pt x="1823" y="826"/>
                </a:lnTo>
                <a:lnTo>
                  <a:pt x="1821" y="829"/>
                </a:lnTo>
                <a:lnTo>
                  <a:pt x="1820" y="830"/>
                </a:lnTo>
                <a:lnTo>
                  <a:pt x="1819" y="831"/>
                </a:lnTo>
                <a:lnTo>
                  <a:pt x="1818" y="832"/>
                </a:lnTo>
                <a:lnTo>
                  <a:pt x="1816" y="834"/>
                </a:lnTo>
                <a:lnTo>
                  <a:pt x="1815" y="836"/>
                </a:lnTo>
                <a:lnTo>
                  <a:pt x="1813" y="840"/>
                </a:lnTo>
                <a:lnTo>
                  <a:pt x="1812" y="843"/>
                </a:lnTo>
                <a:lnTo>
                  <a:pt x="1811" y="845"/>
                </a:lnTo>
                <a:lnTo>
                  <a:pt x="1811" y="846"/>
                </a:lnTo>
                <a:lnTo>
                  <a:pt x="1808" y="849"/>
                </a:lnTo>
                <a:lnTo>
                  <a:pt x="1806" y="856"/>
                </a:lnTo>
                <a:lnTo>
                  <a:pt x="1804" y="860"/>
                </a:lnTo>
                <a:lnTo>
                  <a:pt x="1803" y="863"/>
                </a:lnTo>
                <a:lnTo>
                  <a:pt x="1803" y="866"/>
                </a:lnTo>
                <a:lnTo>
                  <a:pt x="1801" y="871"/>
                </a:lnTo>
                <a:lnTo>
                  <a:pt x="1794" y="880"/>
                </a:lnTo>
                <a:lnTo>
                  <a:pt x="1793" y="884"/>
                </a:lnTo>
                <a:lnTo>
                  <a:pt x="1790" y="887"/>
                </a:lnTo>
                <a:lnTo>
                  <a:pt x="1789" y="890"/>
                </a:lnTo>
                <a:lnTo>
                  <a:pt x="1789" y="894"/>
                </a:lnTo>
                <a:lnTo>
                  <a:pt x="1788" y="896"/>
                </a:lnTo>
                <a:lnTo>
                  <a:pt x="1788" y="898"/>
                </a:lnTo>
                <a:lnTo>
                  <a:pt x="1787" y="901"/>
                </a:lnTo>
                <a:lnTo>
                  <a:pt x="1787" y="902"/>
                </a:lnTo>
                <a:lnTo>
                  <a:pt x="1787" y="903"/>
                </a:lnTo>
                <a:lnTo>
                  <a:pt x="1786" y="904"/>
                </a:lnTo>
                <a:lnTo>
                  <a:pt x="1785" y="907"/>
                </a:lnTo>
                <a:lnTo>
                  <a:pt x="1785" y="909"/>
                </a:lnTo>
                <a:lnTo>
                  <a:pt x="1782" y="910"/>
                </a:lnTo>
                <a:lnTo>
                  <a:pt x="1781" y="910"/>
                </a:lnTo>
                <a:lnTo>
                  <a:pt x="1778" y="910"/>
                </a:lnTo>
                <a:lnTo>
                  <a:pt x="1775" y="910"/>
                </a:lnTo>
                <a:lnTo>
                  <a:pt x="1773" y="910"/>
                </a:lnTo>
                <a:lnTo>
                  <a:pt x="1767" y="914"/>
                </a:lnTo>
                <a:lnTo>
                  <a:pt x="1765" y="915"/>
                </a:lnTo>
                <a:lnTo>
                  <a:pt x="1763" y="916"/>
                </a:lnTo>
                <a:lnTo>
                  <a:pt x="1763" y="918"/>
                </a:lnTo>
                <a:lnTo>
                  <a:pt x="1761" y="920"/>
                </a:lnTo>
                <a:lnTo>
                  <a:pt x="1761" y="921"/>
                </a:lnTo>
                <a:lnTo>
                  <a:pt x="1761" y="922"/>
                </a:lnTo>
                <a:lnTo>
                  <a:pt x="1761" y="923"/>
                </a:lnTo>
                <a:lnTo>
                  <a:pt x="1761" y="927"/>
                </a:lnTo>
                <a:lnTo>
                  <a:pt x="1761" y="928"/>
                </a:lnTo>
                <a:lnTo>
                  <a:pt x="1761" y="929"/>
                </a:lnTo>
                <a:lnTo>
                  <a:pt x="1763" y="931"/>
                </a:lnTo>
                <a:lnTo>
                  <a:pt x="1764" y="932"/>
                </a:lnTo>
                <a:lnTo>
                  <a:pt x="1765" y="932"/>
                </a:lnTo>
                <a:lnTo>
                  <a:pt x="1767" y="934"/>
                </a:lnTo>
                <a:lnTo>
                  <a:pt x="1768" y="936"/>
                </a:lnTo>
                <a:lnTo>
                  <a:pt x="1770" y="938"/>
                </a:lnTo>
                <a:lnTo>
                  <a:pt x="1770" y="939"/>
                </a:lnTo>
                <a:lnTo>
                  <a:pt x="1770" y="940"/>
                </a:lnTo>
                <a:lnTo>
                  <a:pt x="1769" y="941"/>
                </a:lnTo>
                <a:lnTo>
                  <a:pt x="1768" y="943"/>
                </a:lnTo>
                <a:lnTo>
                  <a:pt x="1767" y="945"/>
                </a:lnTo>
                <a:lnTo>
                  <a:pt x="1765" y="946"/>
                </a:lnTo>
                <a:lnTo>
                  <a:pt x="1765" y="947"/>
                </a:lnTo>
                <a:lnTo>
                  <a:pt x="1764" y="949"/>
                </a:lnTo>
                <a:lnTo>
                  <a:pt x="1762" y="951"/>
                </a:lnTo>
                <a:lnTo>
                  <a:pt x="1761" y="955"/>
                </a:lnTo>
                <a:lnTo>
                  <a:pt x="1759" y="963"/>
                </a:lnTo>
                <a:lnTo>
                  <a:pt x="1756" y="966"/>
                </a:lnTo>
                <a:lnTo>
                  <a:pt x="1754" y="970"/>
                </a:lnTo>
                <a:lnTo>
                  <a:pt x="1753" y="972"/>
                </a:lnTo>
                <a:lnTo>
                  <a:pt x="1750" y="979"/>
                </a:lnTo>
                <a:lnTo>
                  <a:pt x="1749" y="981"/>
                </a:lnTo>
                <a:lnTo>
                  <a:pt x="1747" y="987"/>
                </a:lnTo>
                <a:lnTo>
                  <a:pt x="1746" y="991"/>
                </a:lnTo>
                <a:lnTo>
                  <a:pt x="1746" y="995"/>
                </a:lnTo>
                <a:lnTo>
                  <a:pt x="1747" y="998"/>
                </a:lnTo>
                <a:lnTo>
                  <a:pt x="1747" y="1001"/>
                </a:lnTo>
                <a:lnTo>
                  <a:pt x="1747" y="1003"/>
                </a:lnTo>
                <a:lnTo>
                  <a:pt x="1746" y="1006"/>
                </a:lnTo>
                <a:lnTo>
                  <a:pt x="1746" y="1007"/>
                </a:lnTo>
                <a:lnTo>
                  <a:pt x="1745" y="1010"/>
                </a:lnTo>
                <a:lnTo>
                  <a:pt x="1744" y="1011"/>
                </a:lnTo>
                <a:lnTo>
                  <a:pt x="1742" y="1012"/>
                </a:lnTo>
                <a:lnTo>
                  <a:pt x="1739" y="1013"/>
                </a:lnTo>
                <a:lnTo>
                  <a:pt x="1737" y="1014"/>
                </a:lnTo>
                <a:lnTo>
                  <a:pt x="1737" y="1016"/>
                </a:lnTo>
                <a:lnTo>
                  <a:pt x="1737" y="1019"/>
                </a:lnTo>
                <a:lnTo>
                  <a:pt x="1737" y="1021"/>
                </a:lnTo>
                <a:lnTo>
                  <a:pt x="1736" y="1023"/>
                </a:lnTo>
                <a:lnTo>
                  <a:pt x="1736" y="1024"/>
                </a:lnTo>
                <a:lnTo>
                  <a:pt x="1735" y="1024"/>
                </a:lnTo>
                <a:lnTo>
                  <a:pt x="1734" y="1026"/>
                </a:lnTo>
                <a:lnTo>
                  <a:pt x="1733" y="1028"/>
                </a:lnTo>
                <a:lnTo>
                  <a:pt x="1732" y="1028"/>
                </a:lnTo>
                <a:lnTo>
                  <a:pt x="1729" y="1028"/>
                </a:lnTo>
                <a:lnTo>
                  <a:pt x="1728" y="1028"/>
                </a:lnTo>
                <a:lnTo>
                  <a:pt x="1725" y="1026"/>
                </a:lnTo>
                <a:lnTo>
                  <a:pt x="1722" y="1024"/>
                </a:lnTo>
                <a:lnTo>
                  <a:pt x="1721" y="1024"/>
                </a:lnTo>
                <a:lnTo>
                  <a:pt x="1719" y="1024"/>
                </a:lnTo>
                <a:lnTo>
                  <a:pt x="1718" y="1023"/>
                </a:lnTo>
                <a:lnTo>
                  <a:pt x="1716" y="1023"/>
                </a:lnTo>
                <a:lnTo>
                  <a:pt x="1712" y="1023"/>
                </a:lnTo>
                <a:lnTo>
                  <a:pt x="1711" y="1023"/>
                </a:lnTo>
                <a:lnTo>
                  <a:pt x="1709" y="1023"/>
                </a:lnTo>
                <a:lnTo>
                  <a:pt x="1708" y="1023"/>
                </a:lnTo>
                <a:lnTo>
                  <a:pt x="1707" y="1024"/>
                </a:lnTo>
                <a:lnTo>
                  <a:pt x="1703" y="1027"/>
                </a:lnTo>
                <a:lnTo>
                  <a:pt x="1700" y="1028"/>
                </a:lnTo>
                <a:lnTo>
                  <a:pt x="1696" y="1029"/>
                </a:lnTo>
                <a:lnTo>
                  <a:pt x="1693" y="1031"/>
                </a:lnTo>
                <a:lnTo>
                  <a:pt x="1692" y="1031"/>
                </a:lnTo>
                <a:lnTo>
                  <a:pt x="1692" y="1032"/>
                </a:lnTo>
                <a:lnTo>
                  <a:pt x="1690" y="1032"/>
                </a:lnTo>
                <a:lnTo>
                  <a:pt x="1689" y="1033"/>
                </a:lnTo>
                <a:lnTo>
                  <a:pt x="1686" y="1033"/>
                </a:lnTo>
                <a:lnTo>
                  <a:pt x="1684" y="1035"/>
                </a:lnTo>
                <a:lnTo>
                  <a:pt x="1683" y="1035"/>
                </a:lnTo>
                <a:lnTo>
                  <a:pt x="1682" y="1035"/>
                </a:lnTo>
                <a:lnTo>
                  <a:pt x="1678" y="1036"/>
                </a:lnTo>
                <a:lnTo>
                  <a:pt x="1677" y="1036"/>
                </a:lnTo>
                <a:lnTo>
                  <a:pt x="1675" y="1037"/>
                </a:lnTo>
                <a:lnTo>
                  <a:pt x="1673" y="1038"/>
                </a:lnTo>
                <a:lnTo>
                  <a:pt x="1672" y="1038"/>
                </a:lnTo>
                <a:lnTo>
                  <a:pt x="1669" y="1039"/>
                </a:lnTo>
                <a:lnTo>
                  <a:pt x="1668" y="1038"/>
                </a:lnTo>
                <a:lnTo>
                  <a:pt x="1667" y="1039"/>
                </a:lnTo>
                <a:lnTo>
                  <a:pt x="1666" y="1039"/>
                </a:lnTo>
                <a:lnTo>
                  <a:pt x="1665" y="1039"/>
                </a:lnTo>
                <a:lnTo>
                  <a:pt x="1661" y="1039"/>
                </a:lnTo>
                <a:lnTo>
                  <a:pt x="1659" y="1039"/>
                </a:lnTo>
                <a:lnTo>
                  <a:pt x="1658" y="1040"/>
                </a:lnTo>
                <a:lnTo>
                  <a:pt x="1657" y="1039"/>
                </a:lnTo>
                <a:lnTo>
                  <a:pt x="1655" y="1038"/>
                </a:lnTo>
                <a:lnTo>
                  <a:pt x="1655" y="1039"/>
                </a:lnTo>
                <a:lnTo>
                  <a:pt x="1653" y="1039"/>
                </a:lnTo>
                <a:lnTo>
                  <a:pt x="1651" y="1040"/>
                </a:lnTo>
                <a:lnTo>
                  <a:pt x="1650" y="1040"/>
                </a:lnTo>
                <a:lnTo>
                  <a:pt x="1648" y="1040"/>
                </a:lnTo>
                <a:lnTo>
                  <a:pt x="1647" y="1040"/>
                </a:lnTo>
                <a:lnTo>
                  <a:pt x="1646" y="1040"/>
                </a:lnTo>
                <a:lnTo>
                  <a:pt x="1646" y="1039"/>
                </a:lnTo>
                <a:lnTo>
                  <a:pt x="1644" y="1038"/>
                </a:lnTo>
                <a:lnTo>
                  <a:pt x="1643" y="1038"/>
                </a:lnTo>
                <a:lnTo>
                  <a:pt x="1641" y="1038"/>
                </a:lnTo>
                <a:lnTo>
                  <a:pt x="1640" y="1038"/>
                </a:lnTo>
                <a:lnTo>
                  <a:pt x="1639" y="1037"/>
                </a:lnTo>
                <a:lnTo>
                  <a:pt x="1638" y="1036"/>
                </a:lnTo>
                <a:lnTo>
                  <a:pt x="1635" y="1033"/>
                </a:lnTo>
                <a:lnTo>
                  <a:pt x="1632" y="1032"/>
                </a:lnTo>
                <a:lnTo>
                  <a:pt x="1624" y="1027"/>
                </a:lnTo>
                <a:lnTo>
                  <a:pt x="1621" y="1024"/>
                </a:lnTo>
                <a:lnTo>
                  <a:pt x="1620" y="1022"/>
                </a:lnTo>
                <a:lnTo>
                  <a:pt x="1618" y="1021"/>
                </a:lnTo>
                <a:lnTo>
                  <a:pt x="1617" y="1020"/>
                </a:lnTo>
                <a:lnTo>
                  <a:pt x="1616" y="1016"/>
                </a:lnTo>
                <a:lnTo>
                  <a:pt x="1615" y="1013"/>
                </a:lnTo>
                <a:lnTo>
                  <a:pt x="1614" y="1011"/>
                </a:lnTo>
                <a:lnTo>
                  <a:pt x="1615" y="1006"/>
                </a:lnTo>
                <a:lnTo>
                  <a:pt x="1614" y="1003"/>
                </a:lnTo>
                <a:lnTo>
                  <a:pt x="1613" y="1001"/>
                </a:lnTo>
                <a:lnTo>
                  <a:pt x="1612" y="999"/>
                </a:lnTo>
                <a:lnTo>
                  <a:pt x="1609" y="999"/>
                </a:lnTo>
                <a:lnTo>
                  <a:pt x="1607" y="999"/>
                </a:lnTo>
                <a:lnTo>
                  <a:pt x="1605" y="1001"/>
                </a:lnTo>
                <a:lnTo>
                  <a:pt x="1604" y="999"/>
                </a:lnTo>
                <a:lnTo>
                  <a:pt x="1599" y="997"/>
                </a:lnTo>
                <a:lnTo>
                  <a:pt x="1598" y="997"/>
                </a:lnTo>
                <a:lnTo>
                  <a:pt x="1596" y="996"/>
                </a:lnTo>
                <a:lnTo>
                  <a:pt x="1595" y="995"/>
                </a:lnTo>
                <a:lnTo>
                  <a:pt x="1592" y="995"/>
                </a:lnTo>
                <a:lnTo>
                  <a:pt x="1592" y="994"/>
                </a:lnTo>
                <a:lnTo>
                  <a:pt x="1591" y="993"/>
                </a:lnTo>
                <a:lnTo>
                  <a:pt x="1590" y="989"/>
                </a:lnTo>
                <a:lnTo>
                  <a:pt x="1588" y="987"/>
                </a:lnTo>
                <a:lnTo>
                  <a:pt x="1586" y="986"/>
                </a:lnTo>
                <a:lnTo>
                  <a:pt x="1584" y="986"/>
                </a:lnTo>
                <a:lnTo>
                  <a:pt x="1582" y="986"/>
                </a:lnTo>
                <a:lnTo>
                  <a:pt x="1575" y="987"/>
                </a:lnTo>
                <a:lnTo>
                  <a:pt x="1572" y="986"/>
                </a:lnTo>
                <a:lnTo>
                  <a:pt x="1570" y="983"/>
                </a:lnTo>
                <a:lnTo>
                  <a:pt x="1570" y="982"/>
                </a:lnTo>
                <a:lnTo>
                  <a:pt x="1570" y="981"/>
                </a:lnTo>
                <a:lnTo>
                  <a:pt x="1570" y="980"/>
                </a:lnTo>
                <a:lnTo>
                  <a:pt x="1570" y="979"/>
                </a:lnTo>
                <a:lnTo>
                  <a:pt x="1570" y="978"/>
                </a:lnTo>
                <a:lnTo>
                  <a:pt x="1571" y="976"/>
                </a:lnTo>
                <a:lnTo>
                  <a:pt x="1573" y="973"/>
                </a:lnTo>
                <a:lnTo>
                  <a:pt x="1577" y="971"/>
                </a:lnTo>
                <a:lnTo>
                  <a:pt x="1578" y="970"/>
                </a:lnTo>
                <a:lnTo>
                  <a:pt x="1578" y="969"/>
                </a:lnTo>
                <a:lnTo>
                  <a:pt x="1579" y="965"/>
                </a:lnTo>
                <a:lnTo>
                  <a:pt x="1580" y="963"/>
                </a:lnTo>
                <a:lnTo>
                  <a:pt x="1579" y="962"/>
                </a:lnTo>
                <a:lnTo>
                  <a:pt x="1579" y="961"/>
                </a:lnTo>
                <a:lnTo>
                  <a:pt x="1578" y="957"/>
                </a:lnTo>
                <a:lnTo>
                  <a:pt x="1577" y="956"/>
                </a:lnTo>
                <a:lnTo>
                  <a:pt x="1577" y="955"/>
                </a:lnTo>
                <a:lnTo>
                  <a:pt x="1571" y="948"/>
                </a:lnTo>
                <a:lnTo>
                  <a:pt x="1571" y="947"/>
                </a:lnTo>
                <a:lnTo>
                  <a:pt x="1569" y="944"/>
                </a:lnTo>
                <a:lnTo>
                  <a:pt x="1566" y="941"/>
                </a:lnTo>
                <a:lnTo>
                  <a:pt x="1565" y="940"/>
                </a:lnTo>
                <a:lnTo>
                  <a:pt x="1563" y="938"/>
                </a:lnTo>
                <a:lnTo>
                  <a:pt x="1562" y="936"/>
                </a:lnTo>
                <a:lnTo>
                  <a:pt x="1562" y="934"/>
                </a:lnTo>
                <a:lnTo>
                  <a:pt x="1561" y="934"/>
                </a:lnTo>
                <a:lnTo>
                  <a:pt x="1561" y="932"/>
                </a:lnTo>
                <a:lnTo>
                  <a:pt x="1560" y="931"/>
                </a:lnTo>
                <a:lnTo>
                  <a:pt x="1558" y="930"/>
                </a:lnTo>
                <a:lnTo>
                  <a:pt x="1558" y="929"/>
                </a:lnTo>
                <a:lnTo>
                  <a:pt x="1557" y="928"/>
                </a:lnTo>
                <a:lnTo>
                  <a:pt x="1555" y="927"/>
                </a:lnTo>
                <a:lnTo>
                  <a:pt x="1553" y="926"/>
                </a:lnTo>
                <a:lnTo>
                  <a:pt x="1551" y="926"/>
                </a:lnTo>
                <a:lnTo>
                  <a:pt x="1549" y="926"/>
                </a:lnTo>
                <a:lnTo>
                  <a:pt x="1548" y="923"/>
                </a:lnTo>
                <a:lnTo>
                  <a:pt x="1548" y="922"/>
                </a:lnTo>
                <a:lnTo>
                  <a:pt x="1547" y="921"/>
                </a:lnTo>
                <a:lnTo>
                  <a:pt x="1545" y="920"/>
                </a:lnTo>
                <a:lnTo>
                  <a:pt x="1543" y="916"/>
                </a:lnTo>
                <a:lnTo>
                  <a:pt x="1541" y="914"/>
                </a:lnTo>
                <a:lnTo>
                  <a:pt x="1539" y="911"/>
                </a:lnTo>
                <a:lnTo>
                  <a:pt x="1536" y="907"/>
                </a:lnTo>
                <a:lnTo>
                  <a:pt x="1532" y="905"/>
                </a:lnTo>
                <a:lnTo>
                  <a:pt x="1529" y="903"/>
                </a:lnTo>
                <a:lnTo>
                  <a:pt x="1527" y="901"/>
                </a:lnTo>
                <a:lnTo>
                  <a:pt x="1526" y="899"/>
                </a:lnTo>
                <a:lnTo>
                  <a:pt x="1523" y="897"/>
                </a:lnTo>
                <a:lnTo>
                  <a:pt x="1520" y="891"/>
                </a:lnTo>
                <a:lnTo>
                  <a:pt x="1519" y="889"/>
                </a:lnTo>
                <a:lnTo>
                  <a:pt x="1517" y="886"/>
                </a:lnTo>
                <a:lnTo>
                  <a:pt x="1515" y="884"/>
                </a:lnTo>
                <a:lnTo>
                  <a:pt x="1514" y="881"/>
                </a:lnTo>
                <a:lnTo>
                  <a:pt x="1512" y="880"/>
                </a:lnTo>
                <a:lnTo>
                  <a:pt x="1511" y="879"/>
                </a:lnTo>
                <a:lnTo>
                  <a:pt x="1509" y="880"/>
                </a:lnTo>
                <a:lnTo>
                  <a:pt x="1508" y="880"/>
                </a:lnTo>
                <a:lnTo>
                  <a:pt x="1506" y="881"/>
                </a:lnTo>
                <a:lnTo>
                  <a:pt x="1504" y="882"/>
                </a:lnTo>
                <a:lnTo>
                  <a:pt x="1503" y="882"/>
                </a:lnTo>
                <a:lnTo>
                  <a:pt x="1502" y="882"/>
                </a:lnTo>
                <a:lnTo>
                  <a:pt x="1496" y="880"/>
                </a:lnTo>
                <a:lnTo>
                  <a:pt x="1491" y="879"/>
                </a:lnTo>
                <a:lnTo>
                  <a:pt x="1486" y="877"/>
                </a:lnTo>
                <a:lnTo>
                  <a:pt x="1483" y="876"/>
                </a:lnTo>
                <a:lnTo>
                  <a:pt x="1480" y="876"/>
                </a:lnTo>
                <a:lnTo>
                  <a:pt x="1479" y="876"/>
                </a:lnTo>
                <a:lnTo>
                  <a:pt x="1476" y="876"/>
                </a:lnTo>
                <a:lnTo>
                  <a:pt x="1472" y="876"/>
                </a:lnTo>
                <a:lnTo>
                  <a:pt x="1469" y="878"/>
                </a:lnTo>
                <a:lnTo>
                  <a:pt x="1467" y="881"/>
                </a:lnTo>
                <a:lnTo>
                  <a:pt x="1465" y="884"/>
                </a:lnTo>
                <a:lnTo>
                  <a:pt x="1461" y="887"/>
                </a:lnTo>
                <a:lnTo>
                  <a:pt x="1459" y="889"/>
                </a:lnTo>
                <a:lnTo>
                  <a:pt x="1454" y="893"/>
                </a:lnTo>
                <a:lnTo>
                  <a:pt x="1450" y="896"/>
                </a:lnTo>
                <a:lnTo>
                  <a:pt x="1445" y="899"/>
                </a:lnTo>
                <a:lnTo>
                  <a:pt x="1442" y="902"/>
                </a:lnTo>
                <a:lnTo>
                  <a:pt x="1441" y="902"/>
                </a:lnTo>
                <a:lnTo>
                  <a:pt x="1440" y="902"/>
                </a:lnTo>
                <a:lnTo>
                  <a:pt x="1439" y="902"/>
                </a:lnTo>
                <a:lnTo>
                  <a:pt x="1437" y="902"/>
                </a:lnTo>
                <a:lnTo>
                  <a:pt x="1436" y="899"/>
                </a:lnTo>
                <a:lnTo>
                  <a:pt x="1434" y="897"/>
                </a:lnTo>
                <a:lnTo>
                  <a:pt x="1431" y="891"/>
                </a:lnTo>
                <a:lnTo>
                  <a:pt x="1429" y="888"/>
                </a:lnTo>
                <a:lnTo>
                  <a:pt x="1428" y="887"/>
                </a:lnTo>
                <a:lnTo>
                  <a:pt x="1426" y="885"/>
                </a:lnTo>
                <a:lnTo>
                  <a:pt x="1423" y="885"/>
                </a:lnTo>
                <a:lnTo>
                  <a:pt x="1419" y="885"/>
                </a:lnTo>
                <a:lnTo>
                  <a:pt x="1416" y="886"/>
                </a:lnTo>
                <a:lnTo>
                  <a:pt x="1407" y="893"/>
                </a:lnTo>
                <a:lnTo>
                  <a:pt x="1401" y="897"/>
                </a:lnTo>
                <a:lnTo>
                  <a:pt x="1398" y="898"/>
                </a:lnTo>
                <a:lnTo>
                  <a:pt x="1393" y="899"/>
                </a:lnTo>
                <a:lnTo>
                  <a:pt x="1387" y="901"/>
                </a:lnTo>
                <a:lnTo>
                  <a:pt x="1383" y="901"/>
                </a:lnTo>
                <a:lnTo>
                  <a:pt x="1381" y="899"/>
                </a:lnTo>
                <a:lnTo>
                  <a:pt x="1379" y="898"/>
                </a:lnTo>
                <a:lnTo>
                  <a:pt x="1377" y="896"/>
                </a:lnTo>
                <a:lnTo>
                  <a:pt x="1376" y="895"/>
                </a:lnTo>
                <a:lnTo>
                  <a:pt x="1376" y="893"/>
                </a:lnTo>
                <a:lnTo>
                  <a:pt x="1377" y="890"/>
                </a:lnTo>
                <a:lnTo>
                  <a:pt x="1379" y="888"/>
                </a:lnTo>
                <a:lnTo>
                  <a:pt x="1380" y="887"/>
                </a:lnTo>
                <a:lnTo>
                  <a:pt x="1382" y="885"/>
                </a:lnTo>
                <a:lnTo>
                  <a:pt x="1384" y="884"/>
                </a:lnTo>
                <a:lnTo>
                  <a:pt x="1385" y="884"/>
                </a:lnTo>
                <a:lnTo>
                  <a:pt x="1385" y="882"/>
                </a:lnTo>
                <a:lnTo>
                  <a:pt x="1385" y="880"/>
                </a:lnTo>
                <a:lnTo>
                  <a:pt x="1384" y="879"/>
                </a:lnTo>
                <a:lnTo>
                  <a:pt x="1377" y="872"/>
                </a:lnTo>
                <a:lnTo>
                  <a:pt x="1374" y="871"/>
                </a:lnTo>
                <a:lnTo>
                  <a:pt x="1371" y="871"/>
                </a:lnTo>
                <a:lnTo>
                  <a:pt x="1368" y="871"/>
                </a:lnTo>
                <a:lnTo>
                  <a:pt x="1366" y="872"/>
                </a:lnTo>
                <a:lnTo>
                  <a:pt x="1359" y="874"/>
                </a:lnTo>
                <a:lnTo>
                  <a:pt x="1357" y="874"/>
                </a:lnTo>
                <a:lnTo>
                  <a:pt x="1355" y="874"/>
                </a:lnTo>
                <a:lnTo>
                  <a:pt x="1354" y="874"/>
                </a:lnTo>
                <a:lnTo>
                  <a:pt x="1353" y="872"/>
                </a:lnTo>
                <a:lnTo>
                  <a:pt x="1351" y="871"/>
                </a:lnTo>
                <a:lnTo>
                  <a:pt x="1348" y="870"/>
                </a:lnTo>
                <a:lnTo>
                  <a:pt x="1347" y="870"/>
                </a:lnTo>
                <a:lnTo>
                  <a:pt x="1342" y="870"/>
                </a:lnTo>
                <a:lnTo>
                  <a:pt x="1341" y="870"/>
                </a:lnTo>
                <a:lnTo>
                  <a:pt x="1339" y="870"/>
                </a:lnTo>
                <a:lnTo>
                  <a:pt x="1337" y="871"/>
                </a:lnTo>
                <a:lnTo>
                  <a:pt x="1336" y="871"/>
                </a:lnTo>
                <a:lnTo>
                  <a:pt x="1333" y="870"/>
                </a:lnTo>
                <a:lnTo>
                  <a:pt x="1332" y="870"/>
                </a:lnTo>
                <a:lnTo>
                  <a:pt x="1331" y="869"/>
                </a:lnTo>
                <a:lnTo>
                  <a:pt x="1330" y="869"/>
                </a:lnTo>
                <a:lnTo>
                  <a:pt x="1329" y="869"/>
                </a:lnTo>
                <a:lnTo>
                  <a:pt x="1328" y="870"/>
                </a:lnTo>
                <a:lnTo>
                  <a:pt x="1324" y="871"/>
                </a:lnTo>
                <a:lnTo>
                  <a:pt x="1321" y="871"/>
                </a:lnTo>
                <a:lnTo>
                  <a:pt x="1316" y="870"/>
                </a:lnTo>
                <a:lnTo>
                  <a:pt x="1315" y="870"/>
                </a:lnTo>
                <a:lnTo>
                  <a:pt x="1313" y="871"/>
                </a:lnTo>
                <a:lnTo>
                  <a:pt x="1312" y="872"/>
                </a:lnTo>
                <a:lnTo>
                  <a:pt x="1308" y="873"/>
                </a:lnTo>
                <a:lnTo>
                  <a:pt x="1307" y="876"/>
                </a:lnTo>
                <a:lnTo>
                  <a:pt x="1306" y="876"/>
                </a:lnTo>
                <a:lnTo>
                  <a:pt x="1305" y="877"/>
                </a:lnTo>
                <a:lnTo>
                  <a:pt x="1303" y="877"/>
                </a:lnTo>
                <a:lnTo>
                  <a:pt x="1302" y="878"/>
                </a:lnTo>
                <a:lnTo>
                  <a:pt x="1298" y="879"/>
                </a:lnTo>
                <a:lnTo>
                  <a:pt x="1296" y="880"/>
                </a:lnTo>
                <a:lnTo>
                  <a:pt x="1293" y="881"/>
                </a:lnTo>
                <a:lnTo>
                  <a:pt x="1291" y="881"/>
                </a:lnTo>
                <a:lnTo>
                  <a:pt x="1289" y="882"/>
                </a:lnTo>
                <a:lnTo>
                  <a:pt x="1289" y="884"/>
                </a:lnTo>
                <a:lnTo>
                  <a:pt x="1288" y="884"/>
                </a:lnTo>
                <a:lnTo>
                  <a:pt x="1282" y="889"/>
                </a:lnTo>
                <a:lnTo>
                  <a:pt x="1277" y="894"/>
                </a:lnTo>
                <a:lnTo>
                  <a:pt x="1276" y="895"/>
                </a:lnTo>
                <a:lnTo>
                  <a:pt x="1275" y="895"/>
                </a:lnTo>
                <a:lnTo>
                  <a:pt x="1273" y="896"/>
                </a:lnTo>
                <a:lnTo>
                  <a:pt x="1271" y="897"/>
                </a:lnTo>
                <a:lnTo>
                  <a:pt x="1270" y="897"/>
                </a:lnTo>
                <a:lnTo>
                  <a:pt x="1268" y="896"/>
                </a:lnTo>
                <a:lnTo>
                  <a:pt x="1265" y="894"/>
                </a:lnTo>
                <a:lnTo>
                  <a:pt x="1264" y="891"/>
                </a:lnTo>
                <a:lnTo>
                  <a:pt x="1262" y="888"/>
                </a:lnTo>
                <a:lnTo>
                  <a:pt x="1260" y="884"/>
                </a:lnTo>
                <a:lnTo>
                  <a:pt x="1258" y="882"/>
                </a:lnTo>
                <a:lnTo>
                  <a:pt x="1256" y="881"/>
                </a:lnTo>
                <a:lnTo>
                  <a:pt x="1255" y="882"/>
                </a:lnTo>
                <a:lnTo>
                  <a:pt x="1254" y="885"/>
                </a:lnTo>
                <a:lnTo>
                  <a:pt x="1251" y="889"/>
                </a:lnTo>
                <a:lnTo>
                  <a:pt x="1250" y="889"/>
                </a:lnTo>
                <a:lnTo>
                  <a:pt x="1248" y="889"/>
                </a:lnTo>
                <a:lnTo>
                  <a:pt x="1246" y="890"/>
                </a:lnTo>
                <a:lnTo>
                  <a:pt x="1245" y="891"/>
                </a:lnTo>
                <a:lnTo>
                  <a:pt x="1244" y="893"/>
                </a:lnTo>
                <a:lnTo>
                  <a:pt x="1241" y="894"/>
                </a:lnTo>
                <a:lnTo>
                  <a:pt x="1237" y="897"/>
                </a:lnTo>
                <a:lnTo>
                  <a:pt x="1235" y="898"/>
                </a:lnTo>
                <a:lnTo>
                  <a:pt x="1234" y="899"/>
                </a:lnTo>
                <a:lnTo>
                  <a:pt x="1232" y="902"/>
                </a:lnTo>
                <a:lnTo>
                  <a:pt x="1228" y="904"/>
                </a:lnTo>
                <a:lnTo>
                  <a:pt x="1228" y="905"/>
                </a:lnTo>
                <a:lnTo>
                  <a:pt x="1226" y="909"/>
                </a:lnTo>
                <a:lnTo>
                  <a:pt x="1225" y="911"/>
                </a:lnTo>
                <a:lnTo>
                  <a:pt x="1225" y="912"/>
                </a:lnTo>
                <a:lnTo>
                  <a:pt x="1222" y="913"/>
                </a:lnTo>
                <a:lnTo>
                  <a:pt x="1221" y="913"/>
                </a:lnTo>
                <a:lnTo>
                  <a:pt x="1218" y="914"/>
                </a:lnTo>
                <a:lnTo>
                  <a:pt x="1215" y="914"/>
                </a:lnTo>
                <a:lnTo>
                  <a:pt x="1213" y="914"/>
                </a:lnTo>
                <a:lnTo>
                  <a:pt x="1213" y="915"/>
                </a:lnTo>
                <a:lnTo>
                  <a:pt x="1212" y="915"/>
                </a:lnTo>
                <a:lnTo>
                  <a:pt x="1211" y="916"/>
                </a:lnTo>
                <a:lnTo>
                  <a:pt x="1210" y="918"/>
                </a:lnTo>
                <a:lnTo>
                  <a:pt x="1210" y="919"/>
                </a:lnTo>
                <a:lnTo>
                  <a:pt x="1209" y="920"/>
                </a:lnTo>
                <a:lnTo>
                  <a:pt x="1208" y="921"/>
                </a:lnTo>
                <a:lnTo>
                  <a:pt x="1207" y="921"/>
                </a:lnTo>
                <a:lnTo>
                  <a:pt x="1207" y="922"/>
                </a:lnTo>
                <a:lnTo>
                  <a:pt x="1206" y="922"/>
                </a:lnTo>
                <a:lnTo>
                  <a:pt x="1204" y="922"/>
                </a:lnTo>
                <a:lnTo>
                  <a:pt x="1202" y="922"/>
                </a:lnTo>
                <a:lnTo>
                  <a:pt x="1202" y="921"/>
                </a:lnTo>
                <a:lnTo>
                  <a:pt x="1201" y="921"/>
                </a:lnTo>
                <a:lnTo>
                  <a:pt x="1200" y="920"/>
                </a:lnTo>
                <a:lnTo>
                  <a:pt x="1199" y="920"/>
                </a:lnTo>
                <a:lnTo>
                  <a:pt x="1198" y="919"/>
                </a:lnTo>
                <a:lnTo>
                  <a:pt x="1196" y="919"/>
                </a:lnTo>
                <a:lnTo>
                  <a:pt x="1195" y="918"/>
                </a:lnTo>
                <a:lnTo>
                  <a:pt x="1194" y="918"/>
                </a:lnTo>
                <a:lnTo>
                  <a:pt x="1193" y="918"/>
                </a:lnTo>
                <a:lnTo>
                  <a:pt x="1193" y="919"/>
                </a:lnTo>
                <a:lnTo>
                  <a:pt x="1192" y="919"/>
                </a:lnTo>
                <a:lnTo>
                  <a:pt x="1192" y="920"/>
                </a:lnTo>
                <a:lnTo>
                  <a:pt x="1191" y="920"/>
                </a:lnTo>
                <a:lnTo>
                  <a:pt x="1191" y="921"/>
                </a:lnTo>
                <a:lnTo>
                  <a:pt x="1190" y="921"/>
                </a:lnTo>
                <a:lnTo>
                  <a:pt x="1185" y="922"/>
                </a:lnTo>
                <a:lnTo>
                  <a:pt x="1184" y="923"/>
                </a:lnTo>
                <a:lnTo>
                  <a:pt x="1183" y="923"/>
                </a:lnTo>
                <a:lnTo>
                  <a:pt x="1182" y="923"/>
                </a:lnTo>
                <a:lnTo>
                  <a:pt x="1181" y="923"/>
                </a:lnTo>
                <a:lnTo>
                  <a:pt x="1179" y="923"/>
                </a:lnTo>
                <a:lnTo>
                  <a:pt x="1178" y="924"/>
                </a:lnTo>
                <a:lnTo>
                  <a:pt x="1177" y="924"/>
                </a:lnTo>
                <a:lnTo>
                  <a:pt x="1176" y="924"/>
                </a:lnTo>
                <a:lnTo>
                  <a:pt x="1173" y="924"/>
                </a:lnTo>
                <a:lnTo>
                  <a:pt x="1172" y="924"/>
                </a:lnTo>
                <a:lnTo>
                  <a:pt x="1170" y="924"/>
                </a:lnTo>
                <a:lnTo>
                  <a:pt x="1169" y="924"/>
                </a:lnTo>
                <a:lnTo>
                  <a:pt x="1163" y="926"/>
                </a:lnTo>
                <a:lnTo>
                  <a:pt x="1161" y="926"/>
                </a:lnTo>
                <a:lnTo>
                  <a:pt x="1161" y="927"/>
                </a:lnTo>
                <a:lnTo>
                  <a:pt x="1156" y="927"/>
                </a:lnTo>
                <a:lnTo>
                  <a:pt x="1153" y="928"/>
                </a:lnTo>
                <a:lnTo>
                  <a:pt x="1152" y="928"/>
                </a:lnTo>
                <a:lnTo>
                  <a:pt x="1151" y="929"/>
                </a:lnTo>
                <a:lnTo>
                  <a:pt x="1150" y="929"/>
                </a:lnTo>
                <a:lnTo>
                  <a:pt x="1150" y="930"/>
                </a:lnTo>
                <a:lnTo>
                  <a:pt x="1148" y="931"/>
                </a:lnTo>
                <a:lnTo>
                  <a:pt x="1142" y="936"/>
                </a:lnTo>
                <a:lnTo>
                  <a:pt x="1139" y="939"/>
                </a:lnTo>
                <a:lnTo>
                  <a:pt x="1138" y="943"/>
                </a:lnTo>
                <a:lnTo>
                  <a:pt x="1137" y="945"/>
                </a:lnTo>
                <a:lnTo>
                  <a:pt x="1134" y="946"/>
                </a:lnTo>
                <a:lnTo>
                  <a:pt x="1134" y="948"/>
                </a:lnTo>
                <a:lnTo>
                  <a:pt x="1133" y="951"/>
                </a:lnTo>
                <a:lnTo>
                  <a:pt x="1133" y="952"/>
                </a:lnTo>
                <a:lnTo>
                  <a:pt x="1133" y="954"/>
                </a:lnTo>
                <a:lnTo>
                  <a:pt x="1137" y="957"/>
                </a:lnTo>
                <a:lnTo>
                  <a:pt x="1139" y="964"/>
                </a:lnTo>
                <a:lnTo>
                  <a:pt x="1140" y="965"/>
                </a:lnTo>
                <a:lnTo>
                  <a:pt x="1142" y="968"/>
                </a:lnTo>
                <a:lnTo>
                  <a:pt x="1143" y="969"/>
                </a:lnTo>
                <a:lnTo>
                  <a:pt x="1146" y="971"/>
                </a:lnTo>
                <a:lnTo>
                  <a:pt x="1146" y="972"/>
                </a:lnTo>
                <a:lnTo>
                  <a:pt x="1146" y="973"/>
                </a:lnTo>
                <a:lnTo>
                  <a:pt x="1147" y="976"/>
                </a:lnTo>
                <a:lnTo>
                  <a:pt x="1148" y="980"/>
                </a:lnTo>
                <a:lnTo>
                  <a:pt x="1151" y="983"/>
                </a:lnTo>
                <a:lnTo>
                  <a:pt x="1151" y="986"/>
                </a:lnTo>
                <a:lnTo>
                  <a:pt x="1152" y="987"/>
                </a:lnTo>
                <a:lnTo>
                  <a:pt x="1152" y="989"/>
                </a:lnTo>
                <a:lnTo>
                  <a:pt x="1151" y="990"/>
                </a:lnTo>
                <a:lnTo>
                  <a:pt x="1151" y="991"/>
                </a:lnTo>
                <a:lnTo>
                  <a:pt x="1150" y="994"/>
                </a:lnTo>
                <a:lnTo>
                  <a:pt x="1148" y="995"/>
                </a:lnTo>
                <a:lnTo>
                  <a:pt x="1146" y="997"/>
                </a:lnTo>
                <a:lnTo>
                  <a:pt x="1144" y="1001"/>
                </a:lnTo>
                <a:lnTo>
                  <a:pt x="1144" y="1002"/>
                </a:lnTo>
                <a:lnTo>
                  <a:pt x="1144" y="1004"/>
                </a:lnTo>
                <a:lnTo>
                  <a:pt x="1144" y="1005"/>
                </a:lnTo>
                <a:lnTo>
                  <a:pt x="1146" y="1007"/>
                </a:lnTo>
                <a:lnTo>
                  <a:pt x="1146" y="1010"/>
                </a:lnTo>
                <a:lnTo>
                  <a:pt x="1148" y="1011"/>
                </a:lnTo>
                <a:lnTo>
                  <a:pt x="1149" y="1011"/>
                </a:lnTo>
                <a:lnTo>
                  <a:pt x="1150" y="1010"/>
                </a:lnTo>
                <a:lnTo>
                  <a:pt x="1151" y="1010"/>
                </a:lnTo>
                <a:lnTo>
                  <a:pt x="1152" y="1010"/>
                </a:lnTo>
                <a:lnTo>
                  <a:pt x="1153" y="1010"/>
                </a:lnTo>
                <a:lnTo>
                  <a:pt x="1155" y="1011"/>
                </a:lnTo>
                <a:lnTo>
                  <a:pt x="1157" y="1012"/>
                </a:lnTo>
                <a:lnTo>
                  <a:pt x="1157" y="1013"/>
                </a:lnTo>
                <a:lnTo>
                  <a:pt x="1159" y="1015"/>
                </a:lnTo>
                <a:lnTo>
                  <a:pt x="1163" y="1018"/>
                </a:lnTo>
                <a:lnTo>
                  <a:pt x="1164" y="1019"/>
                </a:lnTo>
                <a:lnTo>
                  <a:pt x="1165" y="1020"/>
                </a:lnTo>
                <a:lnTo>
                  <a:pt x="1165" y="1021"/>
                </a:lnTo>
                <a:lnTo>
                  <a:pt x="1165" y="1022"/>
                </a:lnTo>
                <a:lnTo>
                  <a:pt x="1164" y="1024"/>
                </a:lnTo>
                <a:lnTo>
                  <a:pt x="1161" y="1027"/>
                </a:lnTo>
                <a:lnTo>
                  <a:pt x="1158" y="1030"/>
                </a:lnTo>
                <a:lnTo>
                  <a:pt x="1157" y="1031"/>
                </a:lnTo>
                <a:lnTo>
                  <a:pt x="1156" y="1032"/>
                </a:lnTo>
                <a:lnTo>
                  <a:pt x="1153" y="1033"/>
                </a:lnTo>
                <a:lnTo>
                  <a:pt x="1152" y="1035"/>
                </a:lnTo>
                <a:lnTo>
                  <a:pt x="1151" y="1036"/>
                </a:lnTo>
                <a:lnTo>
                  <a:pt x="1150" y="1037"/>
                </a:lnTo>
                <a:lnTo>
                  <a:pt x="1149" y="1037"/>
                </a:lnTo>
                <a:lnTo>
                  <a:pt x="1149" y="1038"/>
                </a:lnTo>
                <a:lnTo>
                  <a:pt x="1148" y="1039"/>
                </a:lnTo>
                <a:lnTo>
                  <a:pt x="1147" y="1040"/>
                </a:lnTo>
                <a:lnTo>
                  <a:pt x="1147" y="1041"/>
                </a:lnTo>
                <a:lnTo>
                  <a:pt x="1146" y="1043"/>
                </a:lnTo>
                <a:lnTo>
                  <a:pt x="1146" y="1044"/>
                </a:lnTo>
                <a:lnTo>
                  <a:pt x="1144" y="1045"/>
                </a:lnTo>
                <a:lnTo>
                  <a:pt x="1144" y="1046"/>
                </a:lnTo>
                <a:lnTo>
                  <a:pt x="1144" y="1048"/>
                </a:lnTo>
                <a:lnTo>
                  <a:pt x="1144" y="1049"/>
                </a:lnTo>
                <a:lnTo>
                  <a:pt x="1146" y="1052"/>
                </a:lnTo>
                <a:lnTo>
                  <a:pt x="1146" y="1054"/>
                </a:lnTo>
                <a:lnTo>
                  <a:pt x="1146" y="1056"/>
                </a:lnTo>
                <a:lnTo>
                  <a:pt x="1146" y="1057"/>
                </a:lnTo>
                <a:lnTo>
                  <a:pt x="1147" y="1058"/>
                </a:lnTo>
                <a:lnTo>
                  <a:pt x="1147" y="1060"/>
                </a:lnTo>
                <a:lnTo>
                  <a:pt x="1147" y="1061"/>
                </a:lnTo>
                <a:lnTo>
                  <a:pt x="1147" y="1062"/>
                </a:lnTo>
                <a:lnTo>
                  <a:pt x="1147" y="1063"/>
                </a:lnTo>
                <a:lnTo>
                  <a:pt x="1147" y="1064"/>
                </a:lnTo>
                <a:lnTo>
                  <a:pt x="1148" y="1065"/>
                </a:lnTo>
                <a:lnTo>
                  <a:pt x="1148" y="1066"/>
                </a:lnTo>
                <a:lnTo>
                  <a:pt x="1148" y="1068"/>
                </a:lnTo>
                <a:lnTo>
                  <a:pt x="1148" y="1069"/>
                </a:lnTo>
                <a:lnTo>
                  <a:pt x="1144" y="1072"/>
                </a:lnTo>
                <a:lnTo>
                  <a:pt x="1144" y="1073"/>
                </a:lnTo>
                <a:lnTo>
                  <a:pt x="1143" y="1074"/>
                </a:lnTo>
                <a:lnTo>
                  <a:pt x="1143" y="1075"/>
                </a:lnTo>
                <a:lnTo>
                  <a:pt x="1144" y="1077"/>
                </a:lnTo>
                <a:lnTo>
                  <a:pt x="1147" y="1087"/>
                </a:lnTo>
                <a:lnTo>
                  <a:pt x="1151" y="1094"/>
                </a:lnTo>
                <a:lnTo>
                  <a:pt x="1152" y="1096"/>
                </a:lnTo>
                <a:lnTo>
                  <a:pt x="1155" y="1098"/>
                </a:lnTo>
                <a:lnTo>
                  <a:pt x="1156" y="1100"/>
                </a:lnTo>
                <a:lnTo>
                  <a:pt x="1157" y="1102"/>
                </a:lnTo>
                <a:lnTo>
                  <a:pt x="1157" y="1103"/>
                </a:lnTo>
                <a:lnTo>
                  <a:pt x="1158" y="1103"/>
                </a:lnTo>
                <a:lnTo>
                  <a:pt x="1159" y="1104"/>
                </a:lnTo>
                <a:lnTo>
                  <a:pt x="1159" y="1105"/>
                </a:lnTo>
                <a:lnTo>
                  <a:pt x="1158" y="1106"/>
                </a:lnTo>
                <a:lnTo>
                  <a:pt x="1158" y="1107"/>
                </a:lnTo>
                <a:lnTo>
                  <a:pt x="1158" y="1108"/>
                </a:lnTo>
                <a:lnTo>
                  <a:pt x="1159" y="1108"/>
                </a:lnTo>
                <a:lnTo>
                  <a:pt x="1159" y="1110"/>
                </a:lnTo>
                <a:lnTo>
                  <a:pt x="1160" y="1111"/>
                </a:lnTo>
                <a:lnTo>
                  <a:pt x="1160" y="1112"/>
                </a:lnTo>
                <a:lnTo>
                  <a:pt x="1161" y="1113"/>
                </a:lnTo>
                <a:lnTo>
                  <a:pt x="1163" y="1116"/>
                </a:lnTo>
                <a:lnTo>
                  <a:pt x="1164" y="1117"/>
                </a:lnTo>
                <a:lnTo>
                  <a:pt x="1164" y="1119"/>
                </a:lnTo>
                <a:lnTo>
                  <a:pt x="1165" y="1120"/>
                </a:lnTo>
                <a:lnTo>
                  <a:pt x="1165" y="1121"/>
                </a:lnTo>
                <a:lnTo>
                  <a:pt x="1166" y="1122"/>
                </a:lnTo>
                <a:lnTo>
                  <a:pt x="1166" y="1123"/>
                </a:lnTo>
                <a:lnTo>
                  <a:pt x="1167" y="1124"/>
                </a:lnTo>
                <a:lnTo>
                  <a:pt x="1167" y="1125"/>
                </a:lnTo>
                <a:lnTo>
                  <a:pt x="1169" y="1129"/>
                </a:lnTo>
                <a:lnTo>
                  <a:pt x="1169" y="1130"/>
                </a:lnTo>
                <a:lnTo>
                  <a:pt x="1170" y="1131"/>
                </a:lnTo>
                <a:lnTo>
                  <a:pt x="1173" y="1136"/>
                </a:lnTo>
                <a:lnTo>
                  <a:pt x="1173" y="1137"/>
                </a:lnTo>
                <a:lnTo>
                  <a:pt x="1174" y="1137"/>
                </a:lnTo>
                <a:lnTo>
                  <a:pt x="1174" y="1138"/>
                </a:lnTo>
                <a:lnTo>
                  <a:pt x="1174" y="1139"/>
                </a:lnTo>
                <a:lnTo>
                  <a:pt x="1174" y="1140"/>
                </a:lnTo>
                <a:lnTo>
                  <a:pt x="1174" y="1139"/>
                </a:lnTo>
                <a:lnTo>
                  <a:pt x="1174" y="1140"/>
                </a:lnTo>
                <a:lnTo>
                  <a:pt x="1175" y="1140"/>
                </a:lnTo>
                <a:lnTo>
                  <a:pt x="1176" y="1141"/>
                </a:lnTo>
                <a:lnTo>
                  <a:pt x="1176" y="1142"/>
                </a:lnTo>
                <a:lnTo>
                  <a:pt x="1178" y="1144"/>
                </a:lnTo>
                <a:lnTo>
                  <a:pt x="1178" y="1145"/>
                </a:lnTo>
                <a:lnTo>
                  <a:pt x="1179" y="1145"/>
                </a:lnTo>
                <a:lnTo>
                  <a:pt x="1179" y="1147"/>
                </a:lnTo>
                <a:lnTo>
                  <a:pt x="1179" y="1148"/>
                </a:lnTo>
                <a:lnTo>
                  <a:pt x="1179" y="1153"/>
                </a:lnTo>
                <a:lnTo>
                  <a:pt x="1179" y="1155"/>
                </a:lnTo>
                <a:lnTo>
                  <a:pt x="1179" y="1156"/>
                </a:lnTo>
                <a:lnTo>
                  <a:pt x="1179" y="1157"/>
                </a:lnTo>
                <a:lnTo>
                  <a:pt x="1179" y="1158"/>
                </a:lnTo>
                <a:lnTo>
                  <a:pt x="1178" y="1160"/>
                </a:lnTo>
                <a:lnTo>
                  <a:pt x="1178" y="1158"/>
                </a:lnTo>
                <a:lnTo>
                  <a:pt x="1178" y="1160"/>
                </a:lnTo>
                <a:lnTo>
                  <a:pt x="1178" y="1161"/>
                </a:lnTo>
                <a:lnTo>
                  <a:pt x="1178" y="1163"/>
                </a:lnTo>
                <a:lnTo>
                  <a:pt x="1178" y="1164"/>
                </a:lnTo>
                <a:lnTo>
                  <a:pt x="1178" y="1165"/>
                </a:lnTo>
                <a:lnTo>
                  <a:pt x="1179" y="1167"/>
                </a:lnTo>
                <a:lnTo>
                  <a:pt x="1181" y="1169"/>
                </a:lnTo>
                <a:lnTo>
                  <a:pt x="1182" y="1169"/>
                </a:lnTo>
                <a:lnTo>
                  <a:pt x="1181" y="1169"/>
                </a:lnTo>
                <a:lnTo>
                  <a:pt x="1182" y="1170"/>
                </a:lnTo>
                <a:lnTo>
                  <a:pt x="1183" y="1171"/>
                </a:lnTo>
                <a:lnTo>
                  <a:pt x="1184" y="1171"/>
                </a:lnTo>
                <a:lnTo>
                  <a:pt x="1184" y="1172"/>
                </a:lnTo>
                <a:lnTo>
                  <a:pt x="1185" y="1173"/>
                </a:lnTo>
                <a:lnTo>
                  <a:pt x="1186" y="1175"/>
                </a:lnTo>
                <a:lnTo>
                  <a:pt x="1186" y="1178"/>
                </a:lnTo>
                <a:lnTo>
                  <a:pt x="1187" y="1178"/>
                </a:lnTo>
                <a:lnTo>
                  <a:pt x="1187" y="1179"/>
                </a:lnTo>
                <a:lnTo>
                  <a:pt x="1189" y="1179"/>
                </a:lnTo>
                <a:lnTo>
                  <a:pt x="1189" y="1180"/>
                </a:lnTo>
                <a:lnTo>
                  <a:pt x="1190" y="1180"/>
                </a:lnTo>
                <a:lnTo>
                  <a:pt x="1191" y="1181"/>
                </a:lnTo>
                <a:lnTo>
                  <a:pt x="1192" y="1182"/>
                </a:lnTo>
                <a:lnTo>
                  <a:pt x="1192" y="1183"/>
                </a:lnTo>
                <a:lnTo>
                  <a:pt x="1191" y="1183"/>
                </a:lnTo>
                <a:lnTo>
                  <a:pt x="1192" y="1183"/>
                </a:lnTo>
                <a:lnTo>
                  <a:pt x="1193" y="1185"/>
                </a:lnTo>
                <a:lnTo>
                  <a:pt x="1193" y="1186"/>
                </a:lnTo>
                <a:lnTo>
                  <a:pt x="1196" y="1188"/>
                </a:lnTo>
                <a:lnTo>
                  <a:pt x="1198" y="1189"/>
                </a:lnTo>
                <a:lnTo>
                  <a:pt x="1202" y="1192"/>
                </a:lnTo>
                <a:lnTo>
                  <a:pt x="1206" y="1196"/>
                </a:lnTo>
                <a:lnTo>
                  <a:pt x="1207" y="1196"/>
                </a:lnTo>
                <a:lnTo>
                  <a:pt x="1208" y="1197"/>
                </a:lnTo>
                <a:lnTo>
                  <a:pt x="1209" y="1198"/>
                </a:lnTo>
                <a:lnTo>
                  <a:pt x="1210" y="1199"/>
                </a:lnTo>
                <a:lnTo>
                  <a:pt x="1211" y="1202"/>
                </a:lnTo>
                <a:lnTo>
                  <a:pt x="1213" y="1205"/>
                </a:lnTo>
                <a:lnTo>
                  <a:pt x="1215" y="1206"/>
                </a:lnTo>
                <a:lnTo>
                  <a:pt x="1218" y="1209"/>
                </a:lnTo>
                <a:lnTo>
                  <a:pt x="1219" y="1209"/>
                </a:lnTo>
                <a:lnTo>
                  <a:pt x="1219" y="1211"/>
                </a:lnTo>
                <a:lnTo>
                  <a:pt x="1220" y="1211"/>
                </a:lnTo>
                <a:lnTo>
                  <a:pt x="1222" y="1212"/>
                </a:lnTo>
                <a:lnTo>
                  <a:pt x="1224" y="1212"/>
                </a:lnTo>
                <a:lnTo>
                  <a:pt x="1224" y="1213"/>
                </a:lnTo>
                <a:lnTo>
                  <a:pt x="1225" y="1213"/>
                </a:lnTo>
                <a:lnTo>
                  <a:pt x="1225" y="1214"/>
                </a:lnTo>
                <a:lnTo>
                  <a:pt x="1225" y="1215"/>
                </a:lnTo>
                <a:lnTo>
                  <a:pt x="1225" y="1216"/>
                </a:lnTo>
                <a:lnTo>
                  <a:pt x="1224" y="1217"/>
                </a:lnTo>
                <a:lnTo>
                  <a:pt x="1222" y="1219"/>
                </a:lnTo>
                <a:lnTo>
                  <a:pt x="1221" y="1219"/>
                </a:lnTo>
                <a:lnTo>
                  <a:pt x="1220" y="1220"/>
                </a:lnTo>
                <a:lnTo>
                  <a:pt x="1219" y="1220"/>
                </a:lnTo>
                <a:lnTo>
                  <a:pt x="1218" y="1222"/>
                </a:lnTo>
                <a:lnTo>
                  <a:pt x="1217" y="1222"/>
                </a:lnTo>
                <a:lnTo>
                  <a:pt x="1216" y="1222"/>
                </a:lnTo>
                <a:lnTo>
                  <a:pt x="1215" y="1223"/>
                </a:lnTo>
                <a:lnTo>
                  <a:pt x="1213" y="1223"/>
                </a:lnTo>
                <a:lnTo>
                  <a:pt x="1212" y="1223"/>
                </a:lnTo>
                <a:lnTo>
                  <a:pt x="1211" y="1223"/>
                </a:lnTo>
                <a:lnTo>
                  <a:pt x="1211" y="1224"/>
                </a:lnTo>
                <a:lnTo>
                  <a:pt x="1209" y="1224"/>
                </a:lnTo>
                <a:lnTo>
                  <a:pt x="1208" y="1224"/>
                </a:lnTo>
                <a:lnTo>
                  <a:pt x="1207" y="1224"/>
                </a:lnTo>
                <a:lnTo>
                  <a:pt x="1206" y="1225"/>
                </a:lnTo>
                <a:lnTo>
                  <a:pt x="1204" y="1225"/>
                </a:lnTo>
                <a:lnTo>
                  <a:pt x="1203" y="1225"/>
                </a:lnTo>
                <a:lnTo>
                  <a:pt x="1202" y="1227"/>
                </a:lnTo>
                <a:lnTo>
                  <a:pt x="1201" y="1227"/>
                </a:lnTo>
                <a:lnTo>
                  <a:pt x="1199" y="1228"/>
                </a:lnTo>
                <a:lnTo>
                  <a:pt x="1198" y="1229"/>
                </a:lnTo>
                <a:lnTo>
                  <a:pt x="1195" y="1230"/>
                </a:lnTo>
                <a:lnTo>
                  <a:pt x="1195" y="1231"/>
                </a:lnTo>
                <a:lnTo>
                  <a:pt x="1194" y="1232"/>
                </a:lnTo>
                <a:lnTo>
                  <a:pt x="1194" y="1233"/>
                </a:lnTo>
                <a:lnTo>
                  <a:pt x="1193" y="1234"/>
                </a:lnTo>
                <a:lnTo>
                  <a:pt x="1193" y="1236"/>
                </a:lnTo>
                <a:lnTo>
                  <a:pt x="1192" y="1236"/>
                </a:lnTo>
                <a:lnTo>
                  <a:pt x="1191" y="1237"/>
                </a:lnTo>
                <a:lnTo>
                  <a:pt x="1187" y="1237"/>
                </a:lnTo>
                <a:lnTo>
                  <a:pt x="1185" y="1237"/>
                </a:lnTo>
                <a:lnTo>
                  <a:pt x="1184" y="1238"/>
                </a:lnTo>
                <a:lnTo>
                  <a:pt x="1183" y="1239"/>
                </a:lnTo>
                <a:lnTo>
                  <a:pt x="1182" y="1239"/>
                </a:lnTo>
                <a:lnTo>
                  <a:pt x="1182" y="1240"/>
                </a:lnTo>
                <a:lnTo>
                  <a:pt x="1181" y="1242"/>
                </a:lnTo>
                <a:lnTo>
                  <a:pt x="1181" y="1244"/>
                </a:lnTo>
                <a:lnTo>
                  <a:pt x="1181" y="1245"/>
                </a:lnTo>
                <a:lnTo>
                  <a:pt x="1181" y="1246"/>
                </a:lnTo>
                <a:lnTo>
                  <a:pt x="1183" y="1248"/>
                </a:lnTo>
                <a:lnTo>
                  <a:pt x="1183" y="1250"/>
                </a:lnTo>
                <a:lnTo>
                  <a:pt x="1184" y="1252"/>
                </a:lnTo>
                <a:lnTo>
                  <a:pt x="1185" y="1250"/>
                </a:lnTo>
                <a:lnTo>
                  <a:pt x="1185" y="1252"/>
                </a:lnTo>
                <a:lnTo>
                  <a:pt x="1185" y="1253"/>
                </a:lnTo>
                <a:lnTo>
                  <a:pt x="1185" y="1254"/>
                </a:lnTo>
                <a:lnTo>
                  <a:pt x="1186" y="1256"/>
                </a:lnTo>
                <a:lnTo>
                  <a:pt x="1190" y="1259"/>
                </a:lnTo>
                <a:lnTo>
                  <a:pt x="1191" y="1262"/>
                </a:lnTo>
                <a:lnTo>
                  <a:pt x="1192" y="1262"/>
                </a:lnTo>
                <a:lnTo>
                  <a:pt x="1192" y="1263"/>
                </a:lnTo>
                <a:lnTo>
                  <a:pt x="1192" y="1264"/>
                </a:lnTo>
                <a:lnTo>
                  <a:pt x="1192" y="1265"/>
                </a:lnTo>
                <a:lnTo>
                  <a:pt x="1191" y="1269"/>
                </a:lnTo>
                <a:lnTo>
                  <a:pt x="1190" y="1269"/>
                </a:lnTo>
                <a:lnTo>
                  <a:pt x="1190" y="1270"/>
                </a:lnTo>
                <a:lnTo>
                  <a:pt x="1189" y="1272"/>
                </a:lnTo>
                <a:lnTo>
                  <a:pt x="1187" y="1273"/>
                </a:lnTo>
                <a:lnTo>
                  <a:pt x="1186" y="1274"/>
                </a:lnTo>
                <a:lnTo>
                  <a:pt x="1186" y="1275"/>
                </a:lnTo>
                <a:lnTo>
                  <a:pt x="1186" y="1276"/>
                </a:lnTo>
                <a:lnTo>
                  <a:pt x="1186" y="1278"/>
                </a:lnTo>
                <a:lnTo>
                  <a:pt x="1185" y="1279"/>
                </a:lnTo>
                <a:lnTo>
                  <a:pt x="1185" y="1281"/>
                </a:lnTo>
                <a:lnTo>
                  <a:pt x="1184" y="1282"/>
                </a:lnTo>
                <a:lnTo>
                  <a:pt x="1184" y="1283"/>
                </a:lnTo>
                <a:lnTo>
                  <a:pt x="1184" y="1284"/>
                </a:lnTo>
                <a:lnTo>
                  <a:pt x="1183" y="1284"/>
                </a:lnTo>
                <a:lnTo>
                  <a:pt x="1183" y="1286"/>
                </a:lnTo>
                <a:lnTo>
                  <a:pt x="1182" y="1287"/>
                </a:lnTo>
                <a:lnTo>
                  <a:pt x="1181" y="1288"/>
                </a:lnTo>
                <a:lnTo>
                  <a:pt x="1179" y="1289"/>
                </a:lnTo>
                <a:lnTo>
                  <a:pt x="1178" y="1289"/>
                </a:lnTo>
                <a:lnTo>
                  <a:pt x="1177" y="1290"/>
                </a:lnTo>
                <a:lnTo>
                  <a:pt x="1177" y="1291"/>
                </a:lnTo>
                <a:lnTo>
                  <a:pt x="1177" y="1292"/>
                </a:lnTo>
                <a:lnTo>
                  <a:pt x="1176" y="1294"/>
                </a:lnTo>
                <a:lnTo>
                  <a:pt x="1176" y="1295"/>
                </a:lnTo>
                <a:lnTo>
                  <a:pt x="1175" y="1296"/>
                </a:lnTo>
                <a:lnTo>
                  <a:pt x="1176" y="1297"/>
                </a:lnTo>
                <a:lnTo>
                  <a:pt x="1178" y="1300"/>
                </a:lnTo>
                <a:lnTo>
                  <a:pt x="1182" y="1304"/>
                </a:lnTo>
                <a:lnTo>
                  <a:pt x="1183" y="1306"/>
                </a:lnTo>
                <a:lnTo>
                  <a:pt x="1184" y="1309"/>
                </a:lnTo>
                <a:lnTo>
                  <a:pt x="1185" y="1312"/>
                </a:lnTo>
                <a:lnTo>
                  <a:pt x="1186" y="1312"/>
                </a:lnTo>
                <a:lnTo>
                  <a:pt x="1187" y="1313"/>
                </a:lnTo>
                <a:lnTo>
                  <a:pt x="1187" y="1314"/>
                </a:lnTo>
                <a:lnTo>
                  <a:pt x="1187" y="1315"/>
                </a:lnTo>
                <a:lnTo>
                  <a:pt x="1189" y="1317"/>
                </a:lnTo>
                <a:lnTo>
                  <a:pt x="1187" y="1320"/>
                </a:lnTo>
                <a:lnTo>
                  <a:pt x="1187" y="1321"/>
                </a:lnTo>
                <a:lnTo>
                  <a:pt x="1187" y="1323"/>
                </a:lnTo>
                <a:lnTo>
                  <a:pt x="1187" y="1325"/>
                </a:lnTo>
                <a:lnTo>
                  <a:pt x="1187" y="1326"/>
                </a:lnTo>
                <a:lnTo>
                  <a:pt x="1186" y="1330"/>
                </a:lnTo>
                <a:lnTo>
                  <a:pt x="1186" y="1334"/>
                </a:lnTo>
                <a:lnTo>
                  <a:pt x="1186" y="1336"/>
                </a:lnTo>
                <a:lnTo>
                  <a:pt x="1186" y="1337"/>
                </a:lnTo>
                <a:lnTo>
                  <a:pt x="1186" y="1338"/>
                </a:lnTo>
                <a:lnTo>
                  <a:pt x="1186" y="1340"/>
                </a:lnTo>
                <a:lnTo>
                  <a:pt x="1186" y="1341"/>
                </a:lnTo>
                <a:lnTo>
                  <a:pt x="1186" y="1344"/>
                </a:lnTo>
                <a:lnTo>
                  <a:pt x="1190" y="1350"/>
                </a:lnTo>
                <a:lnTo>
                  <a:pt x="1190" y="1351"/>
                </a:lnTo>
                <a:lnTo>
                  <a:pt x="1191" y="1353"/>
                </a:lnTo>
                <a:lnTo>
                  <a:pt x="1192" y="1353"/>
                </a:lnTo>
                <a:lnTo>
                  <a:pt x="1192" y="1354"/>
                </a:lnTo>
                <a:lnTo>
                  <a:pt x="1192" y="1355"/>
                </a:lnTo>
                <a:lnTo>
                  <a:pt x="1193" y="1356"/>
                </a:lnTo>
                <a:lnTo>
                  <a:pt x="1192" y="1357"/>
                </a:lnTo>
                <a:lnTo>
                  <a:pt x="1191" y="1357"/>
                </a:lnTo>
                <a:lnTo>
                  <a:pt x="1191" y="1358"/>
                </a:lnTo>
                <a:lnTo>
                  <a:pt x="1190" y="1359"/>
                </a:lnTo>
                <a:lnTo>
                  <a:pt x="1190" y="1361"/>
                </a:lnTo>
                <a:lnTo>
                  <a:pt x="1190" y="1363"/>
                </a:lnTo>
                <a:lnTo>
                  <a:pt x="1190" y="1364"/>
                </a:lnTo>
                <a:lnTo>
                  <a:pt x="1190" y="1366"/>
                </a:lnTo>
                <a:lnTo>
                  <a:pt x="1190" y="1367"/>
                </a:lnTo>
                <a:lnTo>
                  <a:pt x="1191" y="1368"/>
                </a:lnTo>
                <a:lnTo>
                  <a:pt x="1191" y="1370"/>
                </a:lnTo>
                <a:lnTo>
                  <a:pt x="1191" y="1371"/>
                </a:lnTo>
                <a:lnTo>
                  <a:pt x="1191" y="1373"/>
                </a:lnTo>
                <a:lnTo>
                  <a:pt x="1191" y="1374"/>
                </a:lnTo>
                <a:lnTo>
                  <a:pt x="1191" y="1375"/>
                </a:lnTo>
                <a:lnTo>
                  <a:pt x="1191" y="1376"/>
                </a:lnTo>
                <a:lnTo>
                  <a:pt x="1191" y="1378"/>
                </a:lnTo>
                <a:lnTo>
                  <a:pt x="1191" y="1379"/>
                </a:lnTo>
                <a:lnTo>
                  <a:pt x="1190" y="1380"/>
                </a:lnTo>
                <a:lnTo>
                  <a:pt x="1190" y="1381"/>
                </a:lnTo>
                <a:lnTo>
                  <a:pt x="1190" y="1382"/>
                </a:lnTo>
                <a:lnTo>
                  <a:pt x="1190" y="1383"/>
                </a:lnTo>
                <a:lnTo>
                  <a:pt x="1190" y="1384"/>
                </a:lnTo>
                <a:lnTo>
                  <a:pt x="1190" y="1387"/>
                </a:lnTo>
                <a:lnTo>
                  <a:pt x="1189" y="1388"/>
                </a:lnTo>
                <a:lnTo>
                  <a:pt x="1187" y="1392"/>
                </a:lnTo>
                <a:lnTo>
                  <a:pt x="1187" y="1393"/>
                </a:lnTo>
                <a:lnTo>
                  <a:pt x="1186" y="1395"/>
                </a:lnTo>
                <a:lnTo>
                  <a:pt x="1186" y="1396"/>
                </a:lnTo>
                <a:lnTo>
                  <a:pt x="1186" y="1397"/>
                </a:lnTo>
                <a:lnTo>
                  <a:pt x="1185" y="1398"/>
                </a:lnTo>
                <a:lnTo>
                  <a:pt x="1185" y="1399"/>
                </a:lnTo>
                <a:lnTo>
                  <a:pt x="1185" y="1400"/>
                </a:lnTo>
                <a:lnTo>
                  <a:pt x="1184" y="1401"/>
                </a:lnTo>
                <a:lnTo>
                  <a:pt x="1184" y="1403"/>
                </a:lnTo>
                <a:lnTo>
                  <a:pt x="1184" y="1404"/>
                </a:lnTo>
                <a:lnTo>
                  <a:pt x="1183" y="1405"/>
                </a:lnTo>
                <a:lnTo>
                  <a:pt x="1183" y="1406"/>
                </a:lnTo>
                <a:lnTo>
                  <a:pt x="1183" y="1407"/>
                </a:lnTo>
                <a:lnTo>
                  <a:pt x="1183" y="1408"/>
                </a:lnTo>
                <a:lnTo>
                  <a:pt x="1182" y="1411"/>
                </a:lnTo>
                <a:lnTo>
                  <a:pt x="1182" y="1413"/>
                </a:lnTo>
                <a:lnTo>
                  <a:pt x="1182" y="1414"/>
                </a:lnTo>
                <a:lnTo>
                  <a:pt x="1182" y="1415"/>
                </a:lnTo>
                <a:lnTo>
                  <a:pt x="1182" y="1416"/>
                </a:lnTo>
                <a:lnTo>
                  <a:pt x="1182" y="1417"/>
                </a:lnTo>
                <a:lnTo>
                  <a:pt x="1183" y="1417"/>
                </a:lnTo>
                <a:lnTo>
                  <a:pt x="1183" y="1421"/>
                </a:lnTo>
                <a:lnTo>
                  <a:pt x="1184" y="1421"/>
                </a:lnTo>
                <a:lnTo>
                  <a:pt x="1185" y="1422"/>
                </a:lnTo>
                <a:lnTo>
                  <a:pt x="1185" y="1424"/>
                </a:lnTo>
                <a:lnTo>
                  <a:pt x="1186" y="1425"/>
                </a:lnTo>
                <a:lnTo>
                  <a:pt x="1187" y="1425"/>
                </a:lnTo>
                <a:lnTo>
                  <a:pt x="1187" y="1426"/>
                </a:lnTo>
                <a:lnTo>
                  <a:pt x="1190" y="1429"/>
                </a:lnTo>
                <a:lnTo>
                  <a:pt x="1191" y="1430"/>
                </a:lnTo>
                <a:lnTo>
                  <a:pt x="1192" y="1430"/>
                </a:lnTo>
                <a:lnTo>
                  <a:pt x="1194" y="1432"/>
                </a:lnTo>
                <a:lnTo>
                  <a:pt x="1195" y="1433"/>
                </a:lnTo>
                <a:lnTo>
                  <a:pt x="1196" y="1434"/>
                </a:lnTo>
                <a:lnTo>
                  <a:pt x="1199" y="1436"/>
                </a:lnTo>
                <a:lnTo>
                  <a:pt x="1201" y="1437"/>
                </a:lnTo>
                <a:lnTo>
                  <a:pt x="1202" y="1438"/>
                </a:lnTo>
                <a:lnTo>
                  <a:pt x="1203" y="1438"/>
                </a:lnTo>
                <a:lnTo>
                  <a:pt x="1203" y="1439"/>
                </a:lnTo>
                <a:lnTo>
                  <a:pt x="1204" y="1439"/>
                </a:lnTo>
                <a:lnTo>
                  <a:pt x="1206" y="1440"/>
                </a:lnTo>
                <a:lnTo>
                  <a:pt x="1206" y="1441"/>
                </a:lnTo>
                <a:lnTo>
                  <a:pt x="1206" y="1442"/>
                </a:lnTo>
                <a:lnTo>
                  <a:pt x="1206" y="1443"/>
                </a:lnTo>
                <a:lnTo>
                  <a:pt x="1207" y="1445"/>
                </a:lnTo>
                <a:lnTo>
                  <a:pt x="1206" y="1447"/>
                </a:lnTo>
                <a:lnTo>
                  <a:pt x="1206" y="1449"/>
                </a:lnTo>
                <a:lnTo>
                  <a:pt x="1206" y="1451"/>
                </a:lnTo>
                <a:lnTo>
                  <a:pt x="1204" y="1453"/>
                </a:lnTo>
                <a:lnTo>
                  <a:pt x="1204" y="1454"/>
                </a:lnTo>
                <a:lnTo>
                  <a:pt x="1203" y="1455"/>
                </a:lnTo>
                <a:lnTo>
                  <a:pt x="1202" y="1458"/>
                </a:lnTo>
                <a:lnTo>
                  <a:pt x="1201" y="1459"/>
                </a:lnTo>
                <a:lnTo>
                  <a:pt x="1201" y="1462"/>
                </a:lnTo>
                <a:lnTo>
                  <a:pt x="1200" y="1462"/>
                </a:lnTo>
                <a:lnTo>
                  <a:pt x="1200" y="1463"/>
                </a:lnTo>
                <a:lnTo>
                  <a:pt x="1199" y="1464"/>
                </a:lnTo>
                <a:lnTo>
                  <a:pt x="1199" y="1465"/>
                </a:lnTo>
                <a:lnTo>
                  <a:pt x="1198" y="1465"/>
                </a:lnTo>
                <a:lnTo>
                  <a:pt x="1198" y="1466"/>
                </a:lnTo>
                <a:lnTo>
                  <a:pt x="1196" y="1467"/>
                </a:lnTo>
                <a:lnTo>
                  <a:pt x="1196" y="1470"/>
                </a:lnTo>
                <a:lnTo>
                  <a:pt x="1196" y="1471"/>
                </a:lnTo>
                <a:lnTo>
                  <a:pt x="1196" y="1473"/>
                </a:lnTo>
                <a:lnTo>
                  <a:pt x="1196" y="1474"/>
                </a:lnTo>
                <a:lnTo>
                  <a:pt x="1198" y="1475"/>
                </a:lnTo>
                <a:lnTo>
                  <a:pt x="1198" y="1476"/>
                </a:lnTo>
                <a:lnTo>
                  <a:pt x="1198" y="1479"/>
                </a:lnTo>
                <a:lnTo>
                  <a:pt x="1198" y="1480"/>
                </a:lnTo>
                <a:lnTo>
                  <a:pt x="1198" y="1481"/>
                </a:lnTo>
                <a:lnTo>
                  <a:pt x="1198" y="1483"/>
                </a:lnTo>
                <a:lnTo>
                  <a:pt x="1198" y="1484"/>
                </a:lnTo>
                <a:lnTo>
                  <a:pt x="1198" y="1485"/>
                </a:lnTo>
                <a:lnTo>
                  <a:pt x="1199" y="1487"/>
                </a:lnTo>
                <a:lnTo>
                  <a:pt x="1199" y="1488"/>
                </a:lnTo>
                <a:lnTo>
                  <a:pt x="1201" y="1489"/>
                </a:lnTo>
                <a:lnTo>
                  <a:pt x="1202" y="1490"/>
                </a:lnTo>
                <a:lnTo>
                  <a:pt x="1203" y="1491"/>
                </a:lnTo>
                <a:lnTo>
                  <a:pt x="1204" y="1492"/>
                </a:lnTo>
                <a:lnTo>
                  <a:pt x="1206" y="1492"/>
                </a:lnTo>
                <a:lnTo>
                  <a:pt x="1206" y="1493"/>
                </a:lnTo>
                <a:lnTo>
                  <a:pt x="1207" y="1493"/>
                </a:lnTo>
                <a:lnTo>
                  <a:pt x="1208" y="1495"/>
                </a:lnTo>
                <a:lnTo>
                  <a:pt x="1209" y="1496"/>
                </a:lnTo>
                <a:lnTo>
                  <a:pt x="1209" y="1497"/>
                </a:lnTo>
                <a:lnTo>
                  <a:pt x="1210" y="1498"/>
                </a:lnTo>
                <a:lnTo>
                  <a:pt x="1212" y="1500"/>
                </a:lnTo>
                <a:lnTo>
                  <a:pt x="1212" y="1501"/>
                </a:lnTo>
                <a:lnTo>
                  <a:pt x="1213" y="1504"/>
                </a:lnTo>
                <a:lnTo>
                  <a:pt x="1213" y="1505"/>
                </a:lnTo>
                <a:lnTo>
                  <a:pt x="1215" y="1506"/>
                </a:lnTo>
                <a:lnTo>
                  <a:pt x="1215" y="1507"/>
                </a:lnTo>
                <a:lnTo>
                  <a:pt x="1217" y="1510"/>
                </a:lnTo>
                <a:lnTo>
                  <a:pt x="1218" y="1512"/>
                </a:lnTo>
                <a:lnTo>
                  <a:pt x="1218" y="1513"/>
                </a:lnTo>
                <a:lnTo>
                  <a:pt x="1218" y="1514"/>
                </a:lnTo>
                <a:lnTo>
                  <a:pt x="1219" y="1514"/>
                </a:lnTo>
                <a:lnTo>
                  <a:pt x="1219" y="1517"/>
                </a:lnTo>
                <a:lnTo>
                  <a:pt x="1220" y="1518"/>
                </a:lnTo>
                <a:lnTo>
                  <a:pt x="1220" y="1520"/>
                </a:lnTo>
                <a:lnTo>
                  <a:pt x="1221" y="1521"/>
                </a:lnTo>
                <a:lnTo>
                  <a:pt x="1221" y="1522"/>
                </a:lnTo>
                <a:lnTo>
                  <a:pt x="1224" y="1522"/>
                </a:lnTo>
                <a:lnTo>
                  <a:pt x="1225" y="1522"/>
                </a:lnTo>
                <a:lnTo>
                  <a:pt x="1226" y="1523"/>
                </a:lnTo>
                <a:lnTo>
                  <a:pt x="1227" y="1524"/>
                </a:lnTo>
                <a:lnTo>
                  <a:pt x="1228" y="1525"/>
                </a:lnTo>
                <a:lnTo>
                  <a:pt x="1229" y="1526"/>
                </a:lnTo>
                <a:lnTo>
                  <a:pt x="1232" y="1530"/>
                </a:lnTo>
                <a:lnTo>
                  <a:pt x="1232" y="1531"/>
                </a:lnTo>
                <a:lnTo>
                  <a:pt x="1233" y="1532"/>
                </a:lnTo>
                <a:lnTo>
                  <a:pt x="1233" y="1533"/>
                </a:lnTo>
                <a:lnTo>
                  <a:pt x="1233" y="1535"/>
                </a:lnTo>
                <a:lnTo>
                  <a:pt x="1233" y="1538"/>
                </a:lnTo>
                <a:lnTo>
                  <a:pt x="1233" y="1539"/>
                </a:lnTo>
                <a:lnTo>
                  <a:pt x="1233" y="1540"/>
                </a:lnTo>
                <a:lnTo>
                  <a:pt x="1233" y="1541"/>
                </a:lnTo>
                <a:lnTo>
                  <a:pt x="1233" y="1542"/>
                </a:lnTo>
                <a:lnTo>
                  <a:pt x="1233" y="1543"/>
                </a:lnTo>
                <a:lnTo>
                  <a:pt x="1233" y="1545"/>
                </a:lnTo>
                <a:lnTo>
                  <a:pt x="1233" y="1547"/>
                </a:lnTo>
                <a:lnTo>
                  <a:pt x="1233" y="1548"/>
                </a:lnTo>
                <a:lnTo>
                  <a:pt x="1233" y="1549"/>
                </a:lnTo>
                <a:lnTo>
                  <a:pt x="1233" y="1551"/>
                </a:lnTo>
                <a:lnTo>
                  <a:pt x="1232" y="1554"/>
                </a:lnTo>
                <a:lnTo>
                  <a:pt x="1230" y="1556"/>
                </a:lnTo>
                <a:lnTo>
                  <a:pt x="1229" y="1558"/>
                </a:lnTo>
                <a:lnTo>
                  <a:pt x="1229" y="1559"/>
                </a:lnTo>
                <a:lnTo>
                  <a:pt x="1228" y="1560"/>
                </a:lnTo>
                <a:lnTo>
                  <a:pt x="1228" y="1562"/>
                </a:lnTo>
                <a:lnTo>
                  <a:pt x="1227" y="1563"/>
                </a:lnTo>
                <a:lnTo>
                  <a:pt x="1227" y="1564"/>
                </a:lnTo>
                <a:lnTo>
                  <a:pt x="1226" y="1564"/>
                </a:lnTo>
                <a:lnTo>
                  <a:pt x="1225" y="1565"/>
                </a:lnTo>
                <a:lnTo>
                  <a:pt x="1224" y="1565"/>
                </a:lnTo>
                <a:lnTo>
                  <a:pt x="1222" y="1565"/>
                </a:lnTo>
                <a:lnTo>
                  <a:pt x="1221" y="1565"/>
                </a:lnTo>
                <a:lnTo>
                  <a:pt x="1220" y="1566"/>
                </a:lnTo>
                <a:lnTo>
                  <a:pt x="1219" y="1567"/>
                </a:lnTo>
                <a:lnTo>
                  <a:pt x="1218" y="1567"/>
                </a:lnTo>
                <a:lnTo>
                  <a:pt x="1217" y="1568"/>
                </a:lnTo>
                <a:lnTo>
                  <a:pt x="1215" y="1570"/>
                </a:lnTo>
                <a:lnTo>
                  <a:pt x="1212" y="1571"/>
                </a:lnTo>
                <a:lnTo>
                  <a:pt x="1212" y="1572"/>
                </a:lnTo>
                <a:lnTo>
                  <a:pt x="1211" y="1572"/>
                </a:lnTo>
                <a:lnTo>
                  <a:pt x="1211" y="1573"/>
                </a:lnTo>
                <a:lnTo>
                  <a:pt x="1212" y="1574"/>
                </a:lnTo>
                <a:lnTo>
                  <a:pt x="1212" y="1575"/>
                </a:lnTo>
                <a:lnTo>
                  <a:pt x="1213" y="1575"/>
                </a:lnTo>
                <a:lnTo>
                  <a:pt x="1216" y="1576"/>
                </a:lnTo>
                <a:lnTo>
                  <a:pt x="1217" y="1577"/>
                </a:lnTo>
                <a:lnTo>
                  <a:pt x="1218" y="1579"/>
                </a:lnTo>
                <a:lnTo>
                  <a:pt x="1220" y="1582"/>
                </a:lnTo>
                <a:lnTo>
                  <a:pt x="1221" y="1583"/>
                </a:lnTo>
                <a:lnTo>
                  <a:pt x="1222" y="1585"/>
                </a:lnTo>
                <a:lnTo>
                  <a:pt x="1222" y="1587"/>
                </a:lnTo>
                <a:lnTo>
                  <a:pt x="1222" y="1588"/>
                </a:lnTo>
                <a:lnTo>
                  <a:pt x="1222" y="1589"/>
                </a:lnTo>
                <a:lnTo>
                  <a:pt x="1224" y="1590"/>
                </a:lnTo>
                <a:lnTo>
                  <a:pt x="1224" y="1591"/>
                </a:lnTo>
                <a:lnTo>
                  <a:pt x="1224" y="1592"/>
                </a:lnTo>
                <a:lnTo>
                  <a:pt x="1224" y="1593"/>
                </a:lnTo>
                <a:lnTo>
                  <a:pt x="1224" y="1596"/>
                </a:lnTo>
                <a:lnTo>
                  <a:pt x="1224" y="1597"/>
                </a:lnTo>
                <a:lnTo>
                  <a:pt x="1225" y="1599"/>
                </a:lnTo>
                <a:lnTo>
                  <a:pt x="1225" y="1600"/>
                </a:lnTo>
                <a:lnTo>
                  <a:pt x="1225" y="1601"/>
                </a:lnTo>
                <a:lnTo>
                  <a:pt x="1225" y="1602"/>
                </a:lnTo>
                <a:lnTo>
                  <a:pt x="1225" y="1604"/>
                </a:lnTo>
                <a:lnTo>
                  <a:pt x="1225" y="1606"/>
                </a:lnTo>
                <a:lnTo>
                  <a:pt x="1225" y="1607"/>
                </a:lnTo>
                <a:lnTo>
                  <a:pt x="1225" y="1608"/>
                </a:lnTo>
                <a:lnTo>
                  <a:pt x="1226" y="1610"/>
                </a:lnTo>
                <a:lnTo>
                  <a:pt x="1226" y="1612"/>
                </a:lnTo>
                <a:lnTo>
                  <a:pt x="1225" y="1614"/>
                </a:lnTo>
                <a:lnTo>
                  <a:pt x="1225" y="1615"/>
                </a:lnTo>
                <a:lnTo>
                  <a:pt x="1225" y="1616"/>
                </a:lnTo>
                <a:lnTo>
                  <a:pt x="1226" y="1616"/>
                </a:lnTo>
                <a:lnTo>
                  <a:pt x="1226" y="1617"/>
                </a:lnTo>
                <a:lnTo>
                  <a:pt x="1226" y="1619"/>
                </a:lnTo>
                <a:lnTo>
                  <a:pt x="1226" y="1621"/>
                </a:lnTo>
                <a:lnTo>
                  <a:pt x="1227" y="1621"/>
                </a:lnTo>
                <a:lnTo>
                  <a:pt x="1227" y="1622"/>
                </a:lnTo>
                <a:lnTo>
                  <a:pt x="1228" y="1623"/>
                </a:lnTo>
                <a:lnTo>
                  <a:pt x="1229" y="1625"/>
                </a:lnTo>
                <a:lnTo>
                  <a:pt x="1229" y="1626"/>
                </a:lnTo>
                <a:lnTo>
                  <a:pt x="1230" y="1627"/>
                </a:lnTo>
                <a:lnTo>
                  <a:pt x="1230" y="1629"/>
                </a:lnTo>
                <a:lnTo>
                  <a:pt x="1229" y="1631"/>
                </a:lnTo>
                <a:lnTo>
                  <a:pt x="1229" y="1632"/>
                </a:lnTo>
                <a:lnTo>
                  <a:pt x="1229" y="1633"/>
                </a:lnTo>
                <a:lnTo>
                  <a:pt x="1228" y="1634"/>
                </a:lnTo>
                <a:lnTo>
                  <a:pt x="1227" y="1635"/>
                </a:lnTo>
                <a:lnTo>
                  <a:pt x="1225" y="1638"/>
                </a:lnTo>
                <a:lnTo>
                  <a:pt x="1225" y="1639"/>
                </a:lnTo>
                <a:lnTo>
                  <a:pt x="1224" y="1640"/>
                </a:lnTo>
                <a:lnTo>
                  <a:pt x="1224" y="1641"/>
                </a:lnTo>
                <a:lnTo>
                  <a:pt x="1224" y="1642"/>
                </a:lnTo>
                <a:lnTo>
                  <a:pt x="1222" y="1643"/>
                </a:lnTo>
                <a:lnTo>
                  <a:pt x="1221" y="1643"/>
                </a:lnTo>
                <a:lnTo>
                  <a:pt x="1221" y="1644"/>
                </a:lnTo>
                <a:lnTo>
                  <a:pt x="1220" y="1644"/>
                </a:lnTo>
                <a:lnTo>
                  <a:pt x="1218" y="1644"/>
                </a:lnTo>
                <a:lnTo>
                  <a:pt x="1217" y="1644"/>
                </a:lnTo>
                <a:lnTo>
                  <a:pt x="1217" y="1646"/>
                </a:lnTo>
                <a:lnTo>
                  <a:pt x="1216" y="1646"/>
                </a:lnTo>
                <a:lnTo>
                  <a:pt x="1215" y="1648"/>
                </a:lnTo>
                <a:lnTo>
                  <a:pt x="1213" y="1648"/>
                </a:lnTo>
                <a:lnTo>
                  <a:pt x="1212" y="1649"/>
                </a:lnTo>
                <a:lnTo>
                  <a:pt x="1211" y="1650"/>
                </a:lnTo>
                <a:lnTo>
                  <a:pt x="1211" y="1651"/>
                </a:lnTo>
                <a:lnTo>
                  <a:pt x="1210" y="1652"/>
                </a:lnTo>
                <a:lnTo>
                  <a:pt x="1210" y="1655"/>
                </a:lnTo>
                <a:lnTo>
                  <a:pt x="1210" y="1656"/>
                </a:lnTo>
                <a:lnTo>
                  <a:pt x="1209" y="1657"/>
                </a:lnTo>
                <a:lnTo>
                  <a:pt x="1209" y="1658"/>
                </a:lnTo>
                <a:lnTo>
                  <a:pt x="1209" y="1659"/>
                </a:lnTo>
                <a:lnTo>
                  <a:pt x="1209" y="1663"/>
                </a:lnTo>
                <a:lnTo>
                  <a:pt x="1209" y="1664"/>
                </a:lnTo>
                <a:lnTo>
                  <a:pt x="1209" y="1665"/>
                </a:lnTo>
                <a:lnTo>
                  <a:pt x="1208" y="1666"/>
                </a:lnTo>
                <a:lnTo>
                  <a:pt x="1208" y="1667"/>
                </a:lnTo>
                <a:lnTo>
                  <a:pt x="1208" y="1668"/>
                </a:lnTo>
                <a:lnTo>
                  <a:pt x="1208" y="1669"/>
                </a:lnTo>
                <a:lnTo>
                  <a:pt x="1208" y="1671"/>
                </a:lnTo>
                <a:lnTo>
                  <a:pt x="1208" y="1672"/>
                </a:lnTo>
                <a:lnTo>
                  <a:pt x="1208" y="1673"/>
                </a:lnTo>
                <a:lnTo>
                  <a:pt x="1209" y="1674"/>
                </a:lnTo>
                <a:lnTo>
                  <a:pt x="1209" y="1676"/>
                </a:lnTo>
                <a:lnTo>
                  <a:pt x="1210" y="1677"/>
                </a:lnTo>
                <a:lnTo>
                  <a:pt x="1210" y="1679"/>
                </a:lnTo>
                <a:lnTo>
                  <a:pt x="1210" y="1680"/>
                </a:lnTo>
                <a:lnTo>
                  <a:pt x="1210" y="1681"/>
                </a:lnTo>
                <a:lnTo>
                  <a:pt x="1210" y="1682"/>
                </a:lnTo>
                <a:lnTo>
                  <a:pt x="1210" y="1683"/>
                </a:lnTo>
                <a:lnTo>
                  <a:pt x="1211" y="1684"/>
                </a:lnTo>
                <a:lnTo>
                  <a:pt x="1212" y="1685"/>
                </a:lnTo>
                <a:lnTo>
                  <a:pt x="1213" y="1688"/>
                </a:lnTo>
                <a:lnTo>
                  <a:pt x="1215" y="1692"/>
                </a:lnTo>
                <a:lnTo>
                  <a:pt x="1215" y="1693"/>
                </a:lnTo>
                <a:lnTo>
                  <a:pt x="1215" y="1694"/>
                </a:lnTo>
                <a:lnTo>
                  <a:pt x="1215" y="1696"/>
                </a:lnTo>
                <a:lnTo>
                  <a:pt x="1213" y="1697"/>
                </a:lnTo>
                <a:lnTo>
                  <a:pt x="1213" y="1698"/>
                </a:lnTo>
                <a:lnTo>
                  <a:pt x="1213" y="1699"/>
                </a:lnTo>
                <a:lnTo>
                  <a:pt x="1213" y="1701"/>
                </a:lnTo>
                <a:lnTo>
                  <a:pt x="1215" y="1702"/>
                </a:lnTo>
                <a:lnTo>
                  <a:pt x="1217" y="1704"/>
                </a:lnTo>
                <a:lnTo>
                  <a:pt x="1217" y="1705"/>
                </a:lnTo>
                <a:lnTo>
                  <a:pt x="1218" y="1706"/>
                </a:lnTo>
                <a:lnTo>
                  <a:pt x="1219" y="1707"/>
                </a:lnTo>
                <a:lnTo>
                  <a:pt x="1220" y="1709"/>
                </a:lnTo>
                <a:lnTo>
                  <a:pt x="1221" y="1710"/>
                </a:lnTo>
                <a:lnTo>
                  <a:pt x="1221" y="1711"/>
                </a:lnTo>
                <a:lnTo>
                  <a:pt x="1221" y="1713"/>
                </a:lnTo>
                <a:lnTo>
                  <a:pt x="1221" y="1714"/>
                </a:lnTo>
                <a:lnTo>
                  <a:pt x="1220" y="1715"/>
                </a:lnTo>
                <a:lnTo>
                  <a:pt x="1220" y="1716"/>
                </a:lnTo>
                <a:lnTo>
                  <a:pt x="1220" y="1717"/>
                </a:lnTo>
                <a:lnTo>
                  <a:pt x="1219" y="1718"/>
                </a:lnTo>
                <a:lnTo>
                  <a:pt x="1220" y="1719"/>
                </a:lnTo>
                <a:lnTo>
                  <a:pt x="1220" y="1721"/>
                </a:lnTo>
                <a:lnTo>
                  <a:pt x="1221" y="1722"/>
                </a:lnTo>
                <a:lnTo>
                  <a:pt x="1222" y="1724"/>
                </a:lnTo>
                <a:lnTo>
                  <a:pt x="1222" y="1725"/>
                </a:lnTo>
                <a:lnTo>
                  <a:pt x="1222" y="1726"/>
                </a:lnTo>
                <a:lnTo>
                  <a:pt x="1222" y="1727"/>
                </a:lnTo>
                <a:lnTo>
                  <a:pt x="1222" y="1729"/>
                </a:lnTo>
                <a:lnTo>
                  <a:pt x="1222" y="1732"/>
                </a:lnTo>
                <a:lnTo>
                  <a:pt x="1224" y="1734"/>
                </a:lnTo>
                <a:lnTo>
                  <a:pt x="1224" y="1735"/>
                </a:lnTo>
                <a:lnTo>
                  <a:pt x="1225" y="1738"/>
                </a:lnTo>
                <a:lnTo>
                  <a:pt x="1227" y="1739"/>
                </a:lnTo>
                <a:lnTo>
                  <a:pt x="1227" y="1740"/>
                </a:lnTo>
                <a:lnTo>
                  <a:pt x="1228" y="1741"/>
                </a:lnTo>
                <a:lnTo>
                  <a:pt x="1232" y="1746"/>
                </a:lnTo>
                <a:lnTo>
                  <a:pt x="1233" y="1747"/>
                </a:lnTo>
                <a:lnTo>
                  <a:pt x="1233" y="1748"/>
                </a:lnTo>
                <a:lnTo>
                  <a:pt x="1233" y="1750"/>
                </a:lnTo>
                <a:lnTo>
                  <a:pt x="1233" y="1752"/>
                </a:lnTo>
                <a:lnTo>
                  <a:pt x="1234" y="1754"/>
                </a:lnTo>
                <a:lnTo>
                  <a:pt x="1234" y="1755"/>
                </a:lnTo>
                <a:lnTo>
                  <a:pt x="1235" y="1756"/>
                </a:lnTo>
                <a:lnTo>
                  <a:pt x="1236" y="1757"/>
                </a:lnTo>
                <a:lnTo>
                  <a:pt x="1246" y="1767"/>
                </a:lnTo>
                <a:lnTo>
                  <a:pt x="1252" y="1773"/>
                </a:lnTo>
                <a:lnTo>
                  <a:pt x="1254" y="1775"/>
                </a:lnTo>
                <a:lnTo>
                  <a:pt x="1256" y="1777"/>
                </a:lnTo>
                <a:lnTo>
                  <a:pt x="1258" y="1778"/>
                </a:lnTo>
                <a:lnTo>
                  <a:pt x="1259" y="1780"/>
                </a:lnTo>
                <a:lnTo>
                  <a:pt x="1260" y="1781"/>
                </a:lnTo>
                <a:lnTo>
                  <a:pt x="1261" y="1783"/>
                </a:lnTo>
                <a:lnTo>
                  <a:pt x="1262" y="1785"/>
                </a:lnTo>
                <a:lnTo>
                  <a:pt x="1262" y="1788"/>
                </a:lnTo>
                <a:lnTo>
                  <a:pt x="1263" y="1788"/>
                </a:lnTo>
                <a:lnTo>
                  <a:pt x="1263" y="1790"/>
                </a:lnTo>
                <a:lnTo>
                  <a:pt x="1263" y="1791"/>
                </a:lnTo>
                <a:lnTo>
                  <a:pt x="1264" y="1793"/>
                </a:lnTo>
                <a:lnTo>
                  <a:pt x="1264" y="1794"/>
                </a:lnTo>
                <a:lnTo>
                  <a:pt x="1265" y="1794"/>
                </a:lnTo>
                <a:lnTo>
                  <a:pt x="1265" y="1796"/>
                </a:lnTo>
                <a:lnTo>
                  <a:pt x="1268" y="1805"/>
                </a:lnTo>
                <a:lnTo>
                  <a:pt x="1268" y="1811"/>
                </a:lnTo>
                <a:lnTo>
                  <a:pt x="1268" y="1814"/>
                </a:lnTo>
                <a:lnTo>
                  <a:pt x="1269" y="1815"/>
                </a:lnTo>
                <a:lnTo>
                  <a:pt x="1269" y="1816"/>
                </a:lnTo>
                <a:lnTo>
                  <a:pt x="1269" y="1818"/>
                </a:lnTo>
                <a:lnTo>
                  <a:pt x="1271" y="1821"/>
                </a:lnTo>
                <a:lnTo>
                  <a:pt x="1273" y="1825"/>
                </a:lnTo>
                <a:lnTo>
                  <a:pt x="1276" y="1828"/>
                </a:lnTo>
                <a:lnTo>
                  <a:pt x="1277" y="1833"/>
                </a:lnTo>
                <a:lnTo>
                  <a:pt x="1279" y="1838"/>
                </a:lnTo>
                <a:lnTo>
                  <a:pt x="1279" y="1839"/>
                </a:lnTo>
                <a:lnTo>
                  <a:pt x="1280" y="1841"/>
                </a:lnTo>
                <a:lnTo>
                  <a:pt x="1280" y="1843"/>
                </a:lnTo>
                <a:lnTo>
                  <a:pt x="1281" y="1847"/>
                </a:lnTo>
                <a:lnTo>
                  <a:pt x="1281" y="1848"/>
                </a:lnTo>
                <a:lnTo>
                  <a:pt x="1282" y="1850"/>
                </a:lnTo>
                <a:lnTo>
                  <a:pt x="1284" y="1852"/>
                </a:lnTo>
                <a:lnTo>
                  <a:pt x="1284" y="1856"/>
                </a:lnTo>
                <a:lnTo>
                  <a:pt x="1285" y="1859"/>
                </a:lnTo>
                <a:lnTo>
                  <a:pt x="1286" y="1860"/>
                </a:lnTo>
                <a:lnTo>
                  <a:pt x="1286" y="1861"/>
                </a:lnTo>
                <a:lnTo>
                  <a:pt x="1287" y="1864"/>
                </a:lnTo>
                <a:lnTo>
                  <a:pt x="1287" y="1866"/>
                </a:lnTo>
                <a:lnTo>
                  <a:pt x="1288" y="1869"/>
                </a:lnTo>
                <a:lnTo>
                  <a:pt x="1289" y="1874"/>
                </a:lnTo>
                <a:lnTo>
                  <a:pt x="1290" y="1882"/>
                </a:lnTo>
                <a:lnTo>
                  <a:pt x="1291" y="1885"/>
                </a:lnTo>
                <a:lnTo>
                  <a:pt x="1291" y="1888"/>
                </a:lnTo>
                <a:lnTo>
                  <a:pt x="1289" y="1905"/>
                </a:lnTo>
                <a:lnTo>
                  <a:pt x="1289" y="1907"/>
                </a:lnTo>
                <a:lnTo>
                  <a:pt x="1289" y="1909"/>
                </a:lnTo>
                <a:lnTo>
                  <a:pt x="1289" y="1910"/>
                </a:lnTo>
                <a:lnTo>
                  <a:pt x="1289" y="1915"/>
                </a:lnTo>
                <a:lnTo>
                  <a:pt x="1289" y="1916"/>
                </a:lnTo>
                <a:lnTo>
                  <a:pt x="1289" y="1917"/>
                </a:lnTo>
                <a:lnTo>
                  <a:pt x="1289" y="1918"/>
                </a:lnTo>
                <a:lnTo>
                  <a:pt x="1289" y="1920"/>
                </a:lnTo>
                <a:lnTo>
                  <a:pt x="1290" y="1924"/>
                </a:lnTo>
                <a:lnTo>
                  <a:pt x="1290" y="1926"/>
                </a:lnTo>
                <a:lnTo>
                  <a:pt x="1291" y="1928"/>
                </a:lnTo>
                <a:lnTo>
                  <a:pt x="1293" y="1932"/>
                </a:lnTo>
                <a:lnTo>
                  <a:pt x="1293" y="1933"/>
                </a:lnTo>
                <a:lnTo>
                  <a:pt x="1293" y="1934"/>
                </a:lnTo>
                <a:lnTo>
                  <a:pt x="1294" y="1936"/>
                </a:lnTo>
                <a:lnTo>
                  <a:pt x="1295" y="1943"/>
                </a:lnTo>
                <a:lnTo>
                  <a:pt x="1295" y="1945"/>
                </a:lnTo>
                <a:lnTo>
                  <a:pt x="1296" y="1948"/>
                </a:lnTo>
                <a:lnTo>
                  <a:pt x="1296" y="1949"/>
                </a:lnTo>
                <a:lnTo>
                  <a:pt x="1296" y="1950"/>
                </a:lnTo>
                <a:lnTo>
                  <a:pt x="1297" y="1951"/>
                </a:lnTo>
                <a:lnTo>
                  <a:pt x="1297" y="1953"/>
                </a:lnTo>
                <a:lnTo>
                  <a:pt x="1298" y="1956"/>
                </a:lnTo>
                <a:lnTo>
                  <a:pt x="1298" y="1957"/>
                </a:lnTo>
                <a:lnTo>
                  <a:pt x="1299" y="1958"/>
                </a:lnTo>
                <a:lnTo>
                  <a:pt x="1299" y="1960"/>
                </a:lnTo>
                <a:lnTo>
                  <a:pt x="1299" y="1961"/>
                </a:lnTo>
                <a:lnTo>
                  <a:pt x="1299" y="1962"/>
                </a:lnTo>
                <a:lnTo>
                  <a:pt x="1301" y="1964"/>
                </a:lnTo>
                <a:lnTo>
                  <a:pt x="1301" y="1966"/>
                </a:lnTo>
                <a:lnTo>
                  <a:pt x="1301" y="1968"/>
                </a:lnTo>
                <a:lnTo>
                  <a:pt x="1301" y="1972"/>
                </a:lnTo>
                <a:lnTo>
                  <a:pt x="1301" y="1973"/>
                </a:lnTo>
                <a:lnTo>
                  <a:pt x="1301" y="1975"/>
                </a:lnTo>
                <a:lnTo>
                  <a:pt x="1301" y="1976"/>
                </a:lnTo>
                <a:lnTo>
                  <a:pt x="1301" y="1977"/>
                </a:lnTo>
                <a:lnTo>
                  <a:pt x="1301" y="1980"/>
                </a:lnTo>
                <a:lnTo>
                  <a:pt x="1301" y="1983"/>
                </a:lnTo>
                <a:lnTo>
                  <a:pt x="1301" y="1984"/>
                </a:lnTo>
                <a:lnTo>
                  <a:pt x="1302" y="1985"/>
                </a:lnTo>
                <a:lnTo>
                  <a:pt x="1303" y="1987"/>
                </a:lnTo>
                <a:lnTo>
                  <a:pt x="1303" y="1989"/>
                </a:lnTo>
                <a:lnTo>
                  <a:pt x="1304" y="1994"/>
                </a:lnTo>
                <a:lnTo>
                  <a:pt x="1304" y="1995"/>
                </a:lnTo>
                <a:lnTo>
                  <a:pt x="1303" y="1997"/>
                </a:lnTo>
                <a:lnTo>
                  <a:pt x="1303" y="1998"/>
                </a:lnTo>
                <a:lnTo>
                  <a:pt x="1303" y="1999"/>
                </a:lnTo>
                <a:lnTo>
                  <a:pt x="1303" y="2000"/>
                </a:lnTo>
                <a:lnTo>
                  <a:pt x="1303" y="2001"/>
                </a:lnTo>
                <a:lnTo>
                  <a:pt x="1303" y="2002"/>
                </a:lnTo>
                <a:lnTo>
                  <a:pt x="1304" y="2007"/>
                </a:lnTo>
                <a:lnTo>
                  <a:pt x="1305" y="2011"/>
                </a:lnTo>
                <a:lnTo>
                  <a:pt x="1306" y="2011"/>
                </a:lnTo>
                <a:lnTo>
                  <a:pt x="1306" y="2014"/>
                </a:lnTo>
                <a:lnTo>
                  <a:pt x="1306" y="2015"/>
                </a:lnTo>
                <a:lnTo>
                  <a:pt x="1306" y="2017"/>
                </a:lnTo>
                <a:lnTo>
                  <a:pt x="1306" y="2020"/>
                </a:lnTo>
                <a:lnTo>
                  <a:pt x="1306" y="2023"/>
                </a:lnTo>
                <a:lnTo>
                  <a:pt x="1306" y="2024"/>
                </a:lnTo>
                <a:lnTo>
                  <a:pt x="1306" y="2025"/>
                </a:lnTo>
                <a:lnTo>
                  <a:pt x="1307" y="2026"/>
                </a:lnTo>
                <a:lnTo>
                  <a:pt x="1308" y="2027"/>
                </a:lnTo>
                <a:lnTo>
                  <a:pt x="1310" y="2027"/>
                </a:lnTo>
                <a:lnTo>
                  <a:pt x="1311" y="2028"/>
                </a:lnTo>
                <a:lnTo>
                  <a:pt x="1312" y="2028"/>
                </a:lnTo>
                <a:lnTo>
                  <a:pt x="1312" y="2029"/>
                </a:lnTo>
                <a:lnTo>
                  <a:pt x="1312" y="2031"/>
                </a:lnTo>
                <a:lnTo>
                  <a:pt x="1312" y="2032"/>
                </a:lnTo>
                <a:lnTo>
                  <a:pt x="1312" y="2033"/>
                </a:lnTo>
                <a:lnTo>
                  <a:pt x="1314" y="2035"/>
                </a:lnTo>
                <a:lnTo>
                  <a:pt x="1314" y="2036"/>
                </a:lnTo>
                <a:lnTo>
                  <a:pt x="1314" y="2037"/>
                </a:lnTo>
                <a:lnTo>
                  <a:pt x="1314" y="2039"/>
                </a:lnTo>
                <a:lnTo>
                  <a:pt x="1314" y="2040"/>
                </a:lnTo>
                <a:lnTo>
                  <a:pt x="1314" y="2041"/>
                </a:lnTo>
                <a:lnTo>
                  <a:pt x="1314" y="2042"/>
                </a:lnTo>
                <a:lnTo>
                  <a:pt x="1314" y="2043"/>
                </a:lnTo>
                <a:lnTo>
                  <a:pt x="1314" y="2044"/>
                </a:lnTo>
                <a:lnTo>
                  <a:pt x="1314" y="2045"/>
                </a:lnTo>
                <a:lnTo>
                  <a:pt x="1314" y="2047"/>
                </a:lnTo>
                <a:lnTo>
                  <a:pt x="1314" y="2048"/>
                </a:lnTo>
                <a:lnTo>
                  <a:pt x="1315" y="2049"/>
                </a:lnTo>
                <a:lnTo>
                  <a:pt x="1315" y="2050"/>
                </a:lnTo>
                <a:lnTo>
                  <a:pt x="1316" y="2053"/>
                </a:lnTo>
                <a:lnTo>
                  <a:pt x="1316" y="2054"/>
                </a:lnTo>
                <a:lnTo>
                  <a:pt x="1316" y="2056"/>
                </a:lnTo>
                <a:lnTo>
                  <a:pt x="1316" y="2057"/>
                </a:lnTo>
                <a:lnTo>
                  <a:pt x="1316" y="2058"/>
                </a:lnTo>
                <a:lnTo>
                  <a:pt x="1316" y="2059"/>
                </a:lnTo>
                <a:lnTo>
                  <a:pt x="1316" y="2062"/>
                </a:lnTo>
                <a:lnTo>
                  <a:pt x="1316" y="2064"/>
                </a:lnTo>
                <a:lnTo>
                  <a:pt x="1316" y="2065"/>
                </a:lnTo>
                <a:lnTo>
                  <a:pt x="1318" y="2067"/>
                </a:lnTo>
                <a:lnTo>
                  <a:pt x="1316" y="2069"/>
                </a:lnTo>
                <a:lnTo>
                  <a:pt x="1318" y="2070"/>
                </a:lnTo>
                <a:lnTo>
                  <a:pt x="1318" y="2072"/>
                </a:lnTo>
                <a:lnTo>
                  <a:pt x="1318" y="2074"/>
                </a:lnTo>
                <a:lnTo>
                  <a:pt x="1318" y="2075"/>
                </a:lnTo>
                <a:lnTo>
                  <a:pt x="1318" y="2076"/>
                </a:lnTo>
                <a:lnTo>
                  <a:pt x="1316" y="2078"/>
                </a:lnTo>
                <a:lnTo>
                  <a:pt x="1316" y="2079"/>
                </a:lnTo>
                <a:lnTo>
                  <a:pt x="1316" y="2081"/>
                </a:lnTo>
                <a:lnTo>
                  <a:pt x="1316" y="2082"/>
                </a:lnTo>
                <a:lnTo>
                  <a:pt x="1316" y="2083"/>
                </a:lnTo>
                <a:lnTo>
                  <a:pt x="1315" y="2085"/>
                </a:lnTo>
                <a:lnTo>
                  <a:pt x="1315" y="2086"/>
                </a:lnTo>
                <a:lnTo>
                  <a:pt x="1315" y="2087"/>
                </a:lnTo>
                <a:lnTo>
                  <a:pt x="1315" y="2090"/>
                </a:lnTo>
                <a:lnTo>
                  <a:pt x="1314" y="2092"/>
                </a:lnTo>
                <a:lnTo>
                  <a:pt x="1313" y="2101"/>
                </a:lnTo>
                <a:lnTo>
                  <a:pt x="1312" y="2103"/>
                </a:lnTo>
                <a:lnTo>
                  <a:pt x="1312" y="2104"/>
                </a:lnTo>
                <a:lnTo>
                  <a:pt x="1312" y="2106"/>
                </a:lnTo>
                <a:lnTo>
                  <a:pt x="1312" y="2107"/>
                </a:lnTo>
                <a:lnTo>
                  <a:pt x="1313" y="2107"/>
                </a:lnTo>
                <a:lnTo>
                  <a:pt x="1313" y="2108"/>
                </a:lnTo>
                <a:lnTo>
                  <a:pt x="1313" y="2110"/>
                </a:lnTo>
                <a:lnTo>
                  <a:pt x="1313" y="2111"/>
                </a:lnTo>
                <a:lnTo>
                  <a:pt x="1313" y="2112"/>
                </a:lnTo>
                <a:lnTo>
                  <a:pt x="1312" y="2114"/>
                </a:lnTo>
                <a:lnTo>
                  <a:pt x="1312" y="2116"/>
                </a:lnTo>
                <a:lnTo>
                  <a:pt x="1310" y="2118"/>
                </a:lnTo>
                <a:lnTo>
                  <a:pt x="1308" y="2120"/>
                </a:lnTo>
                <a:lnTo>
                  <a:pt x="1308" y="2121"/>
                </a:lnTo>
                <a:lnTo>
                  <a:pt x="1307" y="2123"/>
                </a:lnTo>
                <a:lnTo>
                  <a:pt x="1306" y="2125"/>
                </a:lnTo>
                <a:lnTo>
                  <a:pt x="1305" y="2125"/>
                </a:lnTo>
                <a:lnTo>
                  <a:pt x="1304" y="2126"/>
                </a:lnTo>
                <a:lnTo>
                  <a:pt x="1303" y="2126"/>
                </a:lnTo>
                <a:lnTo>
                  <a:pt x="1302" y="2127"/>
                </a:lnTo>
                <a:lnTo>
                  <a:pt x="1301" y="2127"/>
                </a:lnTo>
                <a:lnTo>
                  <a:pt x="1299" y="2128"/>
                </a:lnTo>
                <a:lnTo>
                  <a:pt x="1298" y="2128"/>
                </a:lnTo>
                <a:lnTo>
                  <a:pt x="1296" y="2129"/>
                </a:lnTo>
                <a:lnTo>
                  <a:pt x="1291" y="2131"/>
                </a:lnTo>
                <a:lnTo>
                  <a:pt x="1288" y="2132"/>
                </a:lnTo>
                <a:lnTo>
                  <a:pt x="1287" y="2132"/>
                </a:lnTo>
                <a:lnTo>
                  <a:pt x="1286" y="2132"/>
                </a:lnTo>
                <a:lnTo>
                  <a:pt x="1285" y="2132"/>
                </a:lnTo>
                <a:lnTo>
                  <a:pt x="1284" y="2132"/>
                </a:lnTo>
                <a:lnTo>
                  <a:pt x="1282" y="2132"/>
                </a:lnTo>
                <a:lnTo>
                  <a:pt x="1280" y="2132"/>
                </a:lnTo>
                <a:lnTo>
                  <a:pt x="1278" y="2132"/>
                </a:lnTo>
                <a:lnTo>
                  <a:pt x="1276" y="2132"/>
                </a:lnTo>
                <a:lnTo>
                  <a:pt x="1275" y="2132"/>
                </a:lnTo>
                <a:lnTo>
                  <a:pt x="1273" y="2132"/>
                </a:lnTo>
                <a:lnTo>
                  <a:pt x="1272" y="2132"/>
                </a:lnTo>
                <a:lnTo>
                  <a:pt x="1270" y="2132"/>
                </a:lnTo>
                <a:lnTo>
                  <a:pt x="1269" y="2132"/>
                </a:lnTo>
                <a:lnTo>
                  <a:pt x="1268" y="2132"/>
                </a:lnTo>
                <a:lnTo>
                  <a:pt x="1265" y="2132"/>
                </a:lnTo>
                <a:lnTo>
                  <a:pt x="1262" y="2133"/>
                </a:lnTo>
                <a:lnTo>
                  <a:pt x="1261" y="2134"/>
                </a:lnTo>
                <a:lnTo>
                  <a:pt x="1260" y="2134"/>
                </a:lnTo>
                <a:lnTo>
                  <a:pt x="1258" y="2135"/>
                </a:lnTo>
                <a:lnTo>
                  <a:pt x="1256" y="2136"/>
                </a:lnTo>
                <a:lnTo>
                  <a:pt x="1255" y="2136"/>
                </a:lnTo>
                <a:lnTo>
                  <a:pt x="1254" y="2137"/>
                </a:lnTo>
                <a:lnTo>
                  <a:pt x="1253" y="2139"/>
                </a:lnTo>
                <a:lnTo>
                  <a:pt x="1252" y="2140"/>
                </a:lnTo>
                <a:lnTo>
                  <a:pt x="1252" y="2141"/>
                </a:lnTo>
                <a:lnTo>
                  <a:pt x="1251" y="2141"/>
                </a:lnTo>
                <a:lnTo>
                  <a:pt x="1250" y="2142"/>
                </a:lnTo>
                <a:lnTo>
                  <a:pt x="1250" y="2143"/>
                </a:lnTo>
                <a:lnTo>
                  <a:pt x="1247" y="2144"/>
                </a:lnTo>
                <a:lnTo>
                  <a:pt x="1246" y="2146"/>
                </a:lnTo>
                <a:lnTo>
                  <a:pt x="1245" y="2148"/>
                </a:lnTo>
                <a:lnTo>
                  <a:pt x="1245" y="2149"/>
                </a:lnTo>
                <a:lnTo>
                  <a:pt x="1244" y="2150"/>
                </a:lnTo>
                <a:lnTo>
                  <a:pt x="1243" y="2150"/>
                </a:lnTo>
                <a:lnTo>
                  <a:pt x="1242" y="2151"/>
                </a:lnTo>
                <a:lnTo>
                  <a:pt x="1242" y="2152"/>
                </a:lnTo>
                <a:lnTo>
                  <a:pt x="1241" y="2154"/>
                </a:lnTo>
                <a:lnTo>
                  <a:pt x="1239" y="2156"/>
                </a:lnTo>
                <a:lnTo>
                  <a:pt x="1239" y="2157"/>
                </a:lnTo>
                <a:lnTo>
                  <a:pt x="1241" y="2158"/>
                </a:lnTo>
                <a:lnTo>
                  <a:pt x="1241" y="2159"/>
                </a:lnTo>
                <a:lnTo>
                  <a:pt x="1242" y="2160"/>
                </a:lnTo>
                <a:lnTo>
                  <a:pt x="1243" y="2161"/>
                </a:lnTo>
                <a:lnTo>
                  <a:pt x="1244" y="2162"/>
                </a:lnTo>
                <a:lnTo>
                  <a:pt x="1245" y="2162"/>
                </a:lnTo>
                <a:lnTo>
                  <a:pt x="1246" y="2164"/>
                </a:lnTo>
                <a:lnTo>
                  <a:pt x="1247" y="2164"/>
                </a:lnTo>
                <a:lnTo>
                  <a:pt x="1247" y="2165"/>
                </a:lnTo>
                <a:lnTo>
                  <a:pt x="1248" y="2165"/>
                </a:lnTo>
                <a:lnTo>
                  <a:pt x="1251" y="2166"/>
                </a:lnTo>
                <a:lnTo>
                  <a:pt x="1252" y="2166"/>
                </a:lnTo>
                <a:lnTo>
                  <a:pt x="1253" y="2167"/>
                </a:lnTo>
                <a:lnTo>
                  <a:pt x="1254" y="2167"/>
                </a:lnTo>
                <a:lnTo>
                  <a:pt x="1259" y="2169"/>
                </a:lnTo>
                <a:lnTo>
                  <a:pt x="1261" y="2170"/>
                </a:lnTo>
                <a:lnTo>
                  <a:pt x="1264" y="2171"/>
                </a:lnTo>
                <a:lnTo>
                  <a:pt x="1268" y="2174"/>
                </a:lnTo>
                <a:lnTo>
                  <a:pt x="1268" y="2175"/>
                </a:lnTo>
                <a:lnTo>
                  <a:pt x="1270" y="2176"/>
                </a:lnTo>
                <a:lnTo>
                  <a:pt x="1271" y="2176"/>
                </a:lnTo>
                <a:lnTo>
                  <a:pt x="1273" y="2178"/>
                </a:lnTo>
                <a:lnTo>
                  <a:pt x="1273" y="2179"/>
                </a:lnTo>
                <a:lnTo>
                  <a:pt x="1275" y="2179"/>
                </a:lnTo>
                <a:lnTo>
                  <a:pt x="1277" y="2182"/>
                </a:lnTo>
                <a:lnTo>
                  <a:pt x="1277" y="2183"/>
                </a:lnTo>
                <a:lnTo>
                  <a:pt x="1278" y="2184"/>
                </a:lnTo>
                <a:lnTo>
                  <a:pt x="1279" y="2184"/>
                </a:lnTo>
                <a:lnTo>
                  <a:pt x="1279" y="2185"/>
                </a:lnTo>
                <a:lnTo>
                  <a:pt x="1280" y="2185"/>
                </a:lnTo>
                <a:lnTo>
                  <a:pt x="1280" y="2187"/>
                </a:lnTo>
                <a:lnTo>
                  <a:pt x="1281" y="2187"/>
                </a:lnTo>
                <a:lnTo>
                  <a:pt x="1281" y="2188"/>
                </a:lnTo>
                <a:lnTo>
                  <a:pt x="1281" y="2190"/>
                </a:lnTo>
                <a:lnTo>
                  <a:pt x="1282" y="2190"/>
                </a:lnTo>
                <a:lnTo>
                  <a:pt x="1284" y="2194"/>
                </a:lnTo>
                <a:lnTo>
                  <a:pt x="1284" y="2195"/>
                </a:lnTo>
                <a:lnTo>
                  <a:pt x="1284" y="2196"/>
                </a:lnTo>
                <a:lnTo>
                  <a:pt x="1284" y="2199"/>
                </a:lnTo>
                <a:lnTo>
                  <a:pt x="1282" y="2201"/>
                </a:lnTo>
                <a:lnTo>
                  <a:pt x="1281" y="2204"/>
                </a:lnTo>
                <a:lnTo>
                  <a:pt x="1279" y="2208"/>
                </a:lnTo>
                <a:lnTo>
                  <a:pt x="1277" y="2211"/>
                </a:lnTo>
                <a:lnTo>
                  <a:pt x="1276" y="2212"/>
                </a:lnTo>
                <a:lnTo>
                  <a:pt x="1275" y="2212"/>
                </a:lnTo>
                <a:lnTo>
                  <a:pt x="1272" y="2215"/>
                </a:lnTo>
                <a:lnTo>
                  <a:pt x="1270" y="2216"/>
                </a:lnTo>
                <a:lnTo>
                  <a:pt x="1269" y="2216"/>
                </a:lnTo>
                <a:lnTo>
                  <a:pt x="1269" y="2217"/>
                </a:lnTo>
                <a:lnTo>
                  <a:pt x="1268" y="2217"/>
                </a:lnTo>
                <a:lnTo>
                  <a:pt x="1267" y="2219"/>
                </a:lnTo>
                <a:lnTo>
                  <a:pt x="1265" y="2219"/>
                </a:lnTo>
                <a:lnTo>
                  <a:pt x="1264" y="2220"/>
                </a:lnTo>
                <a:lnTo>
                  <a:pt x="1261" y="2224"/>
                </a:lnTo>
                <a:lnTo>
                  <a:pt x="1260" y="2225"/>
                </a:lnTo>
                <a:lnTo>
                  <a:pt x="1259" y="2226"/>
                </a:lnTo>
                <a:lnTo>
                  <a:pt x="1258" y="2227"/>
                </a:lnTo>
                <a:lnTo>
                  <a:pt x="1258" y="2228"/>
                </a:lnTo>
                <a:lnTo>
                  <a:pt x="1256" y="2229"/>
                </a:lnTo>
                <a:lnTo>
                  <a:pt x="1256" y="2231"/>
                </a:lnTo>
                <a:lnTo>
                  <a:pt x="1255" y="2231"/>
                </a:lnTo>
                <a:lnTo>
                  <a:pt x="1255" y="2232"/>
                </a:lnTo>
                <a:lnTo>
                  <a:pt x="1254" y="2233"/>
                </a:lnTo>
                <a:lnTo>
                  <a:pt x="1254" y="2235"/>
                </a:lnTo>
                <a:lnTo>
                  <a:pt x="1253" y="2236"/>
                </a:lnTo>
                <a:lnTo>
                  <a:pt x="1252" y="2237"/>
                </a:lnTo>
                <a:lnTo>
                  <a:pt x="1252" y="2238"/>
                </a:lnTo>
                <a:lnTo>
                  <a:pt x="1251" y="2242"/>
                </a:lnTo>
                <a:lnTo>
                  <a:pt x="1250" y="2244"/>
                </a:lnTo>
                <a:lnTo>
                  <a:pt x="1250" y="2245"/>
                </a:lnTo>
                <a:lnTo>
                  <a:pt x="1248" y="2246"/>
                </a:lnTo>
                <a:lnTo>
                  <a:pt x="1248" y="2248"/>
                </a:lnTo>
                <a:lnTo>
                  <a:pt x="1248" y="2250"/>
                </a:lnTo>
                <a:lnTo>
                  <a:pt x="1248" y="2253"/>
                </a:lnTo>
                <a:lnTo>
                  <a:pt x="1248" y="2254"/>
                </a:lnTo>
                <a:lnTo>
                  <a:pt x="1248" y="2256"/>
                </a:lnTo>
                <a:lnTo>
                  <a:pt x="1248" y="2257"/>
                </a:lnTo>
                <a:lnTo>
                  <a:pt x="1248" y="2259"/>
                </a:lnTo>
                <a:lnTo>
                  <a:pt x="1248" y="2261"/>
                </a:lnTo>
                <a:lnTo>
                  <a:pt x="1248" y="2262"/>
                </a:lnTo>
                <a:lnTo>
                  <a:pt x="1248" y="2263"/>
                </a:lnTo>
                <a:lnTo>
                  <a:pt x="1250" y="2266"/>
                </a:lnTo>
                <a:lnTo>
                  <a:pt x="1250" y="2267"/>
                </a:lnTo>
                <a:lnTo>
                  <a:pt x="1250" y="2268"/>
                </a:lnTo>
                <a:lnTo>
                  <a:pt x="1250" y="2269"/>
                </a:lnTo>
                <a:lnTo>
                  <a:pt x="1251" y="2270"/>
                </a:lnTo>
                <a:lnTo>
                  <a:pt x="1251" y="2273"/>
                </a:lnTo>
                <a:lnTo>
                  <a:pt x="1252" y="2276"/>
                </a:lnTo>
                <a:lnTo>
                  <a:pt x="1253" y="2277"/>
                </a:lnTo>
                <a:lnTo>
                  <a:pt x="1252" y="2277"/>
                </a:lnTo>
                <a:lnTo>
                  <a:pt x="1252" y="2276"/>
                </a:lnTo>
                <a:lnTo>
                  <a:pt x="1251" y="2275"/>
                </a:lnTo>
                <a:lnTo>
                  <a:pt x="1245" y="2270"/>
                </a:lnTo>
                <a:lnTo>
                  <a:pt x="1244" y="2268"/>
                </a:lnTo>
                <a:lnTo>
                  <a:pt x="1243" y="2268"/>
                </a:lnTo>
                <a:lnTo>
                  <a:pt x="1243" y="2267"/>
                </a:lnTo>
                <a:lnTo>
                  <a:pt x="1241" y="2266"/>
                </a:lnTo>
                <a:lnTo>
                  <a:pt x="1235" y="2259"/>
                </a:lnTo>
                <a:lnTo>
                  <a:pt x="1233" y="2258"/>
                </a:lnTo>
                <a:lnTo>
                  <a:pt x="1233" y="2257"/>
                </a:lnTo>
                <a:lnTo>
                  <a:pt x="1230" y="2254"/>
                </a:lnTo>
                <a:lnTo>
                  <a:pt x="1229" y="2254"/>
                </a:lnTo>
                <a:lnTo>
                  <a:pt x="1229" y="2253"/>
                </a:lnTo>
                <a:lnTo>
                  <a:pt x="1228" y="2253"/>
                </a:lnTo>
                <a:lnTo>
                  <a:pt x="1225" y="2249"/>
                </a:lnTo>
                <a:lnTo>
                  <a:pt x="1224" y="2248"/>
                </a:lnTo>
                <a:lnTo>
                  <a:pt x="1222" y="2246"/>
                </a:lnTo>
                <a:lnTo>
                  <a:pt x="1219" y="2243"/>
                </a:lnTo>
                <a:lnTo>
                  <a:pt x="1218" y="2243"/>
                </a:lnTo>
                <a:lnTo>
                  <a:pt x="1217" y="2241"/>
                </a:lnTo>
                <a:lnTo>
                  <a:pt x="1212" y="2237"/>
                </a:lnTo>
                <a:lnTo>
                  <a:pt x="1211" y="2236"/>
                </a:lnTo>
                <a:lnTo>
                  <a:pt x="1211" y="2235"/>
                </a:lnTo>
                <a:lnTo>
                  <a:pt x="1209" y="2234"/>
                </a:lnTo>
                <a:lnTo>
                  <a:pt x="1208" y="2233"/>
                </a:lnTo>
                <a:lnTo>
                  <a:pt x="1207" y="2231"/>
                </a:lnTo>
                <a:lnTo>
                  <a:pt x="1206" y="2231"/>
                </a:lnTo>
                <a:lnTo>
                  <a:pt x="1206" y="2229"/>
                </a:lnTo>
                <a:lnTo>
                  <a:pt x="1204" y="2228"/>
                </a:lnTo>
                <a:lnTo>
                  <a:pt x="1203" y="2228"/>
                </a:lnTo>
                <a:lnTo>
                  <a:pt x="1203" y="2227"/>
                </a:lnTo>
                <a:lnTo>
                  <a:pt x="1201" y="2226"/>
                </a:lnTo>
                <a:lnTo>
                  <a:pt x="1196" y="2221"/>
                </a:lnTo>
                <a:lnTo>
                  <a:pt x="1193" y="2218"/>
                </a:lnTo>
                <a:lnTo>
                  <a:pt x="1191" y="2216"/>
                </a:lnTo>
                <a:lnTo>
                  <a:pt x="1184" y="2209"/>
                </a:lnTo>
                <a:lnTo>
                  <a:pt x="1181" y="2204"/>
                </a:lnTo>
                <a:lnTo>
                  <a:pt x="1179" y="2204"/>
                </a:lnTo>
                <a:lnTo>
                  <a:pt x="1178" y="2203"/>
                </a:lnTo>
                <a:lnTo>
                  <a:pt x="1177" y="2202"/>
                </a:lnTo>
                <a:lnTo>
                  <a:pt x="1176" y="2201"/>
                </a:lnTo>
                <a:lnTo>
                  <a:pt x="1175" y="2200"/>
                </a:lnTo>
                <a:lnTo>
                  <a:pt x="1174" y="2199"/>
                </a:lnTo>
                <a:lnTo>
                  <a:pt x="1173" y="2198"/>
                </a:lnTo>
                <a:lnTo>
                  <a:pt x="1172" y="2196"/>
                </a:lnTo>
                <a:lnTo>
                  <a:pt x="1169" y="2194"/>
                </a:lnTo>
                <a:lnTo>
                  <a:pt x="1165" y="2190"/>
                </a:lnTo>
                <a:lnTo>
                  <a:pt x="1163" y="2187"/>
                </a:lnTo>
                <a:lnTo>
                  <a:pt x="1161" y="2186"/>
                </a:lnTo>
                <a:lnTo>
                  <a:pt x="1159" y="2184"/>
                </a:lnTo>
                <a:lnTo>
                  <a:pt x="1158" y="2183"/>
                </a:lnTo>
                <a:lnTo>
                  <a:pt x="1157" y="2182"/>
                </a:lnTo>
                <a:lnTo>
                  <a:pt x="1156" y="2181"/>
                </a:lnTo>
                <a:lnTo>
                  <a:pt x="1155" y="2179"/>
                </a:lnTo>
                <a:lnTo>
                  <a:pt x="1153" y="2178"/>
                </a:lnTo>
                <a:lnTo>
                  <a:pt x="1152" y="2177"/>
                </a:lnTo>
                <a:lnTo>
                  <a:pt x="1151" y="2176"/>
                </a:lnTo>
                <a:lnTo>
                  <a:pt x="1150" y="2175"/>
                </a:lnTo>
                <a:lnTo>
                  <a:pt x="1149" y="2174"/>
                </a:lnTo>
                <a:lnTo>
                  <a:pt x="1148" y="2173"/>
                </a:lnTo>
                <a:lnTo>
                  <a:pt x="1143" y="2169"/>
                </a:lnTo>
                <a:lnTo>
                  <a:pt x="1142" y="2168"/>
                </a:lnTo>
                <a:lnTo>
                  <a:pt x="1142" y="2167"/>
                </a:lnTo>
                <a:lnTo>
                  <a:pt x="1141" y="2166"/>
                </a:lnTo>
                <a:lnTo>
                  <a:pt x="1140" y="2165"/>
                </a:lnTo>
                <a:lnTo>
                  <a:pt x="1138" y="2162"/>
                </a:lnTo>
                <a:lnTo>
                  <a:pt x="1131" y="2156"/>
                </a:lnTo>
                <a:lnTo>
                  <a:pt x="1129" y="2153"/>
                </a:lnTo>
                <a:lnTo>
                  <a:pt x="1125" y="2150"/>
                </a:lnTo>
                <a:lnTo>
                  <a:pt x="1122" y="2146"/>
                </a:lnTo>
                <a:lnTo>
                  <a:pt x="1118" y="2143"/>
                </a:lnTo>
                <a:lnTo>
                  <a:pt x="1116" y="2141"/>
                </a:lnTo>
                <a:lnTo>
                  <a:pt x="1115" y="2140"/>
                </a:lnTo>
                <a:lnTo>
                  <a:pt x="1114" y="2139"/>
                </a:lnTo>
                <a:lnTo>
                  <a:pt x="1112" y="2136"/>
                </a:lnTo>
                <a:lnTo>
                  <a:pt x="1108" y="2133"/>
                </a:lnTo>
                <a:lnTo>
                  <a:pt x="1107" y="2132"/>
                </a:lnTo>
                <a:lnTo>
                  <a:pt x="1104" y="2129"/>
                </a:lnTo>
                <a:lnTo>
                  <a:pt x="1103" y="2128"/>
                </a:lnTo>
                <a:lnTo>
                  <a:pt x="1103" y="2127"/>
                </a:lnTo>
                <a:lnTo>
                  <a:pt x="1100" y="2125"/>
                </a:lnTo>
                <a:lnTo>
                  <a:pt x="1099" y="2124"/>
                </a:lnTo>
                <a:lnTo>
                  <a:pt x="1097" y="2121"/>
                </a:lnTo>
                <a:lnTo>
                  <a:pt x="1096" y="2120"/>
                </a:lnTo>
                <a:lnTo>
                  <a:pt x="1095" y="2119"/>
                </a:lnTo>
                <a:lnTo>
                  <a:pt x="1090" y="2116"/>
                </a:lnTo>
                <a:lnTo>
                  <a:pt x="1087" y="2111"/>
                </a:lnTo>
                <a:lnTo>
                  <a:pt x="1084" y="2109"/>
                </a:lnTo>
                <a:lnTo>
                  <a:pt x="1083" y="2109"/>
                </a:lnTo>
                <a:lnTo>
                  <a:pt x="1083" y="2108"/>
                </a:lnTo>
                <a:lnTo>
                  <a:pt x="1082" y="2108"/>
                </a:lnTo>
                <a:lnTo>
                  <a:pt x="1082" y="2107"/>
                </a:lnTo>
                <a:lnTo>
                  <a:pt x="1081" y="2106"/>
                </a:lnTo>
                <a:lnTo>
                  <a:pt x="1080" y="2106"/>
                </a:lnTo>
                <a:lnTo>
                  <a:pt x="1078" y="2102"/>
                </a:lnTo>
                <a:lnTo>
                  <a:pt x="1077" y="2102"/>
                </a:lnTo>
                <a:lnTo>
                  <a:pt x="1077" y="2101"/>
                </a:lnTo>
                <a:lnTo>
                  <a:pt x="1074" y="2100"/>
                </a:lnTo>
                <a:lnTo>
                  <a:pt x="1073" y="2098"/>
                </a:lnTo>
                <a:lnTo>
                  <a:pt x="1070" y="2094"/>
                </a:lnTo>
                <a:lnTo>
                  <a:pt x="1069" y="2094"/>
                </a:lnTo>
                <a:lnTo>
                  <a:pt x="1067" y="2093"/>
                </a:lnTo>
                <a:lnTo>
                  <a:pt x="1064" y="2090"/>
                </a:lnTo>
                <a:lnTo>
                  <a:pt x="1062" y="2087"/>
                </a:lnTo>
                <a:lnTo>
                  <a:pt x="1061" y="2086"/>
                </a:lnTo>
                <a:lnTo>
                  <a:pt x="1055" y="2081"/>
                </a:lnTo>
                <a:lnTo>
                  <a:pt x="1053" y="2078"/>
                </a:lnTo>
                <a:lnTo>
                  <a:pt x="1049" y="2076"/>
                </a:lnTo>
                <a:lnTo>
                  <a:pt x="1048" y="2074"/>
                </a:lnTo>
                <a:lnTo>
                  <a:pt x="1041" y="2068"/>
                </a:lnTo>
                <a:lnTo>
                  <a:pt x="1039" y="2066"/>
                </a:lnTo>
                <a:lnTo>
                  <a:pt x="1038" y="2065"/>
                </a:lnTo>
                <a:lnTo>
                  <a:pt x="1036" y="2062"/>
                </a:lnTo>
                <a:lnTo>
                  <a:pt x="1035" y="2061"/>
                </a:lnTo>
                <a:lnTo>
                  <a:pt x="1028" y="2056"/>
                </a:lnTo>
                <a:lnTo>
                  <a:pt x="1026" y="2053"/>
                </a:lnTo>
                <a:lnTo>
                  <a:pt x="1025" y="2052"/>
                </a:lnTo>
                <a:lnTo>
                  <a:pt x="1014" y="2041"/>
                </a:lnTo>
                <a:lnTo>
                  <a:pt x="1013" y="2041"/>
                </a:lnTo>
                <a:lnTo>
                  <a:pt x="1010" y="2036"/>
                </a:lnTo>
                <a:lnTo>
                  <a:pt x="1003" y="2029"/>
                </a:lnTo>
                <a:lnTo>
                  <a:pt x="1002" y="2028"/>
                </a:lnTo>
                <a:lnTo>
                  <a:pt x="1000" y="2027"/>
                </a:lnTo>
                <a:lnTo>
                  <a:pt x="995" y="2022"/>
                </a:lnTo>
                <a:lnTo>
                  <a:pt x="993" y="2020"/>
                </a:lnTo>
                <a:lnTo>
                  <a:pt x="993" y="2019"/>
                </a:lnTo>
                <a:lnTo>
                  <a:pt x="991" y="2018"/>
                </a:lnTo>
                <a:lnTo>
                  <a:pt x="987" y="2014"/>
                </a:lnTo>
                <a:lnTo>
                  <a:pt x="986" y="2012"/>
                </a:lnTo>
                <a:lnTo>
                  <a:pt x="985" y="2011"/>
                </a:lnTo>
                <a:lnTo>
                  <a:pt x="984" y="2010"/>
                </a:lnTo>
                <a:lnTo>
                  <a:pt x="983" y="2010"/>
                </a:lnTo>
                <a:lnTo>
                  <a:pt x="983" y="2009"/>
                </a:lnTo>
                <a:lnTo>
                  <a:pt x="982" y="2009"/>
                </a:lnTo>
                <a:lnTo>
                  <a:pt x="979" y="2007"/>
                </a:lnTo>
                <a:lnTo>
                  <a:pt x="979" y="2006"/>
                </a:lnTo>
                <a:lnTo>
                  <a:pt x="977" y="2003"/>
                </a:lnTo>
                <a:lnTo>
                  <a:pt x="976" y="2002"/>
                </a:lnTo>
                <a:lnTo>
                  <a:pt x="974" y="2001"/>
                </a:lnTo>
                <a:lnTo>
                  <a:pt x="971" y="1998"/>
                </a:lnTo>
                <a:lnTo>
                  <a:pt x="969" y="1997"/>
                </a:lnTo>
                <a:lnTo>
                  <a:pt x="966" y="1993"/>
                </a:lnTo>
                <a:lnTo>
                  <a:pt x="965" y="1992"/>
                </a:lnTo>
                <a:lnTo>
                  <a:pt x="963" y="1991"/>
                </a:lnTo>
                <a:lnTo>
                  <a:pt x="959" y="1986"/>
                </a:lnTo>
                <a:lnTo>
                  <a:pt x="958" y="1985"/>
                </a:lnTo>
                <a:lnTo>
                  <a:pt x="952" y="1981"/>
                </a:lnTo>
                <a:lnTo>
                  <a:pt x="945" y="1974"/>
                </a:lnTo>
                <a:lnTo>
                  <a:pt x="942" y="1970"/>
                </a:lnTo>
                <a:lnTo>
                  <a:pt x="942" y="1969"/>
                </a:lnTo>
                <a:lnTo>
                  <a:pt x="941" y="1969"/>
                </a:lnTo>
                <a:lnTo>
                  <a:pt x="940" y="1968"/>
                </a:lnTo>
                <a:lnTo>
                  <a:pt x="936" y="1964"/>
                </a:lnTo>
                <a:lnTo>
                  <a:pt x="935" y="1962"/>
                </a:lnTo>
                <a:lnTo>
                  <a:pt x="934" y="1962"/>
                </a:lnTo>
                <a:lnTo>
                  <a:pt x="933" y="1960"/>
                </a:lnTo>
                <a:lnTo>
                  <a:pt x="932" y="1960"/>
                </a:lnTo>
                <a:lnTo>
                  <a:pt x="929" y="1958"/>
                </a:lnTo>
                <a:lnTo>
                  <a:pt x="920" y="1949"/>
                </a:lnTo>
                <a:lnTo>
                  <a:pt x="918" y="1947"/>
                </a:lnTo>
                <a:lnTo>
                  <a:pt x="908" y="1936"/>
                </a:lnTo>
                <a:lnTo>
                  <a:pt x="907" y="1935"/>
                </a:lnTo>
                <a:lnTo>
                  <a:pt x="905" y="1934"/>
                </a:lnTo>
                <a:lnTo>
                  <a:pt x="899" y="1928"/>
                </a:lnTo>
                <a:lnTo>
                  <a:pt x="894" y="1924"/>
                </a:lnTo>
                <a:lnTo>
                  <a:pt x="877" y="1907"/>
                </a:lnTo>
                <a:lnTo>
                  <a:pt x="874" y="1903"/>
                </a:lnTo>
                <a:lnTo>
                  <a:pt x="868" y="1898"/>
                </a:lnTo>
                <a:lnTo>
                  <a:pt x="865" y="1894"/>
                </a:lnTo>
                <a:lnTo>
                  <a:pt x="857" y="1888"/>
                </a:lnTo>
                <a:lnTo>
                  <a:pt x="855" y="1884"/>
                </a:lnTo>
                <a:lnTo>
                  <a:pt x="851" y="1882"/>
                </a:lnTo>
                <a:lnTo>
                  <a:pt x="850" y="1881"/>
                </a:lnTo>
                <a:lnTo>
                  <a:pt x="849" y="1880"/>
                </a:lnTo>
                <a:lnTo>
                  <a:pt x="847" y="1877"/>
                </a:lnTo>
                <a:lnTo>
                  <a:pt x="846" y="1876"/>
                </a:lnTo>
                <a:lnTo>
                  <a:pt x="845" y="1875"/>
                </a:lnTo>
                <a:lnTo>
                  <a:pt x="842" y="1873"/>
                </a:lnTo>
                <a:lnTo>
                  <a:pt x="841" y="1872"/>
                </a:lnTo>
                <a:lnTo>
                  <a:pt x="838" y="1869"/>
                </a:lnTo>
                <a:lnTo>
                  <a:pt x="837" y="1867"/>
                </a:lnTo>
                <a:lnTo>
                  <a:pt x="833" y="1864"/>
                </a:lnTo>
                <a:lnTo>
                  <a:pt x="828" y="1858"/>
                </a:lnTo>
                <a:lnTo>
                  <a:pt x="823" y="1853"/>
                </a:lnTo>
                <a:lnTo>
                  <a:pt x="822" y="1853"/>
                </a:lnTo>
                <a:lnTo>
                  <a:pt x="820" y="1850"/>
                </a:lnTo>
                <a:lnTo>
                  <a:pt x="813" y="1844"/>
                </a:lnTo>
                <a:lnTo>
                  <a:pt x="810" y="1840"/>
                </a:lnTo>
                <a:lnTo>
                  <a:pt x="806" y="1836"/>
                </a:lnTo>
                <a:lnTo>
                  <a:pt x="805" y="1836"/>
                </a:lnTo>
                <a:lnTo>
                  <a:pt x="805" y="1835"/>
                </a:lnTo>
                <a:lnTo>
                  <a:pt x="804" y="1835"/>
                </a:lnTo>
                <a:lnTo>
                  <a:pt x="803" y="1834"/>
                </a:lnTo>
                <a:lnTo>
                  <a:pt x="803" y="1833"/>
                </a:lnTo>
                <a:lnTo>
                  <a:pt x="802" y="1833"/>
                </a:lnTo>
                <a:lnTo>
                  <a:pt x="801" y="1832"/>
                </a:lnTo>
                <a:lnTo>
                  <a:pt x="798" y="1830"/>
                </a:lnTo>
                <a:lnTo>
                  <a:pt x="797" y="1830"/>
                </a:lnTo>
                <a:lnTo>
                  <a:pt x="797" y="1828"/>
                </a:lnTo>
                <a:lnTo>
                  <a:pt x="796" y="1828"/>
                </a:lnTo>
                <a:lnTo>
                  <a:pt x="795" y="1826"/>
                </a:lnTo>
                <a:lnTo>
                  <a:pt x="794" y="1826"/>
                </a:lnTo>
                <a:lnTo>
                  <a:pt x="793" y="1825"/>
                </a:lnTo>
                <a:lnTo>
                  <a:pt x="791" y="1824"/>
                </a:lnTo>
                <a:lnTo>
                  <a:pt x="790" y="1823"/>
                </a:lnTo>
                <a:lnTo>
                  <a:pt x="789" y="1822"/>
                </a:lnTo>
                <a:lnTo>
                  <a:pt x="787" y="1819"/>
                </a:lnTo>
                <a:lnTo>
                  <a:pt x="786" y="1818"/>
                </a:lnTo>
                <a:lnTo>
                  <a:pt x="784" y="1816"/>
                </a:lnTo>
                <a:lnTo>
                  <a:pt x="778" y="1810"/>
                </a:lnTo>
                <a:lnTo>
                  <a:pt x="777" y="1809"/>
                </a:lnTo>
                <a:lnTo>
                  <a:pt x="775" y="1807"/>
                </a:lnTo>
                <a:lnTo>
                  <a:pt x="771" y="1803"/>
                </a:lnTo>
                <a:lnTo>
                  <a:pt x="767" y="1799"/>
                </a:lnTo>
                <a:lnTo>
                  <a:pt x="761" y="1793"/>
                </a:lnTo>
                <a:lnTo>
                  <a:pt x="758" y="1791"/>
                </a:lnTo>
                <a:lnTo>
                  <a:pt x="755" y="1788"/>
                </a:lnTo>
                <a:lnTo>
                  <a:pt x="748" y="1782"/>
                </a:lnTo>
                <a:lnTo>
                  <a:pt x="746" y="1780"/>
                </a:lnTo>
                <a:lnTo>
                  <a:pt x="744" y="1777"/>
                </a:lnTo>
                <a:lnTo>
                  <a:pt x="744" y="1776"/>
                </a:lnTo>
                <a:lnTo>
                  <a:pt x="742" y="1775"/>
                </a:lnTo>
                <a:lnTo>
                  <a:pt x="739" y="1773"/>
                </a:lnTo>
                <a:lnTo>
                  <a:pt x="733" y="1766"/>
                </a:lnTo>
                <a:lnTo>
                  <a:pt x="730" y="1764"/>
                </a:lnTo>
                <a:lnTo>
                  <a:pt x="729" y="1763"/>
                </a:lnTo>
                <a:lnTo>
                  <a:pt x="729" y="1761"/>
                </a:lnTo>
                <a:lnTo>
                  <a:pt x="726" y="1758"/>
                </a:lnTo>
                <a:lnTo>
                  <a:pt x="724" y="1757"/>
                </a:lnTo>
                <a:lnTo>
                  <a:pt x="724" y="1756"/>
                </a:lnTo>
                <a:lnTo>
                  <a:pt x="721" y="1754"/>
                </a:lnTo>
                <a:lnTo>
                  <a:pt x="716" y="1748"/>
                </a:lnTo>
                <a:lnTo>
                  <a:pt x="715" y="1747"/>
                </a:lnTo>
                <a:lnTo>
                  <a:pt x="713" y="1746"/>
                </a:lnTo>
                <a:lnTo>
                  <a:pt x="710" y="1743"/>
                </a:lnTo>
                <a:lnTo>
                  <a:pt x="710" y="1742"/>
                </a:lnTo>
                <a:lnTo>
                  <a:pt x="707" y="1740"/>
                </a:lnTo>
                <a:lnTo>
                  <a:pt x="701" y="1733"/>
                </a:lnTo>
                <a:lnTo>
                  <a:pt x="698" y="1731"/>
                </a:lnTo>
                <a:lnTo>
                  <a:pt x="698" y="1730"/>
                </a:lnTo>
                <a:lnTo>
                  <a:pt x="696" y="1730"/>
                </a:lnTo>
                <a:lnTo>
                  <a:pt x="696" y="1729"/>
                </a:lnTo>
                <a:lnTo>
                  <a:pt x="693" y="1726"/>
                </a:lnTo>
                <a:lnTo>
                  <a:pt x="687" y="1721"/>
                </a:lnTo>
                <a:lnTo>
                  <a:pt x="687" y="1719"/>
                </a:lnTo>
                <a:lnTo>
                  <a:pt x="686" y="1719"/>
                </a:lnTo>
                <a:lnTo>
                  <a:pt x="682" y="1715"/>
                </a:lnTo>
                <a:lnTo>
                  <a:pt x="678" y="1711"/>
                </a:lnTo>
                <a:lnTo>
                  <a:pt x="677" y="1710"/>
                </a:lnTo>
                <a:lnTo>
                  <a:pt x="676" y="1709"/>
                </a:lnTo>
                <a:lnTo>
                  <a:pt x="673" y="1707"/>
                </a:lnTo>
                <a:lnTo>
                  <a:pt x="672" y="1706"/>
                </a:lnTo>
                <a:lnTo>
                  <a:pt x="672" y="1705"/>
                </a:lnTo>
                <a:lnTo>
                  <a:pt x="670" y="1704"/>
                </a:lnTo>
                <a:lnTo>
                  <a:pt x="668" y="1702"/>
                </a:lnTo>
                <a:lnTo>
                  <a:pt x="667" y="1700"/>
                </a:lnTo>
                <a:lnTo>
                  <a:pt x="666" y="1700"/>
                </a:lnTo>
                <a:lnTo>
                  <a:pt x="666" y="1699"/>
                </a:lnTo>
                <a:lnTo>
                  <a:pt x="665" y="1699"/>
                </a:lnTo>
                <a:lnTo>
                  <a:pt x="665" y="1698"/>
                </a:lnTo>
                <a:lnTo>
                  <a:pt x="663" y="1696"/>
                </a:lnTo>
                <a:lnTo>
                  <a:pt x="661" y="1696"/>
                </a:lnTo>
                <a:lnTo>
                  <a:pt x="661" y="1694"/>
                </a:lnTo>
                <a:lnTo>
                  <a:pt x="659" y="1692"/>
                </a:lnTo>
                <a:lnTo>
                  <a:pt x="658" y="1692"/>
                </a:lnTo>
                <a:lnTo>
                  <a:pt x="653" y="1688"/>
                </a:lnTo>
                <a:lnTo>
                  <a:pt x="651" y="1685"/>
                </a:lnTo>
                <a:lnTo>
                  <a:pt x="650" y="1683"/>
                </a:lnTo>
                <a:lnTo>
                  <a:pt x="649" y="1683"/>
                </a:lnTo>
                <a:lnTo>
                  <a:pt x="648" y="1682"/>
                </a:lnTo>
                <a:lnTo>
                  <a:pt x="647" y="1680"/>
                </a:lnTo>
                <a:lnTo>
                  <a:pt x="646" y="1679"/>
                </a:lnTo>
                <a:lnTo>
                  <a:pt x="644" y="1677"/>
                </a:lnTo>
                <a:lnTo>
                  <a:pt x="643" y="1677"/>
                </a:lnTo>
                <a:lnTo>
                  <a:pt x="642" y="1675"/>
                </a:lnTo>
                <a:lnTo>
                  <a:pt x="638" y="1672"/>
                </a:lnTo>
                <a:lnTo>
                  <a:pt x="635" y="1668"/>
                </a:lnTo>
                <a:lnTo>
                  <a:pt x="634" y="1668"/>
                </a:lnTo>
                <a:lnTo>
                  <a:pt x="633" y="1667"/>
                </a:lnTo>
                <a:lnTo>
                  <a:pt x="632" y="1666"/>
                </a:lnTo>
                <a:lnTo>
                  <a:pt x="630" y="1664"/>
                </a:lnTo>
                <a:lnTo>
                  <a:pt x="626" y="1660"/>
                </a:lnTo>
                <a:lnTo>
                  <a:pt x="625" y="1659"/>
                </a:lnTo>
                <a:lnTo>
                  <a:pt x="624" y="1658"/>
                </a:lnTo>
                <a:lnTo>
                  <a:pt x="623" y="1657"/>
                </a:lnTo>
                <a:lnTo>
                  <a:pt x="622" y="1656"/>
                </a:lnTo>
                <a:lnTo>
                  <a:pt x="621" y="1655"/>
                </a:lnTo>
                <a:lnTo>
                  <a:pt x="616" y="1651"/>
                </a:lnTo>
                <a:lnTo>
                  <a:pt x="615" y="1650"/>
                </a:lnTo>
                <a:lnTo>
                  <a:pt x="613" y="1647"/>
                </a:lnTo>
                <a:lnTo>
                  <a:pt x="609" y="1644"/>
                </a:lnTo>
                <a:lnTo>
                  <a:pt x="608" y="1643"/>
                </a:lnTo>
                <a:lnTo>
                  <a:pt x="588" y="1623"/>
                </a:lnTo>
                <a:lnTo>
                  <a:pt x="587" y="1622"/>
                </a:lnTo>
                <a:lnTo>
                  <a:pt x="584" y="1619"/>
                </a:lnTo>
                <a:lnTo>
                  <a:pt x="582" y="1618"/>
                </a:lnTo>
                <a:lnTo>
                  <a:pt x="581" y="1616"/>
                </a:lnTo>
                <a:lnTo>
                  <a:pt x="578" y="1613"/>
                </a:lnTo>
                <a:lnTo>
                  <a:pt x="572" y="1607"/>
                </a:lnTo>
                <a:lnTo>
                  <a:pt x="571" y="1606"/>
                </a:lnTo>
                <a:lnTo>
                  <a:pt x="569" y="1605"/>
                </a:lnTo>
                <a:lnTo>
                  <a:pt x="567" y="1604"/>
                </a:lnTo>
                <a:lnTo>
                  <a:pt x="566" y="1602"/>
                </a:lnTo>
                <a:lnTo>
                  <a:pt x="564" y="1599"/>
                </a:lnTo>
                <a:lnTo>
                  <a:pt x="563" y="1598"/>
                </a:lnTo>
                <a:lnTo>
                  <a:pt x="562" y="1597"/>
                </a:lnTo>
                <a:lnTo>
                  <a:pt x="558" y="1595"/>
                </a:lnTo>
                <a:lnTo>
                  <a:pt x="556" y="1591"/>
                </a:lnTo>
                <a:lnTo>
                  <a:pt x="555" y="1591"/>
                </a:lnTo>
                <a:lnTo>
                  <a:pt x="551" y="1587"/>
                </a:lnTo>
                <a:lnTo>
                  <a:pt x="546" y="1582"/>
                </a:lnTo>
                <a:lnTo>
                  <a:pt x="540" y="1576"/>
                </a:lnTo>
                <a:lnTo>
                  <a:pt x="536" y="1572"/>
                </a:lnTo>
                <a:lnTo>
                  <a:pt x="534" y="1570"/>
                </a:lnTo>
                <a:lnTo>
                  <a:pt x="531" y="1568"/>
                </a:lnTo>
                <a:lnTo>
                  <a:pt x="528" y="1564"/>
                </a:lnTo>
                <a:lnTo>
                  <a:pt x="526" y="1563"/>
                </a:lnTo>
                <a:lnTo>
                  <a:pt x="524" y="1560"/>
                </a:lnTo>
                <a:lnTo>
                  <a:pt x="523" y="1560"/>
                </a:lnTo>
                <a:lnTo>
                  <a:pt x="523" y="1559"/>
                </a:lnTo>
                <a:lnTo>
                  <a:pt x="522" y="1559"/>
                </a:lnTo>
                <a:lnTo>
                  <a:pt x="522" y="1558"/>
                </a:lnTo>
                <a:lnTo>
                  <a:pt x="521" y="1558"/>
                </a:lnTo>
                <a:lnTo>
                  <a:pt x="520" y="1557"/>
                </a:lnTo>
                <a:lnTo>
                  <a:pt x="517" y="1554"/>
                </a:lnTo>
                <a:lnTo>
                  <a:pt x="517" y="1552"/>
                </a:lnTo>
                <a:lnTo>
                  <a:pt x="514" y="1551"/>
                </a:lnTo>
                <a:lnTo>
                  <a:pt x="512" y="1550"/>
                </a:lnTo>
                <a:lnTo>
                  <a:pt x="512" y="1549"/>
                </a:lnTo>
                <a:lnTo>
                  <a:pt x="506" y="1543"/>
                </a:lnTo>
                <a:lnTo>
                  <a:pt x="504" y="1541"/>
                </a:lnTo>
                <a:lnTo>
                  <a:pt x="503" y="1540"/>
                </a:lnTo>
                <a:lnTo>
                  <a:pt x="502" y="1540"/>
                </a:lnTo>
                <a:lnTo>
                  <a:pt x="502" y="1539"/>
                </a:lnTo>
                <a:lnTo>
                  <a:pt x="501" y="1539"/>
                </a:lnTo>
                <a:lnTo>
                  <a:pt x="498" y="1537"/>
                </a:lnTo>
                <a:lnTo>
                  <a:pt x="497" y="1535"/>
                </a:lnTo>
                <a:lnTo>
                  <a:pt x="497" y="1534"/>
                </a:lnTo>
                <a:lnTo>
                  <a:pt x="496" y="1534"/>
                </a:lnTo>
                <a:lnTo>
                  <a:pt x="496" y="1533"/>
                </a:lnTo>
                <a:lnTo>
                  <a:pt x="492" y="1530"/>
                </a:lnTo>
                <a:lnTo>
                  <a:pt x="491" y="1527"/>
                </a:lnTo>
                <a:lnTo>
                  <a:pt x="489" y="1527"/>
                </a:lnTo>
                <a:lnTo>
                  <a:pt x="488" y="1526"/>
                </a:lnTo>
                <a:lnTo>
                  <a:pt x="488" y="1525"/>
                </a:lnTo>
                <a:lnTo>
                  <a:pt x="487" y="1525"/>
                </a:lnTo>
                <a:lnTo>
                  <a:pt x="487" y="1524"/>
                </a:lnTo>
                <a:lnTo>
                  <a:pt x="485" y="1523"/>
                </a:lnTo>
                <a:lnTo>
                  <a:pt x="484" y="1522"/>
                </a:lnTo>
                <a:lnTo>
                  <a:pt x="475" y="1513"/>
                </a:lnTo>
                <a:lnTo>
                  <a:pt x="472" y="1510"/>
                </a:lnTo>
                <a:lnTo>
                  <a:pt x="469" y="1507"/>
                </a:lnTo>
                <a:lnTo>
                  <a:pt x="463" y="1501"/>
                </a:lnTo>
                <a:lnTo>
                  <a:pt x="460" y="1499"/>
                </a:lnTo>
                <a:lnTo>
                  <a:pt x="454" y="1492"/>
                </a:lnTo>
                <a:lnTo>
                  <a:pt x="452" y="1490"/>
                </a:lnTo>
                <a:lnTo>
                  <a:pt x="449" y="1487"/>
                </a:lnTo>
                <a:lnTo>
                  <a:pt x="446" y="1485"/>
                </a:lnTo>
                <a:lnTo>
                  <a:pt x="443" y="1482"/>
                </a:lnTo>
                <a:lnTo>
                  <a:pt x="439" y="1478"/>
                </a:lnTo>
                <a:lnTo>
                  <a:pt x="435" y="1474"/>
                </a:lnTo>
                <a:lnTo>
                  <a:pt x="432" y="1471"/>
                </a:lnTo>
                <a:lnTo>
                  <a:pt x="431" y="1470"/>
                </a:lnTo>
                <a:lnTo>
                  <a:pt x="423" y="1462"/>
                </a:lnTo>
                <a:lnTo>
                  <a:pt x="420" y="1460"/>
                </a:lnTo>
                <a:lnTo>
                  <a:pt x="413" y="1453"/>
                </a:lnTo>
                <a:lnTo>
                  <a:pt x="411" y="1451"/>
                </a:lnTo>
                <a:lnTo>
                  <a:pt x="410" y="1450"/>
                </a:lnTo>
                <a:lnTo>
                  <a:pt x="409" y="1449"/>
                </a:lnTo>
                <a:lnTo>
                  <a:pt x="408" y="1448"/>
                </a:lnTo>
                <a:lnTo>
                  <a:pt x="396" y="1436"/>
                </a:lnTo>
                <a:lnTo>
                  <a:pt x="388" y="1428"/>
                </a:lnTo>
                <a:lnTo>
                  <a:pt x="385" y="1426"/>
                </a:lnTo>
                <a:lnTo>
                  <a:pt x="383" y="1424"/>
                </a:lnTo>
                <a:lnTo>
                  <a:pt x="380" y="1420"/>
                </a:lnTo>
                <a:lnTo>
                  <a:pt x="379" y="1420"/>
                </a:lnTo>
                <a:lnTo>
                  <a:pt x="376" y="1417"/>
                </a:lnTo>
                <a:lnTo>
                  <a:pt x="372" y="1413"/>
                </a:lnTo>
                <a:lnTo>
                  <a:pt x="370" y="1411"/>
                </a:lnTo>
                <a:lnTo>
                  <a:pt x="368" y="1409"/>
                </a:lnTo>
                <a:lnTo>
                  <a:pt x="365" y="1406"/>
                </a:lnTo>
                <a:lnTo>
                  <a:pt x="353" y="1395"/>
                </a:lnTo>
                <a:lnTo>
                  <a:pt x="345" y="1386"/>
                </a:lnTo>
                <a:lnTo>
                  <a:pt x="337" y="1379"/>
                </a:lnTo>
                <a:lnTo>
                  <a:pt x="322" y="1364"/>
                </a:lnTo>
                <a:lnTo>
                  <a:pt x="320" y="1362"/>
                </a:lnTo>
                <a:lnTo>
                  <a:pt x="310" y="1353"/>
                </a:lnTo>
                <a:lnTo>
                  <a:pt x="307" y="1349"/>
                </a:lnTo>
                <a:lnTo>
                  <a:pt x="305" y="1348"/>
                </a:lnTo>
                <a:lnTo>
                  <a:pt x="304" y="1347"/>
                </a:lnTo>
                <a:lnTo>
                  <a:pt x="303" y="1346"/>
                </a:lnTo>
                <a:lnTo>
                  <a:pt x="301" y="1344"/>
                </a:lnTo>
                <a:lnTo>
                  <a:pt x="296" y="1339"/>
                </a:lnTo>
                <a:lnTo>
                  <a:pt x="293" y="1337"/>
                </a:lnTo>
                <a:lnTo>
                  <a:pt x="293" y="1336"/>
                </a:lnTo>
                <a:lnTo>
                  <a:pt x="285" y="1328"/>
                </a:lnTo>
                <a:lnTo>
                  <a:pt x="273" y="1317"/>
                </a:lnTo>
                <a:lnTo>
                  <a:pt x="269" y="1313"/>
                </a:lnTo>
                <a:lnTo>
                  <a:pt x="269" y="1312"/>
                </a:lnTo>
                <a:lnTo>
                  <a:pt x="267" y="1311"/>
                </a:lnTo>
                <a:lnTo>
                  <a:pt x="259" y="1304"/>
                </a:lnTo>
                <a:lnTo>
                  <a:pt x="258" y="1301"/>
                </a:lnTo>
                <a:lnTo>
                  <a:pt x="251" y="1295"/>
                </a:lnTo>
                <a:lnTo>
                  <a:pt x="248" y="1294"/>
                </a:lnTo>
                <a:lnTo>
                  <a:pt x="248" y="1292"/>
                </a:lnTo>
                <a:lnTo>
                  <a:pt x="247" y="1291"/>
                </a:lnTo>
                <a:lnTo>
                  <a:pt x="246" y="1291"/>
                </a:lnTo>
                <a:lnTo>
                  <a:pt x="246" y="1290"/>
                </a:lnTo>
                <a:lnTo>
                  <a:pt x="245" y="1290"/>
                </a:lnTo>
                <a:lnTo>
                  <a:pt x="245" y="1289"/>
                </a:lnTo>
                <a:lnTo>
                  <a:pt x="243" y="1288"/>
                </a:lnTo>
                <a:lnTo>
                  <a:pt x="242" y="1287"/>
                </a:lnTo>
                <a:lnTo>
                  <a:pt x="241" y="1286"/>
                </a:lnTo>
                <a:lnTo>
                  <a:pt x="239" y="1284"/>
                </a:lnTo>
                <a:lnTo>
                  <a:pt x="239" y="1283"/>
                </a:lnTo>
                <a:lnTo>
                  <a:pt x="238" y="1283"/>
                </a:lnTo>
                <a:lnTo>
                  <a:pt x="238" y="1282"/>
                </a:lnTo>
                <a:lnTo>
                  <a:pt x="237" y="1282"/>
                </a:lnTo>
                <a:lnTo>
                  <a:pt x="236" y="1281"/>
                </a:lnTo>
                <a:lnTo>
                  <a:pt x="235" y="1280"/>
                </a:lnTo>
                <a:lnTo>
                  <a:pt x="234" y="1279"/>
                </a:lnTo>
                <a:lnTo>
                  <a:pt x="233" y="1278"/>
                </a:lnTo>
                <a:lnTo>
                  <a:pt x="232" y="1276"/>
                </a:lnTo>
                <a:lnTo>
                  <a:pt x="230" y="1275"/>
                </a:lnTo>
                <a:lnTo>
                  <a:pt x="228" y="1273"/>
                </a:lnTo>
                <a:lnTo>
                  <a:pt x="226" y="1271"/>
                </a:lnTo>
                <a:lnTo>
                  <a:pt x="225" y="1271"/>
                </a:lnTo>
                <a:lnTo>
                  <a:pt x="225" y="1270"/>
                </a:lnTo>
                <a:lnTo>
                  <a:pt x="224" y="1269"/>
                </a:lnTo>
                <a:lnTo>
                  <a:pt x="221" y="1267"/>
                </a:lnTo>
                <a:lnTo>
                  <a:pt x="217" y="1263"/>
                </a:lnTo>
                <a:lnTo>
                  <a:pt x="217" y="1262"/>
                </a:lnTo>
                <a:lnTo>
                  <a:pt x="215" y="1261"/>
                </a:lnTo>
                <a:lnTo>
                  <a:pt x="213" y="1259"/>
                </a:lnTo>
                <a:lnTo>
                  <a:pt x="213" y="1258"/>
                </a:lnTo>
                <a:lnTo>
                  <a:pt x="211" y="1257"/>
                </a:lnTo>
                <a:lnTo>
                  <a:pt x="210" y="1255"/>
                </a:lnTo>
                <a:lnTo>
                  <a:pt x="209" y="1255"/>
                </a:lnTo>
                <a:lnTo>
                  <a:pt x="208" y="1254"/>
                </a:lnTo>
                <a:lnTo>
                  <a:pt x="207" y="1253"/>
                </a:lnTo>
                <a:lnTo>
                  <a:pt x="205" y="1252"/>
                </a:lnTo>
                <a:lnTo>
                  <a:pt x="204" y="1250"/>
                </a:lnTo>
                <a:lnTo>
                  <a:pt x="203" y="1249"/>
                </a:lnTo>
                <a:lnTo>
                  <a:pt x="202" y="1248"/>
                </a:lnTo>
                <a:lnTo>
                  <a:pt x="201" y="1248"/>
                </a:lnTo>
                <a:lnTo>
                  <a:pt x="201" y="1247"/>
                </a:lnTo>
                <a:lnTo>
                  <a:pt x="201" y="1246"/>
                </a:lnTo>
                <a:lnTo>
                  <a:pt x="200" y="1246"/>
                </a:lnTo>
                <a:lnTo>
                  <a:pt x="193" y="1239"/>
                </a:lnTo>
                <a:lnTo>
                  <a:pt x="187" y="1234"/>
                </a:lnTo>
                <a:lnTo>
                  <a:pt x="186" y="1232"/>
                </a:lnTo>
                <a:lnTo>
                  <a:pt x="153" y="1202"/>
                </a:lnTo>
                <a:lnTo>
                  <a:pt x="140" y="1188"/>
                </a:lnTo>
                <a:lnTo>
                  <a:pt x="138" y="1186"/>
                </a:lnTo>
                <a:lnTo>
                  <a:pt x="134" y="1182"/>
                </a:lnTo>
                <a:lnTo>
                  <a:pt x="121" y="1170"/>
                </a:lnTo>
                <a:lnTo>
                  <a:pt x="116" y="1165"/>
                </a:lnTo>
                <a:lnTo>
                  <a:pt x="112" y="1161"/>
                </a:lnTo>
                <a:lnTo>
                  <a:pt x="107" y="1156"/>
                </a:lnTo>
                <a:lnTo>
                  <a:pt x="98" y="1148"/>
                </a:lnTo>
                <a:lnTo>
                  <a:pt x="70" y="1120"/>
                </a:lnTo>
                <a:lnTo>
                  <a:pt x="62" y="1113"/>
                </a:lnTo>
                <a:lnTo>
                  <a:pt x="62" y="1112"/>
                </a:lnTo>
                <a:lnTo>
                  <a:pt x="61" y="1111"/>
                </a:lnTo>
                <a:lnTo>
                  <a:pt x="52" y="1102"/>
                </a:lnTo>
                <a:lnTo>
                  <a:pt x="51" y="1102"/>
                </a:lnTo>
                <a:lnTo>
                  <a:pt x="51" y="1073"/>
                </a:lnTo>
                <a:lnTo>
                  <a:pt x="51" y="1052"/>
                </a:lnTo>
                <a:lnTo>
                  <a:pt x="51" y="1044"/>
                </a:lnTo>
                <a:lnTo>
                  <a:pt x="51" y="1043"/>
                </a:lnTo>
                <a:lnTo>
                  <a:pt x="51" y="1028"/>
                </a:lnTo>
                <a:lnTo>
                  <a:pt x="51" y="1024"/>
                </a:lnTo>
                <a:lnTo>
                  <a:pt x="51" y="1016"/>
                </a:lnTo>
                <a:lnTo>
                  <a:pt x="51" y="1007"/>
                </a:lnTo>
                <a:lnTo>
                  <a:pt x="51" y="1004"/>
                </a:lnTo>
                <a:lnTo>
                  <a:pt x="51" y="999"/>
                </a:lnTo>
                <a:lnTo>
                  <a:pt x="51" y="996"/>
                </a:lnTo>
                <a:lnTo>
                  <a:pt x="51" y="990"/>
                </a:lnTo>
                <a:lnTo>
                  <a:pt x="51" y="989"/>
                </a:lnTo>
                <a:lnTo>
                  <a:pt x="51" y="962"/>
                </a:lnTo>
                <a:lnTo>
                  <a:pt x="51" y="948"/>
                </a:lnTo>
                <a:lnTo>
                  <a:pt x="51" y="939"/>
                </a:lnTo>
                <a:lnTo>
                  <a:pt x="51" y="938"/>
                </a:lnTo>
                <a:lnTo>
                  <a:pt x="51" y="919"/>
                </a:lnTo>
                <a:lnTo>
                  <a:pt x="51" y="915"/>
                </a:lnTo>
                <a:lnTo>
                  <a:pt x="51" y="914"/>
                </a:lnTo>
                <a:lnTo>
                  <a:pt x="51" y="910"/>
                </a:lnTo>
                <a:lnTo>
                  <a:pt x="51" y="909"/>
                </a:lnTo>
                <a:lnTo>
                  <a:pt x="51" y="906"/>
                </a:lnTo>
                <a:lnTo>
                  <a:pt x="51" y="904"/>
                </a:lnTo>
                <a:lnTo>
                  <a:pt x="51" y="899"/>
                </a:lnTo>
                <a:lnTo>
                  <a:pt x="51" y="886"/>
                </a:lnTo>
                <a:lnTo>
                  <a:pt x="51" y="877"/>
                </a:lnTo>
                <a:lnTo>
                  <a:pt x="51" y="854"/>
                </a:lnTo>
                <a:lnTo>
                  <a:pt x="51" y="853"/>
                </a:lnTo>
                <a:lnTo>
                  <a:pt x="51" y="852"/>
                </a:lnTo>
                <a:lnTo>
                  <a:pt x="51" y="846"/>
                </a:lnTo>
                <a:lnTo>
                  <a:pt x="46" y="846"/>
                </a:lnTo>
                <a:lnTo>
                  <a:pt x="41" y="846"/>
                </a:lnTo>
                <a:lnTo>
                  <a:pt x="1" y="845"/>
                </a:lnTo>
                <a:lnTo>
                  <a:pt x="1" y="844"/>
                </a:lnTo>
                <a:lnTo>
                  <a:pt x="1" y="843"/>
                </a:lnTo>
                <a:lnTo>
                  <a:pt x="1" y="839"/>
                </a:lnTo>
                <a:lnTo>
                  <a:pt x="1" y="837"/>
                </a:lnTo>
                <a:lnTo>
                  <a:pt x="1" y="835"/>
                </a:lnTo>
                <a:lnTo>
                  <a:pt x="1" y="828"/>
                </a:lnTo>
                <a:lnTo>
                  <a:pt x="1" y="822"/>
                </a:lnTo>
                <a:lnTo>
                  <a:pt x="1" y="818"/>
                </a:lnTo>
                <a:lnTo>
                  <a:pt x="1" y="812"/>
                </a:lnTo>
                <a:lnTo>
                  <a:pt x="1" y="809"/>
                </a:lnTo>
                <a:lnTo>
                  <a:pt x="1" y="807"/>
                </a:lnTo>
                <a:lnTo>
                  <a:pt x="1" y="806"/>
                </a:lnTo>
                <a:lnTo>
                  <a:pt x="1" y="803"/>
                </a:lnTo>
                <a:lnTo>
                  <a:pt x="1" y="802"/>
                </a:lnTo>
                <a:lnTo>
                  <a:pt x="1" y="794"/>
                </a:lnTo>
                <a:lnTo>
                  <a:pt x="1" y="792"/>
                </a:lnTo>
                <a:lnTo>
                  <a:pt x="1" y="789"/>
                </a:lnTo>
                <a:lnTo>
                  <a:pt x="2" y="788"/>
                </a:lnTo>
                <a:lnTo>
                  <a:pt x="2" y="785"/>
                </a:lnTo>
                <a:lnTo>
                  <a:pt x="2" y="780"/>
                </a:lnTo>
                <a:lnTo>
                  <a:pt x="2" y="777"/>
                </a:lnTo>
                <a:lnTo>
                  <a:pt x="2" y="775"/>
                </a:lnTo>
                <a:lnTo>
                  <a:pt x="2" y="772"/>
                </a:lnTo>
                <a:lnTo>
                  <a:pt x="2" y="771"/>
                </a:lnTo>
                <a:lnTo>
                  <a:pt x="2" y="770"/>
                </a:lnTo>
                <a:lnTo>
                  <a:pt x="2" y="769"/>
                </a:lnTo>
                <a:lnTo>
                  <a:pt x="2" y="768"/>
                </a:lnTo>
                <a:lnTo>
                  <a:pt x="2" y="759"/>
                </a:lnTo>
                <a:lnTo>
                  <a:pt x="2" y="753"/>
                </a:lnTo>
                <a:lnTo>
                  <a:pt x="2" y="751"/>
                </a:lnTo>
                <a:lnTo>
                  <a:pt x="2" y="746"/>
                </a:lnTo>
                <a:lnTo>
                  <a:pt x="2" y="740"/>
                </a:lnTo>
                <a:lnTo>
                  <a:pt x="2" y="735"/>
                </a:lnTo>
                <a:lnTo>
                  <a:pt x="2" y="732"/>
                </a:lnTo>
                <a:lnTo>
                  <a:pt x="2" y="731"/>
                </a:lnTo>
                <a:lnTo>
                  <a:pt x="2" y="727"/>
                </a:lnTo>
                <a:lnTo>
                  <a:pt x="2" y="726"/>
                </a:lnTo>
                <a:lnTo>
                  <a:pt x="2" y="723"/>
                </a:lnTo>
                <a:lnTo>
                  <a:pt x="2" y="719"/>
                </a:lnTo>
                <a:lnTo>
                  <a:pt x="2" y="714"/>
                </a:lnTo>
                <a:lnTo>
                  <a:pt x="2" y="712"/>
                </a:lnTo>
                <a:lnTo>
                  <a:pt x="2" y="710"/>
                </a:lnTo>
                <a:lnTo>
                  <a:pt x="2" y="701"/>
                </a:lnTo>
                <a:lnTo>
                  <a:pt x="2" y="690"/>
                </a:lnTo>
                <a:lnTo>
                  <a:pt x="2" y="689"/>
                </a:lnTo>
                <a:lnTo>
                  <a:pt x="2" y="686"/>
                </a:lnTo>
                <a:lnTo>
                  <a:pt x="2" y="680"/>
                </a:lnTo>
                <a:lnTo>
                  <a:pt x="2" y="669"/>
                </a:lnTo>
                <a:lnTo>
                  <a:pt x="2" y="664"/>
                </a:lnTo>
                <a:lnTo>
                  <a:pt x="2" y="662"/>
                </a:lnTo>
                <a:lnTo>
                  <a:pt x="2" y="661"/>
                </a:lnTo>
                <a:lnTo>
                  <a:pt x="2" y="646"/>
                </a:lnTo>
                <a:lnTo>
                  <a:pt x="2" y="642"/>
                </a:lnTo>
                <a:lnTo>
                  <a:pt x="2" y="640"/>
                </a:lnTo>
                <a:lnTo>
                  <a:pt x="2" y="636"/>
                </a:lnTo>
                <a:lnTo>
                  <a:pt x="2" y="635"/>
                </a:lnTo>
                <a:lnTo>
                  <a:pt x="2" y="613"/>
                </a:lnTo>
                <a:lnTo>
                  <a:pt x="2" y="612"/>
                </a:lnTo>
                <a:lnTo>
                  <a:pt x="2" y="602"/>
                </a:lnTo>
                <a:lnTo>
                  <a:pt x="2" y="597"/>
                </a:lnTo>
                <a:lnTo>
                  <a:pt x="2" y="584"/>
                </a:lnTo>
                <a:lnTo>
                  <a:pt x="2" y="580"/>
                </a:lnTo>
                <a:lnTo>
                  <a:pt x="2" y="571"/>
                </a:lnTo>
                <a:lnTo>
                  <a:pt x="2" y="570"/>
                </a:lnTo>
                <a:lnTo>
                  <a:pt x="2" y="567"/>
                </a:lnTo>
                <a:lnTo>
                  <a:pt x="2" y="558"/>
                </a:lnTo>
                <a:lnTo>
                  <a:pt x="2" y="555"/>
                </a:lnTo>
                <a:lnTo>
                  <a:pt x="2" y="550"/>
                </a:lnTo>
                <a:lnTo>
                  <a:pt x="2" y="537"/>
                </a:lnTo>
                <a:lnTo>
                  <a:pt x="2" y="535"/>
                </a:lnTo>
                <a:lnTo>
                  <a:pt x="2" y="528"/>
                </a:lnTo>
                <a:lnTo>
                  <a:pt x="2" y="527"/>
                </a:lnTo>
                <a:lnTo>
                  <a:pt x="2" y="486"/>
                </a:lnTo>
                <a:lnTo>
                  <a:pt x="2" y="485"/>
                </a:lnTo>
                <a:lnTo>
                  <a:pt x="2" y="451"/>
                </a:lnTo>
                <a:lnTo>
                  <a:pt x="2" y="450"/>
                </a:lnTo>
                <a:lnTo>
                  <a:pt x="2" y="439"/>
                </a:lnTo>
                <a:lnTo>
                  <a:pt x="2" y="436"/>
                </a:lnTo>
                <a:lnTo>
                  <a:pt x="2" y="434"/>
                </a:lnTo>
                <a:lnTo>
                  <a:pt x="2" y="433"/>
                </a:lnTo>
                <a:lnTo>
                  <a:pt x="2" y="430"/>
                </a:lnTo>
                <a:lnTo>
                  <a:pt x="2" y="429"/>
                </a:lnTo>
                <a:lnTo>
                  <a:pt x="2" y="421"/>
                </a:lnTo>
                <a:lnTo>
                  <a:pt x="2" y="400"/>
                </a:lnTo>
                <a:lnTo>
                  <a:pt x="2" y="393"/>
                </a:lnTo>
                <a:lnTo>
                  <a:pt x="2" y="388"/>
                </a:lnTo>
                <a:lnTo>
                  <a:pt x="2" y="354"/>
                </a:lnTo>
                <a:lnTo>
                  <a:pt x="2" y="341"/>
                </a:lnTo>
                <a:lnTo>
                  <a:pt x="2" y="340"/>
                </a:lnTo>
                <a:lnTo>
                  <a:pt x="2" y="338"/>
                </a:lnTo>
                <a:lnTo>
                  <a:pt x="2" y="319"/>
                </a:lnTo>
                <a:lnTo>
                  <a:pt x="2" y="318"/>
                </a:lnTo>
                <a:lnTo>
                  <a:pt x="2" y="284"/>
                </a:lnTo>
                <a:lnTo>
                  <a:pt x="2" y="280"/>
                </a:lnTo>
                <a:lnTo>
                  <a:pt x="2" y="263"/>
                </a:lnTo>
                <a:lnTo>
                  <a:pt x="2" y="245"/>
                </a:lnTo>
                <a:lnTo>
                  <a:pt x="2" y="237"/>
                </a:lnTo>
                <a:lnTo>
                  <a:pt x="1" y="219"/>
                </a:lnTo>
                <a:lnTo>
                  <a:pt x="1" y="217"/>
                </a:lnTo>
                <a:lnTo>
                  <a:pt x="1" y="211"/>
                </a:lnTo>
                <a:lnTo>
                  <a:pt x="1" y="209"/>
                </a:lnTo>
                <a:lnTo>
                  <a:pt x="1" y="191"/>
                </a:lnTo>
                <a:lnTo>
                  <a:pt x="1" y="173"/>
                </a:lnTo>
                <a:lnTo>
                  <a:pt x="1" y="171"/>
                </a:lnTo>
                <a:lnTo>
                  <a:pt x="1" y="166"/>
                </a:lnTo>
                <a:lnTo>
                  <a:pt x="1" y="165"/>
                </a:lnTo>
                <a:lnTo>
                  <a:pt x="1" y="151"/>
                </a:lnTo>
                <a:lnTo>
                  <a:pt x="1" y="146"/>
                </a:lnTo>
                <a:lnTo>
                  <a:pt x="1" y="138"/>
                </a:lnTo>
                <a:lnTo>
                  <a:pt x="1" y="137"/>
                </a:lnTo>
                <a:lnTo>
                  <a:pt x="1" y="126"/>
                </a:lnTo>
                <a:lnTo>
                  <a:pt x="1" y="125"/>
                </a:lnTo>
                <a:lnTo>
                  <a:pt x="1" y="103"/>
                </a:lnTo>
                <a:lnTo>
                  <a:pt x="1" y="101"/>
                </a:lnTo>
                <a:lnTo>
                  <a:pt x="1" y="87"/>
                </a:lnTo>
                <a:lnTo>
                  <a:pt x="1" y="85"/>
                </a:lnTo>
                <a:lnTo>
                  <a:pt x="1" y="75"/>
                </a:lnTo>
                <a:lnTo>
                  <a:pt x="1" y="73"/>
                </a:lnTo>
                <a:lnTo>
                  <a:pt x="1" y="61"/>
                </a:lnTo>
                <a:lnTo>
                  <a:pt x="1" y="60"/>
                </a:lnTo>
                <a:lnTo>
                  <a:pt x="1" y="57"/>
                </a:lnTo>
                <a:lnTo>
                  <a:pt x="1" y="48"/>
                </a:lnTo>
                <a:lnTo>
                  <a:pt x="1" y="46"/>
                </a:lnTo>
                <a:lnTo>
                  <a:pt x="1" y="45"/>
                </a:lnTo>
                <a:lnTo>
                  <a:pt x="1" y="37"/>
                </a:lnTo>
                <a:lnTo>
                  <a:pt x="1" y="36"/>
                </a:lnTo>
                <a:lnTo>
                  <a:pt x="1" y="35"/>
                </a:lnTo>
                <a:lnTo>
                  <a:pt x="1" y="29"/>
                </a:lnTo>
                <a:lnTo>
                  <a:pt x="1" y="24"/>
                </a:lnTo>
                <a:lnTo>
                  <a:pt x="0" y="22"/>
                </a:lnTo>
                <a:lnTo>
                  <a:pt x="0" y="15"/>
                </a:lnTo>
                <a:lnTo>
                  <a:pt x="5" y="15"/>
                </a:lnTo>
                <a:lnTo>
                  <a:pt x="6" y="15"/>
                </a:lnTo>
                <a:lnTo>
                  <a:pt x="10" y="15"/>
                </a:lnTo>
                <a:lnTo>
                  <a:pt x="11" y="15"/>
                </a:lnTo>
                <a:lnTo>
                  <a:pt x="12" y="15"/>
                </a:lnTo>
                <a:lnTo>
                  <a:pt x="14" y="15"/>
                </a:lnTo>
                <a:lnTo>
                  <a:pt x="24" y="15"/>
                </a:lnTo>
                <a:lnTo>
                  <a:pt x="32" y="15"/>
                </a:lnTo>
                <a:lnTo>
                  <a:pt x="40" y="15"/>
                </a:lnTo>
                <a:lnTo>
                  <a:pt x="56" y="15"/>
                </a:lnTo>
                <a:lnTo>
                  <a:pt x="57" y="15"/>
                </a:lnTo>
                <a:lnTo>
                  <a:pt x="67" y="15"/>
                </a:lnTo>
                <a:lnTo>
                  <a:pt x="84" y="15"/>
                </a:lnTo>
                <a:lnTo>
                  <a:pt x="86" y="15"/>
                </a:lnTo>
                <a:lnTo>
                  <a:pt x="87" y="15"/>
                </a:lnTo>
                <a:lnTo>
                  <a:pt x="103" y="15"/>
                </a:lnTo>
                <a:lnTo>
                  <a:pt x="104" y="15"/>
                </a:lnTo>
                <a:lnTo>
                  <a:pt x="122" y="15"/>
                </a:lnTo>
                <a:lnTo>
                  <a:pt x="125" y="15"/>
                </a:lnTo>
                <a:lnTo>
                  <a:pt x="127" y="15"/>
                </a:lnTo>
                <a:lnTo>
                  <a:pt x="132" y="15"/>
                </a:lnTo>
                <a:lnTo>
                  <a:pt x="133" y="15"/>
                </a:lnTo>
                <a:lnTo>
                  <a:pt x="155" y="15"/>
                </a:lnTo>
                <a:lnTo>
                  <a:pt x="155" y="10"/>
                </a:lnTo>
                <a:lnTo>
                  <a:pt x="155" y="9"/>
                </a:lnTo>
                <a:lnTo>
                  <a:pt x="155" y="1"/>
                </a:lnTo>
                <a:lnTo>
                  <a:pt x="167" y="1"/>
                </a:lnTo>
                <a:lnTo>
                  <a:pt x="168" y="1"/>
                </a:lnTo>
                <a:lnTo>
                  <a:pt x="178" y="1"/>
                </a:lnTo>
                <a:lnTo>
                  <a:pt x="185" y="1"/>
                </a:lnTo>
                <a:lnTo>
                  <a:pt x="203" y="1"/>
                </a:lnTo>
                <a:lnTo>
                  <a:pt x="210" y="1"/>
                </a:lnTo>
                <a:lnTo>
                  <a:pt x="220" y="1"/>
                </a:lnTo>
                <a:lnTo>
                  <a:pt x="221" y="1"/>
                </a:lnTo>
                <a:lnTo>
                  <a:pt x="234" y="1"/>
                </a:lnTo>
                <a:lnTo>
                  <a:pt x="238" y="1"/>
                </a:lnTo>
                <a:lnTo>
                  <a:pt x="253" y="1"/>
                </a:lnTo>
                <a:lnTo>
                  <a:pt x="256" y="1"/>
                </a:lnTo>
                <a:lnTo>
                  <a:pt x="260" y="1"/>
                </a:lnTo>
                <a:lnTo>
                  <a:pt x="269" y="1"/>
                </a:lnTo>
                <a:lnTo>
                  <a:pt x="270" y="1"/>
                </a:lnTo>
                <a:lnTo>
                  <a:pt x="271" y="1"/>
                </a:lnTo>
                <a:lnTo>
                  <a:pt x="272" y="1"/>
                </a:lnTo>
                <a:lnTo>
                  <a:pt x="274" y="1"/>
                </a:lnTo>
                <a:lnTo>
                  <a:pt x="277" y="1"/>
                </a:lnTo>
                <a:lnTo>
                  <a:pt x="278" y="1"/>
                </a:lnTo>
                <a:lnTo>
                  <a:pt x="291" y="1"/>
                </a:lnTo>
                <a:lnTo>
                  <a:pt x="293" y="1"/>
                </a:lnTo>
                <a:lnTo>
                  <a:pt x="310" y="1"/>
                </a:lnTo>
                <a:lnTo>
                  <a:pt x="328" y="0"/>
                </a:lnTo>
                <a:lnTo>
                  <a:pt x="341" y="0"/>
                </a:lnTo>
                <a:lnTo>
                  <a:pt x="342" y="0"/>
                </a:lnTo>
                <a:lnTo>
                  <a:pt x="377" y="0"/>
                </a:lnTo>
                <a:lnTo>
                  <a:pt x="380" y="0"/>
                </a:lnTo>
                <a:lnTo>
                  <a:pt x="381" y="0"/>
                </a:lnTo>
                <a:lnTo>
                  <a:pt x="390" y="0"/>
                </a:lnTo>
                <a:lnTo>
                  <a:pt x="394" y="0"/>
                </a:lnTo>
                <a:lnTo>
                  <a:pt x="399" y="0"/>
                </a:lnTo>
                <a:lnTo>
                  <a:pt x="416" y="0"/>
                </a:lnTo>
                <a:lnTo>
                  <a:pt x="417" y="0"/>
                </a:lnTo>
                <a:lnTo>
                  <a:pt x="422" y="0"/>
                </a:lnTo>
                <a:lnTo>
                  <a:pt x="424" y="0"/>
                </a:lnTo>
                <a:lnTo>
                  <a:pt x="435" y="0"/>
                </a:lnTo>
                <a:lnTo>
                  <a:pt x="437" y="0"/>
                </a:lnTo>
                <a:lnTo>
                  <a:pt x="439" y="0"/>
                </a:lnTo>
                <a:lnTo>
                  <a:pt x="451" y="0"/>
                </a:lnTo>
                <a:lnTo>
                  <a:pt x="454" y="0"/>
                </a:lnTo>
                <a:lnTo>
                  <a:pt x="458" y="0"/>
                </a:lnTo>
                <a:lnTo>
                  <a:pt x="470" y="0"/>
                </a:lnTo>
                <a:lnTo>
                  <a:pt x="506" y="0"/>
                </a:lnTo>
                <a:lnTo>
                  <a:pt x="523" y="0"/>
                </a:lnTo>
                <a:lnTo>
                  <a:pt x="541" y="0"/>
                </a:lnTo>
                <a:lnTo>
                  <a:pt x="560" y="0"/>
                </a:lnTo>
                <a:lnTo>
                  <a:pt x="569" y="0"/>
                </a:lnTo>
                <a:lnTo>
                  <a:pt x="578" y="0"/>
                </a:lnTo>
                <a:lnTo>
                  <a:pt x="589" y="0"/>
                </a:lnTo>
                <a:lnTo>
                  <a:pt x="592" y="0"/>
                </a:lnTo>
                <a:lnTo>
                  <a:pt x="598" y="0"/>
                </a:lnTo>
                <a:lnTo>
                  <a:pt x="604" y="0"/>
                </a:lnTo>
                <a:lnTo>
                  <a:pt x="605" y="0"/>
                </a:lnTo>
                <a:lnTo>
                  <a:pt x="606" y="0"/>
                </a:lnTo>
                <a:lnTo>
                  <a:pt x="621" y="0"/>
                </a:lnTo>
                <a:lnTo>
                  <a:pt x="623" y="0"/>
                </a:lnTo>
                <a:lnTo>
                  <a:pt x="641" y="0"/>
                </a:lnTo>
                <a:lnTo>
                  <a:pt x="653" y="0"/>
                </a:lnTo>
                <a:lnTo>
                  <a:pt x="663" y="0"/>
                </a:lnTo>
                <a:lnTo>
                  <a:pt x="669" y="0"/>
                </a:lnTo>
                <a:lnTo>
                  <a:pt x="677" y="0"/>
                </a:lnTo>
                <a:lnTo>
                  <a:pt x="691" y="1"/>
                </a:lnTo>
                <a:lnTo>
                  <a:pt x="694" y="1"/>
                </a:lnTo>
                <a:lnTo>
                  <a:pt x="695" y="1"/>
                </a:lnTo>
                <a:lnTo>
                  <a:pt x="712" y="1"/>
                </a:lnTo>
                <a:lnTo>
                  <a:pt x="716" y="1"/>
                </a:lnTo>
                <a:lnTo>
                  <a:pt x="717" y="1"/>
                </a:lnTo>
                <a:lnTo>
                  <a:pt x="730" y="1"/>
                </a:lnTo>
                <a:lnTo>
                  <a:pt x="743" y="1"/>
                </a:lnTo>
                <a:lnTo>
                  <a:pt x="744" y="1"/>
                </a:lnTo>
                <a:lnTo>
                  <a:pt x="745" y="1"/>
                </a:lnTo>
                <a:lnTo>
                  <a:pt x="784" y="1"/>
                </a:lnTo>
                <a:lnTo>
                  <a:pt x="793" y="1"/>
                </a:lnTo>
                <a:lnTo>
                  <a:pt x="797" y="1"/>
                </a:lnTo>
                <a:lnTo>
                  <a:pt x="798" y="1"/>
                </a:lnTo>
                <a:lnTo>
                  <a:pt x="799" y="1"/>
                </a:lnTo>
                <a:lnTo>
                  <a:pt x="812" y="1"/>
                </a:lnTo>
                <a:lnTo>
                  <a:pt x="824" y="1"/>
                </a:lnTo>
                <a:lnTo>
                  <a:pt x="837" y="1"/>
                </a:lnTo>
                <a:lnTo>
                  <a:pt x="845" y="1"/>
                </a:lnTo>
                <a:lnTo>
                  <a:pt x="865" y="1"/>
                </a:lnTo>
                <a:lnTo>
                  <a:pt x="876" y="1"/>
                </a:lnTo>
                <a:lnTo>
                  <a:pt x="877" y="1"/>
                </a:lnTo>
                <a:lnTo>
                  <a:pt x="882" y="1"/>
                </a:lnTo>
                <a:lnTo>
                  <a:pt x="884" y="1"/>
                </a:lnTo>
                <a:lnTo>
                  <a:pt x="892" y="1"/>
                </a:lnTo>
                <a:lnTo>
                  <a:pt x="893" y="1"/>
                </a:lnTo>
                <a:lnTo>
                  <a:pt x="903" y="1"/>
                </a:lnTo>
                <a:lnTo>
                  <a:pt x="907" y="1"/>
                </a:lnTo>
                <a:lnTo>
                  <a:pt x="913" y="1"/>
                </a:lnTo>
                <a:lnTo>
                  <a:pt x="914" y="1"/>
                </a:lnTo>
                <a:lnTo>
                  <a:pt x="919" y="1"/>
                </a:lnTo>
                <a:lnTo>
                  <a:pt x="922" y="1"/>
                </a:lnTo>
                <a:lnTo>
                  <a:pt x="928" y="1"/>
                </a:lnTo>
                <a:lnTo>
                  <a:pt x="933" y="1"/>
                </a:lnTo>
                <a:lnTo>
                  <a:pt x="945" y="1"/>
                </a:lnTo>
                <a:lnTo>
                  <a:pt x="957" y="1"/>
                </a:lnTo>
                <a:lnTo>
                  <a:pt x="958" y="1"/>
                </a:lnTo>
                <a:lnTo>
                  <a:pt x="961" y="1"/>
                </a:lnTo>
                <a:lnTo>
                  <a:pt x="976" y="1"/>
                </a:lnTo>
                <a:lnTo>
                  <a:pt x="978" y="1"/>
                </a:lnTo>
                <a:lnTo>
                  <a:pt x="979" y="1"/>
                </a:lnTo>
                <a:lnTo>
                  <a:pt x="980" y="1"/>
                </a:lnTo>
                <a:lnTo>
                  <a:pt x="993" y="1"/>
                </a:lnTo>
                <a:lnTo>
                  <a:pt x="996" y="1"/>
                </a:lnTo>
                <a:lnTo>
                  <a:pt x="997" y="1"/>
                </a:lnTo>
                <a:lnTo>
                  <a:pt x="1004" y="1"/>
                </a:lnTo>
                <a:lnTo>
                  <a:pt x="1011" y="1"/>
                </a:lnTo>
                <a:lnTo>
                  <a:pt x="1012" y="1"/>
                </a:lnTo>
                <a:lnTo>
                  <a:pt x="1014" y="1"/>
                </a:lnTo>
                <a:lnTo>
                  <a:pt x="1018" y="1"/>
                </a:lnTo>
                <a:lnTo>
                  <a:pt x="1032" y="1"/>
                </a:lnTo>
                <a:lnTo>
                  <a:pt x="1034" y="1"/>
                </a:lnTo>
                <a:lnTo>
                  <a:pt x="1041" y="1"/>
                </a:lnTo>
                <a:lnTo>
                  <a:pt x="1047" y="1"/>
                </a:lnTo>
                <a:lnTo>
                  <a:pt x="1053" y="1"/>
                </a:lnTo>
                <a:lnTo>
                  <a:pt x="1069" y="1"/>
                </a:lnTo>
                <a:lnTo>
                  <a:pt x="1073" y="1"/>
                </a:lnTo>
                <a:lnTo>
                  <a:pt x="1083" y="1"/>
                </a:lnTo>
                <a:lnTo>
                  <a:pt x="1084" y="1"/>
                </a:lnTo>
                <a:lnTo>
                  <a:pt x="1087" y="0"/>
                </a:lnTo>
                <a:lnTo>
                  <a:pt x="1095" y="1"/>
                </a:lnTo>
                <a:lnTo>
                  <a:pt x="1101" y="1"/>
                </a:lnTo>
                <a:lnTo>
                  <a:pt x="1105" y="1"/>
                </a:lnTo>
                <a:lnTo>
                  <a:pt x="1108" y="1"/>
                </a:lnTo>
                <a:lnTo>
                  <a:pt x="1125" y="0"/>
                </a:lnTo>
                <a:lnTo>
                  <a:pt x="1125" y="3"/>
                </a:lnTo>
                <a:lnTo>
                  <a:pt x="1125" y="8"/>
                </a:lnTo>
                <a:lnTo>
                  <a:pt x="1125" y="9"/>
                </a:lnTo>
                <a:lnTo>
                  <a:pt x="1125" y="12"/>
                </a:lnTo>
                <a:lnTo>
                  <a:pt x="1129" y="12"/>
                </a:lnTo>
                <a:lnTo>
                  <a:pt x="1133" y="12"/>
                </a:lnTo>
                <a:lnTo>
                  <a:pt x="1134" y="12"/>
                </a:lnTo>
                <a:lnTo>
                  <a:pt x="1139" y="12"/>
                </a:lnTo>
                <a:lnTo>
                  <a:pt x="1157" y="12"/>
                </a:lnTo>
                <a:lnTo>
                  <a:pt x="1158" y="12"/>
                </a:lnTo>
                <a:lnTo>
                  <a:pt x="1169" y="12"/>
                </a:lnTo>
                <a:lnTo>
                  <a:pt x="1175" y="12"/>
                </a:lnTo>
                <a:lnTo>
                  <a:pt x="1178" y="12"/>
                </a:lnTo>
                <a:lnTo>
                  <a:pt x="1189" y="12"/>
                </a:lnTo>
                <a:lnTo>
                  <a:pt x="1191" y="12"/>
                </a:lnTo>
                <a:lnTo>
                  <a:pt x="1198" y="12"/>
                </a:lnTo>
                <a:lnTo>
                  <a:pt x="1207" y="12"/>
                </a:lnTo>
                <a:lnTo>
                  <a:pt x="1210" y="12"/>
                </a:lnTo>
                <a:lnTo>
                  <a:pt x="1225" y="12"/>
                </a:lnTo>
                <a:lnTo>
                  <a:pt x="1227" y="12"/>
                </a:lnTo>
                <a:lnTo>
                  <a:pt x="1228" y="12"/>
                </a:lnTo>
                <a:lnTo>
                  <a:pt x="1236" y="12"/>
                </a:lnTo>
                <a:lnTo>
                  <a:pt x="1254" y="12"/>
                </a:lnTo>
                <a:lnTo>
                  <a:pt x="1255" y="12"/>
                </a:lnTo>
                <a:lnTo>
                  <a:pt x="1256" y="12"/>
                </a:lnTo>
                <a:lnTo>
                  <a:pt x="1272" y="12"/>
                </a:lnTo>
                <a:lnTo>
                  <a:pt x="1278" y="12"/>
                </a:lnTo>
                <a:lnTo>
                  <a:pt x="1287" y="12"/>
                </a:lnTo>
                <a:lnTo>
                  <a:pt x="1288" y="12"/>
                </a:lnTo>
                <a:lnTo>
                  <a:pt x="1301" y="12"/>
                </a:lnTo>
                <a:lnTo>
                  <a:pt x="1311" y="12"/>
                </a:lnTo>
                <a:lnTo>
                  <a:pt x="1312" y="12"/>
                </a:lnTo>
                <a:lnTo>
                  <a:pt x="1318" y="12"/>
                </a:lnTo>
                <a:lnTo>
                  <a:pt x="1324" y="12"/>
                </a:lnTo>
                <a:lnTo>
                  <a:pt x="1328" y="12"/>
                </a:lnTo>
                <a:lnTo>
                  <a:pt x="1333" y="12"/>
                </a:lnTo>
                <a:lnTo>
                  <a:pt x="1336" y="12"/>
                </a:lnTo>
                <a:lnTo>
                  <a:pt x="1344" y="12"/>
                </a:lnTo>
                <a:lnTo>
                  <a:pt x="1345" y="12"/>
                </a:lnTo>
                <a:lnTo>
                  <a:pt x="1353" y="12"/>
                </a:lnTo>
                <a:lnTo>
                  <a:pt x="1365" y="12"/>
                </a:lnTo>
                <a:lnTo>
                  <a:pt x="1370" y="12"/>
                </a:lnTo>
                <a:lnTo>
                  <a:pt x="1371" y="12"/>
                </a:lnTo>
                <a:lnTo>
                  <a:pt x="1373" y="12"/>
                </a:lnTo>
                <a:lnTo>
                  <a:pt x="1376" y="12"/>
                </a:lnTo>
                <a:lnTo>
                  <a:pt x="1379" y="12"/>
                </a:lnTo>
                <a:lnTo>
                  <a:pt x="1380" y="12"/>
                </a:lnTo>
                <a:lnTo>
                  <a:pt x="1381" y="12"/>
                </a:lnTo>
                <a:lnTo>
                  <a:pt x="1384" y="12"/>
                </a:lnTo>
                <a:lnTo>
                  <a:pt x="1390" y="12"/>
                </a:lnTo>
                <a:lnTo>
                  <a:pt x="1433" y="12"/>
                </a:lnTo>
                <a:lnTo>
                  <a:pt x="1439" y="12"/>
                </a:lnTo>
                <a:lnTo>
                  <a:pt x="1449" y="12"/>
                </a:lnTo>
                <a:lnTo>
                  <a:pt x="1454" y="12"/>
                </a:lnTo>
                <a:lnTo>
                  <a:pt x="1456" y="12"/>
                </a:lnTo>
                <a:lnTo>
                  <a:pt x="1460" y="12"/>
                </a:lnTo>
                <a:lnTo>
                  <a:pt x="1462" y="12"/>
                </a:lnTo>
                <a:lnTo>
                  <a:pt x="1474" y="12"/>
                </a:lnTo>
                <a:lnTo>
                  <a:pt x="1475" y="12"/>
                </a:lnTo>
                <a:lnTo>
                  <a:pt x="1487" y="12"/>
                </a:lnTo>
                <a:lnTo>
                  <a:pt x="1492" y="12"/>
                </a:lnTo>
                <a:lnTo>
                  <a:pt x="1493" y="12"/>
                </a:lnTo>
                <a:lnTo>
                  <a:pt x="1495" y="12"/>
                </a:lnTo>
                <a:lnTo>
                  <a:pt x="1497" y="12"/>
                </a:lnTo>
                <a:lnTo>
                  <a:pt x="1506" y="12"/>
                </a:lnTo>
                <a:lnTo>
                  <a:pt x="1510" y="12"/>
                </a:lnTo>
                <a:lnTo>
                  <a:pt x="1511" y="12"/>
                </a:lnTo>
                <a:lnTo>
                  <a:pt x="1512" y="12"/>
                </a:lnTo>
                <a:lnTo>
                  <a:pt x="1513" y="12"/>
                </a:lnTo>
                <a:lnTo>
                  <a:pt x="1515" y="12"/>
                </a:lnTo>
                <a:lnTo>
                  <a:pt x="1521" y="12"/>
                </a:lnTo>
                <a:lnTo>
                  <a:pt x="1525" y="12"/>
                </a:lnTo>
                <a:lnTo>
                  <a:pt x="1527" y="12"/>
                </a:lnTo>
                <a:lnTo>
                  <a:pt x="1528" y="12"/>
                </a:lnTo>
                <a:lnTo>
                  <a:pt x="1532" y="12"/>
                </a:lnTo>
                <a:lnTo>
                  <a:pt x="1534" y="12"/>
                </a:lnTo>
                <a:lnTo>
                  <a:pt x="1535" y="12"/>
                </a:lnTo>
                <a:lnTo>
                  <a:pt x="1538" y="12"/>
                </a:lnTo>
                <a:lnTo>
                  <a:pt x="1546" y="12"/>
                </a:lnTo>
                <a:lnTo>
                  <a:pt x="1547" y="12"/>
                </a:lnTo>
                <a:lnTo>
                  <a:pt x="1548" y="12"/>
                </a:lnTo>
                <a:lnTo>
                  <a:pt x="1549" y="12"/>
                </a:lnTo>
                <a:lnTo>
                  <a:pt x="1551" y="12"/>
                </a:lnTo>
                <a:lnTo>
                  <a:pt x="1552" y="12"/>
                </a:lnTo>
                <a:lnTo>
                  <a:pt x="1553" y="12"/>
                </a:lnTo>
                <a:lnTo>
                  <a:pt x="1554" y="12"/>
                </a:lnTo>
                <a:lnTo>
                  <a:pt x="1555" y="12"/>
                </a:lnTo>
                <a:lnTo>
                  <a:pt x="1556" y="12"/>
                </a:lnTo>
                <a:lnTo>
                  <a:pt x="1561" y="12"/>
                </a:lnTo>
                <a:lnTo>
                  <a:pt x="1571" y="12"/>
                </a:lnTo>
                <a:lnTo>
                  <a:pt x="1574" y="12"/>
                </a:lnTo>
                <a:lnTo>
                  <a:pt x="1575" y="12"/>
                </a:lnTo>
                <a:lnTo>
                  <a:pt x="1580" y="12"/>
                </a:lnTo>
                <a:lnTo>
                  <a:pt x="1606" y="12"/>
                </a:lnTo>
                <a:lnTo>
                  <a:pt x="1620" y="12"/>
                </a:lnTo>
                <a:lnTo>
                  <a:pt x="1621" y="12"/>
                </a:lnTo>
                <a:lnTo>
                  <a:pt x="1622" y="12"/>
                </a:lnTo>
                <a:lnTo>
                  <a:pt x="1637" y="12"/>
                </a:lnTo>
                <a:lnTo>
                  <a:pt x="1639" y="12"/>
                </a:lnTo>
                <a:lnTo>
                  <a:pt x="1642" y="12"/>
                </a:lnTo>
                <a:lnTo>
                  <a:pt x="1647" y="12"/>
                </a:lnTo>
                <a:lnTo>
                  <a:pt x="1652" y="12"/>
                </a:lnTo>
                <a:lnTo>
                  <a:pt x="1653" y="12"/>
                </a:lnTo>
                <a:lnTo>
                  <a:pt x="1659" y="14"/>
                </a:lnTo>
                <a:lnTo>
                  <a:pt x="1664" y="14"/>
                </a:lnTo>
                <a:lnTo>
                  <a:pt x="1666" y="14"/>
                </a:lnTo>
                <a:lnTo>
                  <a:pt x="1669" y="14"/>
                </a:lnTo>
                <a:lnTo>
                  <a:pt x="1670" y="14"/>
                </a:lnTo>
                <a:lnTo>
                  <a:pt x="1674" y="14"/>
                </a:lnTo>
                <a:lnTo>
                  <a:pt x="1676" y="14"/>
                </a:lnTo>
                <a:lnTo>
                  <a:pt x="1677" y="14"/>
                </a:lnTo>
                <a:lnTo>
                  <a:pt x="1681" y="14"/>
                </a:lnTo>
                <a:lnTo>
                  <a:pt x="1685" y="14"/>
                </a:lnTo>
                <a:lnTo>
                  <a:pt x="1695" y="14"/>
                </a:lnTo>
                <a:lnTo>
                  <a:pt x="1696" y="14"/>
                </a:lnTo>
                <a:lnTo>
                  <a:pt x="1698" y="14"/>
                </a:lnTo>
                <a:lnTo>
                  <a:pt x="1700" y="14"/>
                </a:lnTo>
                <a:lnTo>
                  <a:pt x="1701" y="14"/>
                </a:lnTo>
                <a:lnTo>
                  <a:pt x="1704" y="14"/>
                </a:lnTo>
                <a:lnTo>
                  <a:pt x="1706" y="14"/>
                </a:lnTo>
                <a:lnTo>
                  <a:pt x="1709" y="14"/>
                </a:lnTo>
                <a:lnTo>
                  <a:pt x="1711" y="14"/>
                </a:lnTo>
                <a:lnTo>
                  <a:pt x="1712" y="14"/>
                </a:lnTo>
                <a:lnTo>
                  <a:pt x="1713" y="14"/>
                </a:lnTo>
                <a:lnTo>
                  <a:pt x="1716" y="14"/>
                </a:lnTo>
                <a:lnTo>
                  <a:pt x="1717" y="14"/>
                </a:lnTo>
                <a:lnTo>
                  <a:pt x="1721" y="12"/>
                </a:lnTo>
                <a:lnTo>
                  <a:pt x="1726" y="12"/>
                </a:lnTo>
                <a:lnTo>
                  <a:pt x="1733" y="12"/>
                </a:lnTo>
                <a:lnTo>
                  <a:pt x="1750" y="12"/>
                </a:lnTo>
                <a:lnTo>
                  <a:pt x="1755" y="12"/>
                </a:lnTo>
                <a:lnTo>
                  <a:pt x="1759" y="12"/>
                </a:lnTo>
                <a:lnTo>
                  <a:pt x="1761" y="12"/>
                </a:lnTo>
                <a:lnTo>
                  <a:pt x="1762" y="12"/>
                </a:lnTo>
                <a:lnTo>
                  <a:pt x="1765" y="14"/>
                </a:lnTo>
                <a:lnTo>
                  <a:pt x="1770" y="14"/>
                </a:lnTo>
                <a:lnTo>
                  <a:pt x="1771" y="14"/>
                </a:lnTo>
                <a:lnTo>
                  <a:pt x="1772" y="14"/>
                </a:lnTo>
                <a:lnTo>
                  <a:pt x="1775" y="14"/>
                </a:lnTo>
                <a:lnTo>
                  <a:pt x="1777" y="14"/>
                </a:lnTo>
                <a:lnTo>
                  <a:pt x="1778" y="14"/>
                </a:lnTo>
                <a:lnTo>
                  <a:pt x="1781" y="14"/>
                </a:lnTo>
                <a:lnTo>
                  <a:pt x="1788" y="14"/>
                </a:lnTo>
                <a:lnTo>
                  <a:pt x="1793" y="14"/>
                </a:lnTo>
                <a:lnTo>
                  <a:pt x="1794" y="14"/>
                </a:lnTo>
                <a:lnTo>
                  <a:pt x="1798" y="14"/>
                </a:lnTo>
                <a:lnTo>
                  <a:pt x="1799" y="14"/>
                </a:lnTo>
                <a:lnTo>
                  <a:pt x="1805" y="14"/>
                </a:lnTo>
                <a:lnTo>
                  <a:pt x="1806" y="14"/>
                </a:lnTo>
                <a:lnTo>
                  <a:pt x="1807" y="14"/>
                </a:lnTo>
                <a:lnTo>
                  <a:pt x="1808" y="14"/>
                </a:lnTo>
                <a:lnTo>
                  <a:pt x="1816" y="14"/>
                </a:lnTo>
                <a:lnTo>
                  <a:pt x="1820" y="14"/>
                </a:lnTo>
                <a:lnTo>
                  <a:pt x="1821" y="14"/>
                </a:lnTo>
                <a:lnTo>
                  <a:pt x="1823" y="14"/>
                </a:lnTo>
                <a:lnTo>
                  <a:pt x="1824" y="14"/>
                </a:lnTo>
                <a:lnTo>
                  <a:pt x="1828" y="14"/>
                </a:lnTo>
                <a:lnTo>
                  <a:pt x="1831" y="14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312" name="Freeform 33">
            <a:extLst>
              <a:ext uri="{FF2B5EF4-FFF2-40B4-BE49-F238E27FC236}">
                <a16:creationId xmlns:a16="http://schemas.microsoft.com/office/drawing/2014/main" id="{85F2AEBF-325D-6879-CC19-C8BAC1DC771D}"/>
              </a:ext>
            </a:extLst>
          </p:cNvPr>
          <p:cNvSpPr>
            <a:spLocks noEditPoints="1"/>
          </p:cNvSpPr>
          <p:nvPr/>
        </p:nvSpPr>
        <p:spPr bwMode="auto">
          <a:xfrm>
            <a:off x="4561428" y="2568186"/>
            <a:ext cx="518583" cy="483225"/>
          </a:xfrm>
          <a:custGeom>
            <a:avLst/>
            <a:gdLst>
              <a:gd name="T0" fmla="*/ 24 w 308"/>
              <a:gd name="T1" fmla="*/ 252 h 287"/>
              <a:gd name="T2" fmla="*/ 30 w 308"/>
              <a:gd name="T3" fmla="*/ 236 h 287"/>
              <a:gd name="T4" fmla="*/ 38 w 308"/>
              <a:gd name="T5" fmla="*/ 229 h 287"/>
              <a:gd name="T6" fmla="*/ 38 w 308"/>
              <a:gd name="T7" fmla="*/ 224 h 287"/>
              <a:gd name="T8" fmla="*/ 37 w 308"/>
              <a:gd name="T9" fmla="*/ 210 h 287"/>
              <a:gd name="T10" fmla="*/ 40 w 308"/>
              <a:gd name="T11" fmla="*/ 203 h 287"/>
              <a:gd name="T12" fmla="*/ 47 w 308"/>
              <a:gd name="T13" fmla="*/ 195 h 287"/>
              <a:gd name="T14" fmla="*/ 56 w 308"/>
              <a:gd name="T15" fmla="*/ 189 h 287"/>
              <a:gd name="T16" fmla="*/ 60 w 308"/>
              <a:gd name="T17" fmla="*/ 173 h 287"/>
              <a:gd name="T18" fmla="*/ 67 w 308"/>
              <a:gd name="T19" fmla="*/ 178 h 287"/>
              <a:gd name="T20" fmla="*/ 83 w 308"/>
              <a:gd name="T21" fmla="*/ 161 h 287"/>
              <a:gd name="T22" fmla="*/ 94 w 308"/>
              <a:gd name="T23" fmla="*/ 143 h 287"/>
              <a:gd name="T24" fmla="*/ 102 w 308"/>
              <a:gd name="T25" fmla="*/ 135 h 287"/>
              <a:gd name="T26" fmla="*/ 112 w 308"/>
              <a:gd name="T27" fmla="*/ 128 h 287"/>
              <a:gd name="T28" fmla="*/ 99 w 308"/>
              <a:gd name="T29" fmla="*/ 124 h 287"/>
              <a:gd name="T30" fmla="*/ 97 w 308"/>
              <a:gd name="T31" fmla="*/ 109 h 287"/>
              <a:gd name="T32" fmla="*/ 100 w 308"/>
              <a:gd name="T33" fmla="*/ 100 h 287"/>
              <a:gd name="T34" fmla="*/ 112 w 308"/>
              <a:gd name="T35" fmla="*/ 86 h 287"/>
              <a:gd name="T36" fmla="*/ 123 w 308"/>
              <a:gd name="T37" fmla="*/ 75 h 287"/>
              <a:gd name="T38" fmla="*/ 129 w 308"/>
              <a:gd name="T39" fmla="*/ 66 h 287"/>
              <a:gd name="T40" fmla="*/ 141 w 308"/>
              <a:gd name="T41" fmla="*/ 65 h 287"/>
              <a:gd name="T42" fmla="*/ 173 w 308"/>
              <a:gd name="T43" fmla="*/ 57 h 287"/>
              <a:gd name="T44" fmla="*/ 187 w 308"/>
              <a:gd name="T45" fmla="*/ 66 h 287"/>
              <a:gd name="T46" fmla="*/ 201 w 308"/>
              <a:gd name="T47" fmla="*/ 56 h 287"/>
              <a:gd name="T48" fmla="*/ 251 w 308"/>
              <a:gd name="T49" fmla="*/ 50 h 287"/>
              <a:gd name="T50" fmla="*/ 264 w 308"/>
              <a:gd name="T51" fmla="*/ 58 h 287"/>
              <a:gd name="T52" fmla="*/ 271 w 308"/>
              <a:gd name="T53" fmla="*/ 44 h 287"/>
              <a:gd name="T54" fmla="*/ 271 w 308"/>
              <a:gd name="T55" fmla="*/ 24 h 287"/>
              <a:gd name="T56" fmla="*/ 278 w 308"/>
              <a:gd name="T57" fmla="*/ 0 h 287"/>
              <a:gd name="T58" fmla="*/ 302 w 308"/>
              <a:gd name="T59" fmla="*/ 26 h 287"/>
              <a:gd name="T60" fmla="*/ 307 w 308"/>
              <a:gd name="T61" fmla="*/ 59 h 287"/>
              <a:gd name="T62" fmla="*/ 297 w 308"/>
              <a:gd name="T63" fmla="*/ 109 h 287"/>
              <a:gd name="T64" fmla="*/ 306 w 308"/>
              <a:gd name="T65" fmla="*/ 183 h 287"/>
              <a:gd name="T66" fmla="*/ 300 w 308"/>
              <a:gd name="T67" fmla="*/ 202 h 287"/>
              <a:gd name="T68" fmla="*/ 300 w 308"/>
              <a:gd name="T69" fmla="*/ 226 h 287"/>
              <a:gd name="T70" fmla="*/ 294 w 308"/>
              <a:gd name="T71" fmla="*/ 249 h 287"/>
              <a:gd name="T72" fmla="*/ 235 w 308"/>
              <a:gd name="T73" fmla="*/ 236 h 287"/>
              <a:gd name="T74" fmla="*/ 218 w 308"/>
              <a:gd name="T75" fmla="*/ 190 h 287"/>
              <a:gd name="T76" fmla="*/ 188 w 308"/>
              <a:gd name="T77" fmla="*/ 162 h 287"/>
              <a:gd name="T78" fmla="*/ 143 w 308"/>
              <a:gd name="T79" fmla="*/ 181 h 287"/>
              <a:gd name="T80" fmla="*/ 137 w 308"/>
              <a:gd name="T81" fmla="*/ 193 h 287"/>
              <a:gd name="T82" fmla="*/ 141 w 308"/>
              <a:gd name="T83" fmla="*/ 202 h 287"/>
              <a:gd name="T84" fmla="*/ 135 w 308"/>
              <a:gd name="T85" fmla="*/ 220 h 287"/>
              <a:gd name="T86" fmla="*/ 129 w 308"/>
              <a:gd name="T87" fmla="*/ 240 h 287"/>
              <a:gd name="T88" fmla="*/ 135 w 308"/>
              <a:gd name="T89" fmla="*/ 248 h 287"/>
              <a:gd name="T90" fmla="*/ 121 w 308"/>
              <a:gd name="T91" fmla="*/ 256 h 287"/>
              <a:gd name="T92" fmla="*/ 93 w 308"/>
              <a:gd name="T93" fmla="*/ 262 h 287"/>
              <a:gd name="T94" fmla="*/ 41 w 308"/>
              <a:gd name="T95" fmla="*/ 287 h 287"/>
              <a:gd name="T96" fmla="*/ 35 w 308"/>
              <a:gd name="T97" fmla="*/ 250 h 287"/>
              <a:gd name="T98" fmla="*/ 39 w 308"/>
              <a:gd name="T99" fmla="*/ 215 h 287"/>
              <a:gd name="T100" fmla="*/ 41 w 308"/>
              <a:gd name="T101" fmla="*/ 211 h 287"/>
              <a:gd name="T102" fmla="*/ 48 w 308"/>
              <a:gd name="T103" fmla="*/ 221 h 287"/>
              <a:gd name="T104" fmla="*/ 56 w 308"/>
              <a:gd name="T105" fmla="*/ 199 h 287"/>
              <a:gd name="T106" fmla="*/ 57 w 308"/>
              <a:gd name="T107" fmla="*/ 212 h 287"/>
              <a:gd name="T108" fmla="*/ 73 w 308"/>
              <a:gd name="T109" fmla="*/ 214 h 287"/>
              <a:gd name="T110" fmla="*/ 202 w 308"/>
              <a:gd name="T111" fmla="*/ 117 h 287"/>
              <a:gd name="T112" fmla="*/ 208 w 308"/>
              <a:gd name="T113" fmla="*/ 116 h 287"/>
              <a:gd name="T114" fmla="*/ 219 w 308"/>
              <a:gd name="T115" fmla="*/ 102 h 287"/>
              <a:gd name="T116" fmla="*/ 197 w 308"/>
              <a:gd name="T117" fmla="*/ 95 h 287"/>
              <a:gd name="T118" fmla="*/ 199 w 308"/>
              <a:gd name="T119" fmla="*/ 91 h 287"/>
              <a:gd name="T120" fmla="*/ 204 w 308"/>
              <a:gd name="T121" fmla="*/ 69 h 287"/>
              <a:gd name="T122" fmla="*/ 32 w 308"/>
              <a:gd name="T123" fmla="*/ 243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08" h="287">
                <a:moveTo>
                  <a:pt x="0" y="287"/>
                </a:moveTo>
                <a:lnTo>
                  <a:pt x="6" y="276"/>
                </a:lnTo>
                <a:lnTo>
                  <a:pt x="7" y="275"/>
                </a:lnTo>
                <a:lnTo>
                  <a:pt x="7" y="274"/>
                </a:lnTo>
                <a:lnTo>
                  <a:pt x="12" y="266"/>
                </a:lnTo>
                <a:lnTo>
                  <a:pt x="13" y="266"/>
                </a:lnTo>
                <a:lnTo>
                  <a:pt x="13" y="265"/>
                </a:lnTo>
                <a:lnTo>
                  <a:pt x="15" y="265"/>
                </a:lnTo>
                <a:lnTo>
                  <a:pt x="15" y="262"/>
                </a:lnTo>
                <a:lnTo>
                  <a:pt x="15" y="260"/>
                </a:lnTo>
                <a:lnTo>
                  <a:pt x="20" y="260"/>
                </a:lnTo>
                <a:lnTo>
                  <a:pt x="18" y="256"/>
                </a:lnTo>
                <a:lnTo>
                  <a:pt x="21" y="252"/>
                </a:lnTo>
                <a:lnTo>
                  <a:pt x="24" y="252"/>
                </a:lnTo>
                <a:lnTo>
                  <a:pt x="25" y="252"/>
                </a:lnTo>
                <a:lnTo>
                  <a:pt x="25" y="251"/>
                </a:lnTo>
                <a:lnTo>
                  <a:pt x="23" y="251"/>
                </a:lnTo>
                <a:lnTo>
                  <a:pt x="23" y="248"/>
                </a:lnTo>
                <a:lnTo>
                  <a:pt x="29" y="248"/>
                </a:lnTo>
                <a:lnTo>
                  <a:pt x="30" y="248"/>
                </a:lnTo>
                <a:lnTo>
                  <a:pt x="30" y="244"/>
                </a:lnTo>
                <a:lnTo>
                  <a:pt x="29" y="244"/>
                </a:lnTo>
                <a:lnTo>
                  <a:pt x="27" y="244"/>
                </a:lnTo>
                <a:lnTo>
                  <a:pt x="27" y="241"/>
                </a:lnTo>
                <a:lnTo>
                  <a:pt x="27" y="240"/>
                </a:lnTo>
                <a:lnTo>
                  <a:pt x="29" y="239"/>
                </a:lnTo>
                <a:lnTo>
                  <a:pt x="30" y="237"/>
                </a:lnTo>
                <a:lnTo>
                  <a:pt x="30" y="236"/>
                </a:lnTo>
                <a:lnTo>
                  <a:pt x="31" y="236"/>
                </a:lnTo>
                <a:lnTo>
                  <a:pt x="31" y="235"/>
                </a:lnTo>
                <a:lnTo>
                  <a:pt x="31" y="234"/>
                </a:lnTo>
                <a:lnTo>
                  <a:pt x="31" y="233"/>
                </a:lnTo>
                <a:lnTo>
                  <a:pt x="31" y="234"/>
                </a:lnTo>
                <a:lnTo>
                  <a:pt x="33" y="234"/>
                </a:lnTo>
                <a:lnTo>
                  <a:pt x="33" y="233"/>
                </a:lnTo>
                <a:lnTo>
                  <a:pt x="33" y="232"/>
                </a:lnTo>
                <a:lnTo>
                  <a:pt x="35" y="232"/>
                </a:lnTo>
                <a:lnTo>
                  <a:pt x="35" y="233"/>
                </a:lnTo>
                <a:lnTo>
                  <a:pt x="38" y="233"/>
                </a:lnTo>
                <a:lnTo>
                  <a:pt x="40" y="233"/>
                </a:lnTo>
                <a:lnTo>
                  <a:pt x="40" y="229"/>
                </a:lnTo>
                <a:lnTo>
                  <a:pt x="38" y="229"/>
                </a:lnTo>
                <a:lnTo>
                  <a:pt x="38" y="231"/>
                </a:lnTo>
                <a:lnTo>
                  <a:pt x="35" y="231"/>
                </a:lnTo>
                <a:lnTo>
                  <a:pt x="35" y="229"/>
                </a:lnTo>
                <a:lnTo>
                  <a:pt x="33" y="229"/>
                </a:lnTo>
                <a:lnTo>
                  <a:pt x="32" y="229"/>
                </a:lnTo>
                <a:lnTo>
                  <a:pt x="32" y="228"/>
                </a:lnTo>
                <a:lnTo>
                  <a:pt x="33" y="227"/>
                </a:lnTo>
                <a:lnTo>
                  <a:pt x="34" y="227"/>
                </a:lnTo>
                <a:lnTo>
                  <a:pt x="35" y="227"/>
                </a:lnTo>
                <a:lnTo>
                  <a:pt x="37" y="227"/>
                </a:lnTo>
                <a:lnTo>
                  <a:pt x="38" y="227"/>
                </a:lnTo>
                <a:lnTo>
                  <a:pt x="38" y="226"/>
                </a:lnTo>
                <a:lnTo>
                  <a:pt x="38" y="225"/>
                </a:lnTo>
                <a:lnTo>
                  <a:pt x="38" y="224"/>
                </a:lnTo>
                <a:lnTo>
                  <a:pt x="35" y="224"/>
                </a:lnTo>
                <a:lnTo>
                  <a:pt x="37" y="223"/>
                </a:lnTo>
                <a:lnTo>
                  <a:pt x="38" y="223"/>
                </a:lnTo>
                <a:lnTo>
                  <a:pt x="39" y="218"/>
                </a:lnTo>
                <a:lnTo>
                  <a:pt x="39" y="217"/>
                </a:lnTo>
                <a:lnTo>
                  <a:pt x="37" y="217"/>
                </a:lnTo>
                <a:lnTo>
                  <a:pt x="37" y="219"/>
                </a:lnTo>
                <a:lnTo>
                  <a:pt x="34" y="219"/>
                </a:lnTo>
                <a:lnTo>
                  <a:pt x="34" y="216"/>
                </a:lnTo>
                <a:lnTo>
                  <a:pt x="34" y="214"/>
                </a:lnTo>
                <a:lnTo>
                  <a:pt x="34" y="211"/>
                </a:lnTo>
                <a:lnTo>
                  <a:pt x="35" y="211"/>
                </a:lnTo>
                <a:lnTo>
                  <a:pt x="37" y="211"/>
                </a:lnTo>
                <a:lnTo>
                  <a:pt x="37" y="210"/>
                </a:lnTo>
                <a:lnTo>
                  <a:pt x="35" y="210"/>
                </a:lnTo>
                <a:lnTo>
                  <a:pt x="34" y="210"/>
                </a:lnTo>
                <a:lnTo>
                  <a:pt x="34" y="209"/>
                </a:lnTo>
                <a:lnTo>
                  <a:pt x="37" y="209"/>
                </a:lnTo>
                <a:lnTo>
                  <a:pt x="37" y="208"/>
                </a:lnTo>
                <a:lnTo>
                  <a:pt x="38" y="208"/>
                </a:lnTo>
                <a:lnTo>
                  <a:pt x="39" y="208"/>
                </a:lnTo>
                <a:lnTo>
                  <a:pt x="39" y="207"/>
                </a:lnTo>
                <a:lnTo>
                  <a:pt x="39" y="206"/>
                </a:lnTo>
                <a:lnTo>
                  <a:pt x="38" y="206"/>
                </a:lnTo>
                <a:lnTo>
                  <a:pt x="37" y="206"/>
                </a:lnTo>
                <a:lnTo>
                  <a:pt x="38" y="204"/>
                </a:lnTo>
                <a:lnTo>
                  <a:pt x="39" y="204"/>
                </a:lnTo>
                <a:lnTo>
                  <a:pt x="40" y="203"/>
                </a:lnTo>
                <a:lnTo>
                  <a:pt x="40" y="202"/>
                </a:lnTo>
                <a:lnTo>
                  <a:pt x="40" y="201"/>
                </a:lnTo>
                <a:lnTo>
                  <a:pt x="40" y="200"/>
                </a:lnTo>
                <a:lnTo>
                  <a:pt x="40" y="198"/>
                </a:lnTo>
                <a:lnTo>
                  <a:pt x="42" y="198"/>
                </a:lnTo>
                <a:lnTo>
                  <a:pt x="44" y="198"/>
                </a:lnTo>
                <a:lnTo>
                  <a:pt x="44" y="199"/>
                </a:lnTo>
                <a:lnTo>
                  <a:pt x="46" y="199"/>
                </a:lnTo>
                <a:lnTo>
                  <a:pt x="47" y="199"/>
                </a:lnTo>
                <a:lnTo>
                  <a:pt x="47" y="198"/>
                </a:lnTo>
                <a:lnTo>
                  <a:pt x="47" y="197"/>
                </a:lnTo>
                <a:lnTo>
                  <a:pt x="48" y="197"/>
                </a:lnTo>
                <a:lnTo>
                  <a:pt x="47" y="197"/>
                </a:lnTo>
                <a:lnTo>
                  <a:pt x="47" y="195"/>
                </a:lnTo>
                <a:lnTo>
                  <a:pt x="48" y="195"/>
                </a:lnTo>
                <a:lnTo>
                  <a:pt x="48" y="194"/>
                </a:lnTo>
                <a:lnTo>
                  <a:pt x="48" y="193"/>
                </a:lnTo>
                <a:lnTo>
                  <a:pt x="49" y="193"/>
                </a:lnTo>
                <a:lnTo>
                  <a:pt x="49" y="192"/>
                </a:lnTo>
                <a:lnTo>
                  <a:pt x="50" y="192"/>
                </a:lnTo>
                <a:lnTo>
                  <a:pt x="51" y="192"/>
                </a:lnTo>
                <a:lnTo>
                  <a:pt x="51" y="191"/>
                </a:lnTo>
                <a:lnTo>
                  <a:pt x="52" y="191"/>
                </a:lnTo>
                <a:lnTo>
                  <a:pt x="52" y="190"/>
                </a:lnTo>
                <a:lnTo>
                  <a:pt x="54" y="190"/>
                </a:lnTo>
                <a:lnTo>
                  <a:pt x="55" y="190"/>
                </a:lnTo>
                <a:lnTo>
                  <a:pt x="56" y="190"/>
                </a:lnTo>
                <a:lnTo>
                  <a:pt x="56" y="189"/>
                </a:lnTo>
                <a:lnTo>
                  <a:pt x="57" y="189"/>
                </a:lnTo>
                <a:lnTo>
                  <a:pt x="58" y="189"/>
                </a:lnTo>
                <a:lnTo>
                  <a:pt x="58" y="187"/>
                </a:lnTo>
                <a:lnTo>
                  <a:pt x="58" y="185"/>
                </a:lnTo>
                <a:lnTo>
                  <a:pt x="58" y="184"/>
                </a:lnTo>
                <a:lnTo>
                  <a:pt x="58" y="182"/>
                </a:lnTo>
                <a:lnTo>
                  <a:pt x="58" y="181"/>
                </a:lnTo>
                <a:lnTo>
                  <a:pt x="58" y="179"/>
                </a:lnTo>
                <a:lnTo>
                  <a:pt x="58" y="178"/>
                </a:lnTo>
                <a:lnTo>
                  <a:pt x="58" y="177"/>
                </a:lnTo>
                <a:lnTo>
                  <a:pt x="58" y="176"/>
                </a:lnTo>
                <a:lnTo>
                  <a:pt x="58" y="175"/>
                </a:lnTo>
                <a:lnTo>
                  <a:pt x="58" y="173"/>
                </a:lnTo>
                <a:lnTo>
                  <a:pt x="60" y="173"/>
                </a:lnTo>
                <a:lnTo>
                  <a:pt x="60" y="172"/>
                </a:lnTo>
                <a:lnTo>
                  <a:pt x="58" y="172"/>
                </a:lnTo>
                <a:lnTo>
                  <a:pt x="58" y="170"/>
                </a:lnTo>
                <a:lnTo>
                  <a:pt x="58" y="169"/>
                </a:lnTo>
                <a:lnTo>
                  <a:pt x="59" y="169"/>
                </a:lnTo>
                <a:lnTo>
                  <a:pt x="63" y="169"/>
                </a:lnTo>
                <a:lnTo>
                  <a:pt x="63" y="168"/>
                </a:lnTo>
                <a:lnTo>
                  <a:pt x="65" y="168"/>
                </a:lnTo>
                <a:lnTo>
                  <a:pt x="67" y="168"/>
                </a:lnTo>
                <a:lnTo>
                  <a:pt x="67" y="169"/>
                </a:lnTo>
                <a:lnTo>
                  <a:pt x="67" y="170"/>
                </a:lnTo>
                <a:lnTo>
                  <a:pt x="67" y="176"/>
                </a:lnTo>
                <a:lnTo>
                  <a:pt x="67" y="177"/>
                </a:lnTo>
                <a:lnTo>
                  <a:pt x="67" y="178"/>
                </a:lnTo>
                <a:lnTo>
                  <a:pt x="67" y="179"/>
                </a:lnTo>
                <a:lnTo>
                  <a:pt x="66" y="179"/>
                </a:lnTo>
                <a:lnTo>
                  <a:pt x="67" y="179"/>
                </a:lnTo>
                <a:lnTo>
                  <a:pt x="70" y="177"/>
                </a:lnTo>
                <a:lnTo>
                  <a:pt x="72" y="176"/>
                </a:lnTo>
                <a:lnTo>
                  <a:pt x="74" y="173"/>
                </a:lnTo>
                <a:lnTo>
                  <a:pt x="75" y="173"/>
                </a:lnTo>
                <a:lnTo>
                  <a:pt x="76" y="172"/>
                </a:lnTo>
                <a:lnTo>
                  <a:pt x="76" y="166"/>
                </a:lnTo>
                <a:lnTo>
                  <a:pt x="76" y="161"/>
                </a:lnTo>
                <a:lnTo>
                  <a:pt x="78" y="161"/>
                </a:lnTo>
                <a:lnTo>
                  <a:pt x="81" y="161"/>
                </a:lnTo>
                <a:lnTo>
                  <a:pt x="82" y="161"/>
                </a:lnTo>
                <a:lnTo>
                  <a:pt x="83" y="161"/>
                </a:lnTo>
                <a:lnTo>
                  <a:pt x="84" y="161"/>
                </a:lnTo>
                <a:lnTo>
                  <a:pt x="85" y="160"/>
                </a:lnTo>
                <a:lnTo>
                  <a:pt x="85" y="161"/>
                </a:lnTo>
                <a:lnTo>
                  <a:pt x="86" y="161"/>
                </a:lnTo>
                <a:lnTo>
                  <a:pt x="86" y="162"/>
                </a:lnTo>
                <a:lnTo>
                  <a:pt x="90" y="160"/>
                </a:lnTo>
                <a:lnTo>
                  <a:pt x="92" y="157"/>
                </a:lnTo>
                <a:lnTo>
                  <a:pt x="93" y="157"/>
                </a:lnTo>
                <a:lnTo>
                  <a:pt x="93" y="156"/>
                </a:lnTo>
                <a:lnTo>
                  <a:pt x="93" y="154"/>
                </a:lnTo>
                <a:lnTo>
                  <a:pt x="93" y="150"/>
                </a:lnTo>
                <a:lnTo>
                  <a:pt x="94" y="145"/>
                </a:lnTo>
                <a:lnTo>
                  <a:pt x="94" y="144"/>
                </a:lnTo>
                <a:lnTo>
                  <a:pt x="94" y="143"/>
                </a:lnTo>
                <a:lnTo>
                  <a:pt x="94" y="142"/>
                </a:lnTo>
                <a:lnTo>
                  <a:pt x="94" y="141"/>
                </a:lnTo>
                <a:lnTo>
                  <a:pt x="94" y="140"/>
                </a:lnTo>
                <a:lnTo>
                  <a:pt x="94" y="139"/>
                </a:lnTo>
                <a:lnTo>
                  <a:pt x="94" y="137"/>
                </a:lnTo>
                <a:lnTo>
                  <a:pt x="94" y="136"/>
                </a:lnTo>
                <a:lnTo>
                  <a:pt x="94" y="135"/>
                </a:lnTo>
                <a:lnTo>
                  <a:pt x="95" y="135"/>
                </a:lnTo>
                <a:lnTo>
                  <a:pt x="97" y="135"/>
                </a:lnTo>
                <a:lnTo>
                  <a:pt x="98" y="135"/>
                </a:lnTo>
                <a:lnTo>
                  <a:pt x="99" y="135"/>
                </a:lnTo>
                <a:lnTo>
                  <a:pt x="100" y="135"/>
                </a:lnTo>
                <a:lnTo>
                  <a:pt x="101" y="135"/>
                </a:lnTo>
                <a:lnTo>
                  <a:pt x="102" y="135"/>
                </a:lnTo>
                <a:lnTo>
                  <a:pt x="103" y="135"/>
                </a:lnTo>
                <a:lnTo>
                  <a:pt x="104" y="135"/>
                </a:lnTo>
                <a:lnTo>
                  <a:pt x="107" y="135"/>
                </a:lnTo>
                <a:lnTo>
                  <a:pt x="108" y="135"/>
                </a:lnTo>
                <a:lnTo>
                  <a:pt x="109" y="135"/>
                </a:lnTo>
                <a:lnTo>
                  <a:pt x="110" y="135"/>
                </a:lnTo>
                <a:lnTo>
                  <a:pt x="111" y="135"/>
                </a:lnTo>
                <a:lnTo>
                  <a:pt x="111" y="134"/>
                </a:lnTo>
                <a:lnTo>
                  <a:pt x="111" y="133"/>
                </a:lnTo>
                <a:lnTo>
                  <a:pt x="111" y="132"/>
                </a:lnTo>
                <a:lnTo>
                  <a:pt x="111" y="131"/>
                </a:lnTo>
                <a:lnTo>
                  <a:pt x="111" y="130"/>
                </a:lnTo>
                <a:lnTo>
                  <a:pt x="112" y="130"/>
                </a:lnTo>
                <a:lnTo>
                  <a:pt x="112" y="128"/>
                </a:lnTo>
                <a:lnTo>
                  <a:pt x="112" y="127"/>
                </a:lnTo>
                <a:lnTo>
                  <a:pt x="112" y="126"/>
                </a:lnTo>
                <a:lnTo>
                  <a:pt x="111" y="126"/>
                </a:lnTo>
                <a:lnTo>
                  <a:pt x="110" y="126"/>
                </a:lnTo>
                <a:lnTo>
                  <a:pt x="109" y="126"/>
                </a:lnTo>
                <a:lnTo>
                  <a:pt x="108" y="126"/>
                </a:lnTo>
                <a:lnTo>
                  <a:pt x="107" y="126"/>
                </a:lnTo>
                <a:lnTo>
                  <a:pt x="106" y="126"/>
                </a:lnTo>
                <a:lnTo>
                  <a:pt x="104" y="126"/>
                </a:lnTo>
                <a:lnTo>
                  <a:pt x="102" y="126"/>
                </a:lnTo>
                <a:lnTo>
                  <a:pt x="101" y="126"/>
                </a:lnTo>
                <a:lnTo>
                  <a:pt x="100" y="126"/>
                </a:lnTo>
                <a:lnTo>
                  <a:pt x="99" y="126"/>
                </a:lnTo>
                <a:lnTo>
                  <a:pt x="99" y="124"/>
                </a:lnTo>
                <a:lnTo>
                  <a:pt x="99" y="123"/>
                </a:lnTo>
                <a:lnTo>
                  <a:pt x="99" y="120"/>
                </a:lnTo>
                <a:lnTo>
                  <a:pt x="99" y="119"/>
                </a:lnTo>
                <a:lnTo>
                  <a:pt x="98" y="119"/>
                </a:lnTo>
                <a:lnTo>
                  <a:pt x="94" y="119"/>
                </a:lnTo>
                <a:lnTo>
                  <a:pt x="94" y="118"/>
                </a:lnTo>
                <a:lnTo>
                  <a:pt x="94" y="117"/>
                </a:lnTo>
                <a:lnTo>
                  <a:pt x="94" y="116"/>
                </a:lnTo>
                <a:lnTo>
                  <a:pt x="94" y="115"/>
                </a:lnTo>
                <a:lnTo>
                  <a:pt x="94" y="114"/>
                </a:lnTo>
                <a:lnTo>
                  <a:pt x="94" y="112"/>
                </a:lnTo>
                <a:lnTo>
                  <a:pt x="94" y="111"/>
                </a:lnTo>
                <a:lnTo>
                  <a:pt x="97" y="111"/>
                </a:lnTo>
                <a:lnTo>
                  <a:pt x="97" y="109"/>
                </a:lnTo>
                <a:lnTo>
                  <a:pt x="98" y="109"/>
                </a:lnTo>
                <a:lnTo>
                  <a:pt x="99" y="109"/>
                </a:lnTo>
                <a:lnTo>
                  <a:pt x="99" y="108"/>
                </a:lnTo>
                <a:lnTo>
                  <a:pt x="99" y="107"/>
                </a:lnTo>
                <a:lnTo>
                  <a:pt x="94" y="107"/>
                </a:lnTo>
                <a:lnTo>
                  <a:pt x="94" y="106"/>
                </a:lnTo>
                <a:lnTo>
                  <a:pt x="94" y="105"/>
                </a:lnTo>
                <a:lnTo>
                  <a:pt x="94" y="103"/>
                </a:lnTo>
                <a:lnTo>
                  <a:pt x="94" y="102"/>
                </a:lnTo>
                <a:lnTo>
                  <a:pt x="94" y="101"/>
                </a:lnTo>
                <a:lnTo>
                  <a:pt x="94" y="100"/>
                </a:lnTo>
                <a:lnTo>
                  <a:pt x="95" y="100"/>
                </a:lnTo>
                <a:lnTo>
                  <a:pt x="97" y="100"/>
                </a:lnTo>
                <a:lnTo>
                  <a:pt x="100" y="100"/>
                </a:lnTo>
                <a:lnTo>
                  <a:pt x="101" y="100"/>
                </a:lnTo>
                <a:lnTo>
                  <a:pt x="102" y="100"/>
                </a:lnTo>
                <a:lnTo>
                  <a:pt x="103" y="100"/>
                </a:lnTo>
                <a:lnTo>
                  <a:pt x="103" y="99"/>
                </a:lnTo>
                <a:lnTo>
                  <a:pt x="103" y="98"/>
                </a:lnTo>
                <a:lnTo>
                  <a:pt x="103" y="95"/>
                </a:lnTo>
                <a:lnTo>
                  <a:pt x="104" y="95"/>
                </a:lnTo>
                <a:lnTo>
                  <a:pt x="112" y="95"/>
                </a:lnTo>
                <a:lnTo>
                  <a:pt x="112" y="94"/>
                </a:lnTo>
                <a:lnTo>
                  <a:pt x="112" y="93"/>
                </a:lnTo>
                <a:lnTo>
                  <a:pt x="112" y="92"/>
                </a:lnTo>
                <a:lnTo>
                  <a:pt x="112" y="91"/>
                </a:lnTo>
                <a:lnTo>
                  <a:pt x="112" y="90"/>
                </a:lnTo>
                <a:lnTo>
                  <a:pt x="112" y="86"/>
                </a:lnTo>
                <a:lnTo>
                  <a:pt x="116" y="86"/>
                </a:lnTo>
                <a:lnTo>
                  <a:pt x="116" y="84"/>
                </a:lnTo>
                <a:lnTo>
                  <a:pt x="116" y="82"/>
                </a:lnTo>
                <a:lnTo>
                  <a:pt x="117" y="82"/>
                </a:lnTo>
                <a:lnTo>
                  <a:pt x="118" y="82"/>
                </a:lnTo>
                <a:lnTo>
                  <a:pt x="119" y="82"/>
                </a:lnTo>
                <a:lnTo>
                  <a:pt x="120" y="82"/>
                </a:lnTo>
                <a:lnTo>
                  <a:pt x="120" y="80"/>
                </a:lnTo>
                <a:lnTo>
                  <a:pt x="120" y="78"/>
                </a:lnTo>
                <a:lnTo>
                  <a:pt x="120" y="77"/>
                </a:lnTo>
                <a:lnTo>
                  <a:pt x="121" y="77"/>
                </a:lnTo>
                <a:lnTo>
                  <a:pt x="123" y="77"/>
                </a:lnTo>
                <a:lnTo>
                  <a:pt x="123" y="76"/>
                </a:lnTo>
                <a:lnTo>
                  <a:pt x="123" y="75"/>
                </a:lnTo>
                <a:lnTo>
                  <a:pt x="124" y="75"/>
                </a:lnTo>
                <a:lnTo>
                  <a:pt x="124" y="74"/>
                </a:lnTo>
                <a:lnTo>
                  <a:pt x="125" y="74"/>
                </a:lnTo>
                <a:lnTo>
                  <a:pt x="125" y="73"/>
                </a:lnTo>
                <a:lnTo>
                  <a:pt x="125" y="72"/>
                </a:lnTo>
                <a:lnTo>
                  <a:pt x="125" y="70"/>
                </a:lnTo>
                <a:lnTo>
                  <a:pt x="127" y="70"/>
                </a:lnTo>
                <a:lnTo>
                  <a:pt x="127" y="69"/>
                </a:lnTo>
                <a:lnTo>
                  <a:pt x="128" y="69"/>
                </a:lnTo>
                <a:lnTo>
                  <a:pt x="129" y="70"/>
                </a:lnTo>
                <a:lnTo>
                  <a:pt x="129" y="69"/>
                </a:lnTo>
                <a:lnTo>
                  <a:pt x="129" y="68"/>
                </a:lnTo>
                <a:lnTo>
                  <a:pt x="130" y="67"/>
                </a:lnTo>
                <a:lnTo>
                  <a:pt x="129" y="66"/>
                </a:lnTo>
                <a:lnTo>
                  <a:pt x="129" y="65"/>
                </a:lnTo>
                <a:lnTo>
                  <a:pt x="130" y="65"/>
                </a:lnTo>
                <a:lnTo>
                  <a:pt x="132" y="65"/>
                </a:lnTo>
                <a:lnTo>
                  <a:pt x="132" y="64"/>
                </a:lnTo>
                <a:lnTo>
                  <a:pt x="133" y="64"/>
                </a:lnTo>
                <a:lnTo>
                  <a:pt x="133" y="62"/>
                </a:lnTo>
                <a:lnTo>
                  <a:pt x="134" y="62"/>
                </a:lnTo>
                <a:lnTo>
                  <a:pt x="135" y="62"/>
                </a:lnTo>
                <a:lnTo>
                  <a:pt x="135" y="65"/>
                </a:lnTo>
                <a:lnTo>
                  <a:pt x="134" y="65"/>
                </a:lnTo>
                <a:lnTo>
                  <a:pt x="137" y="65"/>
                </a:lnTo>
                <a:lnTo>
                  <a:pt x="138" y="65"/>
                </a:lnTo>
                <a:lnTo>
                  <a:pt x="139" y="65"/>
                </a:lnTo>
                <a:lnTo>
                  <a:pt x="141" y="65"/>
                </a:lnTo>
                <a:lnTo>
                  <a:pt x="143" y="65"/>
                </a:lnTo>
                <a:lnTo>
                  <a:pt x="144" y="65"/>
                </a:lnTo>
                <a:lnTo>
                  <a:pt x="147" y="65"/>
                </a:lnTo>
                <a:lnTo>
                  <a:pt x="149" y="56"/>
                </a:lnTo>
                <a:lnTo>
                  <a:pt x="152" y="55"/>
                </a:lnTo>
                <a:lnTo>
                  <a:pt x="156" y="55"/>
                </a:lnTo>
                <a:lnTo>
                  <a:pt x="158" y="55"/>
                </a:lnTo>
                <a:lnTo>
                  <a:pt x="164" y="55"/>
                </a:lnTo>
                <a:lnTo>
                  <a:pt x="166" y="55"/>
                </a:lnTo>
                <a:lnTo>
                  <a:pt x="166" y="56"/>
                </a:lnTo>
                <a:lnTo>
                  <a:pt x="166" y="57"/>
                </a:lnTo>
                <a:lnTo>
                  <a:pt x="168" y="57"/>
                </a:lnTo>
                <a:lnTo>
                  <a:pt x="169" y="57"/>
                </a:lnTo>
                <a:lnTo>
                  <a:pt x="173" y="57"/>
                </a:lnTo>
                <a:lnTo>
                  <a:pt x="175" y="57"/>
                </a:lnTo>
                <a:lnTo>
                  <a:pt x="175" y="58"/>
                </a:lnTo>
                <a:lnTo>
                  <a:pt x="175" y="59"/>
                </a:lnTo>
                <a:lnTo>
                  <a:pt x="175" y="60"/>
                </a:lnTo>
                <a:lnTo>
                  <a:pt x="175" y="61"/>
                </a:lnTo>
                <a:lnTo>
                  <a:pt x="175" y="62"/>
                </a:lnTo>
                <a:lnTo>
                  <a:pt x="175" y="64"/>
                </a:lnTo>
                <a:lnTo>
                  <a:pt x="179" y="65"/>
                </a:lnTo>
                <a:lnTo>
                  <a:pt x="182" y="65"/>
                </a:lnTo>
                <a:lnTo>
                  <a:pt x="182" y="69"/>
                </a:lnTo>
                <a:lnTo>
                  <a:pt x="184" y="69"/>
                </a:lnTo>
                <a:lnTo>
                  <a:pt x="187" y="69"/>
                </a:lnTo>
                <a:lnTo>
                  <a:pt x="187" y="68"/>
                </a:lnTo>
                <a:lnTo>
                  <a:pt x="187" y="66"/>
                </a:lnTo>
                <a:lnTo>
                  <a:pt x="187" y="65"/>
                </a:lnTo>
                <a:lnTo>
                  <a:pt x="192" y="65"/>
                </a:lnTo>
                <a:lnTo>
                  <a:pt x="192" y="64"/>
                </a:lnTo>
                <a:lnTo>
                  <a:pt x="192" y="62"/>
                </a:lnTo>
                <a:lnTo>
                  <a:pt x="192" y="61"/>
                </a:lnTo>
                <a:lnTo>
                  <a:pt x="194" y="61"/>
                </a:lnTo>
                <a:lnTo>
                  <a:pt x="195" y="61"/>
                </a:lnTo>
                <a:lnTo>
                  <a:pt x="196" y="61"/>
                </a:lnTo>
                <a:lnTo>
                  <a:pt x="196" y="60"/>
                </a:lnTo>
                <a:lnTo>
                  <a:pt x="199" y="60"/>
                </a:lnTo>
                <a:lnTo>
                  <a:pt x="201" y="60"/>
                </a:lnTo>
                <a:lnTo>
                  <a:pt x="201" y="59"/>
                </a:lnTo>
                <a:lnTo>
                  <a:pt x="201" y="58"/>
                </a:lnTo>
                <a:lnTo>
                  <a:pt x="201" y="56"/>
                </a:lnTo>
                <a:lnTo>
                  <a:pt x="213" y="55"/>
                </a:lnTo>
                <a:lnTo>
                  <a:pt x="219" y="55"/>
                </a:lnTo>
                <a:lnTo>
                  <a:pt x="224" y="55"/>
                </a:lnTo>
                <a:lnTo>
                  <a:pt x="225" y="55"/>
                </a:lnTo>
                <a:lnTo>
                  <a:pt x="230" y="55"/>
                </a:lnTo>
                <a:lnTo>
                  <a:pt x="233" y="55"/>
                </a:lnTo>
                <a:lnTo>
                  <a:pt x="236" y="55"/>
                </a:lnTo>
                <a:lnTo>
                  <a:pt x="239" y="55"/>
                </a:lnTo>
                <a:lnTo>
                  <a:pt x="240" y="55"/>
                </a:lnTo>
                <a:lnTo>
                  <a:pt x="242" y="55"/>
                </a:lnTo>
                <a:lnTo>
                  <a:pt x="245" y="55"/>
                </a:lnTo>
                <a:lnTo>
                  <a:pt x="245" y="52"/>
                </a:lnTo>
                <a:lnTo>
                  <a:pt x="245" y="50"/>
                </a:lnTo>
                <a:lnTo>
                  <a:pt x="251" y="50"/>
                </a:lnTo>
                <a:lnTo>
                  <a:pt x="251" y="48"/>
                </a:lnTo>
                <a:lnTo>
                  <a:pt x="253" y="48"/>
                </a:lnTo>
                <a:lnTo>
                  <a:pt x="254" y="48"/>
                </a:lnTo>
                <a:lnTo>
                  <a:pt x="255" y="48"/>
                </a:lnTo>
                <a:lnTo>
                  <a:pt x="258" y="48"/>
                </a:lnTo>
                <a:lnTo>
                  <a:pt x="258" y="45"/>
                </a:lnTo>
                <a:lnTo>
                  <a:pt x="261" y="45"/>
                </a:lnTo>
                <a:lnTo>
                  <a:pt x="262" y="45"/>
                </a:lnTo>
                <a:lnTo>
                  <a:pt x="262" y="48"/>
                </a:lnTo>
                <a:lnTo>
                  <a:pt x="261" y="50"/>
                </a:lnTo>
                <a:lnTo>
                  <a:pt x="257" y="50"/>
                </a:lnTo>
                <a:lnTo>
                  <a:pt x="257" y="55"/>
                </a:lnTo>
                <a:lnTo>
                  <a:pt x="264" y="55"/>
                </a:lnTo>
                <a:lnTo>
                  <a:pt x="264" y="58"/>
                </a:lnTo>
                <a:lnTo>
                  <a:pt x="265" y="58"/>
                </a:lnTo>
                <a:lnTo>
                  <a:pt x="265" y="59"/>
                </a:lnTo>
                <a:lnTo>
                  <a:pt x="266" y="59"/>
                </a:lnTo>
                <a:lnTo>
                  <a:pt x="266" y="61"/>
                </a:lnTo>
                <a:lnTo>
                  <a:pt x="271" y="61"/>
                </a:lnTo>
                <a:lnTo>
                  <a:pt x="271" y="59"/>
                </a:lnTo>
                <a:lnTo>
                  <a:pt x="271" y="56"/>
                </a:lnTo>
                <a:lnTo>
                  <a:pt x="271" y="55"/>
                </a:lnTo>
                <a:lnTo>
                  <a:pt x="271" y="52"/>
                </a:lnTo>
                <a:lnTo>
                  <a:pt x="271" y="51"/>
                </a:lnTo>
                <a:lnTo>
                  <a:pt x="271" y="50"/>
                </a:lnTo>
                <a:lnTo>
                  <a:pt x="271" y="47"/>
                </a:lnTo>
                <a:lnTo>
                  <a:pt x="271" y="45"/>
                </a:lnTo>
                <a:lnTo>
                  <a:pt x="271" y="44"/>
                </a:lnTo>
                <a:lnTo>
                  <a:pt x="272" y="41"/>
                </a:lnTo>
                <a:lnTo>
                  <a:pt x="272" y="40"/>
                </a:lnTo>
                <a:lnTo>
                  <a:pt x="272" y="39"/>
                </a:lnTo>
                <a:lnTo>
                  <a:pt x="272" y="38"/>
                </a:lnTo>
                <a:lnTo>
                  <a:pt x="272" y="36"/>
                </a:lnTo>
                <a:lnTo>
                  <a:pt x="273" y="36"/>
                </a:lnTo>
                <a:lnTo>
                  <a:pt x="273" y="35"/>
                </a:lnTo>
                <a:lnTo>
                  <a:pt x="273" y="32"/>
                </a:lnTo>
                <a:lnTo>
                  <a:pt x="272" y="32"/>
                </a:lnTo>
                <a:lnTo>
                  <a:pt x="272" y="28"/>
                </a:lnTo>
                <a:lnTo>
                  <a:pt x="272" y="27"/>
                </a:lnTo>
                <a:lnTo>
                  <a:pt x="272" y="26"/>
                </a:lnTo>
                <a:lnTo>
                  <a:pt x="272" y="25"/>
                </a:lnTo>
                <a:lnTo>
                  <a:pt x="271" y="24"/>
                </a:lnTo>
                <a:lnTo>
                  <a:pt x="271" y="23"/>
                </a:lnTo>
                <a:lnTo>
                  <a:pt x="271" y="20"/>
                </a:lnTo>
                <a:lnTo>
                  <a:pt x="271" y="18"/>
                </a:lnTo>
                <a:lnTo>
                  <a:pt x="271" y="17"/>
                </a:lnTo>
                <a:lnTo>
                  <a:pt x="271" y="16"/>
                </a:lnTo>
                <a:lnTo>
                  <a:pt x="272" y="14"/>
                </a:lnTo>
                <a:lnTo>
                  <a:pt x="272" y="13"/>
                </a:lnTo>
                <a:lnTo>
                  <a:pt x="272" y="11"/>
                </a:lnTo>
                <a:lnTo>
                  <a:pt x="272" y="9"/>
                </a:lnTo>
                <a:lnTo>
                  <a:pt x="272" y="7"/>
                </a:lnTo>
                <a:lnTo>
                  <a:pt x="272" y="5"/>
                </a:lnTo>
                <a:lnTo>
                  <a:pt x="272" y="2"/>
                </a:lnTo>
                <a:lnTo>
                  <a:pt x="272" y="0"/>
                </a:lnTo>
                <a:lnTo>
                  <a:pt x="278" y="0"/>
                </a:lnTo>
                <a:lnTo>
                  <a:pt x="289" y="0"/>
                </a:lnTo>
                <a:lnTo>
                  <a:pt x="299" y="0"/>
                </a:lnTo>
                <a:lnTo>
                  <a:pt x="299" y="5"/>
                </a:lnTo>
                <a:lnTo>
                  <a:pt x="302" y="5"/>
                </a:lnTo>
                <a:lnTo>
                  <a:pt x="302" y="6"/>
                </a:lnTo>
                <a:lnTo>
                  <a:pt x="305" y="6"/>
                </a:lnTo>
                <a:lnTo>
                  <a:pt x="305" y="7"/>
                </a:lnTo>
                <a:lnTo>
                  <a:pt x="305" y="10"/>
                </a:lnTo>
                <a:lnTo>
                  <a:pt x="305" y="11"/>
                </a:lnTo>
                <a:lnTo>
                  <a:pt x="305" y="13"/>
                </a:lnTo>
                <a:lnTo>
                  <a:pt x="305" y="14"/>
                </a:lnTo>
                <a:lnTo>
                  <a:pt x="304" y="14"/>
                </a:lnTo>
                <a:lnTo>
                  <a:pt x="304" y="16"/>
                </a:lnTo>
                <a:lnTo>
                  <a:pt x="302" y="26"/>
                </a:lnTo>
                <a:lnTo>
                  <a:pt x="302" y="27"/>
                </a:lnTo>
                <a:lnTo>
                  <a:pt x="302" y="28"/>
                </a:lnTo>
                <a:lnTo>
                  <a:pt x="302" y="32"/>
                </a:lnTo>
                <a:lnTo>
                  <a:pt x="302" y="33"/>
                </a:lnTo>
                <a:lnTo>
                  <a:pt x="302" y="35"/>
                </a:lnTo>
                <a:lnTo>
                  <a:pt x="302" y="36"/>
                </a:lnTo>
                <a:lnTo>
                  <a:pt x="307" y="36"/>
                </a:lnTo>
                <a:lnTo>
                  <a:pt x="307" y="39"/>
                </a:lnTo>
                <a:lnTo>
                  <a:pt x="307" y="50"/>
                </a:lnTo>
                <a:lnTo>
                  <a:pt x="306" y="55"/>
                </a:lnTo>
                <a:lnTo>
                  <a:pt x="306" y="56"/>
                </a:lnTo>
                <a:lnTo>
                  <a:pt x="307" y="57"/>
                </a:lnTo>
                <a:lnTo>
                  <a:pt x="307" y="58"/>
                </a:lnTo>
                <a:lnTo>
                  <a:pt x="307" y="59"/>
                </a:lnTo>
                <a:lnTo>
                  <a:pt x="308" y="64"/>
                </a:lnTo>
                <a:lnTo>
                  <a:pt x="308" y="65"/>
                </a:lnTo>
                <a:lnTo>
                  <a:pt x="307" y="65"/>
                </a:lnTo>
                <a:lnTo>
                  <a:pt x="308" y="66"/>
                </a:lnTo>
                <a:lnTo>
                  <a:pt x="307" y="66"/>
                </a:lnTo>
                <a:lnTo>
                  <a:pt x="307" y="73"/>
                </a:lnTo>
                <a:lnTo>
                  <a:pt x="306" y="73"/>
                </a:lnTo>
                <a:lnTo>
                  <a:pt x="298" y="73"/>
                </a:lnTo>
                <a:lnTo>
                  <a:pt x="290" y="73"/>
                </a:lnTo>
                <a:lnTo>
                  <a:pt x="289" y="73"/>
                </a:lnTo>
                <a:lnTo>
                  <a:pt x="288" y="73"/>
                </a:lnTo>
                <a:lnTo>
                  <a:pt x="288" y="109"/>
                </a:lnTo>
                <a:lnTo>
                  <a:pt x="289" y="109"/>
                </a:lnTo>
                <a:lnTo>
                  <a:pt x="297" y="109"/>
                </a:lnTo>
                <a:lnTo>
                  <a:pt x="297" y="110"/>
                </a:lnTo>
                <a:lnTo>
                  <a:pt x="297" y="118"/>
                </a:lnTo>
                <a:lnTo>
                  <a:pt x="298" y="118"/>
                </a:lnTo>
                <a:lnTo>
                  <a:pt x="301" y="118"/>
                </a:lnTo>
                <a:lnTo>
                  <a:pt x="301" y="119"/>
                </a:lnTo>
                <a:lnTo>
                  <a:pt x="301" y="127"/>
                </a:lnTo>
                <a:lnTo>
                  <a:pt x="297" y="127"/>
                </a:lnTo>
                <a:lnTo>
                  <a:pt x="297" y="162"/>
                </a:lnTo>
                <a:lnTo>
                  <a:pt x="298" y="162"/>
                </a:lnTo>
                <a:lnTo>
                  <a:pt x="306" y="162"/>
                </a:lnTo>
                <a:lnTo>
                  <a:pt x="306" y="164"/>
                </a:lnTo>
                <a:lnTo>
                  <a:pt x="306" y="178"/>
                </a:lnTo>
                <a:lnTo>
                  <a:pt x="306" y="181"/>
                </a:lnTo>
                <a:lnTo>
                  <a:pt x="306" y="183"/>
                </a:lnTo>
                <a:lnTo>
                  <a:pt x="299" y="183"/>
                </a:lnTo>
                <a:lnTo>
                  <a:pt x="299" y="190"/>
                </a:lnTo>
                <a:lnTo>
                  <a:pt x="300" y="190"/>
                </a:lnTo>
                <a:lnTo>
                  <a:pt x="300" y="191"/>
                </a:lnTo>
                <a:lnTo>
                  <a:pt x="300" y="193"/>
                </a:lnTo>
                <a:lnTo>
                  <a:pt x="300" y="194"/>
                </a:lnTo>
                <a:lnTo>
                  <a:pt x="301" y="194"/>
                </a:lnTo>
                <a:lnTo>
                  <a:pt x="301" y="195"/>
                </a:lnTo>
                <a:lnTo>
                  <a:pt x="301" y="198"/>
                </a:lnTo>
                <a:lnTo>
                  <a:pt x="301" y="199"/>
                </a:lnTo>
                <a:lnTo>
                  <a:pt x="300" y="199"/>
                </a:lnTo>
                <a:lnTo>
                  <a:pt x="300" y="200"/>
                </a:lnTo>
                <a:lnTo>
                  <a:pt x="300" y="201"/>
                </a:lnTo>
                <a:lnTo>
                  <a:pt x="300" y="202"/>
                </a:lnTo>
                <a:lnTo>
                  <a:pt x="299" y="202"/>
                </a:lnTo>
                <a:lnTo>
                  <a:pt x="299" y="203"/>
                </a:lnTo>
                <a:lnTo>
                  <a:pt x="299" y="204"/>
                </a:lnTo>
                <a:lnTo>
                  <a:pt x="299" y="206"/>
                </a:lnTo>
                <a:lnTo>
                  <a:pt x="299" y="207"/>
                </a:lnTo>
                <a:lnTo>
                  <a:pt x="299" y="208"/>
                </a:lnTo>
                <a:lnTo>
                  <a:pt x="299" y="212"/>
                </a:lnTo>
                <a:lnTo>
                  <a:pt x="300" y="215"/>
                </a:lnTo>
                <a:lnTo>
                  <a:pt x="300" y="217"/>
                </a:lnTo>
                <a:lnTo>
                  <a:pt x="300" y="221"/>
                </a:lnTo>
                <a:lnTo>
                  <a:pt x="300" y="223"/>
                </a:lnTo>
                <a:lnTo>
                  <a:pt x="300" y="224"/>
                </a:lnTo>
                <a:lnTo>
                  <a:pt x="300" y="225"/>
                </a:lnTo>
                <a:lnTo>
                  <a:pt x="300" y="226"/>
                </a:lnTo>
                <a:lnTo>
                  <a:pt x="299" y="226"/>
                </a:lnTo>
                <a:lnTo>
                  <a:pt x="297" y="226"/>
                </a:lnTo>
                <a:lnTo>
                  <a:pt x="288" y="226"/>
                </a:lnTo>
                <a:lnTo>
                  <a:pt x="288" y="231"/>
                </a:lnTo>
                <a:lnTo>
                  <a:pt x="288" y="235"/>
                </a:lnTo>
                <a:lnTo>
                  <a:pt x="288" y="239"/>
                </a:lnTo>
                <a:lnTo>
                  <a:pt x="288" y="240"/>
                </a:lnTo>
                <a:lnTo>
                  <a:pt x="288" y="243"/>
                </a:lnTo>
                <a:lnTo>
                  <a:pt x="292" y="243"/>
                </a:lnTo>
                <a:lnTo>
                  <a:pt x="292" y="246"/>
                </a:lnTo>
                <a:lnTo>
                  <a:pt x="292" y="248"/>
                </a:lnTo>
                <a:lnTo>
                  <a:pt x="293" y="248"/>
                </a:lnTo>
                <a:lnTo>
                  <a:pt x="294" y="248"/>
                </a:lnTo>
                <a:lnTo>
                  <a:pt x="294" y="249"/>
                </a:lnTo>
                <a:lnTo>
                  <a:pt x="294" y="252"/>
                </a:lnTo>
                <a:lnTo>
                  <a:pt x="292" y="252"/>
                </a:lnTo>
                <a:lnTo>
                  <a:pt x="288" y="252"/>
                </a:lnTo>
                <a:lnTo>
                  <a:pt x="261" y="252"/>
                </a:lnTo>
                <a:lnTo>
                  <a:pt x="255" y="252"/>
                </a:lnTo>
                <a:lnTo>
                  <a:pt x="254" y="252"/>
                </a:lnTo>
                <a:lnTo>
                  <a:pt x="250" y="252"/>
                </a:lnTo>
                <a:lnTo>
                  <a:pt x="244" y="252"/>
                </a:lnTo>
                <a:lnTo>
                  <a:pt x="244" y="244"/>
                </a:lnTo>
                <a:lnTo>
                  <a:pt x="235" y="243"/>
                </a:lnTo>
                <a:lnTo>
                  <a:pt x="235" y="242"/>
                </a:lnTo>
                <a:lnTo>
                  <a:pt x="235" y="240"/>
                </a:lnTo>
                <a:lnTo>
                  <a:pt x="235" y="237"/>
                </a:lnTo>
                <a:lnTo>
                  <a:pt x="235" y="236"/>
                </a:lnTo>
                <a:lnTo>
                  <a:pt x="235" y="235"/>
                </a:lnTo>
                <a:lnTo>
                  <a:pt x="232" y="235"/>
                </a:lnTo>
                <a:lnTo>
                  <a:pt x="225" y="235"/>
                </a:lnTo>
                <a:lnTo>
                  <a:pt x="220" y="235"/>
                </a:lnTo>
                <a:lnTo>
                  <a:pt x="219" y="235"/>
                </a:lnTo>
                <a:lnTo>
                  <a:pt x="216" y="235"/>
                </a:lnTo>
                <a:lnTo>
                  <a:pt x="213" y="235"/>
                </a:lnTo>
                <a:lnTo>
                  <a:pt x="213" y="233"/>
                </a:lnTo>
                <a:lnTo>
                  <a:pt x="219" y="226"/>
                </a:lnTo>
                <a:lnTo>
                  <a:pt x="219" y="212"/>
                </a:lnTo>
                <a:lnTo>
                  <a:pt x="228" y="212"/>
                </a:lnTo>
                <a:lnTo>
                  <a:pt x="228" y="199"/>
                </a:lnTo>
                <a:lnTo>
                  <a:pt x="228" y="190"/>
                </a:lnTo>
                <a:lnTo>
                  <a:pt x="218" y="190"/>
                </a:lnTo>
                <a:lnTo>
                  <a:pt x="218" y="185"/>
                </a:lnTo>
                <a:lnTo>
                  <a:pt x="218" y="182"/>
                </a:lnTo>
                <a:lnTo>
                  <a:pt x="218" y="181"/>
                </a:lnTo>
                <a:lnTo>
                  <a:pt x="218" y="177"/>
                </a:lnTo>
                <a:lnTo>
                  <a:pt x="218" y="174"/>
                </a:lnTo>
                <a:lnTo>
                  <a:pt x="218" y="172"/>
                </a:lnTo>
                <a:lnTo>
                  <a:pt x="218" y="162"/>
                </a:lnTo>
                <a:lnTo>
                  <a:pt x="216" y="162"/>
                </a:lnTo>
                <a:lnTo>
                  <a:pt x="213" y="162"/>
                </a:lnTo>
                <a:lnTo>
                  <a:pt x="208" y="162"/>
                </a:lnTo>
                <a:lnTo>
                  <a:pt x="204" y="162"/>
                </a:lnTo>
                <a:lnTo>
                  <a:pt x="198" y="162"/>
                </a:lnTo>
                <a:lnTo>
                  <a:pt x="193" y="162"/>
                </a:lnTo>
                <a:lnTo>
                  <a:pt x="188" y="162"/>
                </a:lnTo>
                <a:lnTo>
                  <a:pt x="185" y="162"/>
                </a:lnTo>
                <a:lnTo>
                  <a:pt x="182" y="162"/>
                </a:lnTo>
                <a:lnTo>
                  <a:pt x="181" y="162"/>
                </a:lnTo>
                <a:lnTo>
                  <a:pt x="177" y="162"/>
                </a:lnTo>
                <a:lnTo>
                  <a:pt x="172" y="162"/>
                </a:lnTo>
                <a:lnTo>
                  <a:pt x="167" y="162"/>
                </a:lnTo>
                <a:lnTo>
                  <a:pt x="164" y="162"/>
                </a:lnTo>
                <a:lnTo>
                  <a:pt x="164" y="167"/>
                </a:lnTo>
                <a:lnTo>
                  <a:pt x="164" y="172"/>
                </a:lnTo>
                <a:lnTo>
                  <a:pt x="164" y="179"/>
                </a:lnTo>
                <a:lnTo>
                  <a:pt x="164" y="181"/>
                </a:lnTo>
                <a:lnTo>
                  <a:pt x="146" y="181"/>
                </a:lnTo>
                <a:lnTo>
                  <a:pt x="145" y="181"/>
                </a:lnTo>
                <a:lnTo>
                  <a:pt x="143" y="181"/>
                </a:lnTo>
                <a:lnTo>
                  <a:pt x="129" y="181"/>
                </a:lnTo>
                <a:lnTo>
                  <a:pt x="128" y="181"/>
                </a:lnTo>
                <a:lnTo>
                  <a:pt x="128" y="182"/>
                </a:lnTo>
                <a:lnTo>
                  <a:pt x="129" y="183"/>
                </a:lnTo>
                <a:lnTo>
                  <a:pt x="129" y="184"/>
                </a:lnTo>
                <a:lnTo>
                  <a:pt x="130" y="184"/>
                </a:lnTo>
                <a:lnTo>
                  <a:pt x="130" y="186"/>
                </a:lnTo>
                <a:lnTo>
                  <a:pt x="134" y="186"/>
                </a:lnTo>
                <a:lnTo>
                  <a:pt x="134" y="187"/>
                </a:lnTo>
                <a:lnTo>
                  <a:pt x="134" y="190"/>
                </a:lnTo>
                <a:lnTo>
                  <a:pt x="135" y="190"/>
                </a:lnTo>
                <a:lnTo>
                  <a:pt x="135" y="192"/>
                </a:lnTo>
                <a:lnTo>
                  <a:pt x="137" y="192"/>
                </a:lnTo>
                <a:lnTo>
                  <a:pt x="137" y="193"/>
                </a:lnTo>
                <a:lnTo>
                  <a:pt x="138" y="193"/>
                </a:lnTo>
                <a:lnTo>
                  <a:pt x="138" y="194"/>
                </a:lnTo>
                <a:lnTo>
                  <a:pt x="139" y="194"/>
                </a:lnTo>
                <a:lnTo>
                  <a:pt x="139" y="195"/>
                </a:lnTo>
                <a:lnTo>
                  <a:pt x="139" y="197"/>
                </a:lnTo>
                <a:lnTo>
                  <a:pt x="136" y="195"/>
                </a:lnTo>
                <a:lnTo>
                  <a:pt x="136" y="198"/>
                </a:lnTo>
                <a:lnTo>
                  <a:pt x="136" y="199"/>
                </a:lnTo>
                <a:lnTo>
                  <a:pt x="138" y="199"/>
                </a:lnTo>
                <a:lnTo>
                  <a:pt x="138" y="200"/>
                </a:lnTo>
                <a:lnTo>
                  <a:pt x="139" y="200"/>
                </a:lnTo>
                <a:lnTo>
                  <a:pt x="141" y="200"/>
                </a:lnTo>
                <a:lnTo>
                  <a:pt x="141" y="201"/>
                </a:lnTo>
                <a:lnTo>
                  <a:pt x="141" y="202"/>
                </a:lnTo>
                <a:lnTo>
                  <a:pt x="141" y="204"/>
                </a:lnTo>
                <a:lnTo>
                  <a:pt x="141" y="209"/>
                </a:lnTo>
                <a:lnTo>
                  <a:pt x="141" y="214"/>
                </a:lnTo>
                <a:lnTo>
                  <a:pt x="141" y="215"/>
                </a:lnTo>
                <a:lnTo>
                  <a:pt x="138" y="215"/>
                </a:lnTo>
                <a:lnTo>
                  <a:pt x="138" y="216"/>
                </a:lnTo>
                <a:lnTo>
                  <a:pt x="135" y="216"/>
                </a:lnTo>
                <a:lnTo>
                  <a:pt x="133" y="216"/>
                </a:lnTo>
                <a:lnTo>
                  <a:pt x="133" y="217"/>
                </a:lnTo>
                <a:lnTo>
                  <a:pt x="133" y="218"/>
                </a:lnTo>
                <a:lnTo>
                  <a:pt x="134" y="218"/>
                </a:lnTo>
                <a:lnTo>
                  <a:pt x="135" y="218"/>
                </a:lnTo>
                <a:lnTo>
                  <a:pt x="135" y="219"/>
                </a:lnTo>
                <a:lnTo>
                  <a:pt x="135" y="220"/>
                </a:lnTo>
                <a:lnTo>
                  <a:pt x="135" y="224"/>
                </a:lnTo>
                <a:lnTo>
                  <a:pt x="135" y="228"/>
                </a:lnTo>
                <a:lnTo>
                  <a:pt x="137" y="228"/>
                </a:lnTo>
                <a:lnTo>
                  <a:pt x="137" y="233"/>
                </a:lnTo>
                <a:lnTo>
                  <a:pt x="136" y="233"/>
                </a:lnTo>
                <a:lnTo>
                  <a:pt x="135" y="233"/>
                </a:lnTo>
                <a:lnTo>
                  <a:pt x="134" y="233"/>
                </a:lnTo>
                <a:lnTo>
                  <a:pt x="134" y="234"/>
                </a:lnTo>
                <a:lnTo>
                  <a:pt x="134" y="236"/>
                </a:lnTo>
                <a:lnTo>
                  <a:pt x="133" y="236"/>
                </a:lnTo>
                <a:lnTo>
                  <a:pt x="125" y="237"/>
                </a:lnTo>
                <a:lnTo>
                  <a:pt x="126" y="239"/>
                </a:lnTo>
                <a:lnTo>
                  <a:pt x="127" y="239"/>
                </a:lnTo>
                <a:lnTo>
                  <a:pt x="129" y="240"/>
                </a:lnTo>
                <a:lnTo>
                  <a:pt x="129" y="241"/>
                </a:lnTo>
                <a:lnTo>
                  <a:pt x="130" y="241"/>
                </a:lnTo>
                <a:lnTo>
                  <a:pt x="132" y="241"/>
                </a:lnTo>
                <a:lnTo>
                  <a:pt x="133" y="241"/>
                </a:lnTo>
                <a:lnTo>
                  <a:pt x="133" y="242"/>
                </a:lnTo>
                <a:lnTo>
                  <a:pt x="133" y="243"/>
                </a:lnTo>
                <a:lnTo>
                  <a:pt x="130" y="243"/>
                </a:lnTo>
                <a:lnTo>
                  <a:pt x="129" y="244"/>
                </a:lnTo>
                <a:lnTo>
                  <a:pt x="129" y="245"/>
                </a:lnTo>
                <a:lnTo>
                  <a:pt x="130" y="246"/>
                </a:lnTo>
                <a:lnTo>
                  <a:pt x="132" y="246"/>
                </a:lnTo>
                <a:lnTo>
                  <a:pt x="133" y="246"/>
                </a:lnTo>
                <a:lnTo>
                  <a:pt x="134" y="248"/>
                </a:lnTo>
                <a:lnTo>
                  <a:pt x="135" y="248"/>
                </a:lnTo>
                <a:lnTo>
                  <a:pt x="135" y="249"/>
                </a:lnTo>
                <a:lnTo>
                  <a:pt x="135" y="250"/>
                </a:lnTo>
                <a:lnTo>
                  <a:pt x="134" y="250"/>
                </a:lnTo>
                <a:lnTo>
                  <a:pt x="133" y="249"/>
                </a:lnTo>
                <a:lnTo>
                  <a:pt x="130" y="249"/>
                </a:lnTo>
                <a:lnTo>
                  <a:pt x="129" y="249"/>
                </a:lnTo>
                <a:lnTo>
                  <a:pt x="129" y="250"/>
                </a:lnTo>
                <a:lnTo>
                  <a:pt x="129" y="252"/>
                </a:lnTo>
                <a:lnTo>
                  <a:pt x="129" y="253"/>
                </a:lnTo>
                <a:lnTo>
                  <a:pt x="128" y="253"/>
                </a:lnTo>
                <a:lnTo>
                  <a:pt x="127" y="252"/>
                </a:lnTo>
                <a:lnTo>
                  <a:pt x="126" y="253"/>
                </a:lnTo>
                <a:lnTo>
                  <a:pt x="126" y="256"/>
                </a:lnTo>
                <a:lnTo>
                  <a:pt x="121" y="256"/>
                </a:lnTo>
                <a:lnTo>
                  <a:pt x="120" y="256"/>
                </a:lnTo>
                <a:lnTo>
                  <a:pt x="119" y="256"/>
                </a:lnTo>
                <a:lnTo>
                  <a:pt x="117" y="257"/>
                </a:lnTo>
                <a:lnTo>
                  <a:pt x="112" y="257"/>
                </a:lnTo>
                <a:lnTo>
                  <a:pt x="112" y="254"/>
                </a:lnTo>
                <a:lnTo>
                  <a:pt x="112" y="253"/>
                </a:lnTo>
                <a:lnTo>
                  <a:pt x="110" y="252"/>
                </a:lnTo>
                <a:lnTo>
                  <a:pt x="108" y="252"/>
                </a:lnTo>
                <a:lnTo>
                  <a:pt x="102" y="252"/>
                </a:lnTo>
                <a:lnTo>
                  <a:pt x="102" y="256"/>
                </a:lnTo>
                <a:lnTo>
                  <a:pt x="102" y="261"/>
                </a:lnTo>
                <a:lnTo>
                  <a:pt x="100" y="261"/>
                </a:lnTo>
                <a:lnTo>
                  <a:pt x="93" y="260"/>
                </a:lnTo>
                <a:lnTo>
                  <a:pt x="93" y="262"/>
                </a:lnTo>
                <a:lnTo>
                  <a:pt x="86" y="262"/>
                </a:lnTo>
                <a:lnTo>
                  <a:pt x="81" y="262"/>
                </a:lnTo>
                <a:lnTo>
                  <a:pt x="81" y="260"/>
                </a:lnTo>
                <a:lnTo>
                  <a:pt x="76" y="260"/>
                </a:lnTo>
                <a:lnTo>
                  <a:pt x="59" y="260"/>
                </a:lnTo>
                <a:lnTo>
                  <a:pt x="50" y="269"/>
                </a:lnTo>
                <a:lnTo>
                  <a:pt x="50" y="278"/>
                </a:lnTo>
                <a:lnTo>
                  <a:pt x="46" y="278"/>
                </a:lnTo>
                <a:lnTo>
                  <a:pt x="43" y="278"/>
                </a:lnTo>
                <a:lnTo>
                  <a:pt x="42" y="279"/>
                </a:lnTo>
                <a:lnTo>
                  <a:pt x="41" y="281"/>
                </a:lnTo>
                <a:lnTo>
                  <a:pt x="41" y="284"/>
                </a:lnTo>
                <a:lnTo>
                  <a:pt x="41" y="286"/>
                </a:lnTo>
                <a:lnTo>
                  <a:pt x="41" y="287"/>
                </a:lnTo>
                <a:lnTo>
                  <a:pt x="27" y="287"/>
                </a:lnTo>
                <a:lnTo>
                  <a:pt x="11" y="287"/>
                </a:lnTo>
                <a:lnTo>
                  <a:pt x="6" y="287"/>
                </a:lnTo>
                <a:lnTo>
                  <a:pt x="0" y="287"/>
                </a:lnTo>
                <a:close/>
                <a:moveTo>
                  <a:pt x="31" y="239"/>
                </a:moveTo>
                <a:lnTo>
                  <a:pt x="33" y="239"/>
                </a:lnTo>
                <a:lnTo>
                  <a:pt x="33" y="237"/>
                </a:lnTo>
                <a:lnTo>
                  <a:pt x="31" y="237"/>
                </a:lnTo>
                <a:lnTo>
                  <a:pt x="31" y="239"/>
                </a:lnTo>
                <a:close/>
                <a:moveTo>
                  <a:pt x="34" y="251"/>
                </a:moveTo>
                <a:lnTo>
                  <a:pt x="35" y="251"/>
                </a:lnTo>
                <a:lnTo>
                  <a:pt x="37" y="251"/>
                </a:lnTo>
                <a:lnTo>
                  <a:pt x="37" y="250"/>
                </a:lnTo>
                <a:lnTo>
                  <a:pt x="35" y="250"/>
                </a:lnTo>
                <a:lnTo>
                  <a:pt x="34" y="250"/>
                </a:lnTo>
                <a:lnTo>
                  <a:pt x="34" y="251"/>
                </a:lnTo>
                <a:close/>
                <a:moveTo>
                  <a:pt x="35" y="240"/>
                </a:move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5" y="237"/>
                </a:lnTo>
                <a:lnTo>
                  <a:pt x="35" y="240"/>
                </a:lnTo>
                <a:close/>
                <a:moveTo>
                  <a:pt x="37" y="214"/>
                </a:moveTo>
                <a:lnTo>
                  <a:pt x="40" y="214"/>
                </a:lnTo>
                <a:lnTo>
                  <a:pt x="41" y="214"/>
                </a:lnTo>
                <a:lnTo>
                  <a:pt x="41" y="215"/>
                </a:lnTo>
                <a:lnTo>
                  <a:pt x="40" y="215"/>
                </a:lnTo>
                <a:lnTo>
                  <a:pt x="39" y="215"/>
                </a:lnTo>
                <a:lnTo>
                  <a:pt x="37" y="215"/>
                </a:lnTo>
                <a:lnTo>
                  <a:pt x="37" y="216"/>
                </a:lnTo>
                <a:lnTo>
                  <a:pt x="38" y="216"/>
                </a:lnTo>
                <a:lnTo>
                  <a:pt x="39" y="216"/>
                </a:lnTo>
                <a:lnTo>
                  <a:pt x="40" y="216"/>
                </a:lnTo>
                <a:lnTo>
                  <a:pt x="41" y="216"/>
                </a:lnTo>
                <a:lnTo>
                  <a:pt x="41" y="217"/>
                </a:lnTo>
                <a:lnTo>
                  <a:pt x="44" y="217"/>
                </a:lnTo>
                <a:lnTo>
                  <a:pt x="44" y="216"/>
                </a:lnTo>
                <a:lnTo>
                  <a:pt x="43" y="216"/>
                </a:lnTo>
                <a:lnTo>
                  <a:pt x="42" y="216"/>
                </a:lnTo>
                <a:lnTo>
                  <a:pt x="42" y="212"/>
                </a:lnTo>
                <a:lnTo>
                  <a:pt x="41" y="212"/>
                </a:lnTo>
                <a:lnTo>
                  <a:pt x="41" y="211"/>
                </a:lnTo>
                <a:lnTo>
                  <a:pt x="41" y="210"/>
                </a:lnTo>
                <a:lnTo>
                  <a:pt x="41" y="209"/>
                </a:lnTo>
                <a:lnTo>
                  <a:pt x="40" y="209"/>
                </a:lnTo>
                <a:lnTo>
                  <a:pt x="39" y="209"/>
                </a:lnTo>
                <a:lnTo>
                  <a:pt x="39" y="211"/>
                </a:lnTo>
                <a:lnTo>
                  <a:pt x="39" y="212"/>
                </a:lnTo>
                <a:lnTo>
                  <a:pt x="37" y="212"/>
                </a:lnTo>
                <a:lnTo>
                  <a:pt x="37" y="214"/>
                </a:lnTo>
                <a:close/>
                <a:moveTo>
                  <a:pt x="48" y="202"/>
                </a:moveTo>
                <a:lnTo>
                  <a:pt x="49" y="202"/>
                </a:lnTo>
                <a:lnTo>
                  <a:pt x="49" y="201"/>
                </a:lnTo>
                <a:lnTo>
                  <a:pt x="48" y="201"/>
                </a:lnTo>
                <a:lnTo>
                  <a:pt x="48" y="202"/>
                </a:lnTo>
                <a:close/>
                <a:moveTo>
                  <a:pt x="48" y="221"/>
                </a:moveTo>
                <a:lnTo>
                  <a:pt x="49" y="221"/>
                </a:lnTo>
                <a:lnTo>
                  <a:pt x="49" y="220"/>
                </a:lnTo>
                <a:lnTo>
                  <a:pt x="48" y="220"/>
                </a:lnTo>
                <a:lnTo>
                  <a:pt x="48" y="221"/>
                </a:lnTo>
                <a:close/>
                <a:moveTo>
                  <a:pt x="49" y="209"/>
                </a:moveTo>
                <a:lnTo>
                  <a:pt x="49" y="210"/>
                </a:lnTo>
                <a:lnTo>
                  <a:pt x="51" y="210"/>
                </a:lnTo>
                <a:lnTo>
                  <a:pt x="51" y="209"/>
                </a:lnTo>
                <a:lnTo>
                  <a:pt x="49" y="209"/>
                </a:lnTo>
                <a:close/>
                <a:moveTo>
                  <a:pt x="55" y="210"/>
                </a:moveTo>
                <a:lnTo>
                  <a:pt x="56" y="210"/>
                </a:lnTo>
                <a:lnTo>
                  <a:pt x="56" y="209"/>
                </a:lnTo>
                <a:lnTo>
                  <a:pt x="55" y="210"/>
                </a:lnTo>
                <a:close/>
                <a:moveTo>
                  <a:pt x="56" y="199"/>
                </a:moveTo>
                <a:lnTo>
                  <a:pt x="56" y="200"/>
                </a:lnTo>
                <a:lnTo>
                  <a:pt x="58" y="200"/>
                </a:lnTo>
                <a:lnTo>
                  <a:pt x="58" y="199"/>
                </a:lnTo>
                <a:lnTo>
                  <a:pt x="58" y="198"/>
                </a:lnTo>
                <a:lnTo>
                  <a:pt x="57" y="198"/>
                </a:lnTo>
                <a:lnTo>
                  <a:pt x="57" y="199"/>
                </a:lnTo>
                <a:lnTo>
                  <a:pt x="56" y="199"/>
                </a:lnTo>
                <a:close/>
                <a:moveTo>
                  <a:pt x="56" y="210"/>
                </a:moveTo>
                <a:lnTo>
                  <a:pt x="57" y="210"/>
                </a:lnTo>
                <a:lnTo>
                  <a:pt x="57" y="209"/>
                </a:lnTo>
                <a:lnTo>
                  <a:pt x="56" y="209"/>
                </a:lnTo>
                <a:lnTo>
                  <a:pt x="56" y="210"/>
                </a:lnTo>
                <a:close/>
                <a:moveTo>
                  <a:pt x="56" y="212"/>
                </a:moveTo>
                <a:lnTo>
                  <a:pt x="57" y="212"/>
                </a:lnTo>
                <a:lnTo>
                  <a:pt x="57" y="211"/>
                </a:lnTo>
                <a:lnTo>
                  <a:pt x="56" y="211"/>
                </a:lnTo>
                <a:lnTo>
                  <a:pt x="56" y="212"/>
                </a:lnTo>
                <a:close/>
                <a:moveTo>
                  <a:pt x="68" y="208"/>
                </a:moveTo>
                <a:lnTo>
                  <a:pt x="68" y="207"/>
                </a:lnTo>
                <a:lnTo>
                  <a:pt x="68" y="208"/>
                </a:lnTo>
                <a:close/>
                <a:moveTo>
                  <a:pt x="72" y="215"/>
                </a:moveTo>
                <a:lnTo>
                  <a:pt x="73" y="215"/>
                </a:lnTo>
                <a:lnTo>
                  <a:pt x="72" y="215"/>
                </a:lnTo>
                <a:close/>
                <a:moveTo>
                  <a:pt x="73" y="214"/>
                </a:moveTo>
                <a:lnTo>
                  <a:pt x="74" y="214"/>
                </a:lnTo>
                <a:lnTo>
                  <a:pt x="74" y="212"/>
                </a:lnTo>
                <a:lnTo>
                  <a:pt x="73" y="212"/>
                </a:lnTo>
                <a:lnTo>
                  <a:pt x="73" y="214"/>
                </a:lnTo>
                <a:close/>
                <a:moveTo>
                  <a:pt x="193" y="106"/>
                </a:moveTo>
                <a:lnTo>
                  <a:pt x="194" y="111"/>
                </a:lnTo>
                <a:lnTo>
                  <a:pt x="194" y="112"/>
                </a:lnTo>
                <a:lnTo>
                  <a:pt x="193" y="112"/>
                </a:lnTo>
                <a:lnTo>
                  <a:pt x="193" y="114"/>
                </a:lnTo>
                <a:lnTo>
                  <a:pt x="194" y="112"/>
                </a:lnTo>
                <a:lnTo>
                  <a:pt x="194" y="114"/>
                </a:lnTo>
                <a:lnTo>
                  <a:pt x="195" y="114"/>
                </a:lnTo>
                <a:lnTo>
                  <a:pt x="197" y="112"/>
                </a:lnTo>
                <a:lnTo>
                  <a:pt x="199" y="112"/>
                </a:lnTo>
                <a:lnTo>
                  <a:pt x="199" y="116"/>
                </a:lnTo>
                <a:lnTo>
                  <a:pt x="199" y="117"/>
                </a:lnTo>
                <a:lnTo>
                  <a:pt x="201" y="117"/>
                </a:lnTo>
                <a:lnTo>
                  <a:pt x="202" y="117"/>
                </a:lnTo>
                <a:lnTo>
                  <a:pt x="202" y="116"/>
                </a:lnTo>
                <a:lnTo>
                  <a:pt x="203" y="116"/>
                </a:lnTo>
                <a:lnTo>
                  <a:pt x="203" y="117"/>
                </a:lnTo>
                <a:lnTo>
                  <a:pt x="203" y="116"/>
                </a:lnTo>
                <a:lnTo>
                  <a:pt x="204" y="116"/>
                </a:lnTo>
                <a:lnTo>
                  <a:pt x="205" y="115"/>
                </a:lnTo>
                <a:lnTo>
                  <a:pt x="205" y="116"/>
                </a:lnTo>
                <a:lnTo>
                  <a:pt x="205" y="117"/>
                </a:lnTo>
                <a:lnTo>
                  <a:pt x="206" y="117"/>
                </a:lnTo>
                <a:lnTo>
                  <a:pt x="206" y="118"/>
                </a:lnTo>
                <a:lnTo>
                  <a:pt x="207" y="118"/>
                </a:lnTo>
                <a:lnTo>
                  <a:pt x="208" y="118"/>
                </a:lnTo>
                <a:lnTo>
                  <a:pt x="208" y="117"/>
                </a:lnTo>
                <a:lnTo>
                  <a:pt x="208" y="116"/>
                </a:lnTo>
                <a:lnTo>
                  <a:pt x="207" y="115"/>
                </a:lnTo>
                <a:lnTo>
                  <a:pt x="211" y="114"/>
                </a:lnTo>
                <a:lnTo>
                  <a:pt x="212" y="114"/>
                </a:lnTo>
                <a:lnTo>
                  <a:pt x="213" y="117"/>
                </a:lnTo>
                <a:lnTo>
                  <a:pt x="214" y="117"/>
                </a:lnTo>
                <a:lnTo>
                  <a:pt x="214" y="116"/>
                </a:lnTo>
                <a:lnTo>
                  <a:pt x="214" y="114"/>
                </a:lnTo>
                <a:lnTo>
                  <a:pt x="213" y="112"/>
                </a:lnTo>
                <a:lnTo>
                  <a:pt x="223" y="111"/>
                </a:lnTo>
                <a:lnTo>
                  <a:pt x="223" y="110"/>
                </a:lnTo>
                <a:lnTo>
                  <a:pt x="223" y="109"/>
                </a:lnTo>
                <a:lnTo>
                  <a:pt x="223" y="108"/>
                </a:lnTo>
                <a:lnTo>
                  <a:pt x="222" y="106"/>
                </a:lnTo>
                <a:lnTo>
                  <a:pt x="219" y="102"/>
                </a:lnTo>
                <a:lnTo>
                  <a:pt x="219" y="101"/>
                </a:lnTo>
                <a:lnTo>
                  <a:pt x="218" y="101"/>
                </a:lnTo>
                <a:lnTo>
                  <a:pt x="215" y="100"/>
                </a:lnTo>
                <a:lnTo>
                  <a:pt x="214" y="99"/>
                </a:lnTo>
                <a:lnTo>
                  <a:pt x="212" y="98"/>
                </a:lnTo>
                <a:lnTo>
                  <a:pt x="211" y="97"/>
                </a:lnTo>
                <a:lnTo>
                  <a:pt x="211" y="98"/>
                </a:lnTo>
                <a:lnTo>
                  <a:pt x="208" y="98"/>
                </a:lnTo>
                <a:lnTo>
                  <a:pt x="207" y="98"/>
                </a:lnTo>
                <a:lnTo>
                  <a:pt x="203" y="97"/>
                </a:lnTo>
                <a:lnTo>
                  <a:pt x="201" y="97"/>
                </a:lnTo>
                <a:lnTo>
                  <a:pt x="201" y="95"/>
                </a:lnTo>
                <a:lnTo>
                  <a:pt x="199" y="95"/>
                </a:lnTo>
                <a:lnTo>
                  <a:pt x="197" y="95"/>
                </a:lnTo>
                <a:lnTo>
                  <a:pt x="197" y="97"/>
                </a:lnTo>
                <a:lnTo>
                  <a:pt x="196" y="97"/>
                </a:lnTo>
                <a:lnTo>
                  <a:pt x="193" y="105"/>
                </a:lnTo>
                <a:lnTo>
                  <a:pt x="193" y="106"/>
                </a:lnTo>
                <a:close/>
                <a:moveTo>
                  <a:pt x="196" y="91"/>
                </a:moveTo>
                <a:lnTo>
                  <a:pt x="196" y="92"/>
                </a:lnTo>
                <a:lnTo>
                  <a:pt x="201" y="95"/>
                </a:lnTo>
                <a:lnTo>
                  <a:pt x="201" y="94"/>
                </a:lnTo>
                <a:lnTo>
                  <a:pt x="202" y="95"/>
                </a:lnTo>
                <a:lnTo>
                  <a:pt x="203" y="95"/>
                </a:lnTo>
                <a:lnTo>
                  <a:pt x="201" y="93"/>
                </a:lnTo>
                <a:lnTo>
                  <a:pt x="201" y="92"/>
                </a:lnTo>
                <a:lnTo>
                  <a:pt x="199" y="92"/>
                </a:lnTo>
                <a:lnTo>
                  <a:pt x="199" y="91"/>
                </a:lnTo>
                <a:lnTo>
                  <a:pt x="198" y="91"/>
                </a:lnTo>
                <a:lnTo>
                  <a:pt x="197" y="91"/>
                </a:lnTo>
                <a:lnTo>
                  <a:pt x="196" y="91"/>
                </a:lnTo>
                <a:close/>
                <a:moveTo>
                  <a:pt x="199" y="73"/>
                </a:moveTo>
                <a:lnTo>
                  <a:pt x="201" y="73"/>
                </a:lnTo>
                <a:lnTo>
                  <a:pt x="203" y="73"/>
                </a:lnTo>
                <a:lnTo>
                  <a:pt x="203" y="72"/>
                </a:lnTo>
                <a:lnTo>
                  <a:pt x="203" y="69"/>
                </a:lnTo>
                <a:lnTo>
                  <a:pt x="201" y="69"/>
                </a:lnTo>
                <a:lnTo>
                  <a:pt x="201" y="70"/>
                </a:lnTo>
                <a:lnTo>
                  <a:pt x="201" y="72"/>
                </a:lnTo>
                <a:lnTo>
                  <a:pt x="199" y="72"/>
                </a:lnTo>
                <a:lnTo>
                  <a:pt x="199" y="73"/>
                </a:lnTo>
                <a:close/>
                <a:moveTo>
                  <a:pt x="204" y="69"/>
                </a:moveTo>
                <a:lnTo>
                  <a:pt x="205" y="69"/>
                </a:lnTo>
                <a:lnTo>
                  <a:pt x="205" y="70"/>
                </a:lnTo>
                <a:lnTo>
                  <a:pt x="206" y="70"/>
                </a:lnTo>
                <a:lnTo>
                  <a:pt x="206" y="69"/>
                </a:lnTo>
                <a:lnTo>
                  <a:pt x="204" y="69"/>
                </a:lnTo>
                <a:close/>
                <a:moveTo>
                  <a:pt x="39" y="208"/>
                </a:moveTo>
                <a:lnTo>
                  <a:pt x="39" y="209"/>
                </a:lnTo>
                <a:lnTo>
                  <a:pt x="40" y="209"/>
                </a:lnTo>
                <a:lnTo>
                  <a:pt x="41" y="209"/>
                </a:lnTo>
                <a:lnTo>
                  <a:pt x="40" y="208"/>
                </a:lnTo>
                <a:lnTo>
                  <a:pt x="39" y="208"/>
                </a:lnTo>
                <a:close/>
                <a:moveTo>
                  <a:pt x="30" y="244"/>
                </a:moveTo>
                <a:lnTo>
                  <a:pt x="32" y="244"/>
                </a:lnTo>
                <a:lnTo>
                  <a:pt x="32" y="243"/>
                </a:lnTo>
                <a:lnTo>
                  <a:pt x="31" y="243"/>
                </a:lnTo>
                <a:lnTo>
                  <a:pt x="30" y="243"/>
                </a:lnTo>
                <a:lnTo>
                  <a:pt x="30" y="244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313" name="Freeform 34">
            <a:extLst>
              <a:ext uri="{FF2B5EF4-FFF2-40B4-BE49-F238E27FC236}">
                <a16:creationId xmlns:a16="http://schemas.microsoft.com/office/drawing/2014/main" id="{170D2134-31A6-DF18-1987-325199B6EBF1}"/>
              </a:ext>
            </a:extLst>
          </p:cNvPr>
          <p:cNvSpPr>
            <a:spLocks noEditPoints="1"/>
          </p:cNvSpPr>
          <p:nvPr/>
        </p:nvSpPr>
        <p:spPr bwMode="auto">
          <a:xfrm>
            <a:off x="4238155" y="2004143"/>
            <a:ext cx="575829" cy="565727"/>
          </a:xfrm>
          <a:custGeom>
            <a:avLst/>
            <a:gdLst>
              <a:gd name="T0" fmla="*/ 59 w 342"/>
              <a:gd name="T1" fmla="*/ 198 h 336"/>
              <a:gd name="T2" fmla="*/ 54 w 342"/>
              <a:gd name="T3" fmla="*/ 157 h 336"/>
              <a:gd name="T4" fmla="*/ 58 w 342"/>
              <a:gd name="T5" fmla="*/ 92 h 336"/>
              <a:gd name="T6" fmla="*/ 92 w 342"/>
              <a:gd name="T7" fmla="*/ 81 h 336"/>
              <a:gd name="T8" fmla="*/ 7 w 342"/>
              <a:gd name="T9" fmla="*/ 8 h 336"/>
              <a:gd name="T10" fmla="*/ 92 w 342"/>
              <a:gd name="T11" fmla="*/ 26 h 336"/>
              <a:gd name="T12" fmla="*/ 145 w 342"/>
              <a:gd name="T13" fmla="*/ 81 h 336"/>
              <a:gd name="T14" fmla="*/ 198 w 342"/>
              <a:gd name="T15" fmla="*/ 131 h 336"/>
              <a:gd name="T16" fmla="*/ 198 w 342"/>
              <a:gd name="T17" fmla="*/ 189 h 336"/>
              <a:gd name="T18" fmla="*/ 201 w 342"/>
              <a:gd name="T19" fmla="*/ 240 h 336"/>
              <a:gd name="T20" fmla="*/ 240 w 342"/>
              <a:gd name="T21" fmla="*/ 251 h 336"/>
              <a:gd name="T22" fmla="*/ 275 w 342"/>
              <a:gd name="T23" fmla="*/ 263 h 336"/>
              <a:gd name="T24" fmla="*/ 321 w 342"/>
              <a:gd name="T25" fmla="*/ 263 h 336"/>
              <a:gd name="T26" fmla="*/ 339 w 342"/>
              <a:gd name="T27" fmla="*/ 300 h 336"/>
              <a:gd name="T28" fmla="*/ 295 w 342"/>
              <a:gd name="T29" fmla="*/ 300 h 336"/>
              <a:gd name="T30" fmla="*/ 301 w 342"/>
              <a:gd name="T31" fmla="*/ 318 h 336"/>
              <a:gd name="T32" fmla="*/ 239 w 342"/>
              <a:gd name="T33" fmla="*/ 318 h 336"/>
              <a:gd name="T34" fmla="*/ 206 w 342"/>
              <a:gd name="T35" fmla="*/ 330 h 336"/>
              <a:gd name="T36" fmla="*/ 172 w 342"/>
              <a:gd name="T37" fmla="*/ 318 h 336"/>
              <a:gd name="T38" fmla="*/ 127 w 342"/>
              <a:gd name="T39" fmla="*/ 327 h 336"/>
              <a:gd name="T40" fmla="*/ 91 w 342"/>
              <a:gd name="T41" fmla="*/ 329 h 336"/>
              <a:gd name="T42" fmla="*/ 57 w 342"/>
              <a:gd name="T43" fmla="*/ 300 h 336"/>
              <a:gd name="T44" fmla="*/ 78 w 342"/>
              <a:gd name="T45" fmla="*/ 159 h 336"/>
              <a:gd name="T46" fmla="*/ 79 w 342"/>
              <a:gd name="T47" fmla="*/ 153 h 336"/>
              <a:gd name="T48" fmla="*/ 86 w 342"/>
              <a:gd name="T49" fmla="*/ 171 h 336"/>
              <a:gd name="T50" fmla="*/ 100 w 342"/>
              <a:gd name="T51" fmla="*/ 184 h 336"/>
              <a:gd name="T52" fmla="*/ 98 w 342"/>
              <a:gd name="T53" fmla="*/ 206 h 336"/>
              <a:gd name="T54" fmla="*/ 119 w 342"/>
              <a:gd name="T55" fmla="*/ 200 h 336"/>
              <a:gd name="T56" fmla="*/ 145 w 342"/>
              <a:gd name="T57" fmla="*/ 194 h 336"/>
              <a:gd name="T58" fmla="*/ 131 w 342"/>
              <a:gd name="T59" fmla="*/ 187 h 336"/>
              <a:gd name="T60" fmla="*/ 132 w 342"/>
              <a:gd name="T61" fmla="*/ 162 h 336"/>
              <a:gd name="T62" fmla="*/ 113 w 342"/>
              <a:gd name="T63" fmla="*/ 149 h 336"/>
              <a:gd name="T64" fmla="*/ 96 w 342"/>
              <a:gd name="T65" fmla="*/ 156 h 336"/>
              <a:gd name="T66" fmla="*/ 84 w 342"/>
              <a:gd name="T67" fmla="*/ 160 h 336"/>
              <a:gd name="T68" fmla="*/ 89 w 342"/>
              <a:gd name="T69" fmla="*/ 86 h 336"/>
              <a:gd name="T70" fmla="*/ 94 w 342"/>
              <a:gd name="T71" fmla="*/ 140 h 336"/>
              <a:gd name="T72" fmla="*/ 95 w 342"/>
              <a:gd name="T73" fmla="*/ 144 h 336"/>
              <a:gd name="T74" fmla="*/ 128 w 342"/>
              <a:gd name="T75" fmla="*/ 99 h 336"/>
              <a:gd name="T76" fmla="*/ 120 w 342"/>
              <a:gd name="T77" fmla="*/ 206 h 336"/>
              <a:gd name="T78" fmla="*/ 154 w 342"/>
              <a:gd name="T79" fmla="*/ 182 h 336"/>
              <a:gd name="T80" fmla="*/ 141 w 342"/>
              <a:gd name="T81" fmla="*/ 114 h 336"/>
              <a:gd name="T82" fmla="*/ 147 w 342"/>
              <a:gd name="T83" fmla="*/ 200 h 336"/>
              <a:gd name="T84" fmla="*/ 147 w 342"/>
              <a:gd name="T85" fmla="*/ 221 h 336"/>
              <a:gd name="T86" fmla="*/ 155 w 342"/>
              <a:gd name="T87" fmla="*/ 160 h 336"/>
              <a:gd name="T88" fmla="*/ 165 w 342"/>
              <a:gd name="T89" fmla="*/ 162 h 336"/>
              <a:gd name="T90" fmla="*/ 179 w 342"/>
              <a:gd name="T91" fmla="*/ 226 h 336"/>
              <a:gd name="T92" fmla="*/ 171 w 342"/>
              <a:gd name="T93" fmla="*/ 223 h 336"/>
              <a:gd name="T94" fmla="*/ 172 w 342"/>
              <a:gd name="T95" fmla="*/ 168 h 336"/>
              <a:gd name="T96" fmla="*/ 174 w 342"/>
              <a:gd name="T97" fmla="*/ 233 h 336"/>
              <a:gd name="T98" fmla="*/ 182 w 342"/>
              <a:gd name="T99" fmla="*/ 316 h 336"/>
              <a:gd name="T100" fmla="*/ 184 w 342"/>
              <a:gd name="T101" fmla="*/ 302 h 336"/>
              <a:gd name="T102" fmla="*/ 186 w 342"/>
              <a:gd name="T103" fmla="*/ 267 h 336"/>
              <a:gd name="T104" fmla="*/ 193 w 342"/>
              <a:gd name="T105" fmla="*/ 261 h 336"/>
              <a:gd name="T106" fmla="*/ 192 w 342"/>
              <a:gd name="T107" fmla="*/ 244 h 336"/>
              <a:gd name="T108" fmla="*/ 216 w 342"/>
              <a:gd name="T109" fmla="*/ 262 h 336"/>
              <a:gd name="T110" fmla="*/ 67 w 342"/>
              <a:gd name="T111" fmla="*/ 185 h 336"/>
              <a:gd name="T112" fmla="*/ 121 w 342"/>
              <a:gd name="T113" fmla="*/ 207 h 336"/>
              <a:gd name="T114" fmla="*/ 163 w 342"/>
              <a:gd name="T115" fmla="*/ 128 h 336"/>
              <a:gd name="T116" fmla="*/ 152 w 342"/>
              <a:gd name="T117" fmla="*/ 151 h 336"/>
              <a:gd name="T118" fmla="*/ 178 w 342"/>
              <a:gd name="T119" fmla="*/ 146 h 336"/>
              <a:gd name="T120" fmla="*/ 171 w 342"/>
              <a:gd name="T121" fmla="*/ 110 h 336"/>
              <a:gd name="T122" fmla="*/ 155 w 342"/>
              <a:gd name="T123" fmla="*/ 116 h 336"/>
              <a:gd name="T124" fmla="*/ 182 w 342"/>
              <a:gd name="T125" fmla="*/ 169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42" h="336">
                <a:moveTo>
                  <a:pt x="1" y="262"/>
                </a:moveTo>
                <a:lnTo>
                  <a:pt x="1" y="256"/>
                </a:lnTo>
                <a:lnTo>
                  <a:pt x="1" y="254"/>
                </a:lnTo>
                <a:lnTo>
                  <a:pt x="3" y="254"/>
                </a:lnTo>
                <a:lnTo>
                  <a:pt x="9" y="254"/>
                </a:lnTo>
                <a:lnTo>
                  <a:pt x="9" y="245"/>
                </a:lnTo>
                <a:lnTo>
                  <a:pt x="9" y="243"/>
                </a:lnTo>
                <a:lnTo>
                  <a:pt x="9" y="241"/>
                </a:lnTo>
                <a:lnTo>
                  <a:pt x="9" y="238"/>
                </a:lnTo>
                <a:lnTo>
                  <a:pt x="9" y="236"/>
                </a:lnTo>
                <a:lnTo>
                  <a:pt x="10" y="236"/>
                </a:lnTo>
                <a:lnTo>
                  <a:pt x="15" y="236"/>
                </a:lnTo>
                <a:lnTo>
                  <a:pt x="18" y="236"/>
                </a:lnTo>
                <a:lnTo>
                  <a:pt x="36" y="236"/>
                </a:lnTo>
                <a:lnTo>
                  <a:pt x="36" y="227"/>
                </a:lnTo>
                <a:lnTo>
                  <a:pt x="54" y="227"/>
                </a:lnTo>
                <a:lnTo>
                  <a:pt x="59" y="227"/>
                </a:lnTo>
                <a:lnTo>
                  <a:pt x="72" y="226"/>
                </a:lnTo>
                <a:lnTo>
                  <a:pt x="72" y="225"/>
                </a:lnTo>
                <a:lnTo>
                  <a:pt x="72" y="224"/>
                </a:lnTo>
                <a:lnTo>
                  <a:pt x="72" y="223"/>
                </a:lnTo>
                <a:lnTo>
                  <a:pt x="72" y="221"/>
                </a:lnTo>
                <a:lnTo>
                  <a:pt x="72" y="219"/>
                </a:lnTo>
                <a:lnTo>
                  <a:pt x="72" y="218"/>
                </a:lnTo>
                <a:lnTo>
                  <a:pt x="72" y="217"/>
                </a:lnTo>
                <a:lnTo>
                  <a:pt x="72" y="216"/>
                </a:lnTo>
                <a:lnTo>
                  <a:pt x="72" y="215"/>
                </a:lnTo>
                <a:lnTo>
                  <a:pt x="72" y="214"/>
                </a:lnTo>
                <a:lnTo>
                  <a:pt x="72" y="211"/>
                </a:lnTo>
                <a:lnTo>
                  <a:pt x="72" y="210"/>
                </a:lnTo>
                <a:lnTo>
                  <a:pt x="72" y="209"/>
                </a:lnTo>
                <a:lnTo>
                  <a:pt x="72" y="208"/>
                </a:lnTo>
                <a:lnTo>
                  <a:pt x="72" y="206"/>
                </a:lnTo>
                <a:lnTo>
                  <a:pt x="72" y="204"/>
                </a:lnTo>
                <a:lnTo>
                  <a:pt x="70" y="204"/>
                </a:lnTo>
                <a:lnTo>
                  <a:pt x="70" y="202"/>
                </a:lnTo>
                <a:lnTo>
                  <a:pt x="70" y="200"/>
                </a:lnTo>
                <a:lnTo>
                  <a:pt x="68" y="200"/>
                </a:lnTo>
                <a:lnTo>
                  <a:pt x="68" y="198"/>
                </a:lnTo>
                <a:lnTo>
                  <a:pt x="66" y="198"/>
                </a:lnTo>
                <a:lnTo>
                  <a:pt x="63" y="198"/>
                </a:lnTo>
                <a:lnTo>
                  <a:pt x="61" y="198"/>
                </a:lnTo>
                <a:lnTo>
                  <a:pt x="59" y="198"/>
                </a:lnTo>
                <a:lnTo>
                  <a:pt x="58" y="198"/>
                </a:lnTo>
                <a:lnTo>
                  <a:pt x="57" y="198"/>
                </a:lnTo>
                <a:lnTo>
                  <a:pt x="54" y="198"/>
                </a:lnTo>
                <a:lnTo>
                  <a:pt x="54" y="194"/>
                </a:lnTo>
                <a:lnTo>
                  <a:pt x="52" y="194"/>
                </a:lnTo>
                <a:lnTo>
                  <a:pt x="51" y="194"/>
                </a:lnTo>
                <a:lnTo>
                  <a:pt x="49" y="194"/>
                </a:lnTo>
                <a:lnTo>
                  <a:pt x="49" y="192"/>
                </a:lnTo>
                <a:lnTo>
                  <a:pt x="51" y="192"/>
                </a:lnTo>
                <a:lnTo>
                  <a:pt x="55" y="192"/>
                </a:lnTo>
                <a:lnTo>
                  <a:pt x="55" y="191"/>
                </a:lnTo>
                <a:lnTo>
                  <a:pt x="57" y="191"/>
                </a:lnTo>
                <a:lnTo>
                  <a:pt x="58" y="191"/>
                </a:lnTo>
                <a:lnTo>
                  <a:pt x="59" y="191"/>
                </a:lnTo>
                <a:lnTo>
                  <a:pt x="60" y="191"/>
                </a:lnTo>
                <a:lnTo>
                  <a:pt x="60" y="190"/>
                </a:lnTo>
                <a:lnTo>
                  <a:pt x="60" y="187"/>
                </a:lnTo>
                <a:lnTo>
                  <a:pt x="60" y="186"/>
                </a:lnTo>
                <a:lnTo>
                  <a:pt x="60" y="185"/>
                </a:lnTo>
                <a:lnTo>
                  <a:pt x="55" y="185"/>
                </a:lnTo>
                <a:lnTo>
                  <a:pt x="55" y="187"/>
                </a:lnTo>
                <a:lnTo>
                  <a:pt x="51" y="187"/>
                </a:lnTo>
                <a:lnTo>
                  <a:pt x="51" y="190"/>
                </a:lnTo>
                <a:lnTo>
                  <a:pt x="46" y="190"/>
                </a:lnTo>
                <a:lnTo>
                  <a:pt x="46" y="192"/>
                </a:lnTo>
                <a:lnTo>
                  <a:pt x="44" y="192"/>
                </a:lnTo>
                <a:lnTo>
                  <a:pt x="42" y="192"/>
                </a:lnTo>
                <a:lnTo>
                  <a:pt x="40" y="192"/>
                </a:lnTo>
                <a:lnTo>
                  <a:pt x="37" y="192"/>
                </a:lnTo>
                <a:lnTo>
                  <a:pt x="37" y="190"/>
                </a:lnTo>
                <a:lnTo>
                  <a:pt x="42" y="190"/>
                </a:lnTo>
                <a:lnTo>
                  <a:pt x="42" y="185"/>
                </a:lnTo>
                <a:lnTo>
                  <a:pt x="46" y="185"/>
                </a:lnTo>
                <a:lnTo>
                  <a:pt x="46" y="181"/>
                </a:lnTo>
                <a:lnTo>
                  <a:pt x="49" y="181"/>
                </a:lnTo>
                <a:lnTo>
                  <a:pt x="49" y="176"/>
                </a:lnTo>
                <a:lnTo>
                  <a:pt x="51" y="176"/>
                </a:lnTo>
                <a:lnTo>
                  <a:pt x="51" y="171"/>
                </a:lnTo>
                <a:lnTo>
                  <a:pt x="54" y="171"/>
                </a:lnTo>
                <a:lnTo>
                  <a:pt x="54" y="165"/>
                </a:lnTo>
                <a:lnTo>
                  <a:pt x="54" y="162"/>
                </a:lnTo>
                <a:lnTo>
                  <a:pt x="54" y="161"/>
                </a:lnTo>
                <a:lnTo>
                  <a:pt x="54" y="157"/>
                </a:lnTo>
                <a:lnTo>
                  <a:pt x="54" y="156"/>
                </a:lnTo>
                <a:lnTo>
                  <a:pt x="54" y="153"/>
                </a:lnTo>
                <a:lnTo>
                  <a:pt x="54" y="150"/>
                </a:lnTo>
                <a:lnTo>
                  <a:pt x="59" y="150"/>
                </a:lnTo>
                <a:lnTo>
                  <a:pt x="59" y="145"/>
                </a:lnTo>
                <a:lnTo>
                  <a:pt x="61" y="145"/>
                </a:lnTo>
                <a:lnTo>
                  <a:pt x="61" y="141"/>
                </a:lnTo>
                <a:lnTo>
                  <a:pt x="63" y="141"/>
                </a:lnTo>
                <a:lnTo>
                  <a:pt x="63" y="136"/>
                </a:lnTo>
                <a:lnTo>
                  <a:pt x="61" y="136"/>
                </a:lnTo>
                <a:lnTo>
                  <a:pt x="61" y="132"/>
                </a:lnTo>
                <a:lnTo>
                  <a:pt x="63" y="132"/>
                </a:lnTo>
                <a:lnTo>
                  <a:pt x="63" y="120"/>
                </a:lnTo>
                <a:lnTo>
                  <a:pt x="63" y="118"/>
                </a:lnTo>
                <a:lnTo>
                  <a:pt x="63" y="117"/>
                </a:lnTo>
                <a:lnTo>
                  <a:pt x="63" y="116"/>
                </a:lnTo>
                <a:lnTo>
                  <a:pt x="66" y="116"/>
                </a:lnTo>
                <a:lnTo>
                  <a:pt x="68" y="116"/>
                </a:lnTo>
                <a:lnTo>
                  <a:pt x="69" y="116"/>
                </a:lnTo>
                <a:lnTo>
                  <a:pt x="71" y="116"/>
                </a:lnTo>
                <a:lnTo>
                  <a:pt x="72" y="116"/>
                </a:lnTo>
                <a:lnTo>
                  <a:pt x="72" y="115"/>
                </a:lnTo>
                <a:lnTo>
                  <a:pt x="72" y="114"/>
                </a:lnTo>
                <a:lnTo>
                  <a:pt x="72" y="112"/>
                </a:lnTo>
                <a:lnTo>
                  <a:pt x="72" y="111"/>
                </a:lnTo>
                <a:lnTo>
                  <a:pt x="72" y="110"/>
                </a:lnTo>
                <a:lnTo>
                  <a:pt x="72" y="109"/>
                </a:lnTo>
                <a:lnTo>
                  <a:pt x="72" y="108"/>
                </a:lnTo>
                <a:lnTo>
                  <a:pt x="72" y="107"/>
                </a:lnTo>
                <a:lnTo>
                  <a:pt x="72" y="106"/>
                </a:lnTo>
                <a:lnTo>
                  <a:pt x="72" y="104"/>
                </a:lnTo>
                <a:lnTo>
                  <a:pt x="72" y="103"/>
                </a:lnTo>
                <a:lnTo>
                  <a:pt x="72" y="102"/>
                </a:lnTo>
                <a:lnTo>
                  <a:pt x="72" y="101"/>
                </a:lnTo>
                <a:lnTo>
                  <a:pt x="72" y="100"/>
                </a:lnTo>
                <a:lnTo>
                  <a:pt x="60" y="100"/>
                </a:lnTo>
                <a:lnTo>
                  <a:pt x="59" y="100"/>
                </a:lnTo>
                <a:lnTo>
                  <a:pt x="60" y="97"/>
                </a:lnTo>
                <a:lnTo>
                  <a:pt x="60" y="92"/>
                </a:lnTo>
                <a:lnTo>
                  <a:pt x="60" y="90"/>
                </a:lnTo>
                <a:lnTo>
                  <a:pt x="59" y="90"/>
                </a:lnTo>
                <a:lnTo>
                  <a:pt x="58" y="90"/>
                </a:lnTo>
                <a:lnTo>
                  <a:pt x="58" y="92"/>
                </a:lnTo>
                <a:lnTo>
                  <a:pt x="58" y="93"/>
                </a:lnTo>
                <a:lnTo>
                  <a:pt x="57" y="93"/>
                </a:lnTo>
                <a:lnTo>
                  <a:pt x="57" y="94"/>
                </a:lnTo>
                <a:lnTo>
                  <a:pt x="58" y="94"/>
                </a:lnTo>
                <a:lnTo>
                  <a:pt x="58" y="95"/>
                </a:lnTo>
                <a:lnTo>
                  <a:pt x="57" y="95"/>
                </a:lnTo>
                <a:lnTo>
                  <a:pt x="57" y="98"/>
                </a:lnTo>
                <a:lnTo>
                  <a:pt x="57" y="100"/>
                </a:lnTo>
                <a:lnTo>
                  <a:pt x="55" y="100"/>
                </a:lnTo>
                <a:lnTo>
                  <a:pt x="55" y="98"/>
                </a:lnTo>
                <a:lnTo>
                  <a:pt x="55" y="97"/>
                </a:lnTo>
                <a:lnTo>
                  <a:pt x="55" y="95"/>
                </a:lnTo>
                <a:lnTo>
                  <a:pt x="55" y="94"/>
                </a:lnTo>
                <a:lnTo>
                  <a:pt x="55" y="93"/>
                </a:lnTo>
                <a:lnTo>
                  <a:pt x="55" y="92"/>
                </a:lnTo>
                <a:lnTo>
                  <a:pt x="55" y="91"/>
                </a:lnTo>
                <a:lnTo>
                  <a:pt x="55" y="90"/>
                </a:lnTo>
                <a:lnTo>
                  <a:pt x="55" y="87"/>
                </a:lnTo>
                <a:lnTo>
                  <a:pt x="57" y="87"/>
                </a:lnTo>
                <a:lnTo>
                  <a:pt x="57" y="86"/>
                </a:lnTo>
                <a:lnTo>
                  <a:pt x="57" y="85"/>
                </a:lnTo>
                <a:lnTo>
                  <a:pt x="58" y="85"/>
                </a:lnTo>
                <a:lnTo>
                  <a:pt x="58" y="84"/>
                </a:lnTo>
                <a:lnTo>
                  <a:pt x="58" y="83"/>
                </a:lnTo>
                <a:lnTo>
                  <a:pt x="58" y="81"/>
                </a:lnTo>
                <a:lnTo>
                  <a:pt x="59" y="81"/>
                </a:lnTo>
                <a:lnTo>
                  <a:pt x="60" y="81"/>
                </a:lnTo>
                <a:lnTo>
                  <a:pt x="61" y="81"/>
                </a:lnTo>
                <a:lnTo>
                  <a:pt x="62" y="81"/>
                </a:lnTo>
                <a:lnTo>
                  <a:pt x="63" y="81"/>
                </a:lnTo>
                <a:lnTo>
                  <a:pt x="65" y="81"/>
                </a:lnTo>
                <a:lnTo>
                  <a:pt x="66" y="81"/>
                </a:lnTo>
                <a:lnTo>
                  <a:pt x="67" y="81"/>
                </a:lnTo>
                <a:lnTo>
                  <a:pt x="69" y="81"/>
                </a:lnTo>
                <a:lnTo>
                  <a:pt x="70" y="81"/>
                </a:lnTo>
                <a:lnTo>
                  <a:pt x="74" y="81"/>
                </a:lnTo>
                <a:lnTo>
                  <a:pt x="77" y="81"/>
                </a:lnTo>
                <a:lnTo>
                  <a:pt x="80" y="81"/>
                </a:lnTo>
                <a:lnTo>
                  <a:pt x="81" y="81"/>
                </a:lnTo>
                <a:lnTo>
                  <a:pt x="86" y="81"/>
                </a:lnTo>
                <a:lnTo>
                  <a:pt x="87" y="81"/>
                </a:lnTo>
                <a:lnTo>
                  <a:pt x="91" y="81"/>
                </a:lnTo>
                <a:lnTo>
                  <a:pt x="92" y="81"/>
                </a:lnTo>
                <a:lnTo>
                  <a:pt x="92" y="70"/>
                </a:lnTo>
                <a:lnTo>
                  <a:pt x="92" y="56"/>
                </a:lnTo>
                <a:lnTo>
                  <a:pt x="92" y="44"/>
                </a:lnTo>
                <a:lnTo>
                  <a:pt x="91" y="44"/>
                </a:lnTo>
                <a:lnTo>
                  <a:pt x="74" y="45"/>
                </a:lnTo>
                <a:lnTo>
                  <a:pt x="55" y="45"/>
                </a:lnTo>
                <a:lnTo>
                  <a:pt x="51" y="44"/>
                </a:lnTo>
                <a:lnTo>
                  <a:pt x="49" y="44"/>
                </a:lnTo>
                <a:lnTo>
                  <a:pt x="43" y="44"/>
                </a:lnTo>
                <a:lnTo>
                  <a:pt x="37" y="44"/>
                </a:lnTo>
                <a:lnTo>
                  <a:pt x="37" y="43"/>
                </a:lnTo>
                <a:lnTo>
                  <a:pt x="37" y="39"/>
                </a:lnTo>
                <a:lnTo>
                  <a:pt x="36" y="37"/>
                </a:lnTo>
                <a:lnTo>
                  <a:pt x="36" y="36"/>
                </a:lnTo>
                <a:lnTo>
                  <a:pt x="35" y="36"/>
                </a:lnTo>
                <a:lnTo>
                  <a:pt x="34" y="34"/>
                </a:lnTo>
                <a:lnTo>
                  <a:pt x="33" y="34"/>
                </a:lnTo>
                <a:lnTo>
                  <a:pt x="32" y="33"/>
                </a:lnTo>
                <a:lnTo>
                  <a:pt x="32" y="32"/>
                </a:lnTo>
                <a:lnTo>
                  <a:pt x="31" y="32"/>
                </a:lnTo>
                <a:lnTo>
                  <a:pt x="29" y="31"/>
                </a:lnTo>
                <a:lnTo>
                  <a:pt x="29" y="30"/>
                </a:lnTo>
                <a:lnTo>
                  <a:pt x="28" y="30"/>
                </a:lnTo>
                <a:lnTo>
                  <a:pt x="27" y="28"/>
                </a:lnTo>
                <a:lnTo>
                  <a:pt x="27" y="27"/>
                </a:lnTo>
                <a:lnTo>
                  <a:pt x="26" y="26"/>
                </a:lnTo>
                <a:lnTo>
                  <a:pt x="25" y="26"/>
                </a:lnTo>
                <a:lnTo>
                  <a:pt x="25" y="25"/>
                </a:lnTo>
                <a:lnTo>
                  <a:pt x="24" y="24"/>
                </a:lnTo>
                <a:lnTo>
                  <a:pt x="23" y="24"/>
                </a:lnTo>
                <a:lnTo>
                  <a:pt x="22" y="23"/>
                </a:lnTo>
                <a:lnTo>
                  <a:pt x="22" y="22"/>
                </a:lnTo>
                <a:lnTo>
                  <a:pt x="20" y="20"/>
                </a:lnTo>
                <a:lnTo>
                  <a:pt x="19" y="20"/>
                </a:lnTo>
                <a:lnTo>
                  <a:pt x="18" y="19"/>
                </a:lnTo>
                <a:lnTo>
                  <a:pt x="18" y="18"/>
                </a:lnTo>
                <a:lnTo>
                  <a:pt x="17" y="18"/>
                </a:lnTo>
                <a:lnTo>
                  <a:pt x="17" y="17"/>
                </a:lnTo>
                <a:lnTo>
                  <a:pt x="15" y="15"/>
                </a:lnTo>
                <a:lnTo>
                  <a:pt x="14" y="14"/>
                </a:lnTo>
                <a:lnTo>
                  <a:pt x="12" y="14"/>
                </a:lnTo>
                <a:lnTo>
                  <a:pt x="12" y="12"/>
                </a:lnTo>
                <a:lnTo>
                  <a:pt x="7" y="8"/>
                </a:lnTo>
                <a:lnTo>
                  <a:pt x="7" y="7"/>
                </a:lnTo>
                <a:lnTo>
                  <a:pt x="6" y="7"/>
                </a:lnTo>
                <a:lnTo>
                  <a:pt x="5" y="6"/>
                </a:lnTo>
                <a:lnTo>
                  <a:pt x="5" y="5"/>
                </a:lnTo>
                <a:lnTo>
                  <a:pt x="3" y="5"/>
                </a:lnTo>
                <a:lnTo>
                  <a:pt x="3" y="3"/>
                </a:lnTo>
                <a:lnTo>
                  <a:pt x="2" y="2"/>
                </a:lnTo>
                <a:lnTo>
                  <a:pt x="1" y="1"/>
                </a:lnTo>
                <a:lnTo>
                  <a:pt x="0" y="0"/>
                </a:lnTo>
                <a:lnTo>
                  <a:pt x="2" y="0"/>
                </a:lnTo>
                <a:lnTo>
                  <a:pt x="6" y="0"/>
                </a:lnTo>
                <a:lnTo>
                  <a:pt x="7" y="0"/>
                </a:lnTo>
                <a:lnTo>
                  <a:pt x="8" y="0"/>
                </a:lnTo>
                <a:lnTo>
                  <a:pt x="9" y="0"/>
                </a:lnTo>
                <a:lnTo>
                  <a:pt x="10" y="0"/>
                </a:lnTo>
                <a:lnTo>
                  <a:pt x="24" y="0"/>
                </a:lnTo>
                <a:lnTo>
                  <a:pt x="24" y="2"/>
                </a:lnTo>
                <a:lnTo>
                  <a:pt x="28" y="2"/>
                </a:lnTo>
                <a:lnTo>
                  <a:pt x="28" y="5"/>
                </a:lnTo>
                <a:lnTo>
                  <a:pt x="33" y="5"/>
                </a:lnTo>
                <a:lnTo>
                  <a:pt x="33" y="8"/>
                </a:lnTo>
                <a:lnTo>
                  <a:pt x="40" y="8"/>
                </a:lnTo>
                <a:lnTo>
                  <a:pt x="40" y="10"/>
                </a:lnTo>
                <a:lnTo>
                  <a:pt x="42" y="10"/>
                </a:lnTo>
                <a:lnTo>
                  <a:pt x="42" y="12"/>
                </a:lnTo>
                <a:lnTo>
                  <a:pt x="46" y="12"/>
                </a:lnTo>
                <a:lnTo>
                  <a:pt x="46" y="16"/>
                </a:lnTo>
                <a:lnTo>
                  <a:pt x="49" y="16"/>
                </a:lnTo>
                <a:lnTo>
                  <a:pt x="49" y="18"/>
                </a:lnTo>
                <a:lnTo>
                  <a:pt x="53" y="18"/>
                </a:lnTo>
                <a:lnTo>
                  <a:pt x="53" y="20"/>
                </a:lnTo>
                <a:lnTo>
                  <a:pt x="55" y="20"/>
                </a:lnTo>
                <a:lnTo>
                  <a:pt x="55" y="23"/>
                </a:lnTo>
                <a:lnTo>
                  <a:pt x="58" y="23"/>
                </a:lnTo>
                <a:lnTo>
                  <a:pt x="58" y="25"/>
                </a:lnTo>
                <a:lnTo>
                  <a:pt x="63" y="25"/>
                </a:lnTo>
                <a:lnTo>
                  <a:pt x="65" y="25"/>
                </a:lnTo>
                <a:lnTo>
                  <a:pt x="65" y="26"/>
                </a:lnTo>
                <a:lnTo>
                  <a:pt x="66" y="26"/>
                </a:lnTo>
                <a:lnTo>
                  <a:pt x="75" y="26"/>
                </a:lnTo>
                <a:lnTo>
                  <a:pt x="79" y="26"/>
                </a:lnTo>
                <a:lnTo>
                  <a:pt x="91" y="26"/>
                </a:lnTo>
                <a:lnTo>
                  <a:pt x="92" y="26"/>
                </a:lnTo>
                <a:lnTo>
                  <a:pt x="94" y="26"/>
                </a:lnTo>
                <a:lnTo>
                  <a:pt x="96" y="26"/>
                </a:lnTo>
                <a:lnTo>
                  <a:pt x="98" y="26"/>
                </a:lnTo>
                <a:lnTo>
                  <a:pt x="101" y="26"/>
                </a:lnTo>
                <a:lnTo>
                  <a:pt x="103" y="26"/>
                </a:lnTo>
                <a:lnTo>
                  <a:pt x="105" y="26"/>
                </a:lnTo>
                <a:lnTo>
                  <a:pt x="106" y="26"/>
                </a:lnTo>
                <a:lnTo>
                  <a:pt x="110" y="27"/>
                </a:lnTo>
                <a:lnTo>
                  <a:pt x="114" y="27"/>
                </a:lnTo>
                <a:lnTo>
                  <a:pt x="118" y="27"/>
                </a:lnTo>
                <a:lnTo>
                  <a:pt x="119" y="27"/>
                </a:lnTo>
                <a:lnTo>
                  <a:pt x="124" y="27"/>
                </a:lnTo>
                <a:lnTo>
                  <a:pt x="126" y="27"/>
                </a:lnTo>
                <a:lnTo>
                  <a:pt x="127" y="27"/>
                </a:lnTo>
                <a:lnTo>
                  <a:pt x="128" y="27"/>
                </a:lnTo>
                <a:lnTo>
                  <a:pt x="129" y="27"/>
                </a:lnTo>
                <a:lnTo>
                  <a:pt x="130" y="27"/>
                </a:lnTo>
                <a:lnTo>
                  <a:pt x="131" y="27"/>
                </a:lnTo>
                <a:lnTo>
                  <a:pt x="132" y="27"/>
                </a:lnTo>
                <a:lnTo>
                  <a:pt x="134" y="27"/>
                </a:lnTo>
                <a:lnTo>
                  <a:pt x="135" y="27"/>
                </a:lnTo>
                <a:lnTo>
                  <a:pt x="136" y="27"/>
                </a:lnTo>
                <a:lnTo>
                  <a:pt x="137" y="27"/>
                </a:lnTo>
                <a:lnTo>
                  <a:pt x="138" y="27"/>
                </a:lnTo>
                <a:lnTo>
                  <a:pt x="139" y="27"/>
                </a:lnTo>
                <a:lnTo>
                  <a:pt x="140" y="27"/>
                </a:lnTo>
                <a:lnTo>
                  <a:pt x="141" y="27"/>
                </a:lnTo>
                <a:lnTo>
                  <a:pt x="143" y="27"/>
                </a:lnTo>
                <a:lnTo>
                  <a:pt x="145" y="27"/>
                </a:lnTo>
                <a:lnTo>
                  <a:pt x="145" y="64"/>
                </a:lnTo>
                <a:lnTo>
                  <a:pt x="145" y="65"/>
                </a:lnTo>
                <a:lnTo>
                  <a:pt x="145" y="66"/>
                </a:lnTo>
                <a:lnTo>
                  <a:pt x="145" y="67"/>
                </a:lnTo>
                <a:lnTo>
                  <a:pt x="145" y="68"/>
                </a:lnTo>
                <a:lnTo>
                  <a:pt x="145" y="69"/>
                </a:lnTo>
                <a:lnTo>
                  <a:pt x="145" y="72"/>
                </a:lnTo>
                <a:lnTo>
                  <a:pt x="145" y="73"/>
                </a:lnTo>
                <a:lnTo>
                  <a:pt x="145" y="74"/>
                </a:lnTo>
                <a:lnTo>
                  <a:pt x="145" y="75"/>
                </a:lnTo>
                <a:lnTo>
                  <a:pt x="145" y="76"/>
                </a:lnTo>
                <a:lnTo>
                  <a:pt x="145" y="77"/>
                </a:lnTo>
                <a:lnTo>
                  <a:pt x="145" y="79"/>
                </a:lnTo>
                <a:lnTo>
                  <a:pt x="145" y="81"/>
                </a:lnTo>
                <a:lnTo>
                  <a:pt x="145" y="82"/>
                </a:lnTo>
                <a:lnTo>
                  <a:pt x="146" y="82"/>
                </a:lnTo>
                <a:lnTo>
                  <a:pt x="149" y="82"/>
                </a:lnTo>
                <a:lnTo>
                  <a:pt x="154" y="82"/>
                </a:lnTo>
                <a:lnTo>
                  <a:pt x="163" y="82"/>
                </a:lnTo>
                <a:lnTo>
                  <a:pt x="172" y="82"/>
                </a:lnTo>
                <a:lnTo>
                  <a:pt x="175" y="82"/>
                </a:lnTo>
                <a:lnTo>
                  <a:pt x="177" y="82"/>
                </a:lnTo>
                <a:lnTo>
                  <a:pt x="181" y="82"/>
                </a:lnTo>
                <a:lnTo>
                  <a:pt x="189" y="82"/>
                </a:lnTo>
                <a:lnTo>
                  <a:pt x="198" y="82"/>
                </a:lnTo>
                <a:lnTo>
                  <a:pt x="198" y="83"/>
                </a:lnTo>
                <a:lnTo>
                  <a:pt x="198" y="86"/>
                </a:lnTo>
                <a:lnTo>
                  <a:pt x="198" y="90"/>
                </a:lnTo>
                <a:lnTo>
                  <a:pt x="198" y="91"/>
                </a:lnTo>
                <a:lnTo>
                  <a:pt x="198" y="93"/>
                </a:lnTo>
                <a:lnTo>
                  <a:pt x="198" y="94"/>
                </a:lnTo>
                <a:lnTo>
                  <a:pt x="198" y="95"/>
                </a:lnTo>
                <a:lnTo>
                  <a:pt x="198" y="100"/>
                </a:lnTo>
                <a:lnTo>
                  <a:pt x="198" y="101"/>
                </a:lnTo>
                <a:lnTo>
                  <a:pt x="198" y="102"/>
                </a:lnTo>
                <a:lnTo>
                  <a:pt x="198" y="104"/>
                </a:lnTo>
                <a:lnTo>
                  <a:pt x="198" y="106"/>
                </a:lnTo>
                <a:lnTo>
                  <a:pt x="198" y="107"/>
                </a:lnTo>
                <a:lnTo>
                  <a:pt x="198" y="108"/>
                </a:lnTo>
                <a:lnTo>
                  <a:pt x="198" y="109"/>
                </a:lnTo>
                <a:lnTo>
                  <a:pt x="198" y="110"/>
                </a:lnTo>
                <a:lnTo>
                  <a:pt x="198" y="111"/>
                </a:lnTo>
                <a:lnTo>
                  <a:pt x="198" y="112"/>
                </a:lnTo>
                <a:lnTo>
                  <a:pt x="198" y="114"/>
                </a:lnTo>
                <a:lnTo>
                  <a:pt x="198" y="115"/>
                </a:lnTo>
                <a:lnTo>
                  <a:pt x="198" y="116"/>
                </a:lnTo>
                <a:lnTo>
                  <a:pt x="198" y="118"/>
                </a:lnTo>
                <a:lnTo>
                  <a:pt x="198" y="119"/>
                </a:lnTo>
                <a:lnTo>
                  <a:pt x="198" y="120"/>
                </a:lnTo>
                <a:lnTo>
                  <a:pt x="198" y="122"/>
                </a:lnTo>
                <a:lnTo>
                  <a:pt x="198" y="123"/>
                </a:lnTo>
                <a:lnTo>
                  <a:pt x="198" y="124"/>
                </a:lnTo>
                <a:lnTo>
                  <a:pt x="198" y="125"/>
                </a:lnTo>
                <a:lnTo>
                  <a:pt x="198" y="126"/>
                </a:lnTo>
                <a:lnTo>
                  <a:pt x="198" y="127"/>
                </a:lnTo>
                <a:lnTo>
                  <a:pt x="198" y="128"/>
                </a:lnTo>
                <a:lnTo>
                  <a:pt x="198" y="131"/>
                </a:lnTo>
                <a:lnTo>
                  <a:pt x="198" y="132"/>
                </a:lnTo>
                <a:lnTo>
                  <a:pt x="198" y="133"/>
                </a:lnTo>
                <a:lnTo>
                  <a:pt x="198" y="135"/>
                </a:lnTo>
                <a:lnTo>
                  <a:pt x="198" y="136"/>
                </a:lnTo>
                <a:lnTo>
                  <a:pt x="199" y="137"/>
                </a:lnTo>
                <a:lnTo>
                  <a:pt x="199" y="139"/>
                </a:lnTo>
                <a:lnTo>
                  <a:pt x="199" y="140"/>
                </a:lnTo>
                <a:lnTo>
                  <a:pt x="199" y="141"/>
                </a:lnTo>
                <a:lnTo>
                  <a:pt x="199" y="145"/>
                </a:lnTo>
                <a:lnTo>
                  <a:pt x="199" y="148"/>
                </a:lnTo>
                <a:lnTo>
                  <a:pt x="199" y="150"/>
                </a:lnTo>
                <a:lnTo>
                  <a:pt x="199" y="152"/>
                </a:lnTo>
                <a:lnTo>
                  <a:pt x="199" y="153"/>
                </a:lnTo>
                <a:lnTo>
                  <a:pt x="199" y="154"/>
                </a:lnTo>
                <a:lnTo>
                  <a:pt x="199" y="156"/>
                </a:lnTo>
                <a:lnTo>
                  <a:pt x="199" y="157"/>
                </a:lnTo>
                <a:lnTo>
                  <a:pt x="199" y="158"/>
                </a:lnTo>
                <a:lnTo>
                  <a:pt x="198" y="159"/>
                </a:lnTo>
                <a:lnTo>
                  <a:pt x="198" y="160"/>
                </a:lnTo>
                <a:lnTo>
                  <a:pt x="198" y="161"/>
                </a:lnTo>
                <a:lnTo>
                  <a:pt x="198" y="162"/>
                </a:lnTo>
                <a:lnTo>
                  <a:pt x="198" y="164"/>
                </a:lnTo>
                <a:lnTo>
                  <a:pt x="198" y="165"/>
                </a:lnTo>
                <a:lnTo>
                  <a:pt x="198" y="166"/>
                </a:lnTo>
                <a:lnTo>
                  <a:pt x="198" y="167"/>
                </a:lnTo>
                <a:lnTo>
                  <a:pt x="198" y="168"/>
                </a:lnTo>
                <a:lnTo>
                  <a:pt x="198" y="169"/>
                </a:lnTo>
                <a:lnTo>
                  <a:pt x="198" y="170"/>
                </a:lnTo>
                <a:lnTo>
                  <a:pt x="198" y="173"/>
                </a:lnTo>
                <a:lnTo>
                  <a:pt x="198" y="174"/>
                </a:lnTo>
                <a:lnTo>
                  <a:pt x="198" y="175"/>
                </a:lnTo>
                <a:lnTo>
                  <a:pt x="198" y="176"/>
                </a:lnTo>
                <a:lnTo>
                  <a:pt x="198" y="177"/>
                </a:lnTo>
                <a:lnTo>
                  <a:pt x="198" y="178"/>
                </a:lnTo>
                <a:lnTo>
                  <a:pt x="198" y="179"/>
                </a:lnTo>
                <a:lnTo>
                  <a:pt x="198" y="181"/>
                </a:lnTo>
                <a:lnTo>
                  <a:pt x="198" y="182"/>
                </a:lnTo>
                <a:lnTo>
                  <a:pt x="198" y="183"/>
                </a:lnTo>
                <a:lnTo>
                  <a:pt x="198" y="184"/>
                </a:lnTo>
                <a:lnTo>
                  <a:pt x="198" y="185"/>
                </a:lnTo>
                <a:lnTo>
                  <a:pt x="198" y="186"/>
                </a:lnTo>
                <a:lnTo>
                  <a:pt x="198" y="187"/>
                </a:lnTo>
                <a:lnTo>
                  <a:pt x="198" y="189"/>
                </a:lnTo>
                <a:lnTo>
                  <a:pt x="198" y="190"/>
                </a:lnTo>
                <a:lnTo>
                  <a:pt x="198" y="191"/>
                </a:lnTo>
                <a:lnTo>
                  <a:pt x="198" y="192"/>
                </a:lnTo>
                <a:lnTo>
                  <a:pt x="198" y="193"/>
                </a:lnTo>
                <a:lnTo>
                  <a:pt x="198" y="194"/>
                </a:lnTo>
                <a:lnTo>
                  <a:pt x="198" y="195"/>
                </a:lnTo>
                <a:lnTo>
                  <a:pt x="198" y="198"/>
                </a:lnTo>
                <a:lnTo>
                  <a:pt x="198" y="199"/>
                </a:lnTo>
                <a:lnTo>
                  <a:pt x="198" y="201"/>
                </a:lnTo>
                <a:lnTo>
                  <a:pt x="198" y="202"/>
                </a:lnTo>
                <a:lnTo>
                  <a:pt x="198" y="204"/>
                </a:lnTo>
                <a:lnTo>
                  <a:pt x="198" y="206"/>
                </a:lnTo>
                <a:lnTo>
                  <a:pt x="198" y="207"/>
                </a:lnTo>
                <a:lnTo>
                  <a:pt x="198" y="208"/>
                </a:lnTo>
                <a:lnTo>
                  <a:pt x="198" y="209"/>
                </a:lnTo>
                <a:lnTo>
                  <a:pt x="198" y="210"/>
                </a:lnTo>
                <a:lnTo>
                  <a:pt x="198" y="211"/>
                </a:lnTo>
                <a:lnTo>
                  <a:pt x="198" y="212"/>
                </a:lnTo>
                <a:lnTo>
                  <a:pt x="198" y="214"/>
                </a:lnTo>
                <a:lnTo>
                  <a:pt x="198" y="215"/>
                </a:lnTo>
                <a:lnTo>
                  <a:pt x="198" y="216"/>
                </a:lnTo>
                <a:lnTo>
                  <a:pt x="198" y="217"/>
                </a:lnTo>
                <a:lnTo>
                  <a:pt x="198" y="218"/>
                </a:lnTo>
                <a:lnTo>
                  <a:pt x="198" y="219"/>
                </a:lnTo>
                <a:lnTo>
                  <a:pt x="198" y="220"/>
                </a:lnTo>
                <a:lnTo>
                  <a:pt x="198" y="221"/>
                </a:lnTo>
                <a:lnTo>
                  <a:pt x="198" y="223"/>
                </a:lnTo>
                <a:lnTo>
                  <a:pt x="198" y="224"/>
                </a:lnTo>
                <a:lnTo>
                  <a:pt x="198" y="225"/>
                </a:lnTo>
                <a:lnTo>
                  <a:pt x="198" y="226"/>
                </a:lnTo>
                <a:lnTo>
                  <a:pt x="198" y="227"/>
                </a:lnTo>
                <a:lnTo>
                  <a:pt x="198" y="228"/>
                </a:lnTo>
                <a:lnTo>
                  <a:pt x="197" y="228"/>
                </a:lnTo>
                <a:lnTo>
                  <a:pt x="196" y="228"/>
                </a:lnTo>
                <a:lnTo>
                  <a:pt x="195" y="228"/>
                </a:lnTo>
                <a:lnTo>
                  <a:pt x="193" y="228"/>
                </a:lnTo>
                <a:lnTo>
                  <a:pt x="193" y="229"/>
                </a:lnTo>
                <a:lnTo>
                  <a:pt x="195" y="231"/>
                </a:lnTo>
                <a:lnTo>
                  <a:pt x="196" y="232"/>
                </a:lnTo>
                <a:lnTo>
                  <a:pt x="197" y="233"/>
                </a:lnTo>
                <a:lnTo>
                  <a:pt x="199" y="236"/>
                </a:lnTo>
                <a:lnTo>
                  <a:pt x="200" y="237"/>
                </a:lnTo>
                <a:lnTo>
                  <a:pt x="201" y="240"/>
                </a:lnTo>
                <a:lnTo>
                  <a:pt x="203" y="241"/>
                </a:lnTo>
                <a:lnTo>
                  <a:pt x="204" y="242"/>
                </a:lnTo>
                <a:lnTo>
                  <a:pt x="204" y="243"/>
                </a:lnTo>
                <a:lnTo>
                  <a:pt x="205" y="244"/>
                </a:lnTo>
                <a:lnTo>
                  <a:pt x="206" y="245"/>
                </a:lnTo>
                <a:lnTo>
                  <a:pt x="207" y="246"/>
                </a:lnTo>
                <a:lnTo>
                  <a:pt x="207" y="248"/>
                </a:lnTo>
                <a:lnTo>
                  <a:pt x="208" y="249"/>
                </a:lnTo>
                <a:lnTo>
                  <a:pt x="209" y="250"/>
                </a:lnTo>
                <a:lnTo>
                  <a:pt x="209" y="251"/>
                </a:lnTo>
                <a:lnTo>
                  <a:pt x="210" y="251"/>
                </a:lnTo>
                <a:lnTo>
                  <a:pt x="212" y="252"/>
                </a:lnTo>
                <a:lnTo>
                  <a:pt x="212" y="253"/>
                </a:lnTo>
                <a:lnTo>
                  <a:pt x="213" y="254"/>
                </a:lnTo>
                <a:lnTo>
                  <a:pt x="215" y="254"/>
                </a:lnTo>
                <a:lnTo>
                  <a:pt x="216" y="254"/>
                </a:lnTo>
                <a:lnTo>
                  <a:pt x="217" y="254"/>
                </a:lnTo>
                <a:lnTo>
                  <a:pt x="218" y="254"/>
                </a:lnTo>
                <a:lnTo>
                  <a:pt x="218" y="256"/>
                </a:lnTo>
                <a:lnTo>
                  <a:pt x="219" y="256"/>
                </a:lnTo>
                <a:lnTo>
                  <a:pt x="219" y="258"/>
                </a:lnTo>
                <a:lnTo>
                  <a:pt x="221" y="258"/>
                </a:lnTo>
                <a:lnTo>
                  <a:pt x="222" y="258"/>
                </a:lnTo>
                <a:lnTo>
                  <a:pt x="222" y="257"/>
                </a:lnTo>
                <a:lnTo>
                  <a:pt x="222" y="256"/>
                </a:lnTo>
                <a:lnTo>
                  <a:pt x="222" y="254"/>
                </a:lnTo>
                <a:lnTo>
                  <a:pt x="225" y="254"/>
                </a:lnTo>
                <a:lnTo>
                  <a:pt x="225" y="257"/>
                </a:lnTo>
                <a:lnTo>
                  <a:pt x="225" y="256"/>
                </a:lnTo>
                <a:lnTo>
                  <a:pt x="226" y="256"/>
                </a:lnTo>
                <a:lnTo>
                  <a:pt x="226" y="254"/>
                </a:lnTo>
                <a:lnTo>
                  <a:pt x="229" y="254"/>
                </a:lnTo>
                <a:lnTo>
                  <a:pt x="230" y="254"/>
                </a:lnTo>
                <a:lnTo>
                  <a:pt x="233" y="254"/>
                </a:lnTo>
                <a:lnTo>
                  <a:pt x="234" y="254"/>
                </a:lnTo>
                <a:lnTo>
                  <a:pt x="235" y="254"/>
                </a:lnTo>
                <a:lnTo>
                  <a:pt x="236" y="254"/>
                </a:lnTo>
                <a:lnTo>
                  <a:pt x="238" y="254"/>
                </a:lnTo>
                <a:lnTo>
                  <a:pt x="239" y="254"/>
                </a:lnTo>
                <a:lnTo>
                  <a:pt x="240" y="254"/>
                </a:lnTo>
                <a:lnTo>
                  <a:pt x="240" y="253"/>
                </a:lnTo>
                <a:lnTo>
                  <a:pt x="240" y="252"/>
                </a:lnTo>
                <a:lnTo>
                  <a:pt x="240" y="251"/>
                </a:lnTo>
                <a:lnTo>
                  <a:pt x="240" y="250"/>
                </a:lnTo>
                <a:lnTo>
                  <a:pt x="240" y="249"/>
                </a:lnTo>
                <a:lnTo>
                  <a:pt x="240" y="246"/>
                </a:lnTo>
                <a:lnTo>
                  <a:pt x="240" y="245"/>
                </a:lnTo>
                <a:lnTo>
                  <a:pt x="242" y="245"/>
                </a:lnTo>
                <a:lnTo>
                  <a:pt x="243" y="245"/>
                </a:lnTo>
                <a:lnTo>
                  <a:pt x="244" y="245"/>
                </a:lnTo>
                <a:lnTo>
                  <a:pt x="247" y="245"/>
                </a:lnTo>
                <a:lnTo>
                  <a:pt x="248" y="245"/>
                </a:lnTo>
                <a:lnTo>
                  <a:pt x="249" y="245"/>
                </a:lnTo>
                <a:lnTo>
                  <a:pt x="251" y="245"/>
                </a:lnTo>
                <a:lnTo>
                  <a:pt x="252" y="245"/>
                </a:lnTo>
                <a:lnTo>
                  <a:pt x="253" y="245"/>
                </a:lnTo>
                <a:lnTo>
                  <a:pt x="253" y="246"/>
                </a:lnTo>
                <a:lnTo>
                  <a:pt x="253" y="248"/>
                </a:lnTo>
                <a:lnTo>
                  <a:pt x="253" y="249"/>
                </a:lnTo>
                <a:lnTo>
                  <a:pt x="253" y="250"/>
                </a:lnTo>
                <a:lnTo>
                  <a:pt x="253" y="251"/>
                </a:lnTo>
                <a:lnTo>
                  <a:pt x="253" y="252"/>
                </a:lnTo>
                <a:lnTo>
                  <a:pt x="253" y="253"/>
                </a:lnTo>
                <a:lnTo>
                  <a:pt x="253" y="254"/>
                </a:lnTo>
                <a:lnTo>
                  <a:pt x="257" y="254"/>
                </a:lnTo>
                <a:lnTo>
                  <a:pt x="258" y="254"/>
                </a:lnTo>
                <a:lnTo>
                  <a:pt x="260" y="254"/>
                </a:lnTo>
                <a:lnTo>
                  <a:pt x="261" y="254"/>
                </a:lnTo>
                <a:lnTo>
                  <a:pt x="261" y="256"/>
                </a:lnTo>
                <a:lnTo>
                  <a:pt x="261" y="258"/>
                </a:lnTo>
                <a:lnTo>
                  <a:pt x="261" y="259"/>
                </a:lnTo>
                <a:lnTo>
                  <a:pt x="261" y="260"/>
                </a:lnTo>
                <a:lnTo>
                  <a:pt x="261" y="261"/>
                </a:lnTo>
                <a:lnTo>
                  <a:pt x="261" y="262"/>
                </a:lnTo>
                <a:lnTo>
                  <a:pt x="261" y="263"/>
                </a:lnTo>
                <a:lnTo>
                  <a:pt x="262" y="263"/>
                </a:lnTo>
                <a:lnTo>
                  <a:pt x="264" y="263"/>
                </a:lnTo>
                <a:lnTo>
                  <a:pt x="265" y="263"/>
                </a:lnTo>
                <a:lnTo>
                  <a:pt x="266" y="263"/>
                </a:lnTo>
                <a:lnTo>
                  <a:pt x="267" y="263"/>
                </a:lnTo>
                <a:lnTo>
                  <a:pt x="268" y="263"/>
                </a:lnTo>
                <a:lnTo>
                  <a:pt x="269" y="263"/>
                </a:lnTo>
                <a:lnTo>
                  <a:pt x="270" y="263"/>
                </a:lnTo>
                <a:lnTo>
                  <a:pt x="272" y="263"/>
                </a:lnTo>
                <a:lnTo>
                  <a:pt x="274" y="263"/>
                </a:lnTo>
                <a:lnTo>
                  <a:pt x="275" y="263"/>
                </a:lnTo>
                <a:lnTo>
                  <a:pt x="276" y="263"/>
                </a:lnTo>
                <a:lnTo>
                  <a:pt x="277" y="263"/>
                </a:lnTo>
                <a:lnTo>
                  <a:pt x="279" y="263"/>
                </a:lnTo>
                <a:lnTo>
                  <a:pt x="279" y="266"/>
                </a:lnTo>
                <a:lnTo>
                  <a:pt x="279" y="267"/>
                </a:lnTo>
                <a:lnTo>
                  <a:pt x="279" y="268"/>
                </a:lnTo>
                <a:lnTo>
                  <a:pt x="281" y="268"/>
                </a:lnTo>
                <a:lnTo>
                  <a:pt x="283" y="268"/>
                </a:lnTo>
                <a:lnTo>
                  <a:pt x="284" y="268"/>
                </a:lnTo>
                <a:lnTo>
                  <a:pt x="284" y="267"/>
                </a:lnTo>
                <a:lnTo>
                  <a:pt x="284" y="266"/>
                </a:lnTo>
                <a:lnTo>
                  <a:pt x="284" y="265"/>
                </a:lnTo>
                <a:lnTo>
                  <a:pt x="284" y="263"/>
                </a:lnTo>
                <a:lnTo>
                  <a:pt x="285" y="263"/>
                </a:lnTo>
                <a:lnTo>
                  <a:pt x="286" y="263"/>
                </a:lnTo>
                <a:lnTo>
                  <a:pt x="287" y="263"/>
                </a:lnTo>
                <a:lnTo>
                  <a:pt x="289" y="263"/>
                </a:lnTo>
                <a:lnTo>
                  <a:pt x="291" y="263"/>
                </a:lnTo>
                <a:lnTo>
                  <a:pt x="292" y="263"/>
                </a:lnTo>
                <a:lnTo>
                  <a:pt x="293" y="263"/>
                </a:lnTo>
                <a:lnTo>
                  <a:pt x="294" y="263"/>
                </a:lnTo>
                <a:lnTo>
                  <a:pt x="295" y="263"/>
                </a:lnTo>
                <a:lnTo>
                  <a:pt x="296" y="263"/>
                </a:lnTo>
                <a:lnTo>
                  <a:pt x="298" y="263"/>
                </a:lnTo>
                <a:lnTo>
                  <a:pt x="299" y="263"/>
                </a:lnTo>
                <a:lnTo>
                  <a:pt x="300" y="263"/>
                </a:lnTo>
                <a:lnTo>
                  <a:pt x="301" y="263"/>
                </a:lnTo>
                <a:lnTo>
                  <a:pt x="302" y="263"/>
                </a:lnTo>
                <a:lnTo>
                  <a:pt x="305" y="263"/>
                </a:lnTo>
                <a:lnTo>
                  <a:pt x="307" y="263"/>
                </a:lnTo>
                <a:lnTo>
                  <a:pt x="308" y="263"/>
                </a:lnTo>
                <a:lnTo>
                  <a:pt x="309" y="263"/>
                </a:lnTo>
                <a:lnTo>
                  <a:pt x="310" y="263"/>
                </a:lnTo>
                <a:lnTo>
                  <a:pt x="311" y="263"/>
                </a:lnTo>
                <a:lnTo>
                  <a:pt x="312" y="263"/>
                </a:lnTo>
                <a:lnTo>
                  <a:pt x="313" y="263"/>
                </a:lnTo>
                <a:lnTo>
                  <a:pt x="315" y="263"/>
                </a:lnTo>
                <a:lnTo>
                  <a:pt x="316" y="263"/>
                </a:lnTo>
                <a:lnTo>
                  <a:pt x="317" y="263"/>
                </a:lnTo>
                <a:lnTo>
                  <a:pt x="318" y="263"/>
                </a:lnTo>
                <a:lnTo>
                  <a:pt x="319" y="263"/>
                </a:lnTo>
                <a:lnTo>
                  <a:pt x="320" y="263"/>
                </a:lnTo>
                <a:lnTo>
                  <a:pt x="321" y="263"/>
                </a:lnTo>
                <a:lnTo>
                  <a:pt x="322" y="263"/>
                </a:lnTo>
                <a:lnTo>
                  <a:pt x="325" y="263"/>
                </a:lnTo>
                <a:lnTo>
                  <a:pt x="326" y="263"/>
                </a:lnTo>
                <a:lnTo>
                  <a:pt x="327" y="263"/>
                </a:lnTo>
                <a:lnTo>
                  <a:pt x="328" y="263"/>
                </a:lnTo>
                <a:lnTo>
                  <a:pt x="329" y="263"/>
                </a:lnTo>
                <a:lnTo>
                  <a:pt x="330" y="263"/>
                </a:lnTo>
                <a:lnTo>
                  <a:pt x="331" y="263"/>
                </a:lnTo>
                <a:lnTo>
                  <a:pt x="333" y="263"/>
                </a:lnTo>
                <a:lnTo>
                  <a:pt x="334" y="263"/>
                </a:lnTo>
                <a:lnTo>
                  <a:pt x="335" y="263"/>
                </a:lnTo>
                <a:lnTo>
                  <a:pt x="336" y="263"/>
                </a:lnTo>
                <a:lnTo>
                  <a:pt x="337" y="263"/>
                </a:lnTo>
                <a:lnTo>
                  <a:pt x="338" y="263"/>
                </a:lnTo>
                <a:lnTo>
                  <a:pt x="339" y="263"/>
                </a:lnTo>
                <a:lnTo>
                  <a:pt x="342" y="263"/>
                </a:lnTo>
                <a:lnTo>
                  <a:pt x="342" y="266"/>
                </a:lnTo>
                <a:lnTo>
                  <a:pt x="342" y="268"/>
                </a:lnTo>
                <a:lnTo>
                  <a:pt x="342" y="269"/>
                </a:lnTo>
                <a:lnTo>
                  <a:pt x="342" y="270"/>
                </a:lnTo>
                <a:lnTo>
                  <a:pt x="342" y="271"/>
                </a:lnTo>
                <a:lnTo>
                  <a:pt x="342" y="273"/>
                </a:lnTo>
                <a:lnTo>
                  <a:pt x="342" y="274"/>
                </a:lnTo>
                <a:lnTo>
                  <a:pt x="342" y="275"/>
                </a:lnTo>
                <a:lnTo>
                  <a:pt x="342" y="276"/>
                </a:lnTo>
                <a:lnTo>
                  <a:pt x="342" y="277"/>
                </a:lnTo>
                <a:lnTo>
                  <a:pt x="342" y="281"/>
                </a:lnTo>
                <a:lnTo>
                  <a:pt x="342" y="282"/>
                </a:lnTo>
                <a:lnTo>
                  <a:pt x="342" y="283"/>
                </a:lnTo>
                <a:lnTo>
                  <a:pt x="342" y="284"/>
                </a:lnTo>
                <a:lnTo>
                  <a:pt x="342" y="285"/>
                </a:lnTo>
                <a:lnTo>
                  <a:pt x="342" y="286"/>
                </a:lnTo>
                <a:lnTo>
                  <a:pt x="342" y="288"/>
                </a:lnTo>
                <a:lnTo>
                  <a:pt x="342" y="290"/>
                </a:lnTo>
                <a:lnTo>
                  <a:pt x="342" y="291"/>
                </a:lnTo>
                <a:lnTo>
                  <a:pt x="342" y="292"/>
                </a:lnTo>
                <a:lnTo>
                  <a:pt x="342" y="295"/>
                </a:lnTo>
                <a:lnTo>
                  <a:pt x="342" y="296"/>
                </a:lnTo>
                <a:lnTo>
                  <a:pt x="342" y="298"/>
                </a:lnTo>
                <a:lnTo>
                  <a:pt x="342" y="299"/>
                </a:lnTo>
                <a:lnTo>
                  <a:pt x="342" y="300"/>
                </a:lnTo>
                <a:lnTo>
                  <a:pt x="341" y="300"/>
                </a:lnTo>
                <a:lnTo>
                  <a:pt x="339" y="300"/>
                </a:lnTo>
                <a:lnTo>
                  <a:pt x="338" y="300"/>
                </a:lnTo>
                <a:lnTo>
                  <a:pt x="337" y="300"/>
                </a:lnTo>
                <a:lnTo>
                  <a:pt x="336" y="300"/>
                </a:lnTo>
                <a:lnTo>
                  <a:pt x="335" y="300"/>
                </a:lnTo>
                <a:lnTo>
                  <a:pt x="334" y="300"/>
                </a:lnTo>
                <a:lnTo>
                  <a:pt x="333" y="300"/>
                </a:lnTo>
                <a:lnTo>
                  <a:pt x="331" y="300"/>
                </a:lnTo>
                <a:lnTo>
                  <a:pt x="330" y="300"/>
                </a:lnTo>
                <a:lnTo>
                  <a:pt x="329" y="300"/>
                </a:lnTo>
                <a:lnTo>
                  <a:pt x="328" y="300"/>
                </a:lnTo>
                <a:lnTo>
                  <a:pt x="325" y="300"/>
                </a:lnTo>
                <a:lnTo>
                  <a:pt x="324" y="300"/>
                </a:lnTo>
                <a:lnTo>
                  <a:pt x="322" y="300"/>
                </a:lnTo>
                <a:lnTo>
                  <a:pt x="321" y="300"/>
                </a:lnTo>
                <a:lnTo>
                  <a:pt x="320" y="300"/>
                </a:lnTo>
                <a:lnTo>
                  <a:pt x="319" y="300"/>
                </a:lnTo>
                <a:lnTo>
                  <a:pt x="318" y="300"/>
                </a:lnTo>
                <a:lnTo>
                  <a:pt x="317" y="300"/>
                </a:lnTo>
                <a:lnTo>
                  <a:pt x="316" y="300"/>
                </a:lnTo>
                <a:lnTo>
                  <a:pt x="315" y="300"/>
                </a:lnTo>
                <a:lnTo>
                  <a:pt x="313" y="300"/>
                </a:lnTo>
                <a:lnTo>
                  <a:pt x="312" y="300"/>
                </a:lnTo>
                <a:lnTo>
                  <a:pt x="311" y="300"/>
                </a:lnTo>
                <a:lnTo>
                  <a:pt x="310" y="300"/>
                </a:lnTo>
                <a:lnTo>
                  <a:pt x="309" y="300"/>
                </a:lnTo>
                <a:lnTo>
                  <a:pt x="308" y="300"/>
                </a:lnTo>
                <a:lnTo>
                  <a:pt x="307" y="300"/>
                </a:lnTo>
                <a:lnTo>
                  <a:pt x="305" y="300"/>
                </a:lnTo>
                <a:lnTo>
                  <a:pt x="304" y="300"/>
                </a:lnTo>
                <a:lnTo>
                  <a:pt x="303" y="300"/>
                </a:lnTo>
                <a:lnTo>
                  <a:pt x="301" y="300"/>
                </a:lnTo>
                <a:lnTo>
                  <a:pt x="300" y="300"/>
                </a:lnTo>
                <a:lnTo>
                  <a:pt x="299" y="300"/>
                </a:lnTo>
                <a:lnTo>
                  <a:pt x="299" y="301"/>
                </a:lnTo>
                <a:lnTo>
                  <a:pt x="299" y="302"/>
                </a:lnTo>
                <a:lnTo>
                  <a:pt x="298" y="302"/>
                </a:lnTo>
                <a:lnTo>
                  <a:pt x="298" y="304"/>
                </a:lnTo>
                <a:lnTo>
                  <a:pt x="296" y="304"/>
                </a:lnTo>
                <a:lnTo>
                  <a:pt x="296" y="303"/>
                </a:lnTo>
                <a:lnTo>
                  <a:pt x="296" y="302"/>
                </a:lnTo>
                <a:lnTo>
                  <a:pt x="296" y="301"/>
                </a:lnTo>
                <a:lnTo>
                  <a:pt x="296" y="300"/>
                </a:lnTo>
                <a:lnTo>
                  <a:pt x="295" y="300"/>
                </a:lnTo>
                <a:lnTo>
                  <a:pt x="294" y="300"/>
                </a:lnTo>
                <a:lnTo>
                  <a:pt x="293" y="300"/>
                </a:lnTo>
                <a:lnTo>
                  <a:pt x="293" y="299"/>
                </a:lnTo>
                <a:lnTo>
                  <a:pt x="293" y="296"/>
                </a:lnTo>
                <a:lnTo>
                  <a:pt x="293" y="295"/>
                </a:lnTo>
                <a:lnTo>
                  <a:pt x="292" y="295"/>
                </a:lnTo>
                <a:lnTo>
                  <a:pt x="291" y="295"/>
                </a:lnTo>
                <a:lnTo>
                  <a:pt x="291" y="296"/>
                </a:lnTo>
                <a:lnTo>
                  <a:pt x="290" y="296"/>
                </a:lnTo>
                <a:lnTo>
                  <a:pt x="289" y="296"/>
                </a:lnTo>
                <a:lnTo>
                  <a:pt x="289" y="298"/>
                </a:lnTo>
                <a:lnTo>
                  <a:pt x="289" y="299"/>
                </a:lnTo>
                <a:lnTo>
                  <a:pt x="289" y="300"/>
                </a:lnTo>
                <a:lnTo>
                  <a:pt x="287" y="300"/>
                </a:lnTo>
                <a:lnTo>
                  <a:pt x="289" y="300"/>
                </a:lnTo>
                <a:lnTo>
                  <a:pt x="290" y="301"/>
                </a:lnTo>
                <a:lnTo>
                  <a:pt x="290" y="302"/>
                </a:lnTo>
                <a:lnTo>
                  <a:pt x="291" y="302"/>
                </a:lnTo>
                <a:lnTo>
                  <a:pt x="292" y="303"/>
                </a:lnTo>
                <a:lnTo>
                  <a:pt x="292" y="304"/>
                </a:lnTo>
                <a:lnTo>
                  <a:pt x="293" y="305"/>
                </a:lnTo>
                <a:lnTo>
                  <a:pt x="294" y="307"/>
                </a:lnTo>
                <a:lnTo>
                  <a:pt x="295" y="308"/>
                </a:lnTo>
                <a:lnTo>
                  <a:pt x="296" y="308"/>
                </a:lnTo>
                <a:lnTo>
                  <a:pt x="298" y="310"/>
                </a:lnTo>
                <a:lnTo>
                  <a:pt x="299" y="310"/>
                </a:lnTo>
                <a:lnTo>
                  <a:pt x="299" y="311"/>
                </a:lnTo>
                <a:lnTo>
                  <a:pt x="300" y="312"/>
                </a:lnTo>
                <a:lnTo>
                  <a:pt x="303" y="316"/>
                </a:lnTo>
                <a:lnTo>
                  <a:pt x="304" y="318"/>
                </a:lnTo>
                <a:lnTo>
                  <a:pt x="303" y="317"/>
                </a:lnTo>
                <a:lnTo>
                  <a:pt x="302" y="316"/>
                </a:lnTo>
                <a:lnTo>
                  <a:pt x="301" y="315"/>
                </a:lnTo>
                <a:lnTo>
                  <a:pt x="300" y="313"/>
                </a:lnTo>
                <a:lnTo>
                  <a:pt x="300" y="312"/>
                </a:lnTo>
                <a:lnTo>
                  <a:pt x="299" y="313"/>
                </a:lnTo>
                <a:lnTo>
                  <a:pt x="300" y="315"/>
                </a:lnTo>
                <a:lnTo>
                  <a:pt x="301" y="316"/>
                </a:lnTo>
                <a:lnTo>
                  <a:pt x="302" y="317"/>
                </a:lnTo>
                <a:lnTo>
                  <a:pt x="302" y="318"/>
                </a:lnTo>
                <a:lnTo>
                  <a:pt x="301" y="318"/>
                </a:lnTo>
                <a:lnTo>
                  <a:pt x="301" y="317"/>
                </a:lnTo>
                <a:lnTo>
                  <a:pt x="301" y="318"/>
                </a:lnTo>
                <a:lnTo>
                  <a:pt x="300" y="318"/>
                </a:lnTo>
                <a:lnTo>
                  <a:pt x="299" y="318"/>
                </a:lnTo>
                <a:lnTo>
                  <a:pt x="298" y="318"/>
                </a:lnTo>
                <a:lnTo>
                  <a:pt x="295" y="318"/>
                </a:lnTo>
                <a:lnTo>
                  <a:pt x="294" y="318"/>
                </a:lnTo>
                <a:lnTo>
                  <a:pt x="293" y="318"/>
                </a:lnTo>
                <a:lnTo>
                  <a:pt x="291" y="318"/>
                </a:lnTo>
                <a:lnTo>
                  <a:pt x="290" y="318"/>
                </a:lnTo>
                <a:lnTo>
                  <a:pt x="289" y="318"/>
                </a:lnTo>
                <a:lnTo>
                  <a:pt x="287" y="318"/>
                </a:lnTo>
                <a:lnTo>
                  <a:pt x="286" y="318"/>
                </a:lnTo>
                <a:lnTo>
                  <a:pt x="285" y="318"/>
                </a:lnTo>
                <a:lnTo>
                  <a:pt x="284" y="318"/>
                </a:lnTo>
                <a:lnTo>
                  <a:pt x="283" y="318"/>
                </a:lnTo>
                <a:lnTo>
                  <a:pt x="282" y="318"/>
                </a:lnTo>
                <a:lnTo>
                  <a:pt x="279" y="318"/>
                </a:lnTo>
                <a:lnTo>
                  <a:pt x="278" y="318"/>
                </a:lnTo>
                <a:lnTo>
                  <a:pt x="277" y="318"/>
                </a:lnTo>
                <a:lnTo>
                  <a:pt x="276" y="318"/>
                </a:lnTo>
                <a:lnTo>
                  <a:pt x="273" y="318"/>
                </a:lnTo>
                <a:lnTo>
                  <a:pt x="272" y="318"/>
                </a:lnTo>
                <a:lnTo>
                  <a:pt x="270" y="318"/>
                </a:lnTo>
                <a:lnTo>
                  <a:pt x="269" y="318"/>
                </a:lnTo>
                <a:lnTo>
                  <a:pt x="268" y="318"/>
                </a:lnTo>
                <a:lnTo>
                  <a:pt x="266" y="318"/>
                </a:lnTo>
                <a:lnTo>
                  <a:pt x="265" y="318"/>
                </a:lnTo>
                <a:lnTo>
                  <a:pt x="262" y="318"/>
                </a:lnTo>
                <a:lnTo>
                  <a:pt x="260" y="318"/>
                </a:lnTo>
                <a:lnTo>
                  <a:pt x="259" y="318"/>
                </a:lnTo>
                <a:lnTo>
                  <a:pt x="258" y="318"/>
                </a:lnTo>
                <a:lnTo>
                  <a:pt x="257" y="318"/>
                </a:lnTo>
                <a:lnTo>
                  <a:pt x="255" y="318"/>
                </a:lnTo>
                <a:lnTo>
                  <a:pt x="253" y="318"/>
                </a:lnTo>
                <a:lnTo>
                  <a:pt x="252" y="318"/>
                </a:lnTo>
                <a:lnTo>
                  <a:pt x="251" y="318"/>
                </a:lnTo>
                <a:lnTo>
                  <a:pt x="250" y="319"/>
                </a:lnTo>
                <a:lnTo>
                  <a:pt x="248" y="318"/>
                </a:lnTo>
                <a:lnTo>
                  <a:pt x="247" y="318"/>
                </a:lnTo>
                <a:lnTo>
                  <a:pt x="244" y="318"/>
                </a:lnTo>
                <a:lnTo>
                  <a:pt x="242" y="318"/>
                </a:lnTo>
                <a:lnTo>
                  <a:pt x="241" y="318"/>
                </a:lnTo>
                <a:lnTo>
                  <a:pt x="240" y="318"/>
                </a:lnTo>
                <a:lnTo>
                  <a:pt x="239" y="318"/>
                </a:lnTo>
                <a:lnTo>
                  <a:pt x="238" y="320"/>
                </a:lnTo>
                <a:lnTo>
                  <a:pt x="236" y="323"/>
                </a:lnTo>
                <a:lnTo>
                  <a:pt x="235" y="324"/>
                </a:lnTo>
                <a:lnTo>
                  <a:pt x="235" y="325"/>
                </a:lnTo>
                <a:lnTo>
                  <a:pt x="234" y="326"/>
                </a:lnTo>
                <a:lnTo>
                  <a:pt x="234" y="327"/>
                </a:lnTo>
                <a:lnTo>
                  <a:pt x="233" y="328"/>
                </a:lnTo>
                <a:lnTo>
                  <a:pt x="233" y="329"/>
                </a:lnTo>
                <a:lnTo>
                  <a:pt x="232" y="332"/>
                </a:lnTo>
                <a:lnTo>
                  <a:pt x="232" y="329"/>
                </a:lnTo>
                <a:lnTo>
                  <a:pt x="231" y="329"/>
                </a:lnTo>
                <a:lnTo>
                  <a:pt x="232" y="327"/>
                </a:lnTo>
                <a:lnTo>
                  <a:pt x="231" y="327"/>
                </a:lnTo>
                <a:lnTo>
                  <a:pt x="230" y="327"/>
                </a:lnTo>
                <a:lnTo>
                  <a:pt x="229" y="327"/>
                </a:lnTo>
                <a:lnTo>
                  <a:pt x="227" y="327"/>
                </a:lnTo>
                <a:lnTo>
                  <a:pt x="226" y="327"/>
                </a:lnTo>
                <a:lnTo>
                  <a:pt x="226" y="328"/>
                </a:lnTo>
                <a:lnTo>
                  <a:pt x="225" y="329"/>
                </a:lnTo>
                <a:lnTo>
                  <a:pt x="225" y="330"/>
                </a:lnTo>
                <a:lnTo>
                  <a:pt x="225" y="332"/>
                </a:lnTo>
                <a:lnTo>
                  <a:pt x="224" y="332"/>
                </a:lnTo>
                <a:lnTo>
                  <a:pt x="224" y="333"/>
                </a:lnTo>
                <a:lnTo>
                  <a:pt x="224" y="334"/>
                </a:lnTo>
                <a:lnTo>
                  <a:pt x="224" y="335"/>
                </a:lnTo>
                <a:lnTo>
                  <a:pt x="224" y="336"/>
                </a:lnTo>
                <a:lnTo>
                  <a:pt x="223" y="336"/>
                </a:lnTo>
                <a:lnTo>
                  <a:pt x="222" y="336"/>
                </a:lnTo>
                <a:lnTo>
                  <a:pt x="221" y="335"/>
                </a:lnTo>
                <a:lnTo>
                  <a:pt x="219" y="335"/>
                </a:lnTo>
                <a:lnTo>
                  <a:pt x="217" y="335"/>
                </a:lnTo>
                <a:lnTo>
                  <a:pt x="216" y="335"/>
                </a:lnTo>
                <a:lnTo>
                  <a:pt x="215" y="335"/>
                </a:lnTo>
                <a:lnTo>
                  <a:pt x="215" y="334"/>
                </a:lnTo>
                <a:lnTo>
                  <a:pt x="215" y="332"/>
                </a:lnTo>
                <a:lnTo>
                  <a:pt x="215" y="330"/>
                </a:lnTo>
                <a:lnTo>
                  <a:pt x="214" y="330"/>
                </a:lnTo>
                <a:lnTo>
                  <a:pt x="213" y="330"/>
                </a:lnTo>
                <a:lnTo>
                  <a:pt x="212" y="330"/>
                </a:lnTo>
                <a:lnTo>
                  <a:pt x="210" y="330"/>
                </a:lnTo>
                <a:lnTo>
                  <a:pt x="209" y="330"/>
                </a:lnTo>
                <a:lnTo>
                  <a:pt x="207" y="330"/>
                </a:lnTo>
                <a:lnTo>
                  <a:pt x="206" y="330"/>
                </a:lnTo>
                <a:lnTo>
                  <a:pt x="206" y="329"/>
                </a:lnTo>
                <a:lnTo>
                  <a:pt x="206" y="328"/>
                </a:lnTo>
                <a:lnTo>
                  <a:pt x="206" y="327"/>
                </a:lnTo>
                <a:lnTo>
                  <a:pt x="206" y="326"/>
                </a:lnTo>
                <a:lnTo>
                  <a:pt x="204" y="326"/>
                </a:lnTo>
                <a:lnTo>
                  <a:pt x="203" y="326"/>
                </a:lnTo>
                <a:lnTo>
                  <a:pt x="201" y="326"/>
                </a:lnTo>
                <a:lnTo>
                  <a:pt x="200" y="326"/>
                </a:lnTo>
                <a:lnTo>
                  <a:pt x="200" y="327"/>
                </a:lnTo>
                <a:lnTo>
                  <a:pt x="200" y="328"/>
                </a:lnTo>
                <a:lnTo>
                  <a:pt x="200" y="329"/>
                </a:lnTo>
                <a:lnTo>
                  <a:pt x="197" y="329"/>
                </a:lnTo>
                <a:lnTo>
                  <a:pt x="197" y="328"/>
                </a:lnTo>
                <a:lnTo>
                  <a:pt x="197" y="327"/>
                </a:lnTo>
                <a:lnTo>
                  <a:pt x="197" y="326"/>
                </a:lnTo>
                <a:lnTo>
                  <a:pt x="197" y="323"/>
                </a:lnTo>
                <a:lnTo>
                  <a:pt x="198" y="323"/>
                </a:lnTo>
                <a:lnTo>
                  <a:pt x="200" y="323"/>
                </a:lnTo>
                <a:lnTo>
                  <a:pt x="201" y="323"/>
                </a:lnTo>
                <a:lnTo>
                  <a:pt x="201" y="321"/>
                </a:lnTo>
                <a:lnTo>
                  <a:pt x="201" y="320"/>
                </a:lnTo>
                <a:lnTo>
                  <a:pt x="201" y="319"/>
                </a:lnTo>
                <a:lnTo>
                  <a:pt x="201" y="318"/>
                </a:lnTo>
                <a:lnTo>
                  <a:pt x="200" y="318"/>
                </a:lnTo>
                <a:lnTo>
                  <a:pt x="198" y="318"/>
                </a:lnTo>
                <a:lnTo>
                  <a:pt x="197" y="318"/>
                </a:lnTo>
                <a:lnTo>
                  <a:pt x="196" y="318"/>
                </a:lnTo>
                <a:lnTo>
                  <a:pt x="193" y="318"/>
                </a:lnTo>
                <a:lnTo>
                  <a:pt x="192" y="318"/>
                </a:lnTo>
                <a:lnTo>
                  <a:pt x="191" y="318"/>
                </a:lnTo>
                <a:lnTo>
                  <a:pt x="190" y="318"/>
                </a:lnTo>
                <a:lnTo>
                  <a:pt x="189" y="318"/>
                </a:lnTo>
                <a:lnTo>
                  <a:pt x="188" y="318"/>
                </a:lnTo>
                <a:lnTo>
                  <a:pt x="187" y="318"/>
                </a:lnTo>
                <a:lnTo>
                  <a:pt x="184" y="318"/>
                </a:lnTo>
                <a:lnTo>
                  <a:pt x="182" y="318"/>
                </a:lnTo>
                <a:lnTo>
                  <a:pt x="181" y="318"/>
                </a:lnTo>
                <a:lnTo>
                  <a:pt x="180" y="318"/>
                </a:lnTo>
                <a:lnTo>
                  <a:pt x="178" y="318"/>
                </a:lnTo>
                <a:lnTo>
                  <a:pt x="175" y="318"/>
                </a:lnTo>
                <a:lnTo>
                  <a:pt x="174" y="318"/>
                </a:lnTo>
                <a:lnTo>
                  <a:pt x="173" y="318"/>
                </a:lnTo>
                <a:lnTo>
                  <a:pt x="172" y="318"/>
                </a:lnTo>
                <a:lnTo>
                  <a:pt x="171" y="318"/>
                </a:lnTo>
                <a:lnTo>
                  <a:pt x="170" y="318"/>
                </a:lnTo>
                <a:lnTo>
                  <a:pt x="169" y="318"/>
                </a:lnTo>
                <a:lnTo>
                  <a:pt x="167" y="318"/>
                </a:lnTo>
                <a:lnTo>
                  <a:pt x="166" y="318"/>
                </a:lnTo>
                <a:lnTo>
                  <a:pt x="163" y="318"/>
                </a:lnTo>
                <a:lnTo>
                  <a:pt x="162" y="318"/>
                </a:lnTo>
                <a:lnTo>
                  <a:pt x="161" y="318"/>
                </a:lnTo>
                <a:lnTo>
                  <a:pt x="158" y="318"/>
                </a:lnTo>
                <a:lnTo>
                  <a:pt x="157" y="318"/>
                </a:lnTo>
                <a:lnTo>
                  <a:pt x="156" y="318"/>
                </a:lnTo>
                <a:lnTo>
                  <a:pt x="155" y="318"/>
                </a:lnTo>
                <a:lnTo>
                  <a:pt x="154" y="318"/>
                </a:lnTo>
                <a:lnTo>
                  <a:pt x="153" y="318"/>
                </a:lnTo>
                <a:lnTo>
                  <a:pt x="152" y="318"/>
                </a:lnTo>
                <a:lnTo>
                  <a:pt x="150" y="318"/>
                </a:lnTo>
                <a:lnTo>
                  <a:pt x="149" y="318"/>
                </a:lnTo>
                <a:lnTo>
                  <a:pt x="148" y="318"/>
                </a:lnTo>
                <a:lnTo>
                  <a:pt x="147" y="318"/>
                </a:lnTo>
                <a:lnTo>
                  <a:pt x="146" y="318"/>
                </a:lnTo>
                <a:lnTo>
                  <a:pt x="145" y="319"/>
                </a:lnTo>
                <a:lnTo>
                  <a:pt x="144" y="319"/>
                </a:lnTo>
                <a:lnTo>
                  <a:pt x="143" y="318"/>
                </a:lnTo>
                <a:lnTo>
                  <a:pt x="141" y="318"/>
                </a:lnTo>
                <a:lnTo>
                  <a:pt x="140" y="318"/>
                </a:lnTo>
                <a:lnTo>
                  <a:pt x="139" y="318"/>
                </a:lnTo>
                <a:lnTo>
                  <a:pt x="138" y="318"/>
                </a:lnTo>
                <a:lnTo>
                  <a:pt x="137" y="318"/>
                </a:lnTo>
                <a:lnTo>
                  <a:pt x="136" y="318"/>
                </a:lnTo>
                <a:lnTo>
                  <a:pt x="134" y="318"/>
                </a:lnTo>
                <a:lnTo>
                  <a:pt x="132" y="318"/>
                </a:lnTo>
                <a:lnTo>
                  <a:pt x="131" y="318"/>
                </a:lnTo>
                <a:lnTo>
                  <a:pt x="130" y="318"/>
                </a:lnTo>
                <a:lnTo>
                  <a:pt x="129" y="318"/>
                </a:lnTo>
                <a:lnTo>
                  <a:pt x="128" y="318"/>
                </a:lnTo>
                <a:lnTo>
                  <a:pt x="127" y="318"/>
                </a:lnTo>
                <a:lnTo>
                  <a:pt x="127" y="320"/>
                </a:lnTo>
                <a:lnTo>
                  <a:pt x="127" y="321"/>
                </a:lnTo>
                <a:lnTo>
                  <a:pt x="127" y="323"/>
                </a:lnTo>
                <a:lnTo>
                  <a:pt x="127" y="324"/>
                </a:lnTo>
                <a:lnTo>
                  <a:pt x="127" y="325"/>
                </a:lnTo>
                <a:lnTo>
                  <a:pt x="127" y="326"/>
                </a:lnTo>
                <a:lnTo>
                  <a:pt x="127" y="327"/>
                </a:lnTo>
                <a:lnTo>
                  <a:pt x="127" y="328"/>
                </a:lnTo>
                <a:lnTo>
                  <a:pt x="127" y="329"/>
                </a:lnTo>
                <a:lnTo>
                  <a:pt x="127" y="330"/>
                </a:lnTo>
                <a:lnTo>
                  <a:pt x="127" y="332"/>
                </a:lnTo>
                <a:lnTo>
                  <a:pt x="127" y="333"/>
                </a:lnTo>
                <a:lnTo>
                  <a:pt x="127" y="334"/>
                </a:lnTo>
                <a:lnTo>
                  <a:pt x="127" y="335"/>
                </a:lnTo>
                <a:lnTo>
                  <a:pt x="127" y="336"/>
                </a:lnTo>
                <a:lnTo>
                  <a:pt x="126" y="336"/>
                </a:lnTo>
                <a:lnTo>
                  <a:pt x="124" y="336"/>
                </a:lnTo>
                <a:lnTo>
                  <a:pt x="123" y="336"/>
                </a:lnTo>
                <a:lnTo>
                  <a:pt x="122" y="336"/>
                </a:lnTo>
                <a:lnTo>
                  <a:pt x="121" y="336"/>
                </a:lnTo>
                <a:lnTo>
                  <a:pt x="120" y="336"/>
                </a:lnTo>
                <a:lnTo>
                  <a:pt x="119" y="336"/>
                </a:lnTo>
                <a:lnTo>
                  <a:pt x="118" y="336"/>
                </a:lnTo>
                <a:lnTo>
                  <a:pt x="117" y="336"/>
                </a:lnTo>
                <a:lnTo>
                  <a:pt x="115" y="336"/>
                </a:lnTo>
                <a:lnTo>
                  <a:pt x="114" y="336"/>
                </a:lnTo>
                <a:lnTo>
                  <a:pt x="113" y="336"/>
                </a:lnTo>
                <a:lnTo>
                  <a:pt x="112" y="336"/>
                </a:lnTo>
                <a:lnTo>
                  <a:pt x="111" y="336"/>
                </a:lnTo>
                <a:lnTo>
                  <a:pt x="110" y="336"/>
                </a:lnTo>
                <a:lnTo>
                  <a:pt x="109" y="336"/>
                </a:lnTo>
                <a:lnTo>
                  <a:pt x="108" y="336"/>
                </a:lnTo>
                <a:lnTo>
                  <a:pt x="106" y="336"/>
                </a:lnTo>
                <a:lnTo>
                  <a:pt x="105" y="336"/>
                </a:lnTo>
                <a:lnTo>
                  <a:pt x="104" y="336"/>
                </a:lnTo>
                <a:lnTo>
                  <a:pt x="103" y="336"/>
                </a:lnTo>
                <a:lnTo>
                  <a:pt x="102" y="336"/>
                </a:lnTo>
                <a:lnTo>
                  <a:pt x="101" y="336"/>
                </a:lnTo>
                <a:lnTo>
                  <a:pt x="100" y="336"/>
                </a:lnTo>
                <a:lnTo>
                  <a:pt x="98" y="336"/>
                </a:lnTo>
                <a:lnTo>
                  <a:pt x="97" y="336"/>
                </a:lnTo>
                <a:lnTo>
                  <a:pt x="96" y="336"/>
                </a:lnTo>
                <a:lnTo>
                  <a:pt x="95" y="336"/>
                </a:lnTo>
                <a:lnTo>
                  <a:pt x="94" y="336"/>
                </a:lnTo>
                <a:lnTo>
                  <a:pt x="93" y="336"/>
                </a:lnTo>
                <a:lnTo>
                  <a:pt x="92" y="336"/>
                </a:lnTo>
                <a:lnTo>
                  <a:pt x="91" y="336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1" y="328"/>
                </a:lnTo>
                <a:lnTo>
                  <a:pt x="91" y="327"/>
                </a:lnTo>
                <a:lnTo>
                  <a:pt x="91" y="326"/>
                </a:lnTo>
                <a:lnTo>
                  <a:pt x="91" y="325"/>
                </a:lnTo>
                <a:lnTo>
                  <a:pt x="91" y="324"/>
                </a:lnTo>
                <a:lnTo>
                  <a:pt x="91" y="323"/>
                </a:lnTo>
                <a:lnTo>
                  <a:pt x="91" y="321"/>
                </a:lnTo>
                <a:lnTo>
                  <a:pt x="91" y="320"/>
                </a:lnTo>
                <a:lnTo>
                  <a:pt x="91" y="319"/>
                </a:lnTo>
                <a:lnTo>
                  <a:pt x="91" y="318"/>
                </a:lnTo>
                <a:lnTo>
                  <a:pt x="91" y="317"/>
                </a:lnTo>
                <a:lnTo>
                  <a:pt x="91" y="315"/>
                </a:lnTo>
                <a:lnTo>
                  <a:pt x="91" y="312"/>
                </a:lnTo>
                <a:lnTo>
                  <a:pt x="91" y="311"/>
                </a:lnTo>
                <a:lnTo>
                  <a:pt x="91" y="310"/>
                </a:lnTo>
                <a:lnTo>
                  <a:pt x="91" y="309"/>
                </a:lnTo>
                <a:lnTo>
                  <a:pt x="91" y="308"/>
                </a:lnTo>
                <a:lnTo>
                  <a:pt x="91" y="307"/>
                </a:lnTo>
                <a:lnTo>
                  <a:pt x="91" y="305"/>
                </a:lnTo>
                <a:lnTo>
                  <a:pt x="91" y="302"/>
                </a:lnTo>
                <a:lnTo>
                  <a:pt x="91" y="301"/>
                </a:lnTo>
                <a:lnTo>
                  <a:pt x="91" y="300"/>
                </a:lnTo>
                <a:lnTo>
                  <a:pt x="89" y="300"/>
                </a:lnTo>
                <a:lnTo>
                  <a:pt x="88" y="300"/>
                </a:lnTo>
                <a:lnTo>
                  <a:pt x="87" y="300"/>
                </a:lnTo>
                <a:lnTo>
                  <a:pt x="84" y="300"/>
                </a:lnTo>
                <a:lnTo>
                  <a:pt x="83" y="300"/>
                </a:lnTo>
                <a:lnTo>
                  <a:pt x="81" y="300"/>
                </a:lnTo>
                <a:lnTo>
                  <a:pt x="79" y="300"/>
                </a:lnTo>
                <a:lnTo>
                  <a:pt x="78" y="300"/>
                </a:lnTo>
                <a:lnTo>
                  <a:pt x="77" y="300"/>
                </a:lnTo>
                <a:lnTo>
                  <a:pt x="76" y="300"/>
                </a:lnTo>
                <a:lnTo>
                  <a:pt x="75" y="300"/>
                </a:lnTo>
                <a:lnTo>
                  <a:pt x="74" y="300"/>
                </a:lnTo>
                <a:lnTo>
                  <a:pt x="72" y="300"/>
                </a:lnTo>
                <a:lnTo>
                  <a:pt x="70" y="300"/>
                </a:lnTo>
                <a:lnTo>
                  <a:pt x="69" y="300"/>
                </a:lnTo>
                <a:lnTo>
                  <a:pt x="68" y="300"/>
                </a:lnTo>
                <a:lnTo>
                  <a:pt x="66" y="300"/>
                </a:lnTo>
                <a:lnTo>
                  <a:pt x="62" y="300"/>
                </a:lnTo>
                <a:lnTo>
                  <a:pt x="59" y="300"/>
                </a:lnTo>
                <a:lnTo>
                  <a:pt x="58" y="300"/>
                </a:lnTo>
                <a:lnTo>
                  <a:pt x="57" y="300"/>
                </a:lnTo>
                <a:lnTo>
                  <a:pt x="54" y="300"/>
                </a:lnTo>
                <a:lnTo>
                  <a:pt x="53" y="300"/>
                </a:lnTo>
                <a:lnTo>
                  <a:pt x="52" y="300"/>
                </a:lnTo>
                <a:lnTo>
                  <a:pt x="51" y="300"/>
                </a:lnTo>
                <a:lnTo>
                  <a:pt x="50" y="300"/>
                </a:lnTo>
                <a:lnTo>
                  <a:pt x="49" y="300"/>
                </a:lnTo>
                <a:lnTo>
                  <a:pt x="48" y="300"/>
                </a:lnTo>
                <a:lnTo>
                  <a:pt x="48" y="301"/>
                </a:lnTo>
                <a:lnTo>
                  <a:pt x="46" y="301"/>
                </a:lnTo>
                <a:lnTo>
                  <a:pt x="45" y="301"/>
                </a:lnTo>
                <a:lnTo>
                  <a:pt x="45" y="302"/>
                </a:lnTo>
                <a:lnTo>
                  <a:pt x="44" y="303"/>
                </a:lnTo>
                <a:lnTo>
                  <a:pt x="44" y="304"/>
                </a:lnTo>
                <a:lnTo>
                  <a:pt x="43" y="304"/>
                </a:lnTo>
                <a:lnTo>
                  <a:pt x="42" y="304"/>
                </a:lnTo>
                <a:lnTo>
                  <a:pt x="36" y="304"/>
                </a:lnTo>
                <a:lnTo>
                  <a:pt x="27" y="304"/>
                </a:lnTo>
                <a:lnTo>
                  <a:pt x="23" y="302"/>
                </a:lnTo>
                <a:lnTo>
                  <a:pt x="18" y="299"/>
                </a:lnTo>
                <a:lnTo>
                  <a:pt x="12" y="295"/>
                </a:lnTo>
                <a:lnTo>
                  <a:pt x="1" y="291"/>
                </a:lnTo>
                <a:lnTo>
                  <a:pt x="1" y="290"/>
                </a:lnTo>
                <a:lnTo>
                  <a:pt x="0" y="281"/>
                </a:lnTo>
                <a:lnTo>
                  <a:pt x="1" y="262"/>
                </a:lnTo>
                <a:close/>
                <a:moveTo>
                  <a:pt x="72" y="168"/>
                </a:moveTo>
                <a:lnTo>
                  <a:pt x="72" y="169"/>
                </a:lnTo>
                <a:lnTo>
                  <a:pt x="74" y="169"/>
                </a:lnTo>
                <a:lnTo>
                  <a:pt x="75" y="169"/>
                </a:lnTo>
                <a:lnTo>
                  <a:pt x="74" y="169"/>
                </a:lnTo>
                <a:lnTo>
                  <a:pt x="75" y="168"/>
                </a:lnTo>
                <a:lnTo>
                  <a:pt x="75" y="167"/>
                </a:lnTo>
                <a:lnTo>
                  <a:pt x="72" y="167"/>
                </a:lnTo>
                <a:lnTo>
                  <a:pt x="72" y="168"/>
                </a:lnTo>
                <a:close/>
                <a:moveTo>
                  <a:pt x="77" y="226"/>
                </a:moveTo>
                <a:lnTo>
                  <a:pt x="78" y="226"/>
                </a:lnTo>
                <a:lnTo>
                  <a:pt x="79" y="226"/>
                </a:lnTo>
                <a:lnTo>
                  <a:pt x="79" y="225"/>
                </a:lnTo>
                <a:lnTo>
                  <a:pt x="78" y="225"/>
                </a:lnTo>
                <a:lnTo>
                  <a:pt x="77" y="225"/>
                </a:lnTo>
                <a:lnTo>
                  <a:pt x="77" y="226"/>
                </a:lnTo>
                <a:close/>
                <a:moveTo>
                  <a:pt x="78" y="159"/>
                </a:moveTo>
                <a:lnTo>
                  <a:pt x="78" y="160"/>
                </a:lnTo>
                <a:lnTo>
                  <a:pt x="78" y="159"/>
                </a:lnTo>
                <a:lnTo>
                  <a:pt x="78" y="158"/>
                </a:lnTo>
                <a:lnTo>
                  <a:pt x="78" y="159"/>
                </a:lnTo>
                <a:close/>
                <a:moveTo>
                  <a:pt x="78" y="165"/>
                </a:moveTo>
                <a:lnTo>
                  <a:pt x="78" y="164"/>
                </a:lnTo>
                <a:lnTo>
                  <a:pt x="78" y="162"/>
                </a:lnTo>
                <a:lnTo>
                  <a:pt x="78" y="165"/>
                </a:lnTo>
                <a:close/>
                <a:moveTo>
                  <a:pt x="78" y="170"/>
                </a:moveTo>
                <a:lnTo>
                  <a:pt x="78" y="171"/>
                </a:lnTo>
                <a:lnTo>
                  <a:pt x="78" y="173"/>
                </a:lnTo>
                <a:lnTo>
                  <a:pt x="79" y="173"/>
                </a:lnTo>
                <a:lnTo>
                  <a:pt x="79" y="174"/>
                </a:lnTo>
                <a:lnTo>
                  <a:pt x="80" y="175"/>
                </a:lnTo>
                <a:lnTo>
                  <a:pt x="80" y="176"/>
                </a:lnTo>
                <a:lnTo>
                  <a:pt x="81" y="176"/>
                </a:lnTo>
                <a:lnTo>
                  <a:pt x="81" y="175"/>
                </a:lnTo>
                <a:lnTo>
                  <a:pt x="81" y="174"/>
                </a:lnTo>
                <a:lnTo>
                  <a:pt x="81" y="173"/>
                </a:lnTo>
                <a:lnTo>
                  <a:pt x="81" y="171"/>
                </a:lnTo>
                <a:lnTo>
                  <a:pt x="81" y="169"/>
                </a:lnTo>
                <a:lnTo>
                  <a:pt x="80" y="169"/>
                </a:lnTo>
                <a:lnTo>
                  <a:pt x="80" y="170"/>
                </a:lnTo>
                <a:lnTo>
                  <a:pt x="80" y="171"/>
                </a:lnTo>
                <a:lnTo>
                  <a:pt x="79" y="171"/>
                </a:lnTo>
                <a:lnTo>
                  <a:pt x="78" y="171"/>
                </a:lnTo>
                <a:lnTo>
                  <a:pt x="79" y="171"/>
                </a:lnTo>
                <a:lnTo>
                  <a:pt x="79" y="170"/>
                </a:lnTo>
                <a:lnTo>
                  <a:pt x="79" y="169"/>
                </a:lnTo>
                <a:lnTo>
                  <a:pt x="78" y="169"/>
                </a:lnTo>
                <a:lnTo>
                  <a:pt x="78" y="170"/>
                </a:lnTo>
                <a:close/>
                <a:moveTo>
                  <a:pt x="78" y="95"/>
                </a:moveTo>
                <a:lnTo>
                  <a:pt x="79" y="95"/>
                </a:lnTo>
                <a:lnTo>
                  <a:pt x="79" y="93"/>
                </a:lnTo>
                <a:lnTo>
                  <a:pt x="78" y="94"/>
                </a:lnTo>
                <a:lnTo>
                  <a:pt x="78" y="95"/>
                </a:lnTo>
                <a:close/>
                <a:moveTo>
                  <a:pt x="79" y="153"/>
                </a:moveTo>
                <a:lnTo>
                  <a:pt x="80" y="153"/>
                </a:lnTo>
                <a:lnTo>
                  <a:pt x="80" y="152"/>
                </a:lnTo>
                <a:lnTo>
                  <a:pt x="81" y="152"/>
                </a:lnTo>
                <a:lnTo>
                  <a:pt x="81" y="151"/>
                </a:lnTo>
                <a:lnTo>
                  <a:pt x="80" y="151"/>
                </a:lnTo>
                <a:lnTo>
                  <a:pt x="79" y="151"/>
                </a:lnTo>
                <a:lnTo>
                  <a:pt x="79" y="152"/>
                </a:lnTo>
                <a:lnTo>
                  <a:pt x="79" y="153"/>
                </a:lnTo>
                <a:close/>
                <a:moveTo>
                  <a:pt x="79" y="161"/>
                </a:moveTo>
                <a:lnTo>
                  <a:pt x="79" y="162"/>
                </a:lnTo>
                <a:lnTo>
                  <a:pt x="80" y="162"/>
                </a:lnTo>
                <a:lnTo>
                  <a:pt x="81" y="162"/>
                </a:lnTo>
                <a:lnTo>
                  <a:pt x="81" y="161"/>
                </a:lnTo>
                <a:lnTo>
                  <a:pt x="81" y="160"/>
                </a:lnTo>
                <a:lnTo>
                  <a:pt x="80" y="160"/>
                </a:lnTo>
                <a:lnTo>
                  <a:pt x="79" y="160"/>
                </a:lnTo>
                <a:lnTo>
                  <a:pt x="79" y="161"/>
                </a:lnTo>
                <a:close/>
                <a:moveTo>
                  <a:pt x="80" y="211"/>
                </a:moveTo>
                <a:lnTo>
                  <a:pt x="81" y="211"/>
                </a:lnTo>
                <a:lnTo>
                  <a:pt x="81" y="209"/>
                </a:lnTo>
                <a:lnTo>
                  <a:pt x="81" y="208"/>
                </a:lnTo>
                <a:lnTo>
                  <a:pt x="81" y="204"/>
                </a:lnTo>
                <a:lnTo>
                  <a:pt x="80" y="204"/>
                </a:lnTo>
                <a:lnTo>
                  <a:pt x="80" y="208"/>
                </a:lnTo>
                <a:lnTo>
                  <a:pt x="80" y="209"/>
                </a:lnTo>
                <a:lnTo>
                  <a:pt x="80" y="211"/>
                </a:lnTo>
                <a:close/>
                <a:moveTo>
                  <a:pt x="80" y="216"/>
                </a:moveTo>
                <a:lnTo>
                  <a:pt x="81" y="216"/>
                </a:lnTo>
                <a:lnTo>
                  <a:pt x="81" y="214"/>
                </a:lnTo>
                <a:lnTo>
                  <a:pt x="80" y="214"/>
                </a:lnTo>
                <a:lnTo>
                  <a:pt x="80" y="216"/>
                </a:lnTo>
                <a:close/>
                <a:moveTo>
                  <a:pt x="81" y="95"/>
                </a:moveTo>
                <a:lnTo>
                  <a:pt x="83" y="95"/>
                </a:lnTo>
                <a:lnTo>
                  <a:pt x="83" y="93"/>
                </a:lnTo>
                <a:lnTo>
                  <a:pt x="81" y="93"/>
                </a:lnTo>
                <a:lnTo>
                  <a:pt x="81" y="95"/>
                </a:lnTo>
                <a:close/>
                <a:moveTo>
                  <a:pt x="81" y="144"/>
                </a:moveTo>
                <a:lnTo>
                  <a:pt x="83" y="144"/>
                </a:lnTo>
                <a:lnTo>
                  <a:pt x="84" y="142"/>
                </a:lnTo>
                <a:lnTo>
                  <a:pt x="83" y="142"/>
                </a:lnTo>
                <a:lnTo>
                  <a:pt x="81" y="142"/>
                </a:lnTo>
                <a:lnTo>
                  <a:pt x="81" y="143"/>
                </a:lnTo>
                <a:lnTo>
                  <a:pt x="81" y="144"/>
                </a:lnTo>
                <a:close/>
                <a:moveTo>
                  <a:pt x="83" y="166"/>
                </a:moveTo>
                <a:lnTo>
                  <a:pt x="83" y="167"/>
                </a:lnTo>
                <a:lnTo>
                  <a:pt x="83" y="168"/>
                </a:lnTo>
                <a:lnTo>
                  <a:pt x="83" y="169"/>
                </a:lnTo>
                <a:lnTo>
                  <a:pt x="84" y="169"/>
                </a:lnTo>
                <a:lnTo>
                  <a:pt x="85" y="169"/>
                </a:lnTo>
                <a:lnTo>
                  <a:pt x="86" y="169"/>
                </a:lnTo>
                <a:lnTo>
                  <a:pt x="86" y="171"/>
                </a:lnTo>
                <a:lnTo>
                  <a:pt x="86" y="173"/>
                </a:lnTo>
                <a:lnTo>
                  <a:pt x="87" y="173"/>
                </a:lnTo>
                <a:lnTo>
                  <a:pt x="87" y="171"/>
                </a:lnTo>
                <a:lnTo>
                  <a:pt x="88" y="171"/>
                </a:lnTo>
                <a:lnTo>
                  <a:pt x="88" y="175"/>
                </a:lnTo>
                <a:lnTo>
                  <a:pt x="88" y="176"/>
                </a:lnTo>
                <a:lnTo>
                  <a:pt x="89" y="176"/>
                </a:lnTo>
                <a:lnTo>
                  <a:pt x="91" y="176"/>
                </a:lnTo>
                <a:lnTo>
                  <a:pt x="91" y="171"/>
                </a:lnTo>
                <a:lnTo>
                  <a:pt x="92" y="171"/>
                </a:lnTo>
                <a:lnTo>
                  <a:pt x="93" y="171"/>
                </a:lnTo>
                <a:lnTo>
                  <a:pt x="94" y="171"/>
                </a:lnTo>
                <a:lnTo>
                  <a:pt x="95" y="171"/>
                </a:lnTo>
                <a:lnTo>
                  <a:pt x="95" y="173"/>
                </a:lnTo>
                <a:lnTo>
                  <a:pt x="95" y="174"/>
                </a:lnTo>
                <a:lnTo>
                  <a:pt x="94" y="174"/>
                </a:lnTo>
                <a:lnTo>
                  <a:pt x="94" y="175"/>
                </a:lnTo>
                <a:lnTo>
                  <a:pt x="94" y="176"/>
                </a:lnTo>
                <a:lnTo>
                  <a:pt x="94" y="177"/>
                </a:lnTo>
                <a:lnTo>
                  <a:pt x="94" y="178"/>
                </a:lnTo>
                <a:lnTo>
                  <a:pt x="97" y="178"/>
                </a:lnTo>
                <a:lnTo>
                  <a:pt x="100" y="178"/>
                </a:lnTo>
                <a:lnTo>
                  <a:pt x="101" y="178"/>
                </a:lnTo>
                <a:lnTo>
                  <a:pt x="101" y="177"/>
                </a:lnTo>
                <a:lnTo>
                  <a:pt x="100" y="177"/>
                </a:lnTo>
                <a:lnTo>
                  <a:pt x="100" y="176"/>
                </a:lnTo>
                <a:lnTo>
                  <a:pt x="101" y="176"/>
                </a:lnTo>
                <a:lnTo>
                  <a:pt x="102" y="176"/>
                </a:lnTo>
                <a:lnTo>
                  <a:pt x="102" y="177"/>
                </a:lnTo>
                <a:lnTo>
                  <a:pt x="102" y="178"/>
                </a:lnTo>
                <a:lnTo>
                  <a:pt x="102" y="179"/>
                </a:lnTo>
                <a:lnTo>
                  <a:pt x="102" y="181"/>
                </a:lnTo>
                <a:lnTo>
                  <a:pt x="103" y="181"/>
                </a:lnTo>
                <a:lnTo>
                  <a:pt x="103" y="182"/>
                </a:lnTo>
                <a:lnTo>
                  <a:pt x="103" y="183"/>
                </a:lnTo>
                <a:lnTo>
                  <a:pt x="102" y="183"/>
                </a:lnTo>
                <a:lnTo>
                  <a:pt x="101" y="183"/>
                </a:lnTo>
                <a:lnTo>
                  <a:pt x="101" y="182"/>
                </a:lnTo>
                <a:lnTo>
                  <a:pt x="101" y="181"/>
                </a:lnTo>
                <a:lnTo>
                  <a:pt x="100" y="181"/>
                </a:lnTo>
                <a:lnTo>
                  <a:pt x="100" y="182"/>
                </a:lnTo>
                <a:lnTo>
                  <a:pt x="100" y="183"/>
                </a:lnTo>
                <a:lnTo>
                  <a:pt x="100" y="184"/>
                </a:lnTo>
                <a:lnTo>
                  <a:pt x="100" y="185"/>
                </a:lnTo>
                <a:lnTo>
                  <a:pt x="100" y="186"/>
                </a:lnTo>
                <a:lnTo>
                  <a:pt x="100" y="187"/>
                </a:lnTo>
                <a:lnTo>
                  <a:pt x="98" y="187"/>
                </a:lnTo>
                <a:lnTo>
                  <a:pt x="97" y="187"/>
                </a:lnTo>
                <a:lnTo>
                  <a:pt x="97" y="186"/>
                </a:lnTo>
                <a:lnTo>
                  <a:pt x="98" y="186"/>
                </a:lnTo>
                <a:lnTo>
                  <a:pt x="98" y="185"/>
                </a:lnTo>
                <a:lnTo>
                  <a:pt x="98" y="184"/>
                </a:lnTo>
                <a:lnTo>
                  <a:pt x="98" y="183"/>
                </a:lnTo>
                <a:lnTo>
                  <a:pt x="97" y="183"/>
                </a:lnTo>
                <a:lnTo>
                  <a:pt x="97" y="185"/>
                </a:lnTo>
                <a:lnTo>
                  <a:pt x="96" y="185"/>
                </a:lnTo>
                <a:lnTo>
                  <a:pt x="96" y="184"/>
                </a:lnTo>
                <a:lnTo>
                  <a:pt x="96" y="183"/>
                </a:lnTo>
                <a:lnTo>
                  <a:pt x="95" y="183"/>
                </a:lnTo>
                <a:lnTo>
                  <a:pt x="95" y="185"/>
                </a:lnTo>
                <a:lnTo>
                  <a:pt x="94" y="185"/>
                </a:lnTo>
                <a:lnTo>
                  <a:pt x="93" y="185"/>
                </a:lnTo>
                <a:lnTo>
                  <a:pt x="94" y="185"/>
                </a:lnTo>
                <a:lnTo>
                  <a:pt x="94" y="183"/>
                </a:lnTo>
                <a:lnTo>
                  <a:pt x="94" y="182"/>
                </a:lnTo>
                <a:lnTo>
                  <a:pt x="94" y="181"/>
                </a:lnTo>
                <a:lnTo>
                  <a:pt x="93" y="181"/>
                </a:lnTo>
                <a:lnTo>
                  <a:pt x="93" y="183"/>
                </a:lnTo>
                <a:lnTo>
                  <a:pt x="93" y="184"/>
                </a:lnTo>
                <a:lnTo>
                  <a:pt x="93" y="185"/>
                </a:lnTo>
                <a:lnTo>
                  <a:pt x="93" y="186"/>
                </a:lnTo>
                <a:lnTo>
                  <a:pt x="93" y="187"/>
                </a:lnTo>
                <a:lnTo>
                  <a:pt x="92" y="187"/>
                </a:lnTo>
                <a:lnTo>
                  <a:pt x="92" y="189"/>
                </a:lnTo>
                <a:lnTo>
                  <a:pt x="92" y="190"/>
                </a:lnTo>
                <a:lnTo>
                  <a:pt x="91" y="194"/>
                </a:lnTo>
                <a:lnTo>
                  <a:pt x="91" y="199"/>
                </a:lnTo>
                <a:lnTo>
                  <a:pt x="91" y="201"/>
                </a:lnTo>
                <a:lnTo>
                  <a:pt x="91" y="208"/>
                </a:lnTo>
                <a:lnTo>
                  <a:pt x="92" y="208"/>
                </a:lnTo>
                <a:lnTo>
                  <a:pt x="94" y="208"/>
                </a:lnTo>
                <a:lnTo>
                  <a:pt x="95" y="208"/>
                </a:lnTo>
                <a:lnTo>
                  <a:pt x="96" y="208"/>
                </a:lnTo>
                <a:lnTo>
                  <a:pt x="97" y="208"/>
                </a:lnTo>
                <a:lnTo>
                  <a:pt x="98" y="208"/>
                </a:lnTo>
                <a:lnTo>
                  <a:pt x="98" y="206"/>
                </a:lnTo>
                <a:lnTo>
                  <a:pt x="100" y="206"/>
                </a:lnTo>
                <a:lnTo>
                  <a:pt x="100" y="203"/>
                </a:lnTo>
                <a:lnTo>
                  <a:pt x="98" y="203"/>
                </a:lnTo>
                <a:lnTo>
                  <a:pt x="98" y="201"/>
                </a:lnTo>
                <a:lnTo>
                  <a:pt x="100" y="201"/>
                </a:lnTo>
                <a:lnTo>
                  <a:pt x="101" y="201"/>
                </a:lnTo>
                <a:lnTo>
                  <a:pt x="101" y="203"/>
                </a:lnTo>
                <a:lnTo>
                  <a:pt x="102" y="203"/>
                </a:lnTo>
                <a:lnTo>
                  <a:pt x="103" y="203"/>
                </a:lnTo>
                <a:lnTo>
                  <a:pt x="104" y="203"/>
                </a:lnTo>
                <a:lnTo>
                  <a:pt x="104" y="204"/>
                </a:lnTo>
                <a:lnTo>
                  <a:pt x="104" y="206"/>
                </a:lnTo>
                <a:lnTo>
                  <a:pt x="104" y="207"/>
                </a:lnTo>
                <a:lnTo>
                  <a:pt x="104" y="208"/>
                </a:lnTo>
                <a:lnTo>
                  <a:pt x="105" y="208"/>
                </a:lnTo>
                <a:lnTo>
                  <a:pt x="106" y="208"/>
                </a:lnTo>
                <a:lnTo>
                  <a:pt x="108" y="208"/>
                </a:lnTo>
                <a:lnTo>
                  <a:pt x="109" y="208"/>
                </a:lnTo>
                <a:lnTo>
                  <a:pt x="109" y="207"/>
                </a:lnTo>
                <a:lnTo>
                  <a:pt x="109" y="206"/>
                </a:lnTo>
                <a:lnTo>
                  <a:pt x="109" y="204"/>
                </a:lnTo>
                <a:lnTo>
                  <a:pt x="109" y="203"/>
                </a:lnTo>
                <a:lnTo>
                  <a:pt x="110" y="203"/>
                </a:lnTo>
                <a:lnTo>
                  <a:pt x="110" y="204"/>
                </a:lnTo>
                <a:lnTo>
                  <a:pt x="111" y="204"/>
                </a:lnTo>
                <a:lnTo>
                  <a:pt x="111" y="203"/>
                </a:lnTo>
                <a:lnTo>
                  <a:pt x="112" y="203"/>
                </a:lnTo>
                <a:lnTo>
                  <a:pt x="113" y="203"/>
                </a:lnTo>
                <a:lnTo>
                  <a:pt x="113" y="202"/>
                </a:lnTo>
                <a:lnTo>
                  <a:pt x="114" y="202"/>
                </a:lnTo>
                <a:lnTo>
                  <a:pt x="114" y="203"/>
                </a:lnTo>
                <a:lnTo>
                  <a:pt x="115" y="203"/>
                </a:lnTo>
                <a:lnTo>
                  <a:pt x="115" y="204"/>
                </a:lnTo>
                <a:lnTo>
                  <a:pt x="118" y="204"/>
                </a:lnTo>
                <a:lnTo>
                  <a:pt x="119" y="204"/>
                </a:lnTo>
                <a:lnTo>
                  <a:pt x="119" y="203"/>
                </a:lnTo>
                <a:lnTo>
                  <a:pt x="120" y="203"/>
                </a:lnTo>
                <a:lnTo>
                  <a:pt x="121" y="203"/>
                </a:lnTo>
                <a:lnTo>
                  <a:pt x="121" y="202"/>
                </a:lnTo>
                <a:lnTo>
                  <a:pt x="121" y="201"/>
                </a:lnTo>
                <a:lnTo>
                  <a:pt x="120" y="201"/>
                </a:lnTo>
                <a:lnTo>
                  <a:pt x="120" y="200"/>
                </a:lnTo>
                <a:lnTo>
                  <a:pt x="119" y="200"/>
                </a:lnTo>
                <a:lnTo>
                  <a:pt x="119" y="199"/>
                </a:lnTo>
                <a:lnTo>
                  <a:pt x="119" y="198"/>
                </a:lnTo>
                <a:lnTo>
                  <a:pt x="120" y="198"/>
                </a:lnTo>
                <a:lnTo>
                  <a:pt x="120" y="199"/>
                </a:lnTo>
                <a:lnTo>
                  <a:pt x="122" y="199"/>
                </a:lnTo>
                <a:lnTo>
                  <a:pt x="122" y="200"/>
                </a:lnTo>
                <a:lnTo>
                  <a:pt x="123" y="200"/>
                </a:lnTo>
                <a:lnTo>
                  <a:pt x="123" y="201"/>
                </a:lnTo>
                <a:lnTo>
                  <a:pt x="123" y="202"/>
                </a:lnTo>
                <a:lnTo>
                  <a:pt x="123" y="203"/>
                </a:lnTo>
                <a:lnTo>
                  <a:pt x="123" y="204"/>
                </a:lnTo>
                <a:lnTo>
                  <a:pt x="123" y="206"/>
                </a:lnTo>
                <a:lnTo>
                  <a:pt x="124" y="206"/>
                </a:lnTo>
                <a:lnTo>
                  <a:pt x="124" y="207"/>
                </a:lnTo>
                <a:lnTo>
                  <a:pt x="124" y="208"/>
                </a:lnTo>
                <a:lnTo>
                  <a:pt x="126" y="208"/>
                </a:lnTo>
                <a:lnTo>
                  <a:pt x="127" y="208"/>
                </a:lnTo>
                <a:lnTo>
                  <a:pt x="128" y="208"/>
                </a:lnTo>
                <a:lnTo>
                  <a:pt x="129" y="208"/>
                </a:lnTo>
                <a:lnTo>
                  <a:pt x="130" y="208"/>
                </a:lnTo>
                <a:lnTo>
                  <a:pt x="130" y="207"/>
                </a:lnTo>
                <a:lnTo>
                  <a:pt x="130" y="206"/>
                </a:lnTo>
                <a:lnTo>
                  <a:pt x="131" y="206"/>
                </a:lnTo>
                <a:lnTo>
                  <a:pt x="132" y="206"/>
                </a:lnTo>
                <a:lnTo>
                  <a:pt x="134" y="206"/>
                </a:lnTo>
                <a:lnTo>
                  <a:pt x="135" y="206"/>
                </a:lnTo>
                <a:lnTo>
                  <a:pt x="136" y="206"/>
                </a:lnTo>
                <a:lnTo>
                  <a:pt x="136" y="203"/>
                </a:lnTo>
                <a:lnTo>
                  <a:pt x="138" y="203"/>
                </a:lnTo>
                <a:lnTo>
                  <a:pt x="139" y="203"/>
                </a:lnTo>
                <a:lnTo>
                  <a:pt x="140" y="203"/>
                </a:lnTo>
                <a:lnTo>
                  <a:pt x="141" y="203"/>
                </a:lnTo>
                <a:lnTo>
                  <a:pt x="143" y="203"/>
                </a:lnTo>
                <a:lnTo>
                  <a:pt x="143" y="202"/>
                </a:lnTo>
                <a:lnTo>
                  <a:pt x="143" y="201"/>
                </a:lnTo>
                <a:lnTo>
                  <a:pt x="143" y="200"/>
                </a:lnTo>
                <a:lnTo>
                  <a:pt x="143" y="199"/>
                </a:lnTo>
                <a:lnTo>
                  <a:pt x="144" y="199"/>
                </a:lnTo>
                <a:lnTo>
                  <a:pt x="144" y="198"/>
                </a:lnTo>
                <a:lnTo>
                  <a:pt x="145" y="198"/>
                </a:lnTo>
                <a:lnTo>
                  <a:pt x="145" y="196"/>
                </a:lnTo>
                <a:lnTo>
                  <a:pt x="145" y="195"/>
                </a:lnTo>
                <a:lnTo>
                  <a:pt x="145" y="194"/>
                </a:lnTo>
                <a:lnTo>
                  <a:pt x="145" y="193"/>
                </a:lnTo>
                <a:lnTo>
                  <a:pt x="143" y="193"/>
                </a:lnTo>
                <a:lnTo>
                  <a:pt x="143" y="194"/>
                </a:lnTo>
                <a:lnTo>
                  <a:pt x="140" y="194"/>
                </a:lnTo>
                <a:lnTo>
                  <a:pt x="139" y="194"/>
                </a:lnTo>
                <a:lnTo>
                  <a:pt x="138" y="194"/>
                </a:lnTo>
                <a:lnTo>
                  <a:pt x="137" y="194"/>
                </a:lnTo>
                <a:lnTo>
                  <a:pt x="136" y="194"/>
                </a:lnTo>
                <a:lnTo>
                  <a:pt x="136" y="193"/>
                </a:lnTo>
                <a:lnTo>
                  <a:pt x="137" y="193"/>
                </a:lnTo>
                <a:lnTo>
                  <a:pt x="137" y="192"/>
                </a:lnTo>
                <a:lnTo>
                  <a:pt x="137" y="191"/>
                </a:lnTo>
                <a:lnTo>
                  <a:pt x="136" y="191"/>
                </a:lnTo>
                <a:lnTo>
                  <a:pt x="136" y="190"/>
                </a:lnTo>
                <a:lnTo>
                  <a:pt x="138" y="190"/>
                </a:lnTo>
                <a:lnTo>
                  <a:pt x="138" y="187"/>
                </a:lnTo>
                <a:lnTo>
                  <a:pt x="138" y="186"/>
                </a:lnTo>
                <a:lnTo>
                  <a:pt x="138" y="185"/>
                </a:lnTo>
                <a:lnTo>
                  <a:pt x="137" y="185"/>
                </a:lnTo>
                <a:lnTo>
                  <a:pt x="136" y="185"/>
                </a:lnTo>
                <a:lnTo>
                  <a:pt x="136" y="186"/>
                </a:lnTo>
                <a:lnTo>
                  <a:pt x="136" y="187"/>
                </a:lnTo>
                <a:lnTo>
                  <a:pt x="136" y="190"/>
                </a:lnTo>
                <a:lnTo>
                  <a:pt x="135" y="190"/>
                </a:lnTo>
                <a:lnTo>
                  <a:pt x="134" y="190"/>
                </a:lnTo>
                <a:lnTo>
                  <a:pt x="134" y="189"/>
                </a:lnTo>
                <a:lnTo>
                  <a:pt x="134" y="187"/>
                </a:lnTo>
                <a:lnTo>
                  <a:pt x="132" y="187"/>
                </a:lnTo>
                <a:lnTo>
                  <a:pt x="132" y="190"/>
                </a:lnTo>
                <a:lnTo>
                  <a:pt x="131" y="190"/>
                </a:lnTo>
                <a:lnTo>
                  <a:pt x="131" y="191"/>
                </a:lnTo>
                <a:lnTo>
                  <a:pt x="131" y="192"/>
                </a:lnTo>
                <a:lnTo>
                  <a:pt x="131" y="193"/>
                </a:lnTo>
                <a:lnTo>
                  <a:pt x="131" y="194"/>
                </a:lnTo>
                <a:lnTo>
                  <a:pt x="130" y="194"/>
                </a:lnTo>
                <a:lnTo>
                  <a:pt x="130" y="193"/>
                </a:lnTo>
                <a:lnTo>
                  <a:pt x="130" y="192"/>
                </a:lnTo>
                <a:lnTo>
                  <a:pt x="130" y="191"/>
                </a:lnTo>
                <a:lnTo>
                  <a:pt x="130" y="190"/>
                </a:lnTo>
                <a:lnTo>
                  <a:pt x="129" y="190"/>
                </a:lnTo>
                <a:lnTo>
                  <a:pt x="130" y="189"/>
                </a:lnTo>
                <a:lnTo>
                  <a:pt x="130" y="187"/>
                </a:lnTo>
                <a:lnTo>
                  <a:pt x="131" y="187"/>
                </a:lnTo>
                <a:lnTo>
                  <a:pt x="132" y="187"/>
                </a:lnTo>
                <a:lnTo>
                  <a:pt x="132" y="186"/>
                </a:lnTo>
                <a:lnTo>
                  <a:pt x="134" y="186"/>
                </a:lnTo>
                <a:lnTo>
                  <a:pt x="134" y="185"/>
                </a:lnTo>
                <a:lnTo>
                  <a:pt x="132" y="185"/>
                </a:lnTo>
                <a:lnTo>
                  <a:pt x="131" y="185"/>
                </a:lnTo>
                <a:lnTo>
                  <a:pt x="130" y="185"/>
                </a:lnTo>
                <a:lnTo>
                  <a:pt x="129" y="185"/>
                </a:lnTo>
                <a:lnTo>
                  <a:pt x="128" y="185"/>
                </a:lnTo>
                <a:lnTo>
                  <a:pt x="127" y="185"/>
                </a:lnTo>
                <a:lnTo>
                  <a:pt x="127" y="184"/>
                </a:lnTo>
                <a:lnTo>
                  <a:pt x="127" y="183"/>
                </a:lnTo>
                <a:lnTo>
                  <a:pt x="127" y="182"/>
                </a:lnTo>
                <a:lnTo>
                  <a:pt x="127" y="181"/>
                </a:lnTo>
                <a:lnTo>
                  <a:pt x="127" y="179"/>
                </a:lnTo>
                <a:lnTo>
                  <a:pt x="127" y="178"/>
                </a:lnTo>
                <a:lnTo>
                  <a:pt x="127" y="179"/>
                </a:lnTo>
                <a:lnTo>
                  <a:pt x="126" y="179"/>
                </a:lnTo>
                <a:lnTo>
                  <a:pt x="126" y="178"/>
                </a:lnTo>
                <a:lnTo>
                  <a:pt x="127" y="178"/>
                </a:lnTo>
                <a:lnTo>
                  <a:pt x="127" y="177"/>
                </a:lnTo>
                <a:lnTo>
                  <a:pt x="127" y="176"/>
                </a:lnTo>
                <a:lnTo>
                  <a:pt x="127" y="175"/>
                </a:lnTo>
                <a:lnTo>
                  <a:pt x="127" y="174"/>
                </a:lnTo>
                <a:lnTo>
                  <a:pt x="127" y="173"/>
                </a:lnTo>
                <a:lnTo>
                  <a:pt x="127" y="171"/>
                </a:lnTo>
                <a:lnTo>
                  <a:pt x="126" y="171"/>
                </a:lnTo>
                <a:lnTo>
                  <a:pt x="126" y="169"/>
                </a:lnTo>
                <a:lnTo>
                  <a:pt x="127" y="169"/>
                </a:lnTo>
                <a:lnTo>
                  <a:pt x="127" y="168"/>
                </a:lnTo>
                <a:lnTo>
                  <a:pt x="127" y="167"/>
                </a:lnTo>
                <a:lnTo>
                  <a:pt x="128" y="167"/>
                </a:lnTo>
                <a:lnTo>
                  <a:pt x="129" y="167"/>
                </a:lnTo>
                <a:lnTo>
                  <a:pt x="130" y="167"/>
                </a:lnTo>
                <a:lnTo>
                  <a:pt x="131" y="167"/>
                </a:lnTo>
                <a:lnTo>
                  <a:pt x="132" y="167"/>
                </a:lnTo>
                <a:lnTo>
                  <a:pt x="135" y="167"/>
                </a:lnTo>
                <a:lnTo>
                  <a:pt x="136" y="167"/>
                </a:lnTo>
                <a:lnTo>
                  <a:pt x="136" y="166"/>
                </a:lnTo>
                <a:lnTo>
                  <a:pt x="136" y="165"/>
                </a:lnTo>
                <a:lnTo>
                  <a:pt x="136" y="162"/>
                </a:lnTo>
                <a:lnTo>
                  <a:pt x="135" y="162"/>
                </a:lnTo>
                <a:lnTo>
                  <a:pt x="132" y="162"/>
                </a:lnTo>
                <a:lnTo>
                  <a:pt x="131" y="162"/>
                </a:lnTo>
                <a:lnTo>
                  <a:pt x="130" y="162"/>
                </a:lnTo>
                <a:lnTo>
                  <a:pt x="129" y="162"/>
                </a:lnTo>
                <a:lnTo>
                  <a:pt x="128" y="162"/>
                </a:lnTo>
                <a:lnTo>
                  <a:pt x="127" y="162"/>
                </a:lnTo>
                <a:lnTo>
                  <a:pt x="126" y="162"/>
                </a:lnTo>
                <a:lnTo>
                  <a:pt x="124" y="162"/>
                </a:lnTo>
                <a:lnTo>
                  <a:pt x="124" y="161"/>
                </a:lnTo>
                <a:lnTo>
                  <a:pt x="124" y="160"/>
                </a:lnTo>
                <a:lnTo>
                  <a:pt x="123" y="160"/>
                </a:lnTo>
                <a:lnTo>
                  <a:pt x="123" y="161"/>
                </a:lnTo>
                <a:lnTo>
                  <a:pt x="122" y="160"/>
                </a:lnTo>
                <a:lnTo>
                  <a:pt x="121" y="160"/>
                </a:lnTo>
                <a:lnTo>
                  <a:pt x="120" y="160"/>
                </a:lnTo>
                <a:lnTo>
                  <a:pt x="119" y="160"/>
                </a:lnTo>
                <a:lnTo>
                  <a:pt x="118" y="160"/>
                </a:lnTo>
                <a:lnTo>
                  <a:pt x="118" y="159"/>
                </a:lnTo>
                <a:lnTo>
                  <a:pt x="118" y="158"/>
                </a:lnTo>
                <a:lnTo>
                  <a:pt x="119" y="158"/>
                </a:lnTo>
                <a:lnTo>
                  <a:pt x="119" y="157"/>
                </a:lnTo>
                <a:lnTo>
                  <a:pt x="119" y="156"/>
                </a:lnTo>
                <a:lnTo>
                  <a:pt x="118" y="156"/>
                </a:lnTo>
                <a:lnTo>
                  <a:pt x="118" y="154"/>
                </a:lnTo>
                <a:lnTo>
                  <a:pt x="118" y="153"/>
                </a:lnTo>
                <a:lnTo>
                  <a:pt x="117" y="153"/>
                </a:lnTo>
                <a:lnTo>
                  <a:pt x="117" y="154"/>
                </a:lnTo>
                <a:lnTo>
                  <a:pt x="117" y="156"/>
                </a:lnTo>
                <a:lnTo>
                  <a:pt x="115" y="156"/>
                </a:lnTo>
                <a:lnTo>
                  <a:pt x="115" y="154"/>
                </a:lnTo>
                <a:lnTo>
                  <a:pt x="115" y="153"/>
                </a:lnTo>
                <a:lnTo>
                  <a:pt x="115" y="152"/>
                </a:lnTo>
                <a:lnTo>
                  <a:pt x="115" y="151"/>
                </a:lnTo>
                <a:lnTo>
                  <a:pt x="117" y="151"/>
                </a:lnTo>
                <a:lnTo>
                  <a:pt x="118" y="151"/>
                </a:lnTo>
                <a:lnTo>
                  <a:pt x="118" y="150"/>
                </a:lnTo>
                <a:lnTo>
                  <a:pt x="118" y="149"/>
                </a:lnTo>
                <a:lnTo>
                  <a:pt x="115" y="149"/>
                </a:lnTo>
                <a:lnTo>
                  <a:pt x="115" y="150"/>
                </a:lnTo>
                <a:lnTo>
                  <a:pt x="115" y="151"/>
                </a:lnTo>
                <a:lnTo>
                  <a:pt x="114" y="151"/>
                </a:lnTo>
                <a:lnTo>
                  <a:pt x="113" y="151"/>
                </a:lnTo>
                <a:lnTo>
                  <a:pt x="113" y="150"/>
                </a:lnTo>
                <a:lnTo>
                  <a:pt x="113" y="149"/>
                </a:lnTo>
                <a:lnTo>
                  <a:pt x="111" y="149"/>
                </a:lnTo>
                <a:lnTo>
                  <a:pt x="109" y="149"/>
                </a:lnTo>
                <a:lnTo>
                  <a:pt x="109" y="150"/>
                </a:lnTo>
                <a:lnTo>
                  <a:pt x="109" y="151"/>
                </a:lnTo>
                <a:lnTo>
                  <a:pt x="109" y="152"/>
                </a:lnTo>
                <a:lnTo>
                  <a:pt x="109" y="153"/>
                </a:lnTo>
                <a:lnTo>
                  <a:pt x="110" y="153"/>
                </a:lnTo>
                <a:lnTo>
                  <a:pt x="111" y="153"/>
                </a:lnTo>
                <a:lnTo>
                  <a:pt x="111" y="154"/>
                </a:lnTo>
                <a:lnTo>
                  <a:pt x="111" y="156"/>
                </a:lnTo>
                <a:lnTo>
                  <a:pt x="110" y="156"/>
                </a:lnTo>
                <a:lnTo>
                  <a:pt x="109" y="156"/>
                </a:lnTo>
                <a:lnTo>
                  <a:pt x="108" y="156"/>
                </a:lnTo>
                <a:lnTo>
                  <a:pt x="106" y="156"/>
                </a:lnTo>
                <a:lnTo>
                  <a:pt x="105" y="156"/>
                </a:lnTo>
                <a:lnTo>
                  <a:pt x="105" y="154"/>
                </a:lnTo>
                <a:lnTo>
                  <a:pt x="105" y="153"/>
                </a:lnTo>
                <a:lnTo>
                  <a:pt x="106" y="153"/>
                </a:lnTo>
                <a:lnTo>
                  <a:pt x="106" y="152"/>
                </a:lnTo>
                <a:lnTo>
                  <a:pt x="106" y="151"/>
                </a:lnTo>
                <a:lnTo>
                  <a:pt x="105" y="151"/>
                </a:lnTo>
                <a:lnTo>
                  <a:pt x="105" y="150"/>
                </a:lnTo>
                <a:lnTo>
                  <a:pt x="105" y="149"/>
                </a:lnTo>
                <a:lnTo>
                  <a:pt x="102" y="149"/>
                </a:lnTo>
                <a:lnTo>
                  <a:pt x="100" y="149"/>
                </a:lnTo>
                <a:lnTo>
                  <a:pt x="100" y="150"/>
                </a:lnTo>
                <a:lnTo>
                  <a:pt x="101" y="151"/>
                </a:lnTo>
                <a:lnTo>
                  <a:pt x="102" y="151"/>
                </a:lnTo>
                <a:lnTo>
                  <a:pt x="103" y="151"/>
                </a:lnTo>
                <a:lnTo>
                  <a:pt x="104" y="151"/>
                </a:lnTo>
                <a:lnTo>
                  <a:pt x="104" y="152"/>
                </a:lnTo>
                <a:lnTo>
                  <a:pt x="104" y="153"/>
                </a:lnTo>
                <a:lnTo>
                  <a:pt x="103" y="153"/>
                </a:lnTo>
                <a:lnTo>
                  <a:pt x="103" y="154"/>
                </a:lnTo>
                <a:lnTo>
                  <a:pt x="102" y="154"/>
                </a:lnTo>
                <a:lnTo>
                  <a:pt x="102" y="153"/>
                </a:lnTo>
                <a:lnTo>
                  <a:pt x="101" y="153"/>
                </a:lnTo>
                <a:lnTo>
                  <a:pt x="100" y="153"/>
                </a:lnTo>
                <a:lnTo>
                  <a:pt x="100" y="154"/>
                </a:lnTo>
                <a:lnTo>
                  <a:pt x="98" y="154"/>
                </a:lnTo>
                <a:lnTo>
                  <a:pt x="98" y="156"/>
                </a:lnTo>
                <a:lnTo>
                  <a:pt x="97" y="156"/>
                </a:lnTo>
                <a:lnTo>
                  <a:pt x="96" y="156"/>
                </a:lnTo>
                <a:lnTo>
                  <a:pt x="95" y="156"/>
                </a:lnTo>
                <a:lnTo>
                  <a:pt x="95" y="153"/>
                </a:lnTo>
                <a:lnTo>
                  <a:pt x="94" y="153"/>
                </a:lnTo>
                <a:lnTo>
                  <a:pt x="94" y="156"/>
                </a:lnTo>
                <a:lnTo>
                  <a:pt x="94" y="157"/>
                </a:lnTo>
                <a:lnTo>
                  <a:pt x="95" y="157"/>
                </a:lnTo>
                <a:lnTo>
                  <a:pt x="95" y="158"/>
                </a:lnTo>
                <a:lnTo>
                  <a:pt x="94" y="158"/>
                </a:lnTo>
                <a:lnTo>
                  <a:pt x="94" y="160"/>
                </a:lnTo>
                <a:lnTo>
                  <a:pt x="93" y="160"/>
                </a:lnTo>
                <a:lnTo>
                  <a:pt x="93" y="159"/>
                </a:lnTo>
                <a:lnTo>
                  <a:pt x="93" y="158"/>
                </a:lnTo>
                <a:lnTo>
                  <a:pt x="93" y="157"/>
                </a:lnTo>
                <a:lnTo>
                  <a:pt x="93" y="156"/>
                </a:lnTo>
                <a:lnTo>
                  <a:pt x="92" y="156"/>
                </a:lnTo>
                <a:lnTo>
                  <a:pt x="91" y="156"/>
                </a:lnTo>
                <a:lnTo>
                  <a:pt x="91" y="157"/>
                </a:lnTo>
                <a:lnTo>
                  <a:pt x="91" y="158"/>
                </a:lnTo>
                <a:lnTo>
                  <a:pt x="89" y="158"/>
                </a:lnTo>
                <a:lnTo>
                  <a:pt x="89" y="156"/>
                </a:lnTo>
                <a:lnTo>
                  <a:pt x="88" y="156"/>
                </a:lnTo>
                <a:lnTo>
                  <a:pt x="89" y="157"/>
                </a:lnTo>
                <a:lnTo>
                  <a:pt x="88" y="158"/>
                </a:lnTo>
                <a:lnTo>
                  <a:pt x="87" y="158"/>
                </a:lnTo>
                <a:lnTo>
                  <a:pt x="86" y="158"/>
                </a:lnTo>
                <a:lnTo>
                  <a:pt x="86" y="159"/>
                </a:lnTo>
                <a:lnTo>
                  <a:pt x="86" y="160"/>
                </a:lnTo>
                <a:lnTo>
                  <a:pt x="85" y="160"/>
                </a:lnTo>
                <a:lnTo>
                  <a:pt x="85" y="159"/>
                </a:lnTo>
                <a:lnTo>
                  <a:pt x="85" y="158"/>
                </a:lnTo>
                <a:lnTo>
                  <a:pt x="85" y="157"/>
                </a:lnTo>
                <a:lnTo>
                  <a:pt x="85" y="156"/>
                </a:lnTo>
                <a:lnTo>
                  <a:pt x="85" y="154"/>
                </a:lnTo>
                <a:lnTo>
                  <a:pt x="85" y="153"/>
                </a:lnTo>
                <a:lnTo>
                  <a:pt x="84" y="153"/>
                </a:lnTo>
                <a:lnTo>
                  <a:pt x="83" y="153"/>
                </a:lnTo>
                <a:lnTo>
                  <a:pt x="83" y="154"/>
                </a:lnTo>
                <a:lnTo>
                  <a:pt x="83" y="156"/>
                </a:lnTo>
                <a:lnTo>
                  <a:pt x="83" y="157"/>
                </a:lnTo>
                <a:lnTo>
                  <a:pt x="83" y="158"/>
                </a:lnTo>
                <a:lnTo>
                  <a:pt x="84" y="158"/>
                </a:lnTo>
                <a:lnTo>
                  <a:pt x="84" y="159"/>
                </a:lnTo>
                <a:lnTo>
                  <a:pt x="84" y="160"/>
                </a:lnTo>
                <a:lnTo>
                  <a:pt x="84" y="161"/>
                </a:lnTo>
                <a:lnTo>
                  <a:pt x="84" y="162"/>
                </a:lnTo>
                <a:lnTo>
                  <a:pt x="84" y="164"/>
                </a:lnTo>
                <a:lnTo>
                  <a:pt x="84" y="165"/>
                </a:lnTo>
                <a:lnTo>
                  <a:pt x="85" y="165"/>
                </a:lnTo>
                <a:lnTo>
                  <a:pt x="85" y="166"/>
                </a:lnTo>
                <a:lnTo>
                  <a:pt x="85" y="167"/>
                </a:lnTo>
                <a:lnTo>
                  <a:pt x="84" y="167"/>
                </a:lnTo>
                <a:lnTo>
                  <a:pt x="84" y="165"/>
                </a:lnTo>
                <a:lnTo>
                  <a:pt x="83" y="165"/>
                </a:lnTo>
                <a:lnTo>
                  <a:pt x="83" y="166"/>
                </a:lnTo>
                <a:close/>
                <a:moveTo>
                  <a:pt x="84" y="174"/>
                </a:moveTo>
                <a:lnTo>
                  <a:pt x="85" y="174"/>
                </a:lnTo>
                <a:lnTo>
                  <a:pt x="85" y="173"/>
                </a:lnTo>
                <a:lnTo>
                  <a:pt x="85" y="171"/>
                </a:lnTo>
                <a:lnTo>
                  <a:pt x="84" y="171"/>
                </a:lnTo>
                <a:lnTo>
                  <a:pt x="84" y="174"/>
                </a:lnTo>
                <a:close/>
                <a:moveTo>
                  <a:pt x="85" y="94"/>
                </a:moveTo>
                <a:lnTo>
                  <a:pt x="86" y="94"/>
                </a:lnTo>
                <a:lnTo>
                  <a:pt x="87" y="93"/>
                </a:lnTo>
                <a:lnTo>
                  <a:pt x="86" y="93"/>
                </a:lnTo>
                <a:lnTo>
                  <a:pt x="85" y="93"/>
                </a:lnTo>
                <a:lnTo>
                  <a:pt x="85" y="94"/>
                </a:lnTo>
                <a:close/>
                <a:moveTo>
                  <a:pt x="85" y="149"/>
                </a:moveTo>
                <a:lnTo>
                  <a:pt x="86" y="149"/>
                </a:lnTo>
                <a:lnTo>
                  <a:pt x="87" y="149"/>
                </a:lnTo>
                <a:lnTo>
                  <a:pt x="87" y="148"/>
                </a:lnTo>
                <a:lnTo>
                  <a:pt x="87" y="146"/>
                </a:lnTo>
                <a:lnTo>
                  <a:pt x="87" y="145"/>
                </a:lnTo>
                <a:lnTo>
                  <a:pt x="87" y="144"/>
                </a:lnTo>
                <a:lnTo>
                  <a:pt x="86" y="144"/>
                </a:lnTo>
                <a:lnTo>
                  <a:pt x="86" y="146"/>
                </a:lnTo>
                <a:lnTo>
                  <a:pt x="86" y="148"/>
                </a:lnTo>
                <a:lnTo>
                  <a:pt x="86" y="149"/>
                </a:lnTo>
                <a:lnTo>
                  <a:pt x="85" y="149"/>
                </a:lnTo>
                <a:close/>
                <a:moveTo>
                  <a:pt x="86" y="84"/>
                </a:moveTo>
                <a:lnTo>
                  <a:pt x="87" y="84"/>
                </a:lnTo>
                <a:lnTo>
                  <a:pt x="87" y="83"/>
                </a:lnTo>
                <a:lnTo>
                  <a:pt x="88" y="84"/>
                </a:lnTo>
                <a:lnTo>
                  <a:pt x="87" y="84"/>
                </a:lnTo>
                <a:lnTo>
                  <a:pt x="87" y="85"/>
                </a:lnTo>
                <a:lnTo>
                  <a:pt x="88" y="85"/>
                </a:lnTo>
                <a:lnTo>
                  <a:pt x="89" y="86"/>
                </a:lnTo>
                <a:lnTo>
                  <a:pt x="91" y="87"/>
                </a:lnTo>
                <a:lnTo>
                  <a:pt x="89" y="87"/>
                </a:lnTo>
                <a:lnTo>
                  <a:pt x="89" y="90"/>
                </a:lnTo>
                <a:lnTo>
                  <a:pt x="91" y="90"/>
                </a:lnTo>
                <a:lnTo>
                  <a:pt x="91" y="89"/>
                </a:lnTo>
                <a:lnTo>
                  <a:pt x="91" y="90"/>
                </a:lnTo>
                <a:lnTo>
                  <a:pt x="92" y="90"/>
                </a:lnTo>
                <a:lnTo>
                  <a:pt x="92" y="89"/>
                </a:lnTo>
                <a:lnTo>
                  <a:pt x="92" y="87"/>
                </a:lnTo>
                <a:lnTo>
                  <a:pt x="91" y="87"/>
                </a:lnTo>
                <a:lnTo>
                  <a:pt x="89" y="85"/>
                </a:lnTo>
                <a:lnTo>
                  <a:pt x="89" y="84"/>
                </a:lnTo>
                <a:lnTo>
                  <a:pt x="89" y="83"/>
                </a:lnTo>
                <a:lnTo>
                  <a:pt x="88" y="83"/>
                </a:lnTo>
                <a:lnTo>
                  <a:pt x="87" y="83"/>
                </a:lnTo>
                <a:lnTo>
                  <a:pt x="86" y="83"/>
                </a:lnTo>
                <a:lnTo>
                  <a:pt x="86" y="82"/>
                </a:lnTo>
                <a:lnTo>
                  <a:pt x="86" y="83"/>
                </a:lnTo>
                <a:lnTo>
                  <a:pt x="86" y="84"/>
                </a:lnTo>
                <a:close/>
                <a:moveTo>
                  <a:pt x="91" y="93"/>
                </a:moveTo>
                <a:lnTo>
                  <a:pt x="91" y="94"/>
                </a:lnTo>
                <a:lnTo>
                  <a:pt x="91" y="93"/>
                </a:lnTo>
                <a:lnTo>
                  <a:pt x="92" y="93"/>
                </a:lnTo>
                <a:lnTo>
                  <a:pt x="92" y="92"/>
                </a:lnTo>
                <a:lnTo>
                  <a:pt x="91" y="92"/>
                </a:lnTo>
                <a:lnTo>
                  <a:pt x="91" y="93"/>
                </a:lnTo>
                <a:close/>
                <a:moveTo>
                  <a:pt x="92" y="153"/>
                </a:moveTo>
                <a:lnTo>
                  <a:pt x="93" y="153"/>
                </a:lnTo>
                <a:lnTo>
                  <a:pt x="93" y="151"/>
                </a:lnTo>
                <a:lnTo>
                  <a:pt x="92" y="151"/>
                </a:lnTo>
                <a:lnTo>
                  <a:pt x="92" y="153"/>
                </a:lnTo>
                <a:close/>
                <a:moveTo>
                  <a:pt x="92" y="131"/>
                </a:moveTo>
                <a:lnTo>
                  <a:pt x="93" y="131"/>
                </a:lnTo>
                <a:lnTo>
                  <a:pt x="93" y="129"/>
                </a:lnTo>
                <a:lnTo>
                  <a:pt x="93" y="128"/>
                </a:lnTo>
                <a:lnTo>
                  <a:pt x="93" y="127"/>
                </a:lnTo>
                <a:lnTo>
                  <a:pt x="93" y="126"/>
                </a:lnTo>
                <a:lnTo>
                  <a:pt x="92" y="126"/>
                </a:lnTo>
                <a:lnTo>
                  <a:pt x="92" y="127"/>
                </a:lnTo>
                <a:lnTo>
                  <a:pt x="92" y="128"/>
                </a:lnTo>
                <a:lnTo>
                  <a:pt x="92" y="131"/>
                </a:lnTo>
                <a:close/>
                <a:moveTo>
                  <a:pt x="93" y="140"/>
                </a:moveTo>
                <a:lnTo>
                  <a:pt x="94" y="140"/>
                </a:lnTo>
                <a:lnTo>
                  <a:pt x="95" y="140"/>
                </a:lnTo>
                <a:lnTo>
                  <a:pt x="96" y="140"/>
                </a:lnTo>
                <a:lnTo>
                  <a:pt x="97" y="140"/>
                </a:lnTo>
                <a:lnTo>
                  <a:pt x="97" y="141"/>
                </a:lnTo>
                <a:lnTo>
                  <a:pt x="97" y="142"/>
                </a:lnTo>
                <a:lnTo>
                  <a:pt x="98" y="142"/>
                </a:lnTo>
                <a:lnTo>
                  <a:pt x="100" y="142"/>
                </a:lnTo>
                <a:lnTo>
                  <a:pt x="100" y="143"/>
                </a:lnTo>
                <a:lnTo>
                  <a:pt x="101" y="143"/>
                </a:lnTo>
                <a:lnTo>
                  <a:pt x="101" y="142"/>
                </a:lnTo>
                <a:lnTo>
                  <a:pt x="101" y="141"/>
                </a:lnTo>
                <a:lnTo>
                  <a:pt x="101" y="140"/>
                </a:lnTo>
                <a:lnTo>
                  <a:pt x="98" y="140"/>
                </a:lnTo>
                <a:lnTo>
                  <a:pt x="98" y="139"/>
                </a:lnTo>
                <a:lnTo>
                  <a:pt x="98" y="137"/>
                </a:lnTo>
                <a:lnTo>
                  <a:pt x="100" y="137"/>
                </a:lnTo>
                <a:lnTo>
                  <a:pt x="100" y="135"/>
                </a:lnTo>
                <a:lnTo>
                  <a:pt x="100" y="134"/>
                </a:lnTo>
                <a:lnTo>
                  <a:pt x="100" y="133"/>
                </a:lnTo>
                <a:lnTo>
                  <a:pt x="101" y="133"/>
                </a:lnTo>
                <a:lnTo>
                  <a:pt x="101" y="132"/>
                </a:lnTo>
                <a:lnTo>
                  <a:pt x="101" y="131"/>
                </a:lnTo>
                <a:lnTo>
                  <a:pt x="101" y="129"/>
                </a:lnTo>
                <a:lnTo>
                  <a:pt x="101" y="128"/>
                </a:lnTo>
                <a:lnTo>
                  <a:pt x="100" y="128"/>
                </a:lnTo>
                <a:lnTo>
                  <a:pt x="98" y="128"/>
                </a:lnTo>
                <a:lnTo>
                  <a:pt x="97" y="128"/>
                </a:lnTo>
                <a:lnTo>
                  <a:pt x="98" y="128"/>
                </a:lnTo>
                <a:lnTo>
                  <a:pt x="96" y="128"/>
                </a:lnTo>
                <a:lnTo>
                  <a:pt x="95" y="128"/>
                </a:lnTo>
                <a:lnTo>
                  <a:pt x="94" y="128"/>
                </a:lnTo>
                <a:lnTo>
                  <a:pt x="94" y="129"/>
                </a:lnTo>
                <a:lnTo>
                  <a:pt x="94" y="131"/>
                </a:lnTo>
                <a:lnTo>
                  <a:pt x="94" y="133"/>
                </a:lnTo>
                <a:lnTo>
                  <a:pt x="94" y="134"/>
                </a:lnTo>
                <a:lnTo>
                  <a:pt x="94" y="135"/>
                </a:lnTo>
                <a:lnTo>
                  <a:pt x="94" y="136"/>
                </a:lnTo>
                <a:lnTo>
                  <a:pt x="94" y="137"/>
                </a:lnTo>
                <a:lnTo>
                  <a:pt x="93" y="137"/>
                </a:lnTo>
                <a:lnTo>
                  <a:pt x="93" y="139"/>
                </a:lnTo>
                <a:lnTo>
                  <a:pt x="93" y="140"/>
                </a:lnTo>
                <a:close/>
                <a:moveTo>
                  <a:pt x="94" y="144"/>
                </a:moveTo>
                <a:lnTo>
                  <a:pt x="95" y="144"/>
                </a:lnTo>
                <a:lnTo>
                  <a:pt x="95" y="142"/>
                </a:lnTo>
                <a:lnTo>
                  <a:pt x="94" y="142"/>
                </a:lnTo>
                <a:lnTo>
                  <a:pt x="94" y="144"/>
                </a:lnTo>
                <a:close/>
                <a:moveTo>
                  <a:pt x="97" y="224"/>
                </a:moveTo>
                <a:lnTo>
                  <a:pt x="97" y="225"/>
                </a:lnTo>
                <a:lnTo>
                  <a:pt x="98" y="225"/>
                </a:lnTo>
                <a:lnTo>
                  <a:pt x="100" y="225"/>
                </a:lnTo>
                <a:lnTo>
                  <a:pt x="100" y="224"/>
                </a:lnTo>
                <a:lnTo>
                  <a:pt x="100" y="223"/>
                </a:lnTo>
                <a:lnTo>
                  <a:pt x="98" y="223"/>
                </a:lnTo>
                <a:lnTo>
                  <a:pt x="97" y="223"/>
                </a:lnTo>
                <a:lnTo>
                  <a:pt x="97" y="224"/>
                </a:lnTo>
                <a:close/>
                <a:moveTo>
                  <a:pt x="118" y="99"/>
                </a:moveTo>
                <a:lnTo>
                  <a:pt x="118" y="100"/>
                </a:lnTo>
                <a:lnTo>
                  <a:pt x="118" y="101"/>
                </a:lnTo>
                <a:lnTo>
                  <a:pt x="118" y="102"/>
                </a:lnTo>
                <a:lnTo>
                  <a:pt x="118" y="103"/>
                </a:lnTo>
                <a:lnTo>
                  <a:pt x="119" y="103"/>
                </a:lnTo>
                <a:lnTo>
                  <a:pt x="119" y="102"/>
                </a:lnTo>
                <a:lnTo>
                  <a:pt x="119" y="103"/>
                </a:lnTo>
                <a:lnTo>
                  <a:pt x="118" y="103"/>
                </a:lnTo>
                <a:lnTo>
                  <a:pt x="118" y="104"/>
                </a:lnTo>
                <a:lnTo>
                  <a:pt x="118" y="106"/>
                </a:lnTo>
                <a:lnTo>
                  <a:pt x="119" y="106"/>
                </a:lnTo>
                <a:lnTo>
                  <a:pt x="120" y="106"/>
                </a:lnTo>
                <a:lnTo>
                  <a:pt x="121" y="107"/>
                </a:lnTo>
                <a:lnTo>
                  <a:pt x="121" y="109"/>
                </a:lnTo>
                <a:lnTo>
                  <a:pt x="122" y="109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2" y="104"/>
                </a:lnTo>
                <a:lnTo>
                  <a:pt x="122" y="103"/>
                </a:lnTo>
                <a:lnTo>
                  <a:pt x="123" y="103"/>
                </a:lnTo>
                <a:lnTo>
                  <a:pt x="124" y="103"/>
                </a:lnTo>
                <a:lnTo>
                  <a:pt x="126" y="104"/>
                </a:lnTo>
                <a:lnTo>
                  <a:pt x="127" y="104"/>
                </a:lnTo>
                <a:lnTo>
                  <a:pt x="127" y="103"/>
                </a:lnTo>
                <a:lnTo>
                  <a:pt x="127" y="102"/>
                </a:lnTo>
                <a:lnTo>
                  <a:pt x="127" y="101"/>
                </a:lnTo>
                <a:lnTo>
                  <a:pt x="127" y="100"/>
                </a:lnTo>
                <a:lnTo>
                  <a:pt x="128" y="100"/>
                </a:lnTo>
                <a:lnTo>
                  <a:pt x="128" y="99"/>
                </a:lnTo>
                <a:lnTo>
                  <a:pt x="126" y="99"/>
                </a:lnTo>
                <a:lnTo>
                  <a:pt x="126" y="98"/>
                </a:lnTo>
                <a:lnTo>
                  <a:pt x="124" y="98"/>
                </a:lnTo>
                <a:lnTo>
                  <a:pt x="123" y="98"/>
                </a:lnTo>
                <a:lnTo>
                  <a:pt x="123" y="97"/>
                </a:lnTo>
                <a:lnTo>
                  <a:pt x="124" y="97"/>
                </a:lnTo>
                <a:lnTo>
                  <a:pt x="124" y="95"/>
                </a:lnTo>
                <a:lnTo>
                  <a:pt x="126" y="95"/>
                </a:lnTo>
                <a:lnTo>
                  <a:pt x="127" y="95"/>
                </a:lnTo>
                <a:lnTo>
                  <a:pt x="128" y="95"/>
                </a:lnTo>
                <a:lnTo>
                  <a:pt x="128" y="93"/>
                </a:lnTo>
                <a:lnTo>
                  <a:pt x="127" y="91"/>
                </a:lnTo>
                <a:lnTo>
                  <a:pt x="126" y="91"/>
                </a:lnTo>
                <a:lnTo>
                  <a:pt x="124" y="91"/>
                </a:lnTo>
                <a:lnTo>
                  <a:pt x="123" y="91"/>
                </a:lnTo>
                <a:lnTo>
                  <a:pt x="122" y="91"/>
                </a:lnTo>
                <a:lnTo>
                  <a:pt x="121" y="91"/>
                </a:lnTo>
                <a:lnTo>
                  <a:pt x="120" y="91"/>
                </a:lnTo>
                <a:lnTo>
                  <a:pt x="119" y="91"/>
                </a:lnTo>
                <a:lnTo>
                  <a:pt x="119" y="92"/>
                </a:lnTo>
                <a:lnTo>
                  <a:pt x="119" y="93"/>
                </a:lnTo>
                <a:lnTo>
                  <a:pt x="119" y="94"/>
                </a:lnTo>
                <a:lnTo>
                  <a:pt x="118" y="95"/>
                </a:lnTo>
                <a:lnTo>
                  <a:pt x="118" y="97"/>
                </a:lnTo>
                <a:lnTo>
                  <a:pt x="118" y="99"/>
                </a:lnTo>
                <a:close/>
                <a:moveTo>
                  <a:pt x="119" y="85"/>
                </a:moveTo>
                <a:lnTo>
                  <a:pt x="119" y="86"/>
                </a:lnTo>
                <a:lnTo>
                  <a:pt x="121" y="86"/>
                </a:lnTo>
                <a:lnTo>
                  <a:pt x="123" y="86"/>
                </a:lnTo>
                <a:lnTo>
                  <a:pt x="123" y="85"/>
                </a:lnTo>
                <a:lnTo>
                  <a:pt x="123" y="84"/>
                </a:lnTo>
                <a:lnTo>
                  <a:pt x="122" y="84"/>
                </a:lnTo>
                <a:lnTo>
                  <a:pt x="122" y="83"/>
                </a:lnTo>
                <a:lnTo>
                  <a:pt x="122" y="82"/>
                </a:lnTo>
                <a:lnTo>
                  <a:pt x="122" y="81"/>
                </a:lnTo>
                <a:lnTo>
                  <a:pt x="119" y="81"/>
                </a:lnTo>
                <a:lnTo>
                  <a:pt x="119" y="82"/>
                </a:lnTo>
                <a:lnTo>
                  <a:pt x="119" y="84"/>
                </a:lnTo>
                <a:lnTo>
                  <a:pt x="119" y="85"/>
                </a:lnTo>
                <a:close/>
                <a:moveTo>
                  <a:pt x="120" y="156"/>
                </a:moveTo>
                <a:lnTo>
                  <a:pt x="120" y="154"/>
                </a:lnTo>
                <a:lnTo>
                  <a:pt x="120" y="156"/>
                </a:lnTo>
                <a:close/>
                <a:moveTo>
                  <a:pt x="120" y="206"/>
                </a:moveTo>
                <a:lnTo>
                  <a:pt x="120" y="207"/>
                </a:lnTo>
                <a:lnTo>
                  <a:pt x="121" y="207"/>
                </a:lnTo>
                <a:lnTo>
                  <a:pt x="121" y="206"/>
                </a:lnTo>
                <a:lnTo>
                  <a:pt x="120" y="206"/>
                </a:lnTo>
                <a:close/>
                <a:moveTo>
                  <a:pt x="123" y="132"/>
                </a:moveTo>
                <a:lnTo>
                  <a:pt x="123" y="133"/>
                </a:lnTo>
                <a:lnTo>
                  <a:pt x="124" y="134"/>
                </a:lnTo>
                <a:lnTo>
                  <a:pt x="127" y="134"/>
                </a:lnTo>
                <a:lnTo>
                  <a:pt x="127" y="132"/>
                </a:lnTo>
                <a:lnTo>
                  <a:pt x="123" y="132"/>
                </a:lnTo>
                <a:close/>
                <a:moveTo>
                  <a:pt x="130" y="115"/>
                </a:moveTo>
                <a:lnTo>
                  <a:pt x="131" y="115"/>
                </a:lnTo>
                <a:lnTo>
                  <a:pt x="131" y="114"/>
                </a:lnTo>
                <a:lnTo>
                  <a:pt x="130" y="114"/>
                </a:lnTo>
                <a:lnTo>
                  <a:pt x="130" y="115"/>
                </a:lnTo>
                <a:close/>
                <a:moveTo>
                  <a:pt x="134" y="115"/>
                </a:moveTo>
                <a:lnTo>
                  <a:pt x="137" y="115"/>
                </a:lnTo>
                <a:lnTo>
                  <a:pt x="137" y="114"/>
                </a:lnTo>
                <a:lnTo>
                  <a:pt x="136" y="114"/>
                </a:lnTo>
                <a:lnTo>
                  <a:pt x="135" y="114"/>
                </a:lnTo>
                <a:lnTo>
                  <a:pt x="134" y="114"/>
                </a:lnTo>
                <a:lnTo>
                  <a:pt x="134" y="115"/>
                </a:lnTo>
                <a:close/>
                <a:moveTo>
                  <a:pt x="139" y="190"/>
                </a:moveTo>
                <a:lnTo>
                  <a:pt x="140" y="190"/>
                </a:lnTo>
                <a:lnTo>
                  <a:pt x="141" y="190"/>
                </a:lnTo>
                <a:lnTo>
                  <a:pt x="143" y="190"/>
                </a:lnTo>
                <a:lnTo>
                  <a:pt x="144" y="190"/>
                </a:lnTo>
                <a:lnTo>
                  <a:pt x="145" y="190"/>
                </a:lnTo>
                <a:lnTo>
                  <a:pt x="146" y="190"/>
                </a:lnTo>
                <a:lnTo>
                  <a:pt x="147" y="190"/>
                </a:lnTo>
                <a:lnTo>
                  <a:pt x="148" y="190"/>
                </a:lnTo>
                <a:lnTo>
                  <a:pt x="149" y="190"/>
                </a:lnTo>
                <a:lnTo>
                  <a:pt x="150" y="190"/>
                </a:lnTo>
                <a:lnTo>
                  <a:pt x="152" y="190"/>
                </a:lnTo>
                <a:lnTo>
                  <a:pt x="153" y="190"/>
                </a:lnTo>
                <a:lnTo>
                  <a:pt x="154" y="190"/>
                </a:lnTo>
                <a:lnTo>
                  <a:pt x="154" y="189"/>
                </a:lnTo>
                <a:lnTo>
                  <a:pt x="154" y="187"/>
                </a:lnTo>
                <a:lnTo>
                  <a:pt x="154" y="186"/>
                </a:lnTo>
                <a:lnTo>
                  <a:pt x="154" y="185"/>
                </a:lnTo>
                <a:lnTo>
                  <a:pt x="154" y="184"/>
                </a:lnTo>
                <a:lnTo>
                  <a:pt x="154" y="183"/>
                </a:lnTo>
                <a:lnTo>
                  <a:pt x="154" y="182"/>
                </a:lnTo>
                <a:lnTo>
                  <a:pt x="154" y="181"/>
                </a:lnTo>
                <a:lnTo>
                  <a:pt x="153" y="181"/>
                </a:lnTo>
                <a:lnTo>
                  <a:pt x="152" y="181"/>
                </a:lnTo>
                <a:lnTo>
                  <a:pt x="150" y="181"/>
                </a:lnTo>
                <a:lnTo>
                  <a:pt x="149" y="181"/>
                </a:lnTo>
                <a:lnTo>
                  <a:pt x="148" y="181"/>
                </a:lnTo>
                <a:lnTo>
                  <a:pt x="147" y="181"/>
                </a:lnTo>
                <a:lnTo>
                  <a:pt x="146" y="181"/>
                </a:lnTo>
                <a:lnTo>
                  <a:pt x="145" y="181"/>
                </a:lnTo>
                <a:lnTo>
                  <a:pt x="144" y="181"/>
                </a:lnTo>
                <a:lnTo>
                  <a:pt x="143" y="181"/>
                </a:lnTo>
                <a:lnTo>
                  <a:pt x="141" y="181"/>
                </a:lnTo>
                <a:lnTo>
                  <a:pt x="140" y="181"/>
                </a:lnTo>
                <a:lnTo>
                  <a:pt x="140" y="183"/>
                </a:lnTo>
                <a:lnTo>
                  <a:pt x="140" y="184"/>
                </a:lnTo>
                <a:lnTo>
                  <a:pt x="140" y="185"/>
                </a:lnTo>
                <a:lnTo>
                  <a:pt x="140" y="186"/>
                </a:lnTo>
                <a:lnTo>
                  <a:pt x="140" y="187"/>
                </a:lnTo>
                <a:lnTo>
                  <a:pt x="141" y="187"/>
                </a:lnTo>
                <a:lnTo>
                  <a:pt x="141" y="189"/>
                </a:lnTo>
                <a:lnTo>
                  <a:pt x="140" y="189"/>
                </a:lnTo>
                <a:lnTo>
                  <a:pt x="139" y="189"/>
                </a:lnTo>
                <a:lnTo>
                  <a:pt x="139" y="190"/>
                </a:lnTo>
                <a:close/>
                <a:moveTo>
                  <a:pt x="141" y="104"/>
                </a:moveTo>
                <a:lnTo>
                  <a:pt x="141" y="107"/>
                </a:lnTo>
                <a:lnTo>
                  <a:pt x="143" y="107"/>
                </a:lnTo>
                <a:lnTo>
                  <a:pt x="143" y="109"/>
                </a:lnTo>
                <a:lnTo>
                  <a:pt x="144" y="109"/>
                </a:lnTo>
                <a:lnTo>
                  <a:pt x="144" y="108"/>
                </a:lnTo>
                <a:lnTo>
                  <a:pt x="145" y="108"/>
                </a:lnTo>
                <a:lnTo>
                  <a:pt x="145" y="107"/>
                </a:lnTo>
                <a:lnTo>
                  <a:pt x="146" y="107"/>
                </a:lnTo>
                <a:lnTo>
                  <a:pt x="146" y="104"/>
                </a:lnTo>
                <a:lnTo>
                  <a:pt x="146" y="102"/>
                </a:lnTo>
                <a:lnTo>
                  <a:pt x="145" y="102"/>
                </a:lnTo>
                <a:lnTo>
                  <a:pt x="144" y="102"/>
                </a:lnTo>
                <a:lnTo>
                  <a:pt x="143" y="102"/>
                </a:lnTo>
                <a:lnTo>
                  <a:pt x="141" y="102"/>
                </a:lnTo>
                <a:lnTo>
                  <a:pt x="141" y="104"/>
                </a:lnTo>
                <a:close/>
                <a:moveTo>
                  <a:pt x="141" y="112"/>
                </a:moveTo>
                <a:lnTo>
                  <a:pt x="141" y="114"/>
                </a:lnTo>
                <a:lnTo>
                  <a:pt x="143" y="114"/>
                </a:lnTo>
                <a:lnTo>
                  <a:pt x="141" y="114"/>
                </a:lnTo>
                <a:lnTo>
                  <a:pt x="141" y="112"/>
                </a:lnTo>
                <a:close/>
                <a:moveTo>
                  <a:pt x="141" y="212"/>
                </a:moveTo>
                <a:lnTo>
                  <a:pt x="143" y="212"/>
                </a:lnTo>
                <a:lnTo>
                  <a:pt x="143" y="211"/>
                </a:lnTo>
                <a:lnTo>
                  <a:pt x="144" y="211"/>
                </a:lnTo>
                <a:lnTo>
                  <a:pt x="144" y="210"/>
                </a:lnTo>
                <a:lnTo>
                  <a:pt x="144" y="209"/>
                </a:lnTo>
                <a:lnTo>
                  <a:pt x="143" y="209"/>
                </a:lnTo>
                <a:lnTo>
                  <a:pt x="141" y="209"/>
                </a:lnTo>
                <a:lnTo>
                  <a:pt x="141" y="212"/>
                </a:lnTo>
                <a:close/>
                <a:moveTo>
                  <a:pt x="143" y="218"/>
                </a:moveTo>
                <a:lnTo>
                  <a:pt x="144" y="218"/>
                </a:lnTo>
                <a:lnTo>
                  <a:pt x="144" y="217"/>
                </a:lnTo>
                <a:lnTo>
                  <a:pt x="143" y="217"/>
                </a:lnTo>
                <a:lnTo>
                  <a:pt x="143" y="218"/>
                </a:lnTo>
                <a:close/>
                <a:moveTo>
                  <a:pt x="144" y="112"/>
                </a:moveTo>
                <a:lnTo>
                  <a:pt x="144" y="114"/>
                </a:lnTo>
                <a:lnTo>
                  <a:pt x="144" y="115"/>
                </a:lnTo>
                <a:lnTo>
                  <a:pt x="145" y="115"/>
                </a:lnTo>
                <a:lnTo>
                  <a:pt x="146" y="115"/>
                </a:lnTo>
                <a:lnTo>
                  <a:pt x="146" y="114"/>
                </a:lnTo>
                <a:lnTo>
                  <a:pt x="146" y="112"/>
                </a:lnTo>
                <a:lnTo>
                  <a:pt x="146" y="111"/>
                </a:lnTo>
                <a:lnTo>
                  <a:pt x="145" y="111"/>
                </a:lnTo>
                <a:lnTo>
                  <a:pt x="145" y="110"/>
                </a:lnTo>
                <a:lnTo>
                  <a:pt x="144" y="110"/>
                </a:lnTo>
                <a:lnTo>
                  <a:pt x="144" y="111"/>
                </a:lnTo>
                <a:lnTo>
                  <a:pt x="144" y="112"/>
                </a:lnTo>
                <a:close/>
                <a:moveTo>
                  <a:pt x="145" y="209"/>
                </a:moveTo>
                <a:lnTo>
                  <a:pt x="146" y="209"/>
                </a:lnTo>
                <a:lnTo>
                  <a:pt x="145" y="209"/>
                </a:lnTo>
                <a:close/>
                <a:moveTo>
                  <a:pt x="145" y="206"/>
                </a:moveTo>
                <a:lnTo>
                  <a:pt x="146" y="206"/>
                </a:lnTo>
                <a:lnTo>
                  <a:pt x="147" y="206"/>
                </a:lnTo>
                <a:lnTo>
                  <a:pt x="147" y="204"/>
                </a:lnTo>
                <a:lnTo>
                  <a:pt x="147" y="203"/>
                </a:lnTo>
                <a:lnTo>
                  <a:pt x="147" y="202"/>
                </a:lnTo>
                <a:lnTo>
                  <a:pt x="148" y="202"/>
                </a:lnTo>
                <a:lnTo>
                  <a:pt x="149" y="202"/>
                </a:lnTo>
                <a:lnTo>
                  <a:pt x="149" y="201"/>
                </a:lnTo>
                <a:lnTo>
                  <a:pt x="148" y="201"/>
                </a:lnTo>
                <a:lnTo>
                  <a:pt x="148" y="200"/>
                </a:lnTo>
                <a:lnTo>
                  <a:pt x="147" y="200"/>
                </a:lnTo>
                <a:lnTo>
                  <a:pt x="147" y="199"/>
                </a:lnTo>
                <a:lnTo>
                  <a:pt x="146" y="199"/>
                </a:lnTo>
                <a:lnTo>
                  <a:pt x="146" y="200"/>
                </a:lnTo>
                <a:lnTo>
                  <a:pt x="146" y="201"/>
                </a:lnTo>
                <a:lnTo>
                  <a:pt x="145" y="201"/>
                </a:lnTo>
                <a:lnTo>
                  <a:pt x="145" y="202"/>
                </a:lnTo>
                <a:lnTo>
                  <a:pt x="145" y="203"/>
                </a:lnTo>
                <a:lnTo>
                  <a:pt x="145" y="204"/>
                </a:lnTo>
                <a:lnTo>
                  <a:pt x="145" y="206"/>
                </a:lnTo>
                <a:close/>
                <a:moveTo>
                  <a:pt x="145" y="218"/>
                </a:moveTo>
                <a:lnTo>
                  <a:pt x="146" y="218"/>
                </a:lnTo>
                <a:lnTo>
                  <a:pt x="147" y="218"/>
                </a:lnTo>
                <a:lnTo>
                  <a:pt x="147" y="219"/>
                </a:lnTo>
                <a:lnTo>
                  <a:pt x="147" y="220"/>
                </a:lnTo>
                <a:lnTo>
                  <a:pt x="148" y="220"/>
                </a:lnTo>
                <a:lnTo>
                  <a:pt x="149" y="220"/>
                </a:lnTo>
                <a:lnTo>
                  <a:pt x="149" y="219"/>
                </a:lnTo>
                <a:lnTo>
                  <a:pt x="149" y="218"/>
                </a:lnTo>
                <a:lnTo>
                  <a:pt x="148" y="218"/>
                </a:lnTo>
                <a:lnTo>
                  <a:pt x="148" y="217"/>
                </a:lnTo>
                <a:lnTo>
                  <a:pt x="147" y="217"/>
                </a:lnTo>
                <a:lnTo>
                  <a:pt x="146" y="217"/>
                </a:lnTo>
                <a:lnTo>
                  <a:pt x="145" y="217"/>
                </a:lnTo>
                <a:lnTo>
                  <a:pt x="145" y="218"/>
                </a:lnTo>
                <a:close/>
                <a:moveTo>
                  <a:pt x="146" y="210"/>
                </a:moveTo>
                <a:lnTo>
                  <a:pt x="146" y="211"/>
                </a:lnTo>
                <a:lnTo>
                  <a:pt x="147" y="211"/>
                </a:lnTo>
                <a:lnTo>
                  <a:pt x="149" y="211"/>
                </a:lnTo>
                <a:lnTo>
                  <a:pt x="149" y="210"/>
                </a:lnTo>
                <a:lnTo>
                  <a:pt x="148" y="210"/>
                </a:lnTo>
                <a:lnTo>
                  <a:pt x="147" y="210"/>
                </a:lnTo>
                <a:lnTo>
                  <a:pt x="146" y="210"/>
                </a:lnTo>
                <a:close/>
                <a:moveTo>
                  <a:pt x="146" y="223"/>
                </a:moveTo>
                <a:lnTo>
                  <a:pt x="147" y="223"/>
                </a:lnTo>
                <a:lnTo>
                  <a:pt x="147" y="224"/>
                </a:lnTo>
                <a:lnTo>
                  <a:pt x="147" y="225"/>
                </a:lnTo>
                <a:lnTo>
                  <a:pt x="148" y="225"/>
                </a:lnTo>
                <a:lnTo>
                  <a:pt x="148" y="224"/>
                </a:lnTo>
                <a:lnTo>
                  <a:pt x="149" y="224"/>
                </a:lnTo>
                <a:lnTo>
                  <a:pt x="149" y="223"/>
                </a:lnTo>
                <a:lnTo>
                  <a:pt x="149" y="221"/>
                </a:lnTo>
                <a:lnTo>
                  <a:pt x="148" y="221"/>
                </a:lnTo>
                <a:lnTo>
                  <a:pt x="147" y="221"/>
                </a:lnTo>
                <a:lnTo>
                  <a:pt x="146" y="220"/>
                </a:lnTo>
                <a:lnTo>
                  <a:pt x="146" y="223"/>
                </a:lnTo>
                <a:close/>
                <a:moveTo>
                  <a:pt x="149" y="200"/>
                </a:moveTo>
                <a:lnTo>
                  <a:pt x="149" y="199"/>
                </a:lnTo>
                <a:lnTo>
                  <a:pt x="149" y="200"/>
                </a:lnTo>
                <a:close/>
                <a:moveTo>
                  <a:pt x="149" y="137"/>
                </a:moveTo>
                <a:lnTo>
                  <a:pt x="150" y="137"/>
                </a:lnTo>
                <a:lnTo>
                  <a:pt x="150" y="136"/>
                </a:lnTo>
                <a:lnTo>
                  <a:pt x="150" y="137"/>
                </a:lnTo>
                <a:lnTo>
                  <a:pt x="152" y="137"/>
                </a:lnTo>
                <a:lnTo>
                  <a:pt x="153" y="137"/>
                </a:lnTo>
                <a:lnTo>
                  <a:pt x="154" y="137"/>
                </a:lnTo>
                <a:lnTo>
                  <a:pt x="154" y="135"/>
                </a:lnTo>
                <a:lnTo>
                  <a:pt x="154" y="134"/>
                </a:lnTo>
                <a:lnTo>
                  <a:pt x="154" y="133"/>
                </a:lnTo>
                <a:lnTo>
                  <a:pt x="153" y="133"/>
                </a:lnTo>
                <a:lnTo>
                  <a:pt x="152" y="133"/>
                </a:lnTo>
                <a:lnTo>
                  <a:pt x="150" y="133"/>
                </a:lnTo>
                <a:lnTo>
                  <a:pt x="149" y="133"/>
                </a:lnTo>
                <a:lnTo>
                  <a:pt x="149" y="134"/>
                </a:lnTo>
                <a:lnTo>
                  <a:pt x="149" y="135"/>
                </a:lnTo>
                <a:lnTo>
                  <a:pt x="149" y="137"/>
                </a:lnTo>
                <a:close/>
                <a:moveTo>
                  <a:pt x="152" y="159"/>
                </a:moveTo>
                <a:lnTo>
                  <a:pt x="152" y="160"/>
                </a:lnTo>
                <a:lnTo>
                  <a:pt x="152" y="161"/>
                </a:lnTo>
                <a:lnTo>
                  <a:pt x="152" y="162"/>
                </a:lnTo>
                <a:lnTo>
                  <a:pt x="153" y="162"/>
                </a:lnTo>
                <a:lnTo>
                  <a:pt x="154" y="162"/>
                </a:lnTo>
                <a:lnTo>
                  <a:pt x="155" y="162"/>
                </a:lnTo>
                <a:lnTo>
                  <a:pt x="156" y="162"/>
                </a:lnTo>
                <a:lnTo>
                  <a:pt x="157" y="162"/>
                </a:lnTo>
                <a:lnTo>
                  <a:pt x="158" y="162"/>
                </a:lnTo>
                <a:lnTo>
                  <a:pt x="158" y="161"/>
                </a:lnTo>
                <a:lnTo>
                  <a:pt x="157" y="161"/>
                </a:lnTo>
                <a:lnTo>
                  <a:pt x="157" y="160"/>
                </a:lnTo>
                <a:lnTo>
                  <a:pt x="158" y="160"/>
                </a:lnTo>
                <a:lnTo>
                  <a:pt x="158" y="159"/>
                </a:lnTo>
                <a:lnTo>
                  <a:pt x="157" y="159"/>
                </a:lnTo>
                <a:lnTo>
                  <a:pt x="156" y="159"/>
                </a:lnTo>
                <a:lnTo>
                  <a:pt x="155" y="159"/>
                </a:lnTo>
                <a:lnTo>
                  <a:pt x="156" y="159"/>
                </a:lnTo>
                <a:lnTo>
                  <a:pt x="156" y="160"/>
                </a:lnTo>
                <a:lnTo>
                  <a:pt x="155" y="160"/>
                </a:lnTo>
                <a:lnTo>
                  <a:pt x="155" y="162"/>
                </a:lnTo>
                <a:lnTo>
                  <a:pt x="154" y="162"/>
                </a:lnTo>
                <a:lnTo>
                  <a:pt x="154" y="161"/>
                </a:lnTo>
                <a:lnTo>
                  <a:pt x="154" y="160"/>
                </a:lnTo>
                <a:lnTo>
                  <a:pt x="152" y="159"/>
                </a:lnTo>
                <a:close/>
                <a:moveTo>
                  <a:pt x="153" y="199"/>
                </a:moveTo>
                <a:lnTo>
                  <a:pt x="154" y="199"/>
                </a:lnTo>
                <a:lnTo>
                  <a:pt x="154" y="198"/>
                </a:lnTo>
                <a:lnTo>
                  <a:pt x="153" y="198"/>
                </a:lnTo>
                <a:lnTo>
                  <a:pt x="153" y="199"/>
                </a:lnTo>
                <a:close/>
                <a:moveTo>
                  <a:pt x="158" y="164"/>
                </a:moveTo>
                <a:lnTo>
                  <a:pt x="158" y="165"/>
                </a:lnTo>
                <a:lnTo>
                  <a:pt x="160" y="165"/>
                </a:lnTo>
                <a:lnTo>
                  <a:pt x="160" y="164"/>
                </a:lnTo>
                <a:lnTo>
                  <a:pt x="158" y="164"/>
                </a:lnTo>
                <a:close/>
                <a:moveTo>
                  <a:pt x="160" y="195"/>
                </a:moveTo>
                <a:lnTo>
                  <a:pt x="161" y="195"/>
                </a:lnTo>
                <a:lnTo>
                  <a:pt x="161" y="196"/>
                </a:lnTo>
                <a:lnTo>
                  <a:pt x="161" y="195"/>
                </a:lnTo>
                <a:lnTo>
                  <a:pt x="161" y="194"/>
                </a:lnTo>
                <a:lnTo>
                  <a:pt x="162" y="194"/>
                </a:lnTo>
                <a:lnTo>
                  <a:pt x="163" y="194"/>
                </a:lnTo>
                <a:lnTo>
                  <a:pt x="162" y="194"/>
                </a:lnTo>
                <a:lnTo>
                  <a:pt x="162" y="192"/>
                </a:lnTo>
                <a:lnTo>
                  <a:pt x="163" y="192"/>
                </a:lnTo>
                <a:lnTo>
                  <a:pt x="162" y="192"/>
                </a:lnTo>
                <a:lnTo>
                  <a:pt x="161" y="192"/>
                </a:lnTo>
                <a:lnTo>
                  <a:pt x="160" y="192"/>
                </a:lnTo>
                <a:lnTo>
                  <a:pt x="160" y="193"/>
                </a:lnTo>
                <a:lnTo>
                  <a:pt x="161" y="193"/>
                </a:lnTo>
                <a:lnTo>
                  <a:pt x="161" y="194"/>
                </a:lnTo>
                <a:lnTo>
                  <a:pt x="160" y="194"/>
                </a:lnTo>
                <a:lnTo>
                  <a:pt x="160" y="195"/>
                </a:lnTo>
                <a:close/>
                <a:moveTo>
                  <a:pt x="162" y="168"/>
                </a:moveTo>
                <a:lnTo>
                  <a:pt x="163" y="168"/>
                </a:lnTo>
                <a:lnTo>
                  <a:pt x="163" y="167"/>
                </a:lnTo>
                <a:lnTo>
                  <a:pt x="162" y="167"/>
                </a:lnTo>
                <a:lnTo>
                  <a:pt x="162" y="168"/>
                </a:lnTo>
                <a:close/>
                <a:moveTo>
                  <a:pt x="163" y="161"/>
                </a:moveTo>
                <a:lnTo>
                  <a:pt x="163" y="164"/>
                </a:lnTo>
                <a:lnTo>
                  <a:pt x="164" y="164"/>
                </a:lnTo>
                <a:lnTo>
                  <a:pt x="164" y="162"/>
                </a:lnTo>
                <a:lnTo>
                  <a:pt x="165" y="162"/>
                </a:lnTo>
                <a:lnTo>
                  <a:pt x="165" y="159"/>
                </a:lnTo>
                <a:lnTo>
                  <a:pt x="163" y="159"/>
                </a:lnTo>
                <a:lnTo>
                  <a:pt x="163" y="161"/>
                </a:lnTo>
                <a:close/>
                <a:moveTo>
                  <a:pt x="163" y="224"/>
                </a:moveTo>
                <a:lnTo>
                  <a:pt x="163" y="225"/>
                </a:lnTo>
                <a:lnTo>
                  <a:pt x="164" y="225"/>
                </a:lnTo>
                <a:lnTo>
                  <a:pt x="165" y="225"/>
                </a:lnTo>
                <a:lnTo>
                  <a:pt x="165" y="226"/>
                </a:lnTo>
                <a:lnTo>
                  <a:pt x="166" y="226"/>
                </a:lnTo>
                <a:lnTo>
                  <a:pt x="166" y="227"/>
                </a:lnTo>
                <a:lnTo>
                  <a:pt x="167" y="227"/>
                </a:lnTo>
                <a:lnTo>
                  <a:pt x="167" y="226"/>
                </a:lnTo>
                <a:lnTo>
                  <a:pt x="169" y="226"/>
                </a:lnTo>
                <a:lnTo>
                  <a:pt x="169" y="227"/>
                </a:lnTo>
                <a:lnTo>
                  <a:pt x="169" y="228"/>
                </a:lnTo>
                <a:lnTo>
                  <a:pt x="167" y="228"/>
                </a:lnTo>
                <a:lnTo>
                  <a:pt x="167" y="232"/>
                </a:lnTo>
                <a:lnTo>
                  <a:pt x="169" y="232"/>
                </a:lnTo>
                <a:lnTo>
                  <a:pt x="170" y="232"/>
                </a:lnTo>
                <a:lnTo>
                  <a:pt x="171" y="232"/>
                </a:lnTo>
                <a:lnTo>
                  <a:pt x="171" y="231"/>
                </a:lnTo>
                <a:lnTo>
                  <a:pt x="171" y="229"/>
                </a:lnTo>
                <a:lnTo>
                  <a:pt x="171" y="228"/>
                </a:lnTo>
                <a:lnTo>
                  <a:pt x="171" y="227"/>
                </a:lnTo>
                <a:lnTo>
                  <a:pt x="170" y="227"/>
                </a:lnTo>
                <a:lnTo>
                  <a:pt x="170" y="228"/>
                </a:lnTo>
                <a:lnTo>
                  <a:pt x="170" y="227"/>
                </a:lnTo>
                <a:lnTo>
                  <a:pt x="171" y="227"/>
                </a:lnTo>
                <a:lnTo>
                  <a:pt x="172" y="227"/>
                </a:lnTo>
                <a:lnTo>
                  <a:pt x="172" y="226"/>
                </a:lnTo>
                <a:lnTo>
                  <a:pt x="173" y="226"/>
                </a:lnTo>
                <a:lnTo>
                  <a:pt x="173" y="225"/>
                </a:lnTo>
                <a:lnTo>
                  <a:pt x="172" y="225"/>
                </a:lnTo>
                <a:lnTo>
                  <a:pt x="173" y="225"/>
                </a:lnTo>
                <a:lnTo>
                  <a:pt x="174" y="225"/>
                </a:lnTo>
                <a:lnTo>
                  <a:pt x="174" y="226"/>
                </a:lnTo>
                <a:lnTo>
                  <a:pt x="175" y="226"/>
                </a:lnTo>
                <a:lnTo>
                  <a:pt x="175" y="227"/>
                </a:lnTo>
                <a:lnTo>
                  <a:pt x="175" y="228"/>
                </a:lnTo>
                <a:lnTo>
                  <a:pt x="177" y="228"/>
                </a:lnTo>
                <a:lnTo>
                  <a:pt x="177" y="226"/>
                </a:lnTo>
                <a:lnTo>
                  <a:pt x="178" y="226"/>
                </a:lnTo>
                <a:lnTo>
                  <a:pt x="179" y="226"/>
                </a:lnTo>
                <a:lnTo>
                  <a:pt x="180" y="226"/>
                </a:lnTo>
                <a:lnTo>
                  <a:pt x="179" y="225"/>
                </a:lnTo>
                <a:lnTo>
                  <a:pt x="180" y="225"/>
                </a:lnTo>
                <a:lnTo>
                  <a:pt x="180" y="224"/>
                </a:lnTo>
                <a:lnTo>
                  <a:pt x="179" y="224"/>
                </a:lnTo>
                <a:lnTo>
                  <a:pt x="179" y="223"/>
                </a:lnTo>
                <a:lnTo>
                  <a:pt x="180" y="223"/>
                </a:lnTo>
                <a:lnTo>
                  <a:pt x="180" y="221"/>
                </a:lnTo>
                <a:lnTo>
                  <a:pt x="179" y="221"/>
                </a:lnTo>
                <a:lnTo>
                  <a:pt x="179" y="220"/>
                </a:lnTo>
                <a:lnTo>
                  <a:pt x="180" y="220"/>
                </a:lnTo>
                <a:lnTo>
                  <a:pt x="180" y="219"/>
                </a:lnTo>
                <a:lnTo>
                  <a:pt x="181" y="219"/>
                </a:lnTo>
                <a:lnTo>
                  <a:pt x="182" y="219"/>
                </a:lnTo>
                <a:lnTo>
                  <a:pt x="182" y="217"/>
                </a:lnTo>
                <a:lnTo>
                  <a:pt x="182" y="216"/>
                </a:lnTo>
                <a:lnTo>
                  <a:pt x="181" y="216"/>
                </a:lnTo>
                <a:lnTo>
                  <a:pt x="182" y="216"/>
                </a:lnTo>
                <a:lnTo>
                  <a:pt x="182" y="215"/>
                </a:lnTo>
                <a:lnTo>
                  <a:pt x="181" y="215"/>
                </a:lnTo>
                <a:lnTo>
                  <a:pt x="181" y="214"/>
                </a:lnTo>
                <a:lnTo>
                  <a:pt x="181" y="215"/>
                </a:lnTo>
                <a:lnTo>
                  <a:pt x="180" y="215"/>
                </a:lnTo>
                <a:lnTo>
                  <a:pt x="181" y="215"/>
                </a:lnTo>
                <a:lnTo>
                  <a:pt x="181" y="216"/>
                </a:lnTo>
                <a:lnTo>
                  <a:pt x="180" y="216"/>
                </a:lnTo>
                <a:lnTo>
                  <a:pt x="179" y="216"/>
                </a:lnTo>
                <a:lnTo>
                  <a:pt x="178" y="216"/>
                </a:lnTo>
                <a:lnTo>
                  <a:pt x="177" y="216"/>
                </a:lnTo>
                <a:lnTo>
                  <a:pt x="175" y="216"/>
                </a:lnTo>
                <a:lnTo>
                  <a:pt x="175" y="217"/>
                </a:lnTo>
                <a:lnTo>
                  <a:pt x="175" y="218"/>
                </a:lnTo>
                <a:lnTo>
                  <a:pt x="175" y="219"/>
                </a:lnTo>
                <a:lnTo>
                  <a:pt x="174" y="219"/>
                </a:lnTo>
                <a:lnTo>
                  <a:pt x="173" y="219"/>
                </a:lnTo>
                <a:lnTo>
                  <a:pt x="173" y="218"/>
                </a:lnTo>
                <a:lnTo>
                  <a:pt x="172" y="218"/>
                </a:lnTo>
                <a:lnTo>
                  <a:pt x="172" y="219"/>
                </a:lnTo>
                <a:lnTo>
                  <a:pt x="172" y="220"/>
                </a:lnTo>
                <a:lnTo>
                  <a:pt x="171" y="221"/>
                </a:lnTo>
                <a:lnTo>
                  <a:pt x="171" y="223"/>
                </a:lnTo>
                <a:lnTo>
                  <a:pt x="172" y="223"/>
                </a:lnTo>
                <a:lnTo>
                  <a:pt x="171" y="223"/>
                </a:lnTo>
                <a:lnTo>
                  <a:pt x="170" y="223"/>
                </a:lnTo>
                <a:lnTo>
                  <a:pt x="169" y="223"/>
                </a:lnTo>
                <a:lnTo>
                  <a:pt x="167" y="223"/>
                </a:lnTo>
                <a:lnTo>
                  <a:pt x="166" y="223"/>
                </a:lnTo>
                <a:lnTo>
                  <a:pt x="165" y="223"/>
                </a:lnTo>
                <a:lnTo>
                  <a:pt x="165" y="224"/>
                </a:lnTo>
                <a:lnTo>
                  <a:pt x="164" y="224"/>
                </a:lnTo>
                <a:lnTo>
                  <a:pt x="163" y="224"/>
                </a:lnTo>
                <a:close/>
                <a:moveTo>
                  <a:pt x="166" y="169"/>
                </a:moveTo>
                <a:lnTo>
                  <a:pt x="167" y="169"/>
                </a:lnTo>
                <a:lnTo>
                  <a:pt x="167" y="168"/>
                </a:lnTo>
                <a:lnTo>
                  <a:pt x="166" y="168"/>
                </a:lnTo>
                <a:lnTo>
                  <a:pt x="166" y="169"/>
                </a:lnTo>
                <a:close/>
                <a:moveTo>
                  <a:pt x="171" y="232"/>
                </a:moveTo>
                <a:lnTo>
                  <a:pt x="172" y="232"/>
                </a:lnTo>
                <a:lnTo>
                  <a:pt x="172" y="231"/>
                </a:lnTo>
                <a:lnTo>
                  <a:pt x="171" y="231"/>
                </a:lnTo>
                <a:lnTo>
                  <a:pt x="171" y="232"/>
                </a:lnTo>
                <a:close/>
                <a:moveTo>
                  <a:pt x="172" y="173"/>
                </a:moveTo>
                <a:lnTo>
                  <a:pt x="173" y="173"/>
                </a:lnTo>
                <a:lnTo>
                  <a:pt x="173" y="169"/>
                </a:lnTo>
                <a:lnTo>
                  <a:pt x="173" y="168"/>
                </a:lnTo>
                <a:lnTo>
                  <a:pt x="174" y="168"/>
                </a:lnTo>
                <a:lnTo>
                  <a:pt x="174" y="169"/>
                </a:lnTo>
                <a:lnTo>
                  <a:pt x="173" y="170"/>
                </a:lnTo>
                <a:lnTo>
                  <a:pt x="173" y="171"/>
                </a:lnTo>
                <a:lnTo>
                  <a:pt x="174" y="173"/>
                </a:lnTo>
                <a:lnTo>
                  <a:pt x="175" y="173"/>
                </a:lnTo>
                <a:lnTo>
                  <a:pt x="175" y="171"/>
                </a:lnTo>
                <a:lnTo>
                  <a:pt x="177" y="171"/>
                </a:lnTo>
                <a:lnTo>
                  <a:pt x="177" y="169"/>
                </a:lnTo>
                <a:lnTo>
                  <a:pt x="178" y="169"/>
                </a:lnTo>
                <a:lnTo>
                  <a:pt x="178" y="168"/>
                </a:lnTo>
                <a:lnTo>
                  <a:pt x="177" y="168"/>
                </a:lnTo>
                <a:lnTo>
                  <a:pt x="177" y="167"/>
                </a:lnTo>
                <a:lnTo>
                  <a:pt x="175" y="167"/>
                </a:lnTo>
                <a:lnTo>
                  <a:pt x="175" y="166"/>
                </a:lnTo>
                <a:lnTo>
                  <a:pt x="175" y="165"/>
                </a:lnTo>
                <a:lnTo>
                  <a:pt x="174" y="165"/>
                </a:lnTo>
                <a:lnTo>
                  <a:pt x="173" y="165"/>
                </a:lnTo>
                <a:lnTo>
                  <a:pt x="172" y="164"/>
                </a:lnTo>
                <a:lnTo>
                  <a:pt x="172" y="166"/>
                </a:lnTo>
                <a:lnTo>
                  <a:pt x="172" y="168"/>
                </a:lnTo>
                <a:lnTo>
                  <a:pt x="172" y="169"/>
                </a:lnTo>
                <a:lnTo>
                  <a:pt x="172" y="170"/>
                </a:lnTo>
                <a:lnTo>
                  <a:pt x="172" y="171"/>
                </a:lnTo>
                <a:lnTo>
                  <a:pt x="172" y="173"/>
                </a:lnTo>
                <a:close/>
                <a:moveTo>
                  <a:pt x="174" y="233"/>
                </a:moveTo>
                <a:lnTo>
                  <a:pt x="175" y="233"/>
                </a:lnTo>
                <a:lnTo>
                  <a:pt x="175" y="234"/>
                </a:lnTo>
                <a:lnTo>
                  <a:pt x="174" y="234"/>
                </a:lnTo>
                <a:lnTo>
                  <a:pt x="174" y="235"/>
                </a:lnTo>
                <a:lnTo>
                  <a:pt x="177" y="235"/>
                </a:lnTo>
                <a:lnTo>
                  <a:pt x="178" y="235"/>
                </a:lnTo>
                <a:lnTo>
                  <a:pt x="178" y="236"/>
                </a:lnTo>
                <a:lnTo>
                  <a:pt x="179" y="236"/>
                </a:lnTo>
                <a:lnTo>
                  <a:pt x="179" y="237"/>
                </a:lnTo>
                <a:lnTo>
                  <a:pt x="178" y="237"/>
                </a:lnTo>
                <a:lnTo>
                  <a:pt x="177" y="237"/>
                </a:lnTo>
                <a:lnTo>
                  <a:pt x="177" y="238"/>
                </a:lnTo>
                <a:lnTo>
                  <a:pt x="177" y="240"/>
                </a:lnTo>
                <a:lnTo>
                  <a:pt x="178" y="240"/>
                </a:lnTo>
                <a:lnTo>
                  <a:pt x="178" y="238"/>
                </a:lnTo>
                <a:lnTo>
                  <a:pt x="179" y="238"/>
                </a:lnTo>
                <a:lnTo>
                  <a:pt x="179" y="240"/>
                </a:lnTo>
                <a:lnTo>
                  <a:pt x="180" y="240"/>
                </a:lnTo>
                <a:lnTo>
                  <a:pt x="180" y="238"/>
                </a:lnTo>
                <a:lnTo>
                  <a:pt x="180" y="237"/>
                </a:lnTo>
                <a:lnTo>
                  <a:pt x="181" y="237"/>
                </a:lnTo>
                <a:lnTo>
                  <a:pt x="181" y="236"/>
                </a:lnTo>
                <a:lnTo>
                  <a:pt x="180" y="236"/>
                </a:lnTo>
                <a:lnTo>
                  <a:pt x="180" y="235"/>
                </a:lnTo>
                <a:lnTo>
                  <a:pt x="179" y="235"/>
                </a:lnTo>
                <a:lnTo>
                  <a:pt x="179" y="234"/>
                </a:lnTo>
                <a:lnTo>
                  <a:pt x="180" y="234"/>
                </a:lnTo>
                <a:lnTo>
                  <a:pt x="179" y="234"/>
                </a:lnTo>
                <a:lnTo>
                  <a:pt x="179" y="233"/>
                </a:lnTo>
                <a:lnTo>
                  <a:pt x="178" y="233"/>
                </a:lnTo>
                <a:lnTo>
                  <a:pt x="177" y="233"/>
                </a:lnTo>
                <a:lnTo>
                  <a:pt x="178" y="234"/>
                </a:lnTo>
                <a:lnTo>
                  <a:pt x="177" y="234"/>
                </a:lnTo>
                <a:lnTo>
                  <a:pt x="177" y="233"/>
                </a:lnTo>
                <a:lnTo>
                  <a:pt x="175" y="233"/>
                </a:lnTo>
                <a:lnTo>
                  <a:pt x="175" y="232"/>
                </a:lnTo>
                <a:lnTo>
                  <a:pt x="174" y="232"/>
                </a:lnTo>
                <a:lnTo>
                  <a:pt x="174" y="233"/>
                </a:lnTo>
                <a:close/>
                <a:moveTo>
                  <a:pt x="179" y="169"/>
                </a:moveTo>
                <a:lnTo>
                  <a:pt x="179" y="168"/>
                </a:lnTo>
                <a:lnTo>
                  <a:pt x="179" y="169"/>
                </a:lnTo>
                <a:close/>
                <a:moveTo>
                  <a:pt x="180" y="234"/>
                </a:moveTo>
                <a:lnTo>
                  <a:pt x="180" y="233"/>
                </a:lnTo>
                <a:lnTo>
                  <a:pt x="180" y="234"/>
                </a:lnTo>
                <a:close/>
                <a:moveTo>
                  <a:pt x="180" y="174"/>
                </a:moveTo>
                <a:lnTo>
                  <a:pt x="181" y="174"/>
                </a:lnTo>
                <a:lnTo>
                  <a:pt x="181" y="173"/>
                </a:lnTo>
                <a:lnTo>
                  <a:pt x="182" y="173"/>
                </a:lnTo>
                <a:lnTo>
                  <a:pt x="182" y="174"/>
                </a:lnTo>
                <a:lnTo>
                  <a:pt x="183" y="174"/>
                </a:lnTo>
                <a:lnTo>
                  <a:pt x="183" y="171"/>
                </a:lnTo>
                <a:lnTo>
                  <a:pt x="183" y="173"/>
                </a:lnTo>
                <a:lnTo>
                  <a:pt x="183" y="174"/>
                </a:lnTo>
                <a:lnTo>
                  <a:pt x="184" y="174"/>
                </a:lnTo>
                <a:lnTo>
                  <a:pt x="184" y="173"/>
                </a:lnTo>
                <a:lnTo>
                  <a:pt x="184" y="169"/>
                </a:lnTo>
                <a:lnTo>
                  <a:pt x="184" y="168"/>
                </a:lnTo>
                <a:lnTo>
                  <a:pt x="184" y="167"/>
                </a:lnTo>
                <a:lnTo>
                  <a:pt x="184" y="166"/>
                </a:lnTo>
                <a:lnTo>
                  <a:pt x="184" y="165"/>
                </a:lnTo>
                <a:lnTo>
                  <a:pt x="183" y="165"/>
                </a:lnTo>
                <a:lnTo>
                  <a:pt x="183" y="167"/>
                </a:lnTo>
                <a:lnTo>
                  <a:pt x="183" y="168"/>
                </a:lnTo>
                <a:lnTo>
                  <a:pt x="183" y="169"/>
                </a:lnTo>
                <a:lnTo>
                  <a:pt x="182" y="169"/>
                </a:lnTo>
                <a:lnTo>
                  <a:pt x="181" y="169"/>
                </a:lnTo>
                <a:lnTo>
                  <a:pt x="181" y="168"/>
                </a:lnTo>
                <a:lnTo>
                  <a:pt x="181" y="165"/>
                </a:lnTo>
                <a:lnTo>
                  <a:pt x="180" y="165"/>
                </a:lnTo>
                <a:lnTo>
                  <a:pt x="180" y="166"/>
                </a:lnTo>
                <a:lnTo>
                  <a:pt x="180" y="167"/>
                </a:lnTo>
                <a:lnTo>
                  <a:pt x="180" y="169"/>
                </a:lnTo>
                <a:lnTo>
                  <a:pt x="180" y="170"/>
                </a:lnTo>
                <a:lnTo>
                  <a:pt x="180" y="171"/>
                </a:lnTo>
                <a:lnTo>
                  <a:pt x="180" y="173"/>
                </a:lnTo>
                <a:lnTo>
                  <a:pt x="180" y="174"/>
                </a:lnTo>
                <a:close/>
                <a:moveTo>
                  <a:pt x="180" y="313"/>
                </a:moveTo>
                <a:lnTo>
                  <a:pt x="180" y="315"/>
                </a:lnTo>
                <a:lnTo>
                  <a:pt x="181" y="315"/>
                </a:lnTo>
                <a:lnTo>
                  <a:pt x="182" y="315"/>
                </a:lnTo>
                <a:lnTo>
                  <a:pt x="182" y="316"/>
                </a:lnTo>
                <a:lnTo>
                  <a:pt x="183" y="316"/>
                </a:lnTo>
                <a:lnTo>
                  <a:pt x="183" y="315"/>
                </a:lnTo>
                <a:lnTo>
                  <a:pt x="184" y="315"/>
                </a:lnTo>
                <a:lnTo>
                  <a:pt x="184" y="316"/>
                </a:lnTo>
                <a:lnTo>
                  <a:pt x="186" y="316"/>
                </a:lnTo>
                <a:lnTo>
                  <a:pt x="187" y="316"/>
                </a:lnTo>
                <a:lnTo>
                  <a:pt x="188" y="316"/>
                </a:lnTo>
                <a:lnTo>
                  <a:pt x="188" y="313"/>
                </a:lnTo>
                <a:lnTo>
                  <a:pt x="189" y="313"/>
                </a:lnTo>
                <a:lnTo>
                  <a:pt x="189" y="315"/>
                </a:lnTo>
                <a:lnTo>
                  <a:pt x="189" y="316"/>
                </a:lnTo>
                <a:lnTo>
                  <a:pt x="191" y="316"/>
                </a:lnTo>
                <a:lnTo>
                  <a:pt x="191" y="315"/>
                </a:lnTo>
                <a:lnTo>
                  <a:pt x="191" y="313"/>
                </a:lnTo>
                <a:lnTo>
                  <a:pt x="192" y="313"/>
                </a:lnTo>
                <a:lnTo>
                  <a:pt x="192" y="312"/>
                </a:lnTo>
                <a:lnTo>
                  <a:pt x="192" y="311"/>
                </a:lnTo>
                <a:lnTo>
                  <a:pt x="192" y="310"/>
                </a:lnTo>
                <a:lnTo>
                  <a:pt x="191" y="310"/>
                </a:lnTo>
                <a:lnTo>
                  <a:pt x="191" y="311"/>
                </a:lnTo>
                <a:lnTo>
                  <a:pt x="191" y="310"/>
                </a:lnTo>
                <a:lnTo>
                  <a:pt x="190" y="310"/>
                </a:lnTo>
                <a:lnTo>
                  <a:pt x="189" y="310"/>
                </a:lnTo>
                <a:lnTo>
                  <a:pt x="189" y="309"/>
                </a:lnTo>
                <a:lnTo>
                  <a:pt x="189" y="308"/>
                </a:lnTo>
                <a:lnTo>
                  <a:pt x="188" y="308"/>
                </a:lnTo>
                <a:lnTo>
                  <a:pt x="188" y="307"/>
                </a:lnTo>
                <a:lnTo>
                  <a:pt x="188" y="305"/>
                </a:lnTo>
                <a:lnTo>
                  <a:pt x="187" y="305"/>
                </a:lnTo>
                <a:lnTo>
                  <a:pt x="188" y="305"/>
                </a:lnTo>
                <a:lnTo>
                  <a:pt x="188" y="304"/>
                </a:lnTo>
                <a:lnTo>
                  <a:pt x="187" y="304"/>
                </a:lnTo>
                <a:lnTo>
                  <a:pt x="187" y="303"/>
                </a:lnTo>
                <a:lnTo>
                  <a:pt x="187" y="304"/>
                </a:lnTo>
                <a:lnTo>
                  <a:pt x="188" y="304"/>
                </a:lnTo>
                <a:lnTo>
                  <a:pt x="188" y="303"/>
                </a:lnTo>
                <a:lnTo>
                  <a:pt x="188" y="302"/>
                </a:lnTo>
                <a:lnTo>
                  <a:pt x="189" y="302"/>
                </a:lnTo>
                <a:lnTo>
                  <a:pt x="188" y="302"/>
                </a:lnTo>
                <a:lnTo>
                  <a:pt x="188" y="301"/>
                </a:lnTo>
                <a:lnTo>
                  <a:pt x="187" y="301"/>
                </a:lnTo>
                <a:lnTo>
                  <a:pt x="187" y="302"/>
                </a:lnTo>
                <a:lnTo>
                  <a:pt x="184" y="302"/>
                </a:lnTo>
                <a:lnTo>
                  <a:pt x="184" y="303"/>
                </a:lnTo>
                <a:lnTo>
                  <a:pt x="183" y="303"/>
                </a:lnTo>
                <a:lnTo>
                  <a:pt x="183" y="304"/>
                </a:lnTo>
                <a:lnTo>
                  <a:pt x="182" y="304"/>
                </a:lnTo>
                <a:lnTo>
                  <a:pt x="181" y="304"/>
                </a:lnTo>
                <a:lnTo>
                  <a:pt x="181" y="305"/>
                </a:lnTo>
                <a:lnTo>
                  <a:pt x="181" y="307"/>
                </a:lnTo>
                <a:lnTo>
                  <a:pt x="181" y="309"/>
                </a:lnTo>
                <a:lnTo>
                  <a:pt x="182" y="309"/>
                </a:lnTo>
                <a:lnTo>
                  <a:pt x="182" y="311"/>
                </a:lnTo>
                <a:lnTo>
                  <a:pt x="181" y="311"/>
                </a:lnTo>
                <a:lnTo>
                  <a:pt x="181" y="312"/>
                </a:lnTo>
                <a:lnTo>
                  <a:pt x="181" y="313"/>
                </a:lnTo>
                <a:lnTo>
                  <a:pt x="180" y="313"/>
                </a:lnTo>
                <a:close/>
                <a:moveTo>
                  <a:pt x="182" y="229"/>
                </a:moveTo>
                <a:lnTo>
                  <a:pt x="182" y="231"/>
                </a:lnTo>
                <a:lnTo>
                  <a:pt x="182" y="232"/>
                </a:lnTo>
                <a:lnTo>
                  <a:pt x="182" y="233"/>
                </a:lnTo>
                <a:lnTo>
                  <a:pt x="184" y="233"/>
                </a:lnTo>
                <a:lnTo>
                  <a:pt x="184" y="232"/>
                </a:lnTo>
                <a:lnTo>
                  <a:pt x="184" y="231"/>
                </a:lnTo>
                <a:lnTo>
                  <a:pt x="184" y="229"/>
                </a:lnTo>
                <a:lnTo>
                  <a:pt x="184" y="228"/>
                </a:lnTo>
                <a:lnTo>
                  <a:pt x="183" y="228"/>
                </a:lnTo>
                <a:lnTo>
                  <a:pt x="182" y="228"/>
                </a:lnTo>
                <a:lnTo>
                  <a:pt x="182" y="229"/>
                </a:lnTo>
                <a:close/>
                <a:moveTo>
                  <a:pt x="186" y="268"/>
                </a:moveTo>
                <a:lnTo>
                  <a:pt x="187" y="268"/>
                </a:lnTo>
                <a:lnTo>
                  <a:pt x="186" y="268"/>
                </a:lnTo>
                <a:lnTo>
                  <a:pt x="187" y="268"/>
                </a:lnTo>
                <a:lnTo>
                  <a:pt x="189" y="268"/>
                </a:lnTo>
                <a:lnTo>
                  <a:pt x="189" y="267"/>
                </a:lnTo>
                <a:lnTo>
                  <a:pt x="189" y="266"/>
                </a:lnTo>
                <a:lnTo>
                  <a:pt x="189" y="265"/>
                </a:lnTo>
                <a:lnTo>
                  <a:pt x="189" y="263"/>
                </a:lnTo>
                <a:lnTo>
                  <a:pt x="188" y="263"/>
                </a:lnTo>
                <a:lnTo>
                  <a:pt x="188" y="265"/>
                </a:lnTo>
                <a:lnTo>
                  <a:pt x="189" y="265"/>
                </a:lnTo>
                <a:lnTo>
                  <a:pt x="188" y="265"/>
                </a:lnTo>
                <a:lnTo>
                  <a:pt x="188" y="266"/>
                </a:lnTo>
                <a:lnTo>
                  <a:pt x="187" y="266"/>
                </a:lnTo>
                <a:lnTo>
                  <a:pt x="187" y="267"/>
                </a:lnTo>
                <a:lnTo>
                  <a:pt x="186" y="267"/>
                </a:lnTo>
                <a:lnTo>
                  <a:pt x="186" y="268"/>
                </a:lnTo>
                <a:close/>
                <a:moveTo>
                  <a:pt x="188" y="258"/>
                </a:moveTo>
                <a:lnTo>
                  <a:pt x="188" y="259"/>
                </a:lnTo>
                <a:lnTo>
                  <a:pt x="189" y="259"/>
                </a:lnTo>
                <a:lnTo>
                  <a:pt x="190" y="259"/>
                </a:lnTo>
                <a:lnTo>
                  <a:pt x="190" y="260"/>
                </a:lnTo>
                <a:lnTo>
                  <a:pt x="189" y="260"/>
                </a:lnTo>
                <a:lnTo>
                  <a:pt x="189" y="261"/>
                </a:lnTo>
                <a:lnTo>
                  <a:pt x="190" y="261"/>
                </a:lnTo>
                <a:lnTo>
                  <a:pt x="190" y="260"/>
                </a:lnTo>
                <a:lnTo>
                  <a:pt x="190" y="259"/>
                </a:lnTo>
                <a:lnTo>
                  <a:pt x="190" y="258"/>
                </a:lnTo>
                <a:lnTo>
                  <a:pt x="190" y="257"/>
                </a:lnTo>
                <a:lnTo>
                  <a:pt x="190" y="256"/>
                </a:lnTo>
                <a:lnTo>
                  <a:pt x="189" y="256"/>
                </a:lnTo>
                <a:lnTo>
                  <a:pt x="188" y="256"/>
                </a:lnTo>
                <a:lnTo>
                  <a:pt x="188" y="258"/>
                </a:lnTo>
                <a:close/>
                <a:moveTo>
                  <a:pt x="189" y="262"/>
                </a:moveTo>
                <a:lnTo>
                  <a:pt x="190" y="262"/>
                </a:lnTo>
                <a:lnTo>
                  <a:pt x="190" y="261"/>
                </a:lnTo>
                <a:lnTo>
                  <a:pt x="189" y="261"/>
                </a:lnTo>
                <a:lnTo>
                  <a:pt x="189" y="262"/>
                </a:lnTo>
                <a:close/>
                <a:moveTo>
                  <a:pt x="189" y="263"/>
                </a:moveTo>
                <a:lnTo>
                  <a:pt x="190" y="263"/>
                </a:lnTo>
                <a:lnTo>
                  <a:pt x="190" y="262"/>
                </a:lnTo>
                <a:lnTo>
                  <a:pt x="189" y="262"/>
                </a:lnTo>
                <a:lnTo>
                  <a:pt x="189" y="263"/>
                </a:lnTo>
                <a:close/>
                <a:moveTo>
                  <a:pt x="190" y="254"/>
                </a:moveTo>
                <a:lnTo>
                  <a:pt x="191" y="254"/>
                </a:lnTo>
                <a:lnTo>
                  <a:pt x="192" y="254"/>
                </a:lnTo>
                <a:lnTo>
                  <a:pt x="192" y="256"/>
                </a:lnTo>
                <a:lnTo>
                  <a:pt x="192" y="257"/>
                </a:lnTo>
                <a:lnTo>
                  <a:pt x="192" y="258"/>
                </a:lnTo>
                <a:lnTo>
                  <a:pt x="193" y="258"/>
                </a:lnTo>
                <a:lnTo>
                  <a:pt x="195" y="258"/>
                </a:lnTo>
                <a:lnTo>
                  <a:pt x="195" y="259"/>
                </a:lnTo>
                <a:lnTo>
                  <a:pt x="195" y="260"/>
                </a:lnTo>
                <a:lnTo>
                  <a:pt x="195" y="259"/>
                </a:lnTo>
                <a:lnTo>
                  <a:pt x="193" y="259"/>
                </a:lnTo>
                <a:lnTo>
                  <a:pt x="192" y="259"/>
                </a:lnTo>
                <a:lnTo>
                  <a:pt x="192" y="260"/>
                </a:lnTo>
                <a:lnTo>
                  <a:pt x="193" y="260"/>
                </a:lnTo>
                <a:lnTo>
                  <a:pt x="193" y="261"/>
                </a:lnTo>
                <a:lnTo>
                  <a:pt x="192" y="261"/>
                </a:lnTo>
                <a:lnTo>
                  <a:pt x="195" y="261"/>
                </a:lnTo>
                <a:lnTo>
                  <a:pt x="195" y="262"/>
                </a:lnTo>
                <a:lnTo>
                  <a:pt x="196" y="262"/>
                </a:lnTo>
                <a:lnTo>
                  <a:pt x="197" y="262"/>
                </a:lnTo>
                <a:lnTo>
                  <a:pt x="197" y="261"/>
                </a:lnTo>
                <a:lnTo>
                  <a:pt x="197" y="259"/>
                </a:lnTo>
                <a:lnTo>
                  <a:pt x="198" y="259"/>
                </a:lnTo>
                <a:lnTo>
                  <a:pt x="197" y="259"/>
                </a:lnTo>
                <a:lnTo>
                  <a:pt x="197" y="258"/>
                </a:lnTo>
                <a:lnTo>
                  <a:pt x="197" y="257"/>
                </a:lnTo>
                <a:lnTo>
                  <a:pt x="197" y="256"/>
                </a:lnTo>
                <a:lnTo>
                  <a:pt x="197" y="254"/>
                </a:lnTo>
                <a:lnTo>
                  <a:pt x="198" y="254"/>
                </a:lnTo>
                <a:lnTo>
                  <a:pt x="198" y="253"/>
                </a:lnTo>
                <a:lnTo>
                  <a:pt x="198" y="252"/>
                </a:lnTo>
                <a:lnTo>
                  <a:pt x="199" y="252"/>
                </a:lnTo>
                <a:lnTo>
                  <a:pt x="199" y="251"/>
                </a:lnTo>
                <a:lnTo>
                  <a:pt x="199" y="250"/>
                </a:lnTo>
                <a:lnTo>
                  <a:pt x="198" y="250"/>
                </a:lnTo>
                <a:lnTo>
                  <a:pt x="198" y="249"/>
                </a:lnTo>
                <a:lnTo>
                  <a:pt x="198" y="248"/>
                </a:lnTo>
                <a:lnTo>
                  <a:pt x="199" y="248"/>
                </a:lnTo>
                <a:lnTo>
                  <a:pt x="199" y="246"/>
                </a:lnTo>
                <a:lnTo>
                  <a:pt x="198" y="246"/>
                </a:lnTo>
                <a:lnTo>
                  <a:pt x="198" y="245"/>
                </a:lnTo>
                <a:lnTo>
                  <a:pt x="199" y="245"/>
                </a:lnTo>
                <a:lnTo>
                  <a:pt x="199" y="244"/>
                </a:lnTo>
                <a:lnTo>
                  <a:pt x="198" y="244"/>
                </a:lnTo>
                <a:lnTo>
                  <a:pt x="198" y="245"/>
                </a:lnTo>
                <a:lnTo>
                  <a:pt x="198" y="244"/>
                </a:lnTo>
                <a:lnTo>
                  <a:pt x="198" y="243"/>
                </a:lnTo>
                <a:lnTo>
                  <a:pt x="198" y="242"/>
                </a:lnTo>
                <a:lnTo>
                  <a:pt x="198" y="241"/>
                </a:lnTo>
                <a:lnTo>
                  <a:pt x="197" y="241"/>
                </a:lnTo>
                <a:lnTo>
                  <a:pt x="196" y="241"/>
                </a:lnTo>
                <a:lnTo>
                  <a:pt x="195" y="241"/>
                </a:lnTo>
                <a:lnTo>
                  <a:pt x="195" y="242"/>
                </a:lnTo>
                <a:lnTo>
                  <a:pt x="193" y="242"/>
                </a:lnTo>
                <a:lnTo>
                  <a:pt x="193" y="243"/>
                </a:lnTo>
                <a:lnTo>
                  <a:pt x="192" y="242"/>
                </a:lnTo>
                <a:lnTo>
                  <a:pt x="192" y="243"/>
                </a:lnTo>
                <a:lnTo>
                  <a:pt x="192" y="244"/>
                </a:lnTo>
                <a:lnTo>
                  <a:pt x="192" y="245"/>
                </a:lnTo>
                <a:lnTo>
                  <a:pt x="192" y="246"/>
                </a:lnTo>
                <a:lnTo>
                  <a:pt x="192" y="248"/>
                </a:lnTo>
                <a:lnTo>
                  <a:pt x="191" y="248"/>
                </a:lnTo>
                <a:lnTo>
                  <a:pt x="190" y="248"/>
                </a:lnTo>
                <a:lnTo>
                  <a:pt x="190" y="249"/>
                </a:lnTo>
                <a:lnTo>
                  <a:pt x="190" y="250"/>
                </a:lnTo>
                <a:lnTo>
                  <a:pt x="190" y="251"/>
                </a:lnTo>
                <a:lnTo>
                  <a:pt x="190" y="252"/>
                </a:lnTo>
                <a:lnTo>
                  <a:pt x="190" y="253"/>
                </a:lnTo>
                <a:lnTo>
                  <a:pt x="190" y="254"/>
                </a:lnTo>
                <a:close/>
                <a:moveTo>
                  <a:pt x="191" y="310"/>
                </a:moveTo>
                <a:lnTo>
                  <a:pt x="192" y="310"/>
                </a:lnTo>
                <a:lnTo>
                  <a:pt x="192" y="309"/>
                </a:lnTo>
                <a:lnTo>
                  <a:pt x="191" y="309"/>
                </a:lnTo>
                <a:lnTo>
                  <a:pt x="191" y="310"/>
                </a:lnTo>
                <a:close/>
                <a:moveTo>
                  <a:pt x="192" y="242"/>
                </a:moveTo>
                <a:lnTo>
                  <a:pt x="193" y="242"/>
                </a:lnTo>
                <a:lnTo>
                  <a:pt x="193" y="241"/>
                </a:lnTo>
                <a:lnTo>
                  <a:pt x="192" y="241"/>
                </a:lnTo>
                <a:lnTo>
                  <a:pt x="192" y="242"/>
                </a:lnTo>
                <a:close/>
                <a:moveTo>
                  <a:pt x="193" y="263"/>
                </a:moveTo>
                <a:lnTo>
                  <a:pt x="195" y="263"/>
                </a:lnTo>
                <a:lnTo>
                  <a:pt x="195" y="262"/>
                </a:lnTo>
                <a:lnTo>
                  <a:pt x="193" y="262"/>
                </a:lnTo>
                <a:lnTo>
                  <a:pt x="193" y="263"/>
                </a:lnTo>
                <a:close/>
                <a:moveTo>
                  <a:pt x="198" y="258"/>
                </a:moveTo>
                <a:lnTo>
                  <a:pt x="199" y="258"/>
                </a:lnTo>
                <a:lnTo>
                  <a:pt x="198" y="258"/>
                </a:lnTo>
                <a:close/>
                <a:moveTo>
                  <a:pt x="208" y="263"/>
                </a:moveTo>
                <a:lnTo>
                  <a:pt x="209" y="263"/>
                </a:lnTo>
                <a:lnTo>
                  <a:pt x="212" y="263"/>
                </a:lnTo>
                <a:lnTo>
                  <a:pt x="212" y="262"/>
                </a:lnTo>
                <a:lnTo>
                  <a:pt x="212" y="263"/>
                </a:lnTo>
                <a:lnTo>
                  <a:pt x="213" y="263"/>
                </a:lnTo>
                <a:lnTo>
                  <a:pt x="213" y="262"/>
                </a:lnTo>
                <a:lnTo>
                  <a:pt x="214" y="262"/>
                </a:lnTo>
                <a:lnTo>
                  <a:pt x="214" y="263"/>
                </a:lnTo>
                <a:lnTo>
                  <a:pt x="215" y="263"/>
                </a:lnTo>
                <a:lnTo>
                  <a:pt x="216" y="263"/>
                </a:lnTo>
                <a:lnTo>
                  <a:pt x="216" y="262"/>
                </a:lnTo>
                <a:lnTo>
                  <a:pt x="215" y="262"/>
                </a:lnTo>
                <a:lnTo>
                  <a:pt x="216" y="262"/>
                </a:lnTo>
                <a:lnTo>
                  <a:pt x="216" y="261"/>
                </a:lnTo>
                <a:lnTo>
                  <a:pt x="215" y="261"/>
                </a:lnTo>
                <a:lnTo>
                  <a:pt x="215" y="260"/>
                </a:lnTo>
                <a:lnTo>
                  <a:pt x="214" y="260"/>
                </a:lnTo>
                <a:lnTo>
                  <a:pt x="213" y="260"/>
                </a:lnTo>
                <a:lnTo>
                  <a:pt x="213" y="258"/>
                </a:lnTo>
                <a:lnTo>
                  <a:pt x="213" y="257"/>
                </a:lnTo>
                <a:lnTo>
                  <a:pt x="212" y="257"/>
                </a:lnTo>
                <a:lnTo>
                  <a:pt x="210" y="257"/>
                </a:lnTo>
                <a:lnTo>
                  <a:pt x="210" y="256"/>
                </a:lnTo>
                <a:lnTo>
                  <a:pt x="210" y="254"/>
                </a:lnTo>
                <a:lnTo>
                  <a:pt x="209" y="254"/>
                </a:lnTo>
                <a:lnTo>
                  <a:pt x="208" y="254"/>
                </a:lnTo>
                <a:lnTo>
                  <a:pt x="208" y="260"/>
                </a:lnTo>
                <a:lnTo>
                  <a:pt x="208" y="263"/>
                </a:lnTo>
                <a:close/>
                <a:moveTo>
                  <a:pt x="216" y="259"/>
                </a:moveTo>
                <a:lnTo>
                  <a:pt x="217" y="260"/>
                </a:lnTo>
                <a:lnTo>
                  <a:pt x="217" y="261"/>
                </a:lnTo>
                <a:lnTo>
                  <a:pt x="217" y="260"/>
                </a:lnTo>
                <a:lnTo>
                  <a:pt x="217" y="259"/>
                </a:lnTo>
                <a:lnTo>
                  <a:pt x="216" y="259"/>
                </a:lnTo>
                <a:close/>
                <a:moveTo>
                  <a:pt x="234" y="262"/>
                </a:moveTo>
                <a:lnTo>
                  <a:pt x="234" y="261"/>
                </a:lnTo>
                <a:lnTo>
                  <a:pt x="234" y="262"/>
                </a:lnTo>
                <a:close/>
                <a:moveTo>
                  <a:pt x="234" y="262"/>
                </a:moveTo>
                <a:lnTo>
                  <a:pt x="235" y="262"/>
                </a:lnTo>
                <a:lnTo>
                  <a:pt x="235" y="261"/>
                </a:lnTo>
                <a:lnTo>
                  <a:pt x="234" y="261"/>
                </a:lnTo>
                <a:lnTo>
                  <a:pt x="234" y="262"/>
                </a:lnTo>
                <a:close/>
                <a:moveTo>
                  <a:pt x="294" y="309"/>
                </a:moveTo>
                <a:lnTo>
                  <a:pt x="295" y="310"/>
                </a:lnTo>
                <a:lnTo>
                  <a:pt x="299" y="313"/>
                </a:lnTo>
                <a:lnTo>
                  <a:pt x="300" y="312"/>
                </a:lnTo>
                <a:lnTo>
                  <a:pt x="299" y="312"/>
                </a:lnTo>
                <a:lnTo>
                  <a:pt x="299" y="311"/>
                </a:lnTo>
                <a:lnTo>
                  <a:pt x="298" y="310"/>
                </a:lnTo>
                <a:lnTo>
                  <a:pt x="295" y="309"/>
                </a:lnTo>
                <a:lnTo>
                  <a:pt x="295" y="308"/>
                </a:lnTo>
                <a:lnTo>
                  <a:pt x="294" y="308"/>
                </a:lnTo>
                <a:lnTo>
                  <a:pt x="294" y="309"/>
                </a:lnTo>
                <a:close/>
                <a:moveTo>
                  <a:pt x="60" y="185"/>
                </a:moveTo>
                <a:lnTo>
                  <a:pt x="65" y="185"/>
                </a:lnTo>
                <a:lnTo>
                  <a:pt x="67" y="185"/>
                </a:lnTo>
                <a:lnTo>
                  <a:pt x="69" y="185"/>
                </a:lnTo>
                <a:lnTo>
                  <a:pt x="69" y="183"/>
                </a:lnTo>
                <a:lnTo>
                  <a:pt x="71" y="183"/>
                </a:lnTo>
                <a:lnTo>
                  <a:pt x="72" y="183"/>
                </a:lnTo>
                <a:lnTo>
                  <a:pt x="72" y="185"/>
                </a:lnTo>
                <a:lnTo>
                  <a:pt x="75" y="185"/>
                </a:lnTo>
                <a:lnTo>
                  <a:pt x="78" y="185"/>
                </a:lnTo>
                <a:lnTo>
                  <a:pt x="78" y="183"/>
                </a:lnTo>
                <a:lnTo>
                  <a:pt x="83" y="183"/>
                </a:lnTo>
                <a:lnTo>
                  <a:pt x="83" y="185"/>
                </a:lnTo>
                <a:lnTo>
                  <a:pt x="87" y="185"/>
                </a:lnTo>
                <a:lnTo>
                  <a:pt x="87" y="183"/>
                </a:lnTo>
                <a:lnTo>
                  <a:pt x="88" y="183"/>
                </a:lnTo>
                <a:lnTo>
                  <a:pt x="91" y="183"/>
                </a:lnTo>
                <a:lnTo>
                  <a:pt x="92" y="183"/>
                </a:lnTo>
                <a:lnTo>
                  <a:pt x="92" y="182"/>
                </a:lnTo>
                <a:lnTo>
                  <a:pt x="92" y="181"/>
                </a:lnTo>
                <a:lnTo>
                  <a:pt x="91" y="181"/>
                </a:lnTo>
                <a:lnTo>
                  <a:pt x="88" y="181"/>
                </a:lnTo>
                <a:lnTo>
                  <a:pt x="87" y="181"/>
                </a:lnTo>
                <a:lnTo>
                  <a:pt x="86" y="181"/>
                </a:lnTo>
                <a:lnTo>
                  <a:pt x="84" y="181"/>
                </a:lnTo>
                <a:lnTo>
                  <a:pt x="83" y="181"/>
                </a:lnTo>
                <a:lnTo>
                  <a:pt x="81" y="181"/>
                </a:lnTo>
                <a:lnTo>
                  <a:pt x="80" y="181"/>
                </a:lnTo>
                <a:lnTo>
                  <a:pt x="78" y="181"/>
                </a:lnTo>
                <a:lnTo>
                  <a:pt x="75" y="181"/>
                </a:lnTo>
                <a:lnTo>
                  <a:pt x="74" y="181"/>
                </a:lnTo>
                <a:lnTo>
                  <a:pt x="72" y="181"/>
                </a:lnTo>
                <a:lnTo>
                  <a:pt x="65" y="181"/>
                </a:lnTo>
                <a:lnTo>
                  <a:pt x="65" y="183"/>
                </a:lnTo>
                <a:lnTo>
                  <a:pt x="60" y="183"/>
                </a:lnTo>
                <a:lnTo>
                  <a:pt x="60" y="185"/>
                </a:lnTo>
                <a:close/>
                <a:moveTo>
                  <a:pt x="100" y="149"/>
                </a:moveTo>
                <a:lnTo>
                  <a:pt x="100" y="148"/>
                </a:lnTo>
                <a:lnTo>
                  <a:pt x="100" y="146"/>
                </a:lnTo>
                <a:lnTo>
                  <a:pt x="100" y="148"/>
                </a:lnTo>
                <a:lnTo>
                  <a:pt x="100" y="149"/>
                </a:lnTo>
                <a:close/>
                <a:moveTo>
                  <a:pt x="121" y="207"/>
                </a:moveTo>
                <a:lnTo>
                  <a:pt x="121" y="208"/>
                </a:lnTo>
                <a:lnTo>
                  <a:pt x="122" y="208"/>
                </a:lnTo>
                <a:lnTo>
                  <a:pt x="122" y="207"/>
                </a:lnTo>
                <a:lnTo>
                  <a:pt x="121" y="207"/>
                </a:lnTo>
                <a:close/>
                <a:moveTo>
                  <a:pt x="172" y="110"/>
                </a:moveTo>
                <a:lnTo>
                  <a:pt x="174" y="110"/>
                </a:lnTo>
                <a:lnTo>
                  <a:pt x="175" y="110"/>
                </a:lnTo>
                <a:lnTo>
                  <a:pt x="177" y="110"/>
                </a:lnTo>
                <a:lnTo>
                  <a:pt x="178" y="110"/>
                </a:lnTo>
                <a:lnTo>
                  <a:pt x="179" y="110"/>
                </a:lnTo>
                <a:lnTo>
                  <a:pt x="179" y="108"/>
                </a:lnTo>
                <a:lnTo>
                  <a:pt x="180" y="108"/>
                </a:lnTo>
                <a:lnTo>
                  <a:pt x="181" y="108"/>
                </a:lnTo>
                <a:lnTo>
                  <a:pt x="181" y="107"/>
                </a:lnTo>
                <a:lnTo>
                  <a:pt x="181" y="106"/>
                </a:lnTo>
                <a:lnTo>
                  <a:pt x="179" y="106"/>
                </a:lnTo>
                <a:lnTo>
                  <a:pt x="178" y="106"/>
                </a:lnTo>
                <a:lnTo>
                  <a:pt x="178" y="103"/>
                </a:lnTo>
                <a:lnTo>
                  <a:pt x="177" y="103"/>
                </a:lnTo>
                <a:lnTo>
                  <a:pt x="177" y="102"/>
                </a:lnTo>
                <a:lnTo>
                  <a:pt x="177" y="101"/>
                </a:lnTo>
                <a:lnTo>
                  <a:pt x="177" y="100"/>
                </a:lnTo>
                <a:lnTo>
                  <a:pt x="175" y="100"/>
                </a:lnTo>
                <a:lnTo>
                  <a:pt x="174" y="100"/>
                </a:lnTo>
                <a:lnTo>
                  <a:pt x="173" y="100"/>
                </a:lnTo>
                <a:lnTo>
                  <a:pt x="172" y="100"/>
                </a:lnTo>
                <a:lnTo>
                  <a:pt x="172" y="101"/>
                </a:lnTo>
                <a:lnTo>
                  <a:pt x="172" y="102"/>
                </a:lnTo>
                <a:lnTo>
                  <a:pt x="172" y="103"/>
                </a:lnTo>
                <a:lnTo>
                  <a:pt x="172" y="104"/>
                </a:lnTo>
                <a:lnTo>
                  <a:pt x="172" y="107"/>
                </a:lnTo>
                <a:lnTo>
                  <a:pt x="172" y="110"/>
                </a:lnTo>
                <a:close/>
                <a:moveTo>
                  <a:pt x="154" y="119"/>
                </a:moveTo>
                <a:lnTo>
                  <a:pt x="154" y="124"/>
                </a:lnTo>
                <a:lnTo>
                  <a:pt x="154" y="126"/>
                </a:lnTo>
                <a:lnTo>
                  <a:pt x="154" y="127"/>
                </a:lnTo>
                <a:lnTo>
                  <a:pt x="154" y="128"/>
                </a:lnTo>
                <a:lnTo>
                  <a:pt x="155" y="128"/>
                </a:lnTo>
                <a:lnTo>
                  <a:pt x="156" y="128"/>
                </a:lnTo>
                <a:lnTo>
                  <a:pt x="157" y="128"/>
                </a:lnTo>
                <a:lnTo>
                  <a:pt x="158" y="128"/>
                </a:lnTo>
                <a:lnTo>
                  <a:pt x="160" y="128"/>
                </a:lnTo>
                <a:lnTo>
                  <a:pt x="161" y="128"/>
                </a:lnTo>
                <a:lnTo>
                  <a:pt x="162" y="128"/>
                </a:lnTo>
                <a:lnTo>
                  <a:pt x="162" y="127"/>
                </a:lnTo>
                <a:lnTo>
                  <a:pt x="163" y="127"/>
                </a:lnTo>
                <a:lnTo>
                  <a:pt x="163" y="128"/>
                </a:lnTo>
                <a:lnTo>
                  <a:pt x="163" y="131"/>
                </a:lnTo>
                <a:lnTo>
                  <a:pt x="163" y="133"/>
                </a:lnTo>
                <a:lnTo>
                  <a:pt x="163" y="134"/>
                </a:lnTo>
                <a:lnTo>
                  <a:pt x="163" y="135"/>
                </a:lnTo>
                <a:lnTo>
                  <a:pt x="163" y="137"/>
                </a:lnTo>
                <a:lnTo>
                  <a:pt x="162" y="137"/>
                </a:lnTo>
                <a:lnTo>
                  <a:pt x="160" y="137"/>
                </a:lnTo>
                <a:lnTo>
                  <a:pt x="158" y="137"/>
                </a:lnTo>
                <a:lnTo>
                  <a:pt x="158" y="139"/>
                </a:lnTo>
                <a:lnTo>
                  <a:pt x="158" y="140"/>
                </a:lnTo>
                <a:lnTo>
                  <a:pt x="158" y="141"/>
                </a:lnTo>
                <a:lnTo>
                  <a:pt x="158" y="142"/>
                </a:lnTo>
                <a:lnTo>
                  <a:pt x="158" y="143"/>
                </a:lnTo>
                <a:lnTo>
                  <a:pt x="158" y="144"/>
                </a:lnTo>
                <a:lnTo>
                  <a:pt x="157" y="144"/>
                </a:lnTo>
                <a:lnTo>
                  <a:pt x="155" y="144"/>
                </a:lnTo>
                <a:lnTo>
                  <a:pt x="154" y="144"/>
                </a:lnTo>
                <a:lnTo>
                  <a:pt x="153" y="144"/>
                </a:lnTo>
                <a:lnTo>
                  <a:pt x="152" y="144"/>
                </a:lnTo>
                <a:lnTo>
                  <a:pt x="152" y="143"/>
                </a:lnTo>
                <a:lnTo>
                  <a:pt x="150" y="143"/>
                </a:lnTo>
                <a:lnTo>
                  <a:pt x="149" y="143"/>
                </a:lnTo>
                <a:lnTo>
                  <a:pt x="149" y="144"/>
                </a:lnTo>
                <a:lnTo>
                  <a:pt x="149" y="145"/>
                </a:lnTo>
                <a:lnTo>
                  <a:pt x="148" y="145"/>
                </a:lnTo>
                <a:lnTo>
                  <a:pt x="147" y="145"/>
                </a:lnTo>
                <a:lnTo>
                  <a:pt x="146" y="145"/>
                </a:lnTo>
                <a:lnTo>
                  <a:pt x="145" y="145"/>
                </a:lnTo>
                <a:lnTo>
                  <a:pt x="145" y="146"/>
                </a:lnTo>
                <a:lnTo>
                  <a:pt x="145" y="148"/>
                </a:lnTo>
                <a:lnTo>
                  <a:pt x="145" y="149"/>
                </a:lnTo>
                <a:lnTo>
                  <a:pt x="145" y="150"/>
                </a:lnTo>
                <a:lnTo>
                  <a:pt x="146" y="150"/>
                </a:lnTo>
                <a:lnTo>
                  <a:pt x="146" y="151"/>
                </a:lnTo>
                <a:lnTo>
                  <a:pt x="147" y="151"/>
                </a:lnTo>
                <a:lnTo>
                  <a:pt x="147" y="150"/>
                </a:lnTo>
                <a:lnTo>
                  <a:pt x="148" y="150"/>
                </a:lnTo>
                <a:lnTo>
                  <a:pt x="149" y="150"/>
                </a:lnTo>
                <a:lnTo>
                  <a:pt x="149" y="151"/>
                </a:lnTo>
                <a:lnTo>
                  <a:pt x="149" y="152"/>
                </a:lnTo>
                <a:lnTo>
                  <a:pt x="150" y="152"/>
                </a:lnTo>
                <a:lnTo>
                  <a:pt x="152" y="152"/>
                </a:lnTo>
                <a:lnTo>
                  <a:pt x="152" y="151"/>
                </a:lnTo>
                <a:lnTo>
                  <a:pt x="152" y="150"/>
                </a:lnTo>
                <a:lnTo>
                  <a:pt x="153" y="150"/>
                </a:lnTo>
                <a:lnTo>
                  <a:pt x="154" y="150"/>
                </a:lnTo>
                <a:lnTo>
                  <a:pt x="155" y="150"/>
                </a:lnTo>
                <a:lnTo>
                  <a:pt x="155" y="151"/>
                </a:lnTo>
                <a:lnTo>
                  <a:pt x="154" y="151"/>
                </a:lnTo>
                <a:lnTo>
                  <a:pt x="154" y="152"/>
                </a:lnTo>
                <a:lnTo>
                  <a:pt x="155" y="152"/>
                </a:lnTo>
                <a:lnTo>
                  <a:pt x="155" y="153"/>
                </a:lnTo>
                <a:lnTo>
                  <a:pt x="155" y="154"/>
                </a:lnTo>
                <a:lnTo>
                  <a:pt x="154" y="154"/>
                </a:lnTo>
                <a:lnTo>
                  <a:pt x="153" y="154"/>
                </a:lnTo>
                <a:lnTo>
                  <a:pt x="152" y="154"/>
                </a:lnTo>
                <a:lnTo>
                  <a:pt x="152" y="156"/>
                </a:lnTo>
                <a:lnTo>
                  <a:pt x="152" y="157"/>
                </a:lnTo>
                <a:lnTo>
                  <a:pt x="153" y="157"/>
                </a:lnTo>
                <a:lnTo>
                  <a:pt x="154" y="157"/>
                </a:lnTo>
                <a:lnTo>
                  <a:pt x="155" y="157"/>
                </a:lnTo>
                <a:lnTo>
                  <a:pt x="155" y="158"/>
                </a:lnTo>
                <a:lnTo>
                  <a:pt x="155" y="157"/>
                </a:lnTo>
                <a:lnTo>
                  <a:pt x="156" y="157"/>
                </a:lnTo>
                <a:lnTo>
                  <a:pt x="158" y="157"/>
                </a:lnTo>
                <a:lnTo>
                  <a:pt x="160" y="157"/>
                </a:lnTo>
                <a:lnTo>
                  <a:pt x="161" y="157"/>
                </a:lnTo>
                <a:lnTo>
                  <a:pt x="161" y="158"/>
                </a:lnTo>
                <a:lnTo>
                  <a:pt x="161" y="157"/>
                </a:lnTo>
                <a:lnTo>
                  <a:pt x="163" y="157"/>
                </a:lnTo>
                <a:lnTo>
                  <a:pt x="163" y="156"/>
                </a:lnTo>
                <a:lnTo>
                  <a:pt x="167" y="156"/>
                </a:lnTo>
                <a:lnTo>
                  <a:pt x="167" y="157"/>
                </a:lnTo>
                <a:lnTo>
                  <a:pt x="167" y="158"/>
                </a:lnTo>
                <a:lnTo>
                  <a:pt x="170" y="158"/>
                </a:lnTo>
                <a:lnTo>
                  <a:pt x="172" y="158"/>
                </a:lnTo>
                <a:lnTo>
                  <a:pt x="172" y="157"/>
                </a:lnTo>
                <a:lnTo>
                  <a:pt x="172" y="156"/>
                </a:lnTo>
                <a:lnTo>
                  <a:pt x="181" y="156"/>
                </a:lnTo>
                <a:lnTo>
                  <a:pt x="181" y="151"/>
                </a:lnTo>
                <a:lnTo>
                  <a:pt x="180" y="151"/>
                </a:lnTo>
                <a:lnTo>
                  <a:pt x="177" y="151"/>
                </a:lnTo>
                <a:lnTo>
                  <a:pt x="177" y="149"/>
                </a:lnTo>
                <a:lnTo>
                  <a:pt x="177" y="148"/>
                </a:lnTo>
                <a:lnTo>
                  <a:pt x="177" y="146"/>
                </a:lnTo>
                <a:lnTo>
                  <a:pt x="178" y="146"/>
                </a:lnTo>
                <a:lnTo>
                  <a:pt x="178" y="145"/>
                </a:lnTo>
                <a:lnTo>
                  <a:pt x="178" y="143"/>
                </a:lnTo>
                <a:lnTo>
                  <a:pt x="178" y="142"/>
                </a:lnTo>
                <a:lnTo>
                  <a:pt x="179" y="142"/>
                </a:lnTo>
                <a:lnTo>
                  <a:pt x="180" y="142"/>
                </a:lnTo>
                <a:lnTo>
                  <a:pt x="181" y="142"/>
                </a:lnTo>
                <a:lnTo>
                  <a:pt x="181" y="140"/>
                </a:lnTo>
                <a:lnTo>
                  <a:pt x="180" y="140"/>
                </a:lnTo>
                <a:lnTo>
                  <a:pt x="180" y="139"/>
                </a:lnTo>
                <a:lnTo>
                  <a:pt x="181" y="137"/>
                </a:lnTo>
                <a:lnTo>
                  <a:pt x="180" y="137"/>
                </a:lnTo>
                <a:lnTo>
                  <a:pt x="177" y="137"/>
                </a:lnTo>
                <a:lnTo>
                  <a:pt x="177" y="133"/>
                </a:lnTo>
                <a:lnTo>
                  <a:pt x="177" y="132"/>
                </a:lnTo>
                <a:lnTo>
                  <a:pt x="177" y="131"/>
                </a:lnTo>
                <a:lnTo>
                  <a:pt x="177" y="129"/>
                </a:lnTo>
                <a:lnTo>
                  <a:pt x="177" y="128"/>
                </a:lnTo>
                <a:lnTo>
                  <a:pt x="177" y="127"/>
                </a:lnTo>
                <a:lnTo>
                  <a:pt x="177" y="126"/>
                </a:lnTo>
                <a:lnTo>
                  <a:pt x="177" y="125"/>
                </a:lnTo>
                <a:lnTo>
                  <a:pt x="175" y="125"/>
                </a:lnTo>
                <a:lnTo>
                  <a:pt x="175" y="124"/>
                </a:lnTo>
                <a:lnTo>
                  <a:pt x="177" y="124"/>
                </a:lnTo>
                <a:lnTo>
                  <a:pt x="177" y="122"/>
                </a:lnTo>
                <a:lnTo>
                  <a:pt x="177" y="120"/>
                </a:lnTo>
                <a:lnTo>
                  <a:pt x="177" y="119"/>
                </a:lnTo>
                <a:lnTo>
                  <a:pt x="177" y="118"/>
                </a:lnTo>
                <a:lnTo>
                  <a:pt x="177" y="117"/>
                </a:lnTo>
                <a:lnTo>
                  <a:pt x="177" y="116"/>
                </a:lnTo>
                <a:lnTo>
                  <a:pt x="177" y="115"/>
                </a:lnTo>
                <a:lnTo>
                  <a:pt x="174" y="115"/>
                </a:lnTo>
                <a:lnTo>
                  <a:pt x="174" y="116"/>
                </a:lnTo>
                <a:lnTo>
                  <a:pt x="174" y="117"/>
                </a:lnTo>
                <a:lnTo>
                  <a:pt x="173" y="117"/>
                </a:lnTo>
                <a:lnTo>
                  <a:pt x="173" y="115"/>
                </a:lnTo>
                <a:lnTo>
                  <a:pt x="172" y="115"/>
                </a:lnTo>
                <a:lnTo>
                  <a:pt x="171" y="115"/>
                </a:lnTo>
                <a:lnTo>
                  <a:pt x="171" y="114"/>
                </a:lnTo>
                <a:lnTo>
                  <a:pt x="172" y="114"/>
                </a:lnTo>
                <a:lnTo>
                  <a:pt x="172" y="112"/>
                </a:lnTo>
                <a:lnTo>
                  <a:pt x="172" y="111"/>
                </a:lnTo>
                <a:lnTo>
                  <a:pt x="172" y="110"/>
                </a:lnTo>
                <a:lnTo>
                  <a:pt x="171" y="110"/>
                </a:lnTo>
                <a:lnTo>
                  <a:pt x="170" y="110"/>
                </a:lnTo>
                <a:lnTo>
                  <a:pt x="169" y="110"/>
                </a:lnTo>
                <a:lnTo>
                  <a:pt x="167" y="110"/>
                </a:lnTo>
                <a:lnTo>
                  <a:pt x="166" y="110"/>
                </a:lnTo>
                <a:lnTo>
                  <a:pt x="165" y="110"/>
                </a:lnTo>
                <a:lnTo>
                  <a:pt x="164" y="110"/>
                </a:lnTo>
                <a:lnTo>
                  <a:pt x="164" y="109"/>
                </a:lnTo>
                <a:lnTo>
                  <a:pt x="163" y="109"/>
                </a:lnTo>
                <a:lnTo>
                  <a:pt x="163" y="110"/>
                </a:lnTo>
                <a:lnTo>
                  <a:pt x="163" y="112"/>
                </a:lnTo>
                <a:lnTo>
                  <a:pt x="163" y="115"/>
                </a:lnTo>
                <a:lnTo>
                  <a:pt x="163" y="116"/>
                </a:lnTo>
                <a:lnTo>
                  <a:pt x="163" y="117"/>
                </a:lnTo>
                <a:lnTo>
                  <a:pt x="163" y="118"/>
                </a:lnTo>
                <a:lnTo>
                  <a:pt x="163" y="119"/>
                </a:lnTo>
                <a:lnTo>
                  <a:pt x="163" y="120"/>
                </a:lnTo>
                <a:lnTo>
                  <a:pt x="163" y="122"/>
                </a:lnTo>
                <a:lnTo>
                  <a:pt x="163" y="124"/>
                </a:lnTo>
                <a:lnTo>
                  <a:pt x="163" y="123"/>
                </a:lnTo>
                <a:lnTo>
                  <a:pt x="161" y="120"/>
                </a:lnTo>
                <a:lnTo>
                  <a:pt x="160" y="119"/>
                </a:lnTo>
                <a:lnTo>
                  <a:pt x="158" y="119"/>
                </a:lnTo>
                <a:lnTo>
                  <a:pt x="156" y="119"/>
                </a:lnTo>
                <a:lnTo>
                  <a:pt x="155" y="119"/>
                </a:lnTo>
                <a:lnTo>
                  <a:pt x="154" y="119"/>
                </a:lnTo>
                <a:close/>
                <a:moveTo>
                  <a:pt x="146" y="115"/>
                </a:moveTo>
                <a:lnTo>
                  <a:pt x="146" y="116"/>
                </a:lnTo>
                <a:lnTo>
                  <a:pt x="146" y="117"/>
                </a:lnTo>
                <a:lnTo>
                  <a:pt x="146" y="119"/>
                </a:lnTo>
                <a:lnTo>
                  <a:pt x="147" y="119"/>
                </a:lnTo>
                <a:lnTo>
                  <a:pt x="148" y="119"/>
                </a:lnTo>
                <a:lnTo>
                  <a:pt x="148" y="118"/>
                </a:lnTo>
                <a:lnTo>
                  <a:pt x="148" y="117"/>
                </a:lnTo>
                <a:lnTo>
                  <a:pt x="149" y="117"/>
                </a:lnTo>
                <a:lnTo>
                  <a:pt x="149" y="118"/>
                </a:lnTo>
                <a:lnTo>
                  <a:pt x="150" y="118"/>
                </a:lnTo>
                <a:lnTo>
                  <a:pt x="152" y="118"/>
                </a:lnTo>
                <a:lnTo>
                  <a:pt x="153" y="118"/>
                </a:lnTo>
                <a:lnTo>
                  <a:pt x="153" y="119"/>
                </a:lnTo>
                <a:lnTo>
                  <a:pt x="154" y="119"/>
                </a:lnTo>
                <a:lnTo>
                  <a:pt x="155" y="118"/>
                </a:lnTo>
                <a:lnTo>
                  <a:pt x="155" y="117"/>
                </a:lnTo>
                <a:lnTo>
                  <a:pt x="155" y="116"/>
                </a:lnTo>
                <a:lnTo>
                  <a:pt x="154" y="116"/>
                </a:lnTo>
                <a:lnTo>
                  <a:pt x="153" y="116"/>
                </a:lnTo>
                <a:lnTo>
                  <a:pt x="152" y="116"/>
                </a:lnTo>
                <a:lnTo>
                  <a:pt x="152" y="115"/>
                </a:lnTo>
                <a:lnTo>
                  <a:pt x="150" y="115"/>
                </a:lnTo>
                <a:lnTo>
                  <a:pt x="149" y="115"/>
                </a:lnTo>
                <a:lnTo>
                  <a:pt x="149" y="116"/>
                </a:lnTo>
                <a:lnTo>
                  <a:pt x="148" y="116"/>
                </a:lnTo>
                <a:lnTo>
                  <a:pt x="148" y="115"/>
                </a:lnTo>
                <a:lnTo>
                  <a:pt x="147" y="115"/>
                </a:lnTo>
                <a:lnTo>
                  <a:pt x="146" y="115"/>
                </a:lnTo>
                <a:close/>
                <a:moveTo>
                  <a:pt x="163" y="168"/>
                </a:moveTo>
                <a:lnTo>
                  <a:pt x="163" y="169"/>
                </a:lnTo>
                <a:lnTo>
                  <a:pt x="164" y="169"/>
                </a:lnTo>
                <a:lnTo>
                  <a:pt x="164" y="170"/>
                </a:lnTo>
                <a:lnTo>
                  <a:pt x="164" y="171"/>
                </a:lnTo>
                <a:lnTo>
                  <a:pt x="165" y="171"/>
                </a:lnTo>
                <a:lnTo>
                  <a:pt x="166" y="171"/>
                </a:lnTo>
                <a:lnTo>
                  <a:pt x="166" y="170"/>
                </a:lnTo>
                <a:lnTo>
                  <a:pt x="166" y="169"/>
                </a:lnTo>
                <a:lnTo>
                  <a:pt x="165" y="169"/>
                </a:lnTo>
                <a:lnTo>
                  <a:pt x="165" y="168"/>
                </a:lnTo>
                <a:lnTo>
                  <a:pt x="164" y="168"/>
                </a:lnTo>
                <a:lnTo>
                  <a:pt x="163" y="168"/>
                </a:lnTo>
                <a:close/>
                <a:moveTo>
                  <a:pt x="181" y="237"/>
                </a:moveTo>
                <a:lnTo>
                  <a:pt x="181" y="238"/>
                </a:lnTo>
                <a:lnTo>
                  <a:pt x="182" y="238"/>
                </a:lnTo>
                <a:lnTo>
                  <a:pt x="182" y="240"/>
                </a:lnTo>
                <a:lnTo>
                  <a:pt x="181" y="240"/>
                </a:lnTo>
                <a:lnTo>
                  <a:pt x="181" y="241"/>
                </a:lnTo>
                <a:lnTo>
                  <a:pt x="180" y="241"/>
                </a:lnTo>
                <a:lnTo>
                  <a:pt x="181" y="241"/>
                </a:lnTo>
                <a:lnTo>
                  <a:pt x="182" y="241"/>
                </a:lnTo>
                <a:lnTo>
                  <a:pt x="184" y="241"/>
                </a:lnTo>
                <a:lnTo>
                  <a:pt x="186" y="241"/>
                </a:lnTo>
                <a:lnTo>
                  <a:pt x="190" y="241"/>
                </a:lnTo>
                <a:lnTo>
                  <a:pt x="190" y="240"/>
                </a:lnTo>
                <a:lnTo>
                  <a:pt x="190" y="238"/>
                </a:lnTo>
                <a:lnTo>
                  <a:pt x="190" y="237"/>
                </a:lnTo>
                <a:lnTo>
                  <a:pt x="188" y="237"/>
                </a:lnTo>
                <a:lnTo>
                  <a:pt x="182" y="237"/>
                </a:lnTo>
                <a:lnTo>
                  <a:pt x="181" y="237"/>
                </a:lnTo>
                <a:close/>
                <a:moveTo>
                  <a:pt x="182" y="169"/>
                </a:moveTo>
                <a:lnTo>
                  <a:pt x="182" y="168"/>
                </a:lnTo>
                <a:lnTo>
                  <a:pt x="181" y="168"/>
                </a:lnTo>
                <a:lnTo>
                  <a:pt x="181" y="169"/>
                </a:lnTo>
                <a:lnTo>
                  <a:pt x="182" y="169"/>
                </a:lnTo>
                <a:close/>
                <a:moveTo>
                  <a:pt x="189" y="309"/>
                </a:moveTo>
                <a:lnTo>
                  <a:pt x="190" y="309"/>
                </a:lnTo>
                <a:lnTo>
                  <a:pt x="189" y="309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401" name="Freeform 120">
            <a:extLst>
              <a:ext uri="{FF2B5EF4-FFF2-40B4-BE49-F238E27FC236}">
                <a16:creationId xmlns:a16="http://schemas.microsoft.com/office/drawing/2014/main" id="{0919FA3B-D3FD-457B-0824-799F3B5FFC05}"/>
              </a:ext>
            </a:extLst>
          </p:cNvPr>
          <p:cNvSpPr>
            <a:spLocks noEditPoints="1"/>
          </p:cNvSpPr>
          <p:nvPr/>
        </p:nvSpPr>
        <p:spPr bwMode="auto">
          <a:xfrm>
            <a:off x="4563112" y="1933427"/>
            <a:ext cx="533737" cy="521950"/>
          </a:xfrm>
          <a:custGeom>
            <a:avLst/>
            <a:gdLst>
              <a:gd name="T0" fmla="*/ 5 w 317"/>
              <a:gd name="T1" fmla="*/ 259 h 310"/>
              <a:gd name="T2" fmla="*/ 5 w 317"/>
              <a:gd name="T3" fmla="*/ 240 h 310"/>
              <a:gd name="T4" fmla="*/ 5 w 317"/>
              <a:gd name="T5" fmla="*/ 221 h 310"/>
              <a:gd name="T6" fmla="*/ 5 w 317"/>
              <a:gd name="T7" fmla="*/ 203 h 310"/>
              <a:gd name="T8" fmla="*/ 6 w 317"/>
              <a:gd name="T9" fmla="*/ 179 h 310"/>
              <a:gd name="T10" fmla="*/ 5 w 317"/>
              <a:gd name="T11" fmla="*/ 160 h 310"/>
              <a:gd name="T12" fmla="*/ 5 w 317"/>
              <a:gd name="T13" fmla="*/ 137 h 310"/>
              <a:gd name="T14" fmla="*/ 21 w 317"/>
              <a:gd name="T15" fmla="*/ 124 h 310"/>
              <a:gd name="T16" fmla="*/ 43 w 317"/>
              <a:gd name="T17" fmla="*/ 124 h 310"/>
              <a:gd name="T18" fmla="*/ 59 w 317"/>
              <a:gd name="T19" fmla="*/ 125 h 310"/>
              <a:gd name="T20" fmla="*/ 76 w 317"/>
              <a:gd name="T21" fmla="*/ 125 h 310"/>
              <a:gd name="T22" fmla="*/ 107 w 317"/>
              <a:gd name="T23" fmla="*/ 124 h 310"/>
              <a:gd name="T24" fmla="*/ 150 w 317"/>
              <a:gd name="T25" fmla="*/ 159 h 310"/>
              <a:gd name="T26" fmla="*/ 180 w 317"/>
              <a:gd name="T27" fmla="*/ 160 h 310"/>
              <a:gd name="T28" fmla="*/ 203 w 317"/>
              <a:gd name="T29" fmla="*/ 161 h 310"/>
              <a:gd name="T30" fmla="*/ 221 w 317"/>
              <a:gd name="T31" fmla="*/ 146 h 310"/>
              <a:gd name="T32" fmla="*/ 234 w 317"/>
              <a:gd name="T33" fmla="*/ 115 h 310"/>
              <a:gd name="T34" fmla="*/ 244 w 317"/>
              <a:gd name="T35" fmla="*/ 45 h 310"/>
              <a:gd name="T36" fmla="*/ 252 w 317"/>
              <a:gd name="T37" fmla="*/ 0 h 310"/>
              <a:gd name="T38" fmla="*/ 284 w 317"/>
              <a:gd name="T39" fmla="*/ 35 h 310"/>
              <a:gd name="T40" fmla="*/ 299 w 317"/>
              <a:gd name="T41" fmla="*/ 58 h 310"/>
              <a:gd name="T42" fmla="*/ 312 w 317"/>
              <a:gd name="T43" fmla="*/ 67 h 310"/>
              <a:gd name="T44" fmla="*/ 304 w 317"/>
              <a:gd name="T45" fmla="*/ 72 h 310"/>
              <a:gd name="T46" fmla="*/ 283 w 317"/>
              <a:gd name="T47" fmla="*/ 84 h 310"/>
              <a:gd name="T48" fmla="*/ 282 w 317"/>
              <a:gd name="T49" fmla="*/ 99 h 310"/>
              <a:gd name="T50" fmla="*/ 279 w 317"/>
              <a:gd name="T51" fmla="*/ 126 h 310"/>
              <a:gd name="T52" fmla="*/ 308 w 317"/>
              <a:gd name="T53" fmla="*/ 140 h 310"/>
              <a:gd name="T54" fmla="*/ 284 w 317"/>
              <a:gd name="T55" fmla="*/ 132 h 310"/>
              <a:gd name="T56" fmla="*/ 267 w 317"/>
              <a:gd name="T57" fmla="*/ 148 h 310"/>
              <a:gd name="T58" fmla="*/ 263 w 317"/>
              <a:gd name="T59" fmla="*/ 152 h 310"/>
              <a:gd name="T60" fmla="*/ 255 w 317"/>
              <a:gd name="T61" fmla="*/ 179 h 310"/>
              <a:gd name="T62" fmla="*/ 229 w 317"/>
              <a:gd name="T63" fmla="*/ 207 h 310"/>
              <a:gd name="T64" fmla="*/ 204 w 317"/>
              <a:gd name="T65" fmla="*/ 195 h 310"/>
              <a:gd name="T66" fmla="*/ 194 w 317"/>
              <a:gd name="T67" fmla="*/ 185 h 310"/>
              <a:gd name="T68" fmla="*/ 186 w 317"/>
              <a:gd name="T69" fmla="*/ 194 h 310"/>
              <a:gd name="T70" fmla="*/ 186 w 317"/>
              <a:gd name="T71" fmla="*/ 206 h 310"/>
              <a:gd name="T72" fmla="*/ 177 w 317"/>
              <a:gd name="T73" fmla="*/ 223 h 310"/>
              <a:gd name="T74" fmla="*/ 169 w 317"/>
              <a:gd name="T75" fmla="*/ 220 h 310"/>
              <a:gd name="T76" fmla="*/ 141 w 317"/>
              <a:gd name="T77" fmla="*/ 215 h 310"/>
              <a:gd name="T78" fmla="*/ 132 w 317"/>
              <a:gd name="T79" fmla="*/ 234 h 310"/>
              <a:gd name="T80" fmla="*/ 117 w 317"/>
              <a:gd name="T81" fmla="*/ 248 h 310"/>
              <a:gd name="T82" fmla="*/ 112 w 317"/>
              <a:gd name="T83" fmla="*/ 260 h 310"/>
              <a:gd name="T84" fmla="*/ 112 w 317"/>
              <a:gd name="T85" fmla="*/ 280 h 310"/>
              <a:gd name="T86" fmla="*/ 112 w 317"/>
              <a:gd name="T87" fmla="*/ 298 h 310"/>
              <a:gd name="T88" fmla="*/ 103 w 317"/>
              <a:gd name="T89" fmla="*/ 305 h 310"/>
              <a:gd name="T90" fmla="*/ 90 w 317"/>
              <a:gd name="T91" fmla="*/ 310 h 310"/>
              <a:gd name="T92" fmla="*/ 73 w 317"/>
              <a:gd name="T93" fmla="*/ 305 h 310"/>
              <a:gd name="T94" fmla="*/ 60 w 317"/>
              <a:gd name="T95" fmla="*/ 296 h 310"/>
              <a:gd name="T96" fmla="*/ 50 w 317"/>
              <a:gd name="T97" fmla="*/ 287 h 310"/>
              <a:gd name="T98" fmla="*/ 40 w 317"/>
              <a:gd name="T99" fmla="*/ 296 h 310"/>
              <a:gd name="T100" fmla="*/ 16 w 317"/>
              <a:gd name="T101" fmla="*/ 292 h 310"/>
              <a:gd name="T102" fmla="*/ 0 w 317"/>
              <a:gd name="T103" fmla="*/ 271 h 310"/>
              <a:gd name="T104" fmla="*/ 88 w 317"/>
              <a:gd name="T105" fmla="*/ 228 h 310"/>
              <a:gd name="T106" fmla="*/ 88 w 317"/>
              <a:gd name="T107" fmla="*/ 231 h 310"/>
              <a:gd name="T108" fmla="*/ 246 w 317"/>
              <a:gd name="T109" fmla="*/ 161 h 310"/>
              <a:gd name="T110" fmla="*/ 247 w 317"/>
              <a:gd name="T111" fmla="*/ 159 h 310"/>
              <a:gd name="T112" fmla="*/ 255 w 317"/>
              <a:gd name="T113" fmla="*/ 149 h 310"/>
              <a:gd name="T114" fmla="*/ 274 w 317"/>
              <a:gd name="T115" fmla="*/ 136 h 310"/>
              <a:gd name="T116" fmla="*/ 280 w 317"/>
              <a:gd name="T117" fmla="*/ 104 h 310"/>
              <a:gd name="T118" fmla="*/ 290 w 317"/>
              <a:gd name="T119" fmla="*/ 6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17" h="310">
                <a:moveTo>
                  <a:pt x="0" y="270"/>
                </a:moveTo>
                <a:lnTo>
                  <a:pt x="2" y="270"/>
                </a:lnTo>
                <a:lnTo>
                  <a:pt x="3" y="270"/>
                </a:lnTo>
                <a:lnTo>
                  <a:pt x="4" y="270"/>
                </a:lnTo>
                <a:lnTo>
                  <a:pt x="5" y="270"/>
                </a:lnTo>
                <a:lnTo>
                  <a:pt x="5" y="269"/>
                </a:lnTo>
                <a:lnTo>
                  <a:pt x="5" y="268"/>
                </a:lnTo>
                <a:lnTo>
                  <a:pt x="5" y="267"/>
                </a:lnTo>
                <a:lnTo>
                  <a:pt x="5" y="266"/>
                </a:lnTo>
                <a:lnTo>
                  <a:pt x="5" y="265"/>
                </a:lnTo>
                <a:lnTo>
                  <a:pt x="5" y="263"/>
                </a:lnTo>
                <a:lnTo>
                  <a:pt x="5" y="262"/>
                </a:lnTo>
                <a:lnTo>
                  <a:pt x="5" y="261"/>
                </a:lnTo>
                <a:lnTo>
                  <a:pt x="5" y="260"/>
                </a:lnTo>
                <a:lnTo>
                  <a:pt x="5" y="259"/>
                </a:lnTo>
                <a:lnTo>
                  <a:pt x="5" y="258"/>
                </a:lnTo>
                <a:lnTo>
                  <a:pt x="5" y="257"/>
                </a:lnTo>
                <a:lnTo>
                  <a:pt x="5" y="256"/>
                </a:lnTo>
                <a:lnTo>
                  <a:pt x="5" y="254"/>
                </a:lnTo>
                <a:lnTo>
                  <a:pt x="5" y="253"/>
                </a:lnTo>
                <a:lnTo>
                  <a:pt x="5" y="252"/>
                </a:lnTo>
                <a:lnTo>
                  <a:pt x="5" y="251"/>
                </a:lnTo>
                <a:lnTo>
                  <a:pt x="5" y="250"/>
                </a:lnTo>
                <a:lnTo>
                  <a:pt x="5" y="249"/>
                </a:lnTo>
                <a:lnTo>
                  <a:pt x="5" y="248"/>
                </a:lnTo>
                <a:lnTo>
                  <a:pt x="5" y="246"/>
                </a:lnTo>
                <a:lnTo>
                  <a:pt x="5" y="244"/>
                </a:lnTo>
                <a:lnTo>
                  <a:pt x="5" y="243"/>
                </a:lnTo>
                <a:lnTo>
                  <a:pt x="5" y="241"/>
                </a:lnTo>
                <a:lnTo>
                  <a:pt x="5" y="240"/>
                </a:lnTo>
                <a:lnTo>
                  <a:pt x="5" y="237"/>
                </a:lnTo>
                <a:lnTo>
                  <a:pt x="5" y="236"/>
                </a:lnTo>
                <a:lnTo>
                  <a:pt x="5" y="235"/>
                </a:lnTo>
                <a:lnTo>
                  <a:pt x="5" y="234"/>
                </a:lnTo>
                <a:lnTo>
                  <a:pt x="5" y="233"/>
                </a:lnTo>
                <a:lnTo>
                  <a:pt x="5" y="232"/>
                </a:lnTo>
                <a:lnTo>
                  <a:pt x="5" y="231"/>
                </a:lnTo>
                <a:lnTo>
                  <a:pt x="5" y="229"/>
                </a:lnTo>
                <a:lnTo>
                  <a:pt x="5" y="228"/>
                </a:lnTo>
                <a:lnTo>
                  <a:pt x="5" y="227"/>
                </a:lnTo>
                <a:lnTo>
                  <a:pt x="5" y="226"/>
                </a:lnTo>
                <a:lnTo>
                  <a:pt x="5" y="225"/>
                </a:lnTo>
                <a:lnTo>
                  <a:pt x="5" y="224"/>
                </a:lnTo>
                <a:lnTo>
                  <a:pt x="5" y="223"/>
                </a:lnTo>
                <a:lnTo>
                  <a:pt x="5" y="221"/>
                </a:lnTo>
                <a:lnTo>
                  <a:pt x="5" y="220"/>
                </a:lnTo>
                <a:lnTo>
                  <a:pt x="5" y="219"/>
                </a:lnTo>
                <a:lnTo>
                  <a:pt x="5" y="218"/>
                </a:lnTo>
                <a:lnTo>
                  <a:pt x="5" y="217"/>
                </a:lnTo>
                <a:lnTo>
                  <a:pt x="5" y="216"/>
                </a:lnTo>
                <a:lnTo>
                  <a:pt x="5" y="215"/>
                </a:lnTo>
                <a:lnTo>
                  <a:pt x="5" y="212"/>
                </a:lnTo>
                <a:lnTo>
                  <a:pt x="5" y="211"/>
                </a:lnTo>
                <a:lnTo>
                  <a:pt x="5" y="210"/>
                </a:lnTo>
                <a:lnTo>
                  <a:pt x="5" y="209"/>
                </a:lnTo>
                <a:lnTo>
                  <a:pt x="5" y="208"/>
                </a:lnTo>
                <a:lnTo>
                  <a:pt x="5" y="207"/>
                </a:lnTo>
                <a:lnTo>
                  <a:pt x="5" y="206"/>
                </a:lnTo>
                <a:lnTo>
                  <a:pt x="5" y="204"/>
                </a:lnTo>
                <a:lnTo>
                  <a:pt x="5" y="203"/>
                </a:lnTo>
                <a:lnTo>
                  <a:pt x="5" y="202"/>
                </a:lnTo>
                <a:lnTo>
                  <a:pt x="5" y="201"/>
                </a:lnTo>
                <a:lnTo>
                  <a:pt x="6" y="200"/>
                </a:lnTo>
                <a:lnTo>
                  <a:pt x="6" y="199"/>
                </a:lnTo>
                <a:lnTo>
                  <a:pt x="6" y="198"/>
                </a:lnTo>
                <a:lnTo>
                  <a:pt x="6" y="196"/>
                </a:lnTo>
                <a:lnTo>
                  <a:pt x="6" y="195"/>
                </a:lnTo>
                <a:lnTo>
                  <a:pt x="6" y="194"/>
                </a:lnTo>
                <a:lnTo>
                  <a:pt x="6" y="192"/>
                </a:lnTo>
                <a:lnTo>
                  <a:pt x="6" y="190"/>
                </a:lnTo>
                <a:lnTo>
                  <a:pt x="6" y="187"/>
                </a:lnTo>
                <a:lnTo>
                  <a:pt x="6" y="183"/>
                </a:lnTo>
                <a:lnTo>
                  <a:pt x="6" y="182"/>
                </a:lnTo>
                <a:lnTo>
                  <a:pt x="6" y="181"/>
                </a:lnTo>
                <a:lnTo>
                  <a:pt x="6" y="179"/>
                </a:lnTo>
                <a:lnTo>
                  <a:pt x="5" y="178"/>
                </a:lnTo>
                <a:lnTo>
                  <a:pt x="5" y="177"/>
                </a:lnTo>
                <a:lnTo>
                  <a:pt x="5" y="175"/>
                </a:lnTo>
                <a:lnTo>
                  <a:pt x="5" y="174"/>
                </a:lnTo>
                <a:lnTo>
                  <a:pt x="5" y="173"/>
                </a:lnTo>
                <a:lnTo>
                  <a:pt x="5" y="170"/>
                </a:lnTo>
                <a:lnTo>
                  <a:pt x="5" y="169"/>
                </a:lnTo>
                <a:lnTo>
                  <a:pt x="5" y="168"/>
                </a:lnTo>
                <a:lnTo>
                  <a:pt x="5" y="167"/>
                </a:lnTo>
                <a:lnTo>
                  <a:pt x="5" y="166"/>
                </a:lnTo>
                <a:lnTo>
                  <a:pt x="5" y="165"/>
                </a:lnTo>
                <a:lnTo>
                  <a:pt x="5" y="164"/>
                </a:lnTo>
                <a:lnTo>
                  <a:pt x="5" y="162"/>
                </a:lnTo>
                <a:lnTo>
                  <a:pt x="5" y="161"/>
                </a:lnTo>
                <a:lnTo>
                  <a:pt x="5" y="160"/>
                </a:lnTo>
                <a:lnTo>
                  <a:pt x="5" y="158"/>
                </a:lnTo>
                <a:lnTo>
                  <a:pt x="5" y="157"/>
                </a:lnTo>
                <a:lnTo>
                  <a:pt x="5" y="156"/>
                </a:lnTo>
                <a:lnTo>
                  <a:pt x="5" y="154"/>
                </a:lnTo>
                <a:lnTo>
                  <a:pt x="5" y="153"/>
                </a:lnTo>
                <a:lnTo>
                  <a:pt x="5" y="152"/>
                </a:lnTo>
                <a:lnTo>
                  <a:pt x="5" y="151"/>
                </a:lnTo>
                <a:lnTo>
                  <a:pt x="5" y="150"/>
                </a:lnTo>
                <a:lnTo>
                  <a:pt x="5" y="149"/>
                </a:lnTo>
                <a:lnTo>
                  <a:pt x="5" y="148"/>
                </a:lnTo>
                <a:lnTo>
                  <a:pt x="5" y="146"/>
                </a:lnTo>
                <a:lnTo>
                  <a:pt x="5" y="144"/>
                </a:lnTo>
                <a:lnTo>
                  <a:pt x="5" y="143"/>
                </a:lnTo>
                <a:lnTo>
                  <a:pt x="5" y="142"/>
                </a:lnTo>
                <a:lnTo>
                  <a:pt x="5" y="137"/>
                </a:lnTo>
                <a:lnTo>
                  <a:pt x="5" y="136"/>
                </a:lnTo>
                <a:lnTo>
                  <a:pt x="5" y="135"/>
                </a:lnTo>
                <a:lnTo>
                  <a:pt x="5" y="133"/>
                </a:lnTo>
                <a:lnTo>
                  <a:pt x="5" y="132"/>
                </a:lnTo>
                <a:lnTo>
                  <a:pt x="5" y="128"/>
                </a:lnTo>
                <a:lnTo>
                  <a:pt x="5" y="125"/>
                </a:lnTo>
                <a:lnTo>
                  <a:pt x="5" y="124"/>
                </a:lnTo>
                <a:lnTo>
                  <a:pt x="7" y="124"/>
                </a:lnTo>
                <a:lnTo>
                  <a:pt x="12" y="124"/>
                </a:lnTo>
                <a:lnTo>
                  <a:pt x="13" y="124"/>
                </a:lnTo>
                <a:lnTo>
                  <a:pt x="14" y="124"/>
                </a:lnTo>
                <a:lnTo>
                  <a:pt x="16" y="124"/>
                </a:lnTo>
                <a:lnTo>
                  <a:pt x="17" y="124"/>
                </a:lnTo>
                <a:lnTo>
                  <a:pt x="19" y="124"/>
                </a:lnTo>
                <a:lnTo>
                  <a:pt x="21" y="124"/>
                </a:lnTo>
                <a:lnTo>
                  <a:pt x="23" y="124"/>
                </a:lnTo>
                <a:lnTo>
                  <a:pt x="24" y="124"/>
                </a:lnTo>
                <a:lnTo>
                  <a:pt x="25" y="124"/>
                </a:lnTo>
                <a:lnTo>
                  <a:pt x="26" y="124"/>
                </a:lnTo>
                <a:lnTo>
                  <a:pt x="28" y="124"/>
                </a:lnTo>
                <a:lnTo>
                  <a:pt x="29" y="124"/>
                </a:lnTo>
                <a:lnTo>
                  <a:pt x="30" y="124"/>
                </a:lnTo>
                <a:lnTo>
                  <a:pt x="32" y="124"/>
                </a:lnTo>
                <a:lnTo>
                  <a:pt x="33" y="124"/>
                </a:lnTo>
                <a:lnTo>
                  <a:pt x="34" y="124"/>
                </a:lnTo>
                <a:lnTo>
                  <a:pt x="37" y="124"/>
                </a:lnTo>
                <a:lnTo>
                  <a:pt x="38" y="124"/>
                </a:lnTo>
                <a:lnTo>
                  <a:pt x="40" y="124"/>
                </a:lnTo>
                <a:lnTo>
                  <a:pt x="41" y="124"/>
                </a:lnTo>
                <a:lnTo>
                  <a:pt x="43" y="124"/>
                </a:lnTo>
                <a:lnTo>
                  <a:pt x="45" y="124"/>
                </a:lnTo>
                <a:lnTo>
                  <a:pt x="46" y="124"/>
                </a:lnTo>
                <a:lnTo>
                  <a:pt x="47" y="124"/>
                </a:lnTo>
                <a:lnTo>
                  <a:pt x="47" y="125"/>
                </a:lnTo>
                <a:lnTo>
                  <a:pt x="48" y="125"/>
                </a:lnTo>
                <a:lnTo>
                  <a:pt x="49" y="125"/>
                </a:lnTo>
                <a:lnTo>
                  <a:pt x="50" y="125"/>
                </a:lnTo>
                <a:lnTo>
                  <a:pt x="51" y="125"/>
                </a:lnTo>
                <a:lnTo>
                  <a:pt x="53" y="125"/>
                </a:lnTo>
                <a:lnTo>
                  <a:pt x="54" y="125"/>
                </a:lnTo>
                <a:lnTo>
                  <a:pt x="55" y="125"/>
                </a:lnTo>
                <a:lnTo>
                  <a:pt x="56" y="125"/>
                </a:lnTo>
                <a:lnTo>
                  <a:pt x="57" y="125"/>
                </a:lnTo>
                <a:lnTo>
                  <a:pt x="58" y="125"/>
                </a:lnTo>
                <a:lnTo>
                  <a:pt x="59" y="125"/>
                </a:lnTo>
                <a:lnTo>
                  <a:pt x="60" y="125"/>
                </a:lnTo>
                <a:lnTo>
                  <a:pt x="62" y="125"/>
                </a:lnTo>
                <a:lnTo>
                  <a:pt x="63" y="125"/>
                </a:lnTo>
                <a:lnTo>
                  <a:pt x="64" y="125"/>
                </a:lnTo>
                <a:lnTo>
                  <a:pt x="65" y="125"/>
                </a:lnTo>
                <a:lnTo>
                  <a:pt x="66" y="125"/>
                </a:lnTo>
                <a:lnTo>
                  <a:pt x="67" y="125"/>
                </a:lnTo>
                <a:lnTo>
                  <a:pt x="68" y="125"/>
                </a:lnTo>
                <a:lnTo>
                  <a:pt x="69" y="125"/>
                </a:lnTo>
                <a:lnTo>
                  <a:pt x="71" y="125"/>
                </a:lnTo>
                <a:lnTo>
                  <a:pt x="72" y="125"/>
                </a:lnTo>
                <a:lnTo>
                  <a:pt x="73" y="125"/>
                </a:lnTo>
                <a:lnTo>
                  <a:pt x="74" y="125"/>
                </a:lnTo>
                <a:lnTo>
                  <a:pt x="75" y="125"/>
                </a:lnTo>
                <a:lnTo>
                  <a:pt x="76" y="125"/>
                </a:lnTo>
                <a:lnTo>
                  <a:pt x="77" y="125"/>
                </a:lnTo>
                <a:lnTo>
                  <a:pt x="79" y="125"/>
                </a:lnTo>
                <a:lnTo>
                  <a:pt x="80" y="125"/>
                </a:lnTo>
                <a:lnTo>
                  <a:pt x="83" y="125"/>
                </a:lnTo>
                <a:lnTo>
                  <a:pt x="84" y="125"/>
                </a:lnTo>
                <a:lnTo>
                  <a:pt x="86" y="125"/>
                </a:lnTo>
                <a:lnTo>
                  <a:pt x="88" y="125"/>
                </a:lnTo>
                <a:lnTo>
                  <a:pt x="89" y="125"/>
                </a:lnTo>
                <a:lnTo>
                  <a:pt x="90" y="125"/>
                </a:lnTo>
                <a:lnTo>
                  <a:pt x="91" y="125"/>
                </a:lnTo>
                <a:lnTo>
                  <a:pt x="92" y="125"/>
                </a:lnTo>
                <a:lnTo>
                  <a:pt x="93" y="125"/>
                </a:lnTo>
                <a:lnTo>
                  <a:pt x="94" y="125"/>
                </a:lnTo>
                <a:lnTo>
                  <a:pt x="96" y="125"/>
                </a:lnTo>
                <a:lnTo>
                  <a:pt x="107" y="124"/>
                </a:lnTo>
                <a:lnTo>
                  <a:pt x="112" y="124"/>
                </a:lnTo>
                <a:lnTo>
                  <a:pt x="114" y="124"/>
                </a:lnTo>
                <a:lnTo>
                  <a:pt x="131" y="124"/>
                </a:lnTo>
                <a:lnTo>
                  <a:pt x="131" y="125"/>
                </a:lnTo>
                <a:lnTo>
                  <a:pt x="131" y="142"/>
                </a:lnTo>
                <a:lnTo>
                  <a:pt x="132" y="159"/>
                </a:lnTo>
                <a:lnTo>
                  <a:pt x="133" y="159"/>
                </a:lnTo>
                <a:lnTo>
                  <a:pt x="134" y="159"/>
                </a:lnTo>
                <a:lnTo>
                  <a:pt x="135" y="159"/>
                </a:lnTo>
                <a:lnTo>
                  <a:pt x="136" y="159"/>
                </a:lnTo>
                <a:lnTo>
                  <a:pt x="138" y="159"/>
                </a:lnTo>
                <a:lnTo>
                  <a:pt x="140" y="159"/>
                </a:lnTo>
                <a:lnTo>
                  <a:pt x="141" y="159"/>
                </a:lnTo>
                <a:lnTo>
                  <a:pt x="142" y="159"/>
                </a:lnTo>
                <a:lnTo>
                  <a:pt x="150" y="159"/>
                </a:lnTo>
                <a:lnTo>
                  <a:pt x="151" y="159"/>
                </a:lnTo>
                <a:lnTo>
                  <a:pt x="157" y="159"/>
                </a:lnTo>
                <a:lnTo>
                  <a:pt x="167" y="159"/>
                </a:lnTo>
                <a:lnTo>
                  <a:pt x="168" y="159"/>
                </a:lnTo>
                <a:lnTo>
                  <a:pt x="169" y="159"/>
                </a:lnTo>
                <a:lnTo>
                  <a:pt x="170" y="159"/>
                </a:lnTo>
                <a:lnTo>
                  <a:pt x="171" y="159"/>
                </a:lnTo>
                <a:lnTo>
                  <a:pt x="172" y="159"/>
                </a:lnTo>
                <a:lnTo>
                  <a:pt x="174" y="160"/>
                </a:lnTo>
                <a:lnTo>
                  <a:pt x="175" y="160"/>
                </a:lnTo>
                <a:lnTo>
                  <a:pt x="176" y="160"/>
                </a:lnTo>
                <a:lnTo>
                  <a:pt x="177" y="160"/>
                </a:lnTo>
                <a:lnTo>
                  <a:pt x="178" y="160"/>
                </a:lnTo>
                <a:lnTo>
                  <a:pt x="179" y="160"/>
                </a:lnTo>
                <a:lnTo>
                  <a:pt x="180" y="160"/>
                </a:lnTo>
                <a:lnTo>
                  <a:pt x="181" y="160"/>
                </a:lnTo>
                <a:lnTo>
                  <a:pt x="184" y="160"/>
                </a:lnTo>
                <a:lnTo>
                  <a:pt x="185" y="160"/>
                </a:lnTo>
                <a:lnTo>
                  <a:pt x="186" y="160"/>
                </a:lnTo>
                <a:lnTo>
                  <a:pt x="187" y="160"/>
                </a:lnTo>
                <a:lnTo>
                  <a:pt x="189" y="160"/>
                </a:lnTo>
                <a:lnTo>
                  <a:pt x="191" y="161"/>
                </a:lnTo>
                <a:lnTo>
                  <a:pt x="193" y="161"/>
                </a:lnTo>
                <a:lnTo>
                  <a:pt x="194" y="161"/>
                </a:lnTo>
                <a:lnTo>
                  <a:pt x="195" y="161"/>
                </a:lnTo>
                <a:lnTo>
                  <a:pt x="196" y="161"/>
                </a:lnTo>
                <a:lnTo>
                  <a:pt x="197" y="161"/>
                </a:lnTo>
                <a:lnTo>
                  <a:pt x="198" y="161"/>
                </a:lnTo>
                <a:lnTo>
                  <a:pt x="201" y="161"/>
                </a:lnTo>
                <a:lnTo>
                  <a:pt x="203" y="161"/>
                </a:lnTo>
                <a:lnTo>
                  <a:pt x="204" y="161"/>
                </a:lnTo>
                <a:lnTo>
                  <a:pt x="206" y="161"/>
                </a:lnTo>
                <a:lnTo>
                  <a:pt x="209" y="161"/>
                </a:lnTo>
                <a:lnTo>
                  <a:pt x="211" y="161"/>
                </a:lnTo>
                <a:lnTo>
                  <a:pt x="212" y="161"/>
                </a:lnTo>
                <a:lnTo>
                  <a:pt x="213" y="161"/>
                </a:lnTo>
                <a:lnTo>
                  <a:pt x="217" y="161"/>
                </a:lnTo>
                <a:lnTo>
                  <a:pt x="218" y="161"/>
                </a:lnTo>
                <a:lnTo>
                  <a:pt x="219" y="161"/>
                </a:lnTo>
                <a:lnTo>
                  <a:pt x="220" y="161"/>
                </a:lnTo>
                <a:lnTo>
                  <a:pt x="221" y="161"/>
                </a:lnTo>
                <a:lnTo>
                  <a:pt x="221" y="160"/>
                </a:lnTo>
                <a:lnTo>
                  <a:pt x="221" y="159"/>
                </a:lnTo>
                <a:lnTo>
                  <a:pt x="221" y="156"/>
                </a:lnTo>
                <a:lnTo>
                  <a:pt x="221" y="146"/>
                </a:lnTo>
                <a:lnTo>
                  <a:pt x="221" y="143"/>
                </a:lnTo>
                <a:lnTo>
                  <a:pt x="221" y="135"/>
                </a:lnTo>
                <a:lnTo>
                  <a:pt x="221" y="134"/>
                </a:lnTo>
                <a:lnTo>
                  <a:pt x="221" y="129"/>
                </a:lnTo>
                <a:lnTo>
                  <a:pt x="222" y="128"/>
                </a:lnTo>
                <a:lnTo>
                  <a:pt x="222" y="127"/>
                </a:lnTo>
                <a:lnTo>
                  <a:pt x="223" y="126"/>
                </a:lnTo>
                <a:lnTo>
                  <a:pt x="224" y="126"/>
                </a:lnTo>
                <a:lnTo>
                  <a:pt x="228" y="123"/>
                </a:lnTo>
                <a:lnTo>
                  <a:pt x="228" y="121"/>
                </a:lnTo>
                <a:lnTo>
                  <a:pt x="232" y="118"/>
                </a:lnTo>
                <a:lnTo>
                  <a:pt x="232" y="117"/>
                </a:lnTo>
                <a:lnTo>
                  <a:pt x="234" y="117"/>
                </a:lnTo>
                <a:lnTo>
                  <a:pt x="234" y="116"/>
                </a:lnTo>
                <a:lnTo>
                  <a:pt x="234" y="115"/>
                </a:lnTo>
                <a:lnTo>
                  <a:pt x="234" y="114"/>
                </a:lnTo>
                <a:lnTo>
                  <a:pt x="235" y="112"/>
                </a:lnTo>
                <a:lnTo>
                  <a:pt x="235" y="111"/>
                </a:lnTo>
                <a:lnTo>
                  <a:pt x="236" y="108"/>
                </a:lnTo>
                <a:lnTo>
                  <a:pt x="237" y="106"/>
                </a:lnTo>
                <a:lnTo>
                  <a:pt x="238" y="102"/>
                </a:lnTo>
                <a:lnTo>
                  <a:pt x="238" y="101"/>
                </a:lnTo>
                <a:lnTo>
                  <a:pt x="240" y="101"/>
                </a:lnTo>
                <a:lnTo>
                  <a:pt x="244" y="100"/>
                </a:lnTo>
                <a:lnTo>
                  <a:pt x="243" y="98"/>
                </a:lnTo>
                <a:lnTo>
                  <a:pt x="237" y="83"/>
                </a:lnTo>
                <a:lnTo>
                  <a:pt x="238" y="75"/>
                </a:lnTo>
                <a:lnTo>
                  <a:pt x="240" y="66"/>
                </a:lnTo>
                <a:lnTo>
                  <a:pt x="244" y="48"/>
                </a:lnTo>
                <a:lnTo>
                  <a:pt x="244" y="45"/>
                </a:lnTo>
                <a:lnTo>
                  <a:pt x="245" y="42"/>
                </a:lnTo>
                <a:lnTo>
                  <a:pt x="245" y="41"/>
                </a:lnTo>
                <a:lnTo>
                  <a:pt x="245" y="39"/>
                </a:lnTo>
                <a:lnTo>
                  <a:pt x="245" y="36"/>
                </a:lnTo>
                <a:lnTo>
                  <a:pt x="246" y="35"/>
                </a:lnTo>
                <a:lnTo>
                  <a:pt x="250" y="35"/>
                </a:lnTo>
                <a:lnTo>
                  <a:pt x="252" y="33"/>
                </a:lnTo>
                <a:lnTo>
                  <a:pt x="252" y="29"/>
                </a:lnTo>
                <a:lnTo>
                  <a:pt x="252" y="28"/>
                </a:lnTo>
                <a:lnTo>
                  <a:pt x="253" y="26"/>
                </a:lnTo>
                <a:lnTo>
                  <a:pt x="254" y="20"/>
                </a:lnTo>
                <a:lnTo>
                  <a:pt x="254" y="19"/>
                </a:lnTo>
                <a:lnTo>
                  <a:pt x="248" y="19"/>
                </a:lnTo>
                <a:lnTo>
                  <a:pt x="250" y="9"/>
                </a:lnTo>
                <a:lnTo>
                  <a:pt x="252" y="0"/>
                </a:lnTo>
                <a:lnTo>
                  <a:pt x="253" y="2"/>
                </a:lnTo>
                <a:lnTo>
                  <a:pt x="254" y="3"/>
                </a:lnTo>
                <a:lnTo>
                  <a:pt x="258" y="8"/>
                </a:lnTo>
                <a:lnTo>
                  <a:pt x="263" y="14"/>
                </a:lnTo>
                <a:lnTo>
                  <a:pt x="265" y="16"/>
                </a:lnTo>
                <a:lnTo>
                  <a:pt x="272" y="23"/>
                </a:lnTo>
                <a:lnTo>
                  <a:pt x="275" y="26"/>
                </a:lnTo>
                <a:lnTo>
                  <a:pt x="277" y="26"/>
                </a:lnTo>
                <a:lnTo>
                  <a:pt x="277" y="27"/>
                </a:lnTo>
                <a:lnTo>
                  <a:pt x="278" y="28"/>
                </a:lnTo>
                <a:lnTo>
                  <a:pt x="279" y="28"/>
                </a:lnTo>
                <a:lnTo>
                  <a:pt x="280" y="29"/>
                </a:lnTo>
                <a:lnTo>
                  <a:pt x="281" y="32"/>
                </a:lnTo>
                <a:lnTo>
                  <a:pt x="282" y="33"/>
                </a:lnTo>
                <a:lnTo>
                  <a:pt x="284" y="35"/>
                </a:lnTo>
                <a:lnTo>
                  <a:pt x="286" y="36"/>
                </a:lnTo>
                <a:lnTo>
                  <a:pt x="287" y="37"/>
                </a:lnTo>
                <a:lnTo>
                  <a:pt x="288" y="39"/>
                </a:lnTo>
                <a:lnTo>
                  <a:pt x="289" y="40"/>
                </a:lnTo>
                <a:lnTo>
                  <a:pt x="290" y="41"/>
                </a:lnTo>
                <a:lnTo>
                  <a:pt x="293" y="44"/>
                </a:lnTo>
                <a:lnTo>
                  <a:pt x="293" y="45"/>
                </a:lnTo>
                <a:lnTo>
                  <a:pt x="297" y="48"/>
                </a:lnTo>
                <a:lnTo>
                  <a:pt x="297" y="49"/>
                </a:lnTo>
                <a:lnTo>
                  <a:pt x="298" y="50"/>
                </a:lnTo>
                <a:lnTo>
                  <a:pt x="300" y="51"/>
                </a:lnTo>
                <a:lnTo>
                  <a:pt x="303" y="53"/>
                </a:lnTo>
                <a:lnTo>
                  <a:pt x="299" y="53"/>
                </a:lnTo>
                <a:lnTo>
                  <a:pt x="299" y="57"/>
                </a:lnTo>
                <a:lnTo>
                  <a:pt x="299" y="58"/>
                </a:lnTo>
                <a:lnTo>
                  <a:pt x="299" y="60"/>
                </a:lnTo>
                <a:lnTo>
                  <a:pt x="300" y="59"/>
                </a:lnTo>
                <a:lnTo>
                  <a:pt x="303" y="58"/>
                </a:lnTo>
                <a:lnTo>
                  <a:pt x="304" y="57"/>
                </a:lnTo>
                <a:lnTo>
                  <a:pt x="304" y="54"/>
                </a:lnTo>
                <a:lnTo>
                  <a:pt x="305" y="57"/>
                </a:lnTo>
                <a:lnTo>
                  <a:pt x="307" y="58"/>
                </a:lnTo>
                <a:lnTo>
                  <a:pt x="308" y="60"/>
                </a:lnTo>
                <a:lnTo>
                  <a:pt x="309" y="60"/>
                </a:lnTo>
                <a:lnTo>
                  <a:pt x="309" y="61"/>
                </a:lnTo>
                <a:lnTo>
                  <a:pt x="312" y="64"/>
                </a:lnTo>
                <a:lnTo>
                  <a:pt x="309" y="65"/>
                </a:lnTo>
                <a:lnTo>
                  <a:pt x="310" y="66"/>
                </a:lnTo>
                <a:lnTo>
                  <a:pt x="310" y="67"/>
                </a:lnTo>
                <a:lnTo>
                  <a:pt x="312" y="67"/>
                </a:lnTo>
                <a:lnTo>
                  <a:pt x="313" y="67"/>
                </a:lnTo>
                <a:lnTo>
                  <a:pt x="312" y="69"/>
                </a:lnTo>
                <a:lnTo>
                  <a:pt x="313" y="70"/>
                </a:lnTo>
                <a:lnTo>
                  <a:pt x="315" y="66"/>
                </a:lnTo>
                <a:lnTo>
                  <a:pt x="315" y="67"/>
                </a:lnTo>
                <a:lnTo>
                  <a:pt x="316" y="67"/>
                </a:lnTo>
                <a:lnTo>
                  <a:pt x="316" y="68"/>
                </a:lnTo>
                <a:lnTo>
                  <a:pt x="317" y="68"/>
                </a:lnTo>
                <a:lnTo>
                  <a:pt x="316" y="68"/>
                </a:lnTo>
                <a:lnTo>
                  <a:pt x="316" y="69"/>
                </a:lnTo>
                <a:lnTo>
                  <a:pt x="316" y="70"/>
                </a:lnTo>
                <a:lnTo>
                  <a:pt x="315" y="72"/>
                </a:lnTo>
                <a:lnTo>
                  <a:pt x="313" y="72"/>
                </a:lnTo>
                <a:lnTo>
                  <a:pt x="310" y="72"/>
                </a:lnTo>
                <a:lnTo>
                  <a:pt x="304" y="72"/>
                </a:lnTo>
                <a:lnTo>
                  <a:pt x="304" y="66"/>
                </a:lnTo>
                <a:lnTo>
                  <a:pt x="303" y="65"/>
                </a:lnTo>
                <a:lnTo>
                  <a:pt x="301" y="66"/>
                </a:lnTo>
                <a:lnTo>
                  <a:pt x="298" y="68"/>
                </a:lnTo>
                <a:lnTo>
                  <a:pt x="297" y="68"/>
                </a:lnTo>
                <a:lnTo>
                  <a:pt x="296" y="68"/>
                </a:lnTo>
                <a:lnTo>
                  <a:pt x="292" y="70"/>
                </a:lnTo>
                <a:lnTo>
                  <a:pt x="292" y="72"/>
                </a:lnTo>
                <a:lnTo>
                  <a:pt x="291" y="72"/>
                </a:lnTo>
                <a:lnTo>
                  <a:pt x="290" y="72"/>
                </a:lnTo>
                <a:lnTo>
                  <a:pt x="288" y="74"/>
                </a:lnTo>
                <a:lnTo>
                  <a:pt x="287" y="75"/>
                </a:lnTo>
                <a:lnTo>
                  <a:pt x="287" y="76"/>
                </a:lnTo>
                <a:lnTo>
                  <a:pt x="284" y="81"/>
                </a:lnTo>
                <a:lnTo>
                  <a:pt x="283" y="84"/>
                </a:lnTo>
                <a:lnTo>
                  <a:pt x="283" y="86"/>
                </a:lnTo>
                <a:lnTo>
                  <a:pt x="282" y="87"/>
                </a:lnTo>
                <a:lnTo>
                  <a:pt x="282" y="89"/>
                </a:lnTo>
                <a:lnTo>
                  <a:pt x="282" y="90"/>
                </a:lnTo>
                <a:lnTo>
                  <a:pt x="283" y="90"/>
                </a:lnTo>
                <a:lnTo>
                  <a:pt x="284" y="90"/>
                </a:lnTo>
                <a:lnTo>
                  <a:pt x="286" y="90"/>
                </a:lnTo>
                <a:lnTo>
                  <a:pt x="286" y="91"/>
                </a:lnTo>
                <a:lnTo>
                  <a:pt x="286" y="93"/>
                </a:lnTo>
                <a:lnTo>
                  <a:pt x="286" y="94"/>
                </a:lnTo>
                <a:lnTo>
                  <a:pt x="286" y="95"/>
                </a:lnTo>
                <a:lnTo>
                  <a:pt x="286" y="97"/>
                </a:lnTo>
                <a:lnTo>
                  <a:pt x="286" y="98"/>
                </a:lnTo>
                <a:lnTo>
                  <a:pt x="286" y="99"/>
                </a:lnTo>
                <a:lnTo>
                  <a:pt x="282" y="99"/>
                </a:lnTo>
                <a:lnTo>
                  <a:pt x="281" y="99"/>
                </a:lnTo>
                <a:lnTo>
                  <a:pt x="281" y="100"/>
                </a:lnTo>
                <a:lnTo>
                  <a:pt x="281" y="101"/>
                </a:lnTo>
                <a:lnTo>
                  <a:pt x="281" y="103"/>
                </a:lnTo>
                <a:lnTo>
                  <a:pt x="281" y="104"/>
                </a:lnTo>
                <a:lnTo>
                  <a:pt x="281" y="106"/>
                </a:lnTo>
                <a:lnTo>
                  <a:pt x="281" y="109"/>
                </a:lnTo>
                <a:lnTo>
                  <a:pt x="280" y="109"/>
                </a:lnTo>
                <a:lnTo>
                  <a:pt x="280" y="111"/>
                </a:lnTo>
                <a:lnTo>
                  <a:pt x="281" y="111"/>
                </a:lnTo>
                <a:lnTo>
                  <a:pt x="281" y="116"/>
                </a:lnTo>
                <a:lnTo>
                  <a:pt x="281" y="120"/>
                </a:lnTo>
                <a:lnTo>
                  <a:pt x="281" y="121"/>
                </a:lnTo>
                <a:lnTo>
                  <a:pt x="281" y="124"/>
                </a:lnTo>
                <a:lnTo>
                  <a:pt x="279" y="126"/>
                </a:lnTo>
                <a:lnTo>
                  <a:pt x="280" y="126"/>
                </a:lnTo>
                <a:lnTo>
                  <a:pt x="282" y="126"/>
                </a:lnTo>
                <a:lnTo>
                  <a:pt x="284" y="126"/>
                </a:lnTo>
                <a:lnTo>
                  <a:pt x="287" y="126"/>
                </a:lnTo>
                <a:lnTo>
                  <a:pt x="289" y="126"/>
                </a:lnTo>
                <a:lnTo>
                  <a:pt x="290" y="126"/>
                </a:lnTo>
                <a:lnTo>
                  <a:pt x="308" y="126"/>
                </a:lnTo>
                <a:lnTo>
                  <a:pt x="308" y="132"/>
                </a:lnTo>
                <a:lnTo>
                  <a:pt x="308" y="135"/>
                </a:lnTo>
                <a:lnTo>
                  <a:pt x="308" y="136"/>
                </a:lnTo>
                <a:lnTo>
                  <a:pt x="306" y="136"/>
                </a:lnTo>
                <a:lnTo>
                  <a:pt x="306" y="139"/>
                </a:lnTo>
                <a:lnTo>
                  <a:pt x="307" y="139"/>
                </a:lnTo>
                <a:lnTo>
                  <a:pt x="308" y="139"/>
                </a:lnTo>
                <a:lnTo>
                  <a:pt x="308" y="140"/>
                </a:lnTo>
                <a:lnTo>
                  <a:pt x="308" y="143"/>
                </a:lnTo>
                <a:lnTo>
                  <a:pt x="306" y="143"/>
                </a:lnTo>
                <a:lnTo>
                  <a:pt x="296" y="143"/>
                </a:lnTo>
                <a:lnTo>
                  <a:pt x="295" y="143"/>
                </a:lnTo>
                <a:lnTo>
                  <a:pt x="295" y="142"/>
                </a:lnTo>
                <a:lnTo>
                  <a:pt x="292" y="141"/>
                </a:lnTo>
                <a:lnTo>
                  <a:pt x="290" y="139"/>
                </a:lnTo>
                <a:lnTo>
                  <a:pt x="293" y="136"/>
                </a:lnTo>
                <a:lnTo>
                  <a:pt x="292" y="135"/>
                </a:lnTo>
                <a:lnTo>
                  <a:pt x="291" y="134"/>
                </a:lnTo>
                <a:lnTo>
                  <a:pt x="289" y="132"/>
                </a:lnTo>
                <a:lnTo>
                  <a:pt x="288" y="132"/>
                </a:lnTo>
                <a:lnTo>
                  <a:pt x="287" y="132"/>
                </a:lnTo>
                <a:lnTo>
                  <a:pt x="286" y="132"/>
                </a:lnTo>
                <a:lnTo>
                  <a:pt x="284" y="132"/>
                </a:lnTo>
                <a:lnTo>
                  <a:pt x="284" y="133"/>
                </a:lnTo>
                <a:lnTo>
                  <a:pt x="283" y="133"/>
                </a:lnTo>
                <a:lnTo>
                  <a:pt x="283" y="134"/>
                </a:lnTo>
                <a:lnTo>
                  <a:pt x="282" y="134"/>
                </a:lnTo>
                <a:lnTo>
                  <a:pt x="277" y="137"/>
                </a:lnTo>
                <a:lnTo>
                  <a:pt x="277" y="139"/>
                </a:lnTo>
                <a:lnTo>
                  <a:pt x="275" y="139"/>
                </a:lnTo>
                <a:lnTo>
                  <a:pt x="275" y="140"/>
                </a:lnTo>
                <a:lnTo>
                  <a:pt x="274" y="140"/>
                </a:lnTo>
                <a:lnTo>
                  <a:pt x="273" y="141"/>
                </a:lnTo>
                <a:lnTo>
                  <a:pt x="272" y="142"/>
                </a:lnTo>
                <a:lnTo>
                  <a:pt x="271" y="143"/>
                </a:lnTo>
                <a:lnTo>
                  <a:pt x="270" y="144"/>
                </a:lnTo>
                <a:lnTo>
                  <a:pt x="269" y="144"/>
                </a:lnTo>
                <a:lnTo>
                  <a:pt x="267" y="148"/>
                </a:lnTo>
                <a:lnTo>
                  <a:pt x="266" y="148"/>
                </a:lnTo>
                <a:lnTo>
                  <a:pt x="266" y="146"/>
                </a:lnTo>
                <a:lnTo>
                  <a:pt x="264" y="146"/>
                </a:lnTo>
                <a:lnTo>
                  <a:pt x="261" y="144"/>
                </a:lnTo>
                <a:lnTo>
                  <a:pt x="261" y="145"/>
                </a:lnTo>
                <a:lnTo>
                  <a:pt x="260" y="145"/>
                </a:lnTo>
                <a:lnTo>
                  <a:pt x="260" y="146"/>
                </a:lnTo>
                <a:lnTo>
                  <a:pt x="260" y="148"/>
                </a:lnTo>
                <a:lnTo>
                  <a:pt x="258" y="148"/>
                </a:lnTo>
                <a:lnTo>
                  <a:pt x="260" y="148"/>
                </a:lnTo>
                <a:lnTo>
                  <a:pt x="260" y="150"/>
                </a:lnTo>
                <a:lnTo>
                  <a:pt x="262" y="150"/>
                </a:lnTo>
                <a:lnTo>
                  <a:pt x="262" y="151"/>
                </a:lnTo>
                <a:lnTo>
                  <a:pt x="263" y="151"/>
                </a:lnTo>
                <a:lnTo>
                  <a:pt x="263" y="152"/>
                </a:lnTo>
                <a:lnTo>
                  <a:pt x="262" y="152"/>
                </a:lnTo>
                <a:lnTo>
                  <a:pt x="261" y="152"/>
                </a:lnTo>
                <a:lnTo>
                  <a:pt x="260" y="153"/>
                </a:lnTo>
                <a:lnTo>
                  <a:pt x="258" y="153"/>
                </a:lnTo>
                <a:lnTo>
                  <a:pt x="258" y="154"/>
                </a:lnTo>
                <a:lnTo>
                  <a:pt x="258" y="156"/>
                </a:lnTo>
                <a:lnTo>
                  <a:pt x="258" y="157"/>
                </a:lnTo>
                <a:lnTo>
                  <a:pt x="257" y="157"/>
                </a:lnTo>
                <a:lnTo>
                  <a:pt x="256" y="157"/>
                </a:lnTo>
                <a:lnTo>
                  <a:pt x="256" y="158"/>
                </a:lnTo>
                <a:lnTo>
                  <a:pt x="256" y="159"/>
                </a:lnTo>
                <a:lnTo>
                  <a:pt x="256" y="160"/>
                </a:lnTo>
                <a:lnTo>
                  <a:pt x="255" y="161"/>
                </a:lnTo>
                <a:lnTo>
                  <a:pt x="255" y="164"/>
                </a:lnTo>
                <a:lnTo>
                  <a:pt x="255" y="179"/>
                </a:lnTo>
                <a:lnTo>
                  <a:pt x="254" y="179"/>
                </a:lnTo>
                <a:lnTo>
                  <a:pt x="250" y="179"/>
                </a:lnTo>
                <a:lnTo>
                  <a:pt x="246" y="179"/>
                </a:lnTo>
                <a:lnTo>
                  <a:pt x="246" y="181"/>
                </a:lnTo>
                <a:lnTo>
                  <a:pt x="246" y="193"/>
                </a:lnTo>
                <a:lnTo>
                  <a:pt x="246" y="198"/>
                </a:lnTo>
                <a:lnTo>
                  <a:pt x="241" y="198"/>
                </a:lnTo>
                <a:lnTo>
                  <a:pt x="237" y="198"/>
                </a:lnTo>
                <a:lnTo>
                  <a:pt x="237" y="202"/>
                </a:lnTo>
                <a:lnTo>
                  <a:pt x="237" y="207"/>
                </a:lnTo>
                <a:lnTo>
                  <a:pt x="236" y="207"/>
                </a:lnTo>
                <a:lnTo>
                  <a:pt x="234" y="207"/>
                </a:lnTo>
                <a:lnTo>
                  <a:pt x="232" y="207"/>
                </a:lnTo>
                <a:lnTo>
                  <a:pt x="230" y="207"/>
                </a:lnTo>
                <a:lnTo>
                  <a:pt x="229" y="207"/>
                </a:lnTo>
                <a:lnTo>
                  <a:pt x="226" y="207"/>
                </a:lnTo>
                <a:lnTo>
                  <a:pt x="223" y="207"/>
                </a:lnTo>
                <a:lnTo>
                  <a:pt x="221" y="207"/>
                </a:lnTo>
                <a:lnTo>
                  <a:pt x="220" y="207"/>
                </a:lnTo>
                <a:lnTo>
                  <a:pt x="218" y="207"/>
                </a:lnTo>
                <a:lnTo>
                  <a:pt x="215" y="207"/>
                </a:lnTo>
                <a:lnTo>
                  <a:pt x="213" y="207"/>
                </a:lnTo>
                <a:lnTo>
                  <a:pt x="213" y="206"/>
                </a:lnTo>
                <a:lnTo>
                  <a:pt x="213" y="202"/>
                </a:lnTo>
                <a:lnTo>
                  <a:pt x="213" y="200"/>
                </a:lnTo>
                <a:lnTo>
                  <a:pt x="213" y="196"/>
                </a:lnTo>
                <a:lnTo>
                  <a:pt x="212" y="196"/>
                </a:lnTo>
                <a:lnTo>
                  <a:pt x="205" y="196"/>
                </a:lnTo>
                <a:lnTo>
                  <a:pt x="205" y="195"/>
                </a:lnTo>
                <a:lnTo>
                  <a:pt x="204" y="195"/>
                </a:lnTo>
                <a:lnTo>
                  <a:pt x="204" y="188"/>
                </a:lnTo>
                <a:lnTo>
                  <a:pt x="204" y="181"/>
                </a:lnTo>
                <a:lnTo>
                  <a:pt x="203" y="181"/>
                </a:lnTo>
                <a:lnTo>
                  <a:pt x="202" y="181"/>
                </a:lnTo>
                <a:lnTo>
                  <a:pt x="201" y="181"/>
                </a:lnTo>
                <a:lnTo>
                  <a:pt x="201" y="182"/>
                </a:lnTo>
                <a:lnTo>
                  <a:pt x="200" y="182"/>
                </a:lnTo>
                <a:lnTo>
                  <a:pt x="198" y="182"/>
                </a:lnTo>
                <a:lnTo>
                  <a:pt x="198" y="183"/>
                </a:lnTo>
                <a:lnTo>
                  <a:pt x="197" y="183"/>
                </a:lnTo>
                <a:lnTo>
                  <a:pt x="196" y="183"/>
                </a:lnTo>
                <a:lnTo>
                  <a:pt x="196" y="184"/>
                </a:lnTo>
                <a:lnTo>
                  <a:pt x="195" y="184"/>
                </a:lnTo>
                <a:lnTo>
                  <a:pt x="194" y="184"/>
                </a:lnTo>
                <a:lnTo>
                  <a:pt x="194" y="185"/>
                </a:lnTo>
                <a:lnTo>
                  <a:pt x="193" y="185"/>
                </a:lnTo>
                <a:lnTo>
                  <a:pt x="192" y="185"/>
                </a:lnTo>
                <a:lnTo>
                  <a:pt x="192" y="186"/>
                </a:lnTo>
                <a:lnTo>
                  <a:pt x="191" y="186"/>
                </a:lnTo>
                <a:lnTo>
                  <a:pt x="189" y="186"/>
                </a:lnTo>
                <a:lnTo>
                  <a:pt x="189" y="187"/>
                </a:lnTo>
                <a:lnTo>
                  <a:pt x="188" y="187"/>
                </a:lnTo>
                <a:lnTo>
                  <a:pt x="187" y="187"/>
                </a:lnTo>
                <a:lnTo>
                  <a:pt x="186" y="187"/>
                </a:lnTo>
                <a:lnTo>
                  <a:pt x="186" y="188"/>
                </a:lnTo>
                <a:lnTo>
                  <a:pt x="186" y="190"/>
                </a:lnTo>
                <a:lnTo>
                  <a:pt x="186" y="191"/>
                </a:lnTo>
                <a:lnTo>
                  <a:pt x="186" y="192"/>
                </a:lnTo>
                <a:lnTo>
                  <a:pt x="186" y="193"/>
                </a:lnTo>
                <a:lnTo>
                  <a:pt x="186" y="194"/>
                </a:lnTo>
                <a:lnTo>
                  <a:pt x="186" y="196"/>
                </a:lnTo>
                <a:lnTo>
                  <a:pt x="186" y="199"/>
                </a:lnTo>
                <a:lnTo>
                  <a:pt x="186" y="200"/>
                </a:lnTo>
                <a:lnTo>
                  <a:pt x="186" y="201"/>
                </a:lnTo>
                <a:lnTo>
                  <a:pt x="181" y="201"/>
                </a:lnTo>
                <a:lnTo>
                  <a:pt x="181" y="203"/>
                </a:lnTo>
                <a:lnTo>
                  <a:pt x="181" y="204"/>
                </a:lnTo>
                <a:lnTo>
                  <a:pt x="181" y="206"/>
                </a:lnTo>
                <a:lnTo>
                  <a:pt x="181" y="209"/>
                </a:lnTo>
                <a:lnTo>
                  <a:pt x="181" y="210"/>
                </a:lnTo>
                <a:lnTo>
                  <a:pt x="184" y="210"/>
                </a:lnTo>
                <a:lnTo>
                  <a:pt x="184" y="209"/>
                </a:lnTo>
                <a:lnTo>
                  <a:pt x="184" y="208"/>
                </a:lnTo>
                <a:lnTo>
                  <a:pt x="184" y="206"/>
                </a:lnTo>
                <a:lnTo>
                  <a:pt x="186" y="206"/>
                </a:lnTo>
                <a:lnTo>
                  <a:pt x="186" y="209"/>
                </a:lnTo>
                <a:lnTo>
                  <a:pt x="186" y="210"/>
                </a:lnTo>
                <a:lnTo>
                  <a:pt x="186" y="212"/>
                </a:lnTo>
                <a:lnTo>
                  <a:pt x="186" y="213"/>
                </a:lnTo>
                <a:lnTo>
                  <a:pt x="186" y="215"/>
                </a:lnTo>
                <a:lnTo>
                  <a:pt x="186" y="216"/>
                </a:lnTo>
                <a:lnTo>
                  <a:pt x="186" y="219"/>
                </a:lnTo>
                <a:lnTo>
                  <a:pt x="184" y="219"/>
                </a:lnTo>
                <a:lnTo>
                  <a:pt x="181" y="219"/>
                </a:lnTo>
                <a:lnTo>
                  <a:pt x="180" y="219"/>
                </a:lnTo>
                <a:lnTo>
                  <a:pt x="179" y="219"/>
                </a:lnTo>
                <a:lnTo>
                  <a:pt x="177" y="219"/>
                </a:lnTo>
                <a:lnTo>
                  <a:pt x="177" y="220"/>
                </a:lnTo>
                <a:lnTo>
                  <a:pt x="177" y="221"/>
                </a:lnTo>
                <a:lnTo>
                  <a:pt x="177" y="223"/>
                </a:lnTo>
                <a:lnTo>
                  <a:pt x="177" y="224"/>
                </a:lnTo>
                <a:lnTo>
                  <a:pt x="176" y="224"/>
                </a:lnTo>
                <a:lnTo>
                  <a:pt x="175" y="224"/>
                </a:lnTo>
                <a:lnTo>
                  <a:pt x="174" y="224"/>
                </a:lnTo>
                <a:lnTo>
                  <a:pt x="174" y="223"/>
                </a:lnTo>
                <a:lnTo>
                  <a:pt x="174" y="221"/>
                </a:lnTo>
                <a:lnTo>
                  <a:pt x="172" y="221"/>
                </a:lnTo>
                <a:lnTo>
                  <a:pt x="172" y="219"/>
                </a:lnTo>
                <a:lnTo>
                  <a:pt x="172" y="217"/>
                </a:lnTo>
                <a:lnTo>
                  <a:pt x="171" y="217"/>
                </a:lnTo>
                <a:lnTo>
                  <a:pt x="170" y="217"/>
                </a:lnTo>
                <a:lnTo>
                  <a:pt x="170" y="218"/>
                </a:lnTo>
                <a:lnTo>
                  <a:pt x="170" y="219"/>
                </a:lnTo>
                <a:lnTo>
                  <a:pt x="169" y="219"/>
                </a:lnTo>
                <a:lnTo>
                  <a:pt x="169" y="220"/>
                </a:lnTo>
                <a:lnTo>
                  <a:pt x="169" y="221"/>
                </a:lnTo>
                <a:lnTo>
                  <a:pt x="168" y="221"/>
                </a:lnTo>
                <a:lnTo>
                  <a:pt x="168" y="223"/>
                </a:lnTo>
                <a:lnTo>
                  <a:pt x="168" y="224"/>
                </a:lnTo>
                <a:lnTo>
                  <a:pt x="163" y="224"/>
                </a:lnTo>
                <a:lnTo>
                  <a:pt x="162" y="224"/>
                </a:lnTo>
                <a:lnTo>
                  <a:pt x="162" y="219"/>
                </a:lnTo>
                <a:lnTo>
                  <a:pt x="161" y="219"/>
                </a:lnTo>
                <a:lnTo>
                  <a:pt x="161" y="215"/>
                </a:lnTo>
                <a:lnTo>
                  <a:pt x="159" y="215"/>
                </a:lnTo>
                <a:lnTo>
                  <a:pt x="157" y="215"/>
                </a:lnTo>
                <a:lnTo>
                  <a:pt x="155" y="215"/>
                </a:lnTo>
                <a:lnTo>
                  <a:pt x="154" y="215"/>
                </a:lnTo>
                <a:lnTo>
                  <a:pt x="153" y="215"/>
                </a:lnTo>
                <a:lnTo>
                  <a:pt x="141" y="215"/>
                </a:lnTo>
                <a:lnTo>
                  <a:pt x="140" y="215"/>
                </a:lnTo>
                <a:lnTo>
                  <a:pt x="138" y="215"/>
                </a:lnTo>
                <a:lnTo>
                  <a:pt x="136" y="215"/>
                </a:lnTo>
                <a:lnTo>
                  <a:pt x="136" y="216"/>
                </a:lnTo>
                <a:lnTo>
                  <a:pt x="136" y="219"/>
                </a:lnTo>
                <a:lnTo>
                  <a:pt x="135" y="219"/>
                </a:lnTo>
                <a:lnTo>
                  <a:pt x="135" y="220"/>
                </a:lnTo>
                <a:lnTo>
                  <a:pt x="135" y="221"/>
                </a:lnTo>
                <a:lnTo>
                  <a:pt x="136" y="223"/>
                </a:lnTo>
                <a:lnTo>
                  <a:pt x="136" y="224"/>
                </a:lnTo>
                <a:lnTo>
                  <a:pt x="136" y="225"/>
                </a:lnTo>
                <a:lnTo>
                  <a:pt x="136" y="226"/>
                </a:lnTo>
                <a:lnTo>
                  <a:pt x="136" y="233"/>
                </a:lnTo>
                <a:lnTo>
                  <a:pt x="132" y="233"/>
                </a:lnTo>
                <a:lnTo>
                  <a:pt x="132" y="234"/>
                </a:lnTo>
                <a:lnTo>
                  <a:pt x="132" y="237"/>
                </a:lnTo>
                <a:lnTo>
                  <a:pt x="132" y="238"/>
                </a:lnTo>
                <a:lnTo>
                  <a:pt x="132" y="241"/>
                </a:lnTo>
                <a:lnTo>
                  <a:pt x="132" y="242"/>
                </a:lnTo>
                <a:lnTo>
                  <a:pt x="132" y="243"/>
                </a:lnTo>
                <a:lnTo>
                  <a:pt x="123" y="243"/>
                </a:lnTo>
                <a:lnTo>
                  <a:pt x="122" y="243"/>
                </a:lnTo>
                <a:lnTo>
                  <a:pt x="122" y="242"/>
                </a:lnTo>
                <a:lnTo>
                  <a:pt x="119" y="242"/>
                </a:lnTo>
                <a:lnTo>
                  <a:pt x="117" y="242"/>
                </a:lnTo>
                <a:lnTo>
                  <a:pt x="117" y="243"/>
                </a:lnTo>
                <a:lnTo>
                  <a:pt x="117" y="244"/>
                </a:lnTo>
                <a:lnTo>
                  <a:pt x="117" y="245"/>
                </a:lnTo>
                <a:lnTo>
                  <a:pt x="117" y="246"/>
                </a:lnTo>
                <a:lnTo>
                  <a:pt x="117" y="248"/>
                </a:lnTo>
                <a:lnTo>
                  <a:pt x="116" y="248"/>
                </a:lnTo>
                <a:lnTo>
                  <a:pt x="115" y="248"/>
                </a:lnTo>
                <a:lnTo>
                  <a:pt x="115" y="249"/>
                </a:lnTo>
                <a:lnTo>
                  <a:pt x="114" y="249"/>
                </a:lnTo>
                <a:lnTo>
                  <a:pt x="115" y="249"/>
                </a:lnTo>
                <a:lnTo>
                  <a:pt x="115" y="250"/>
                </a:lnTo>
                <a:lnTo>
                  <a:pt x="114" y="250"/>
                </a:lnTo>
                <a:lnTo>
                  <a:pt x="112" y="250"/>
                </a:lnTo>
                <a:lnTo>
                  <a:pt x="112" y="251"/>
                </a:lnTo>
                <a:lnTo>
                  <a:pt x="112" y="252"/>
                </a:lnTo>
                <a:lnTo>
                  <a:pt x="112" y="254"/>
                </a:lnTo>
                <a:lnTo>
                  <a:pt x="112" y="256"/>
                </a:lnTo>
                <a:lnTo>
                  <a:pt x="112" y="257"/>
                </a:lnTo>
                <a:lnTo>
                  <a:pt x="112" y="258"/>
                </a:lnTo>
                <a:lnTo>
                  <a:pt x="112" y="260"/>
                </a:lnTo>
                <a:lnTo>
                  <a:pt x="112" y="262"/>
                </a:lnTo>
                <a:lnTo>
                  <a:pt x="112" y="263"/>
                </a:lnTo>
                <a:lnTo>
                  <a:pt x="112" y="265"/>
                </a:lnTo>
                <a:lnTo>
                  <a:pt x="112" y="266"/>
                </a:lnTo>
                <a:lnTo>
                  <a:pt x="112" y="268"/>
                </a:lnTo>
                <a:lnTo>
                  <a:pt x="112" y="269"/>
                </a:lnTo>
                <a:lnTo>
                  <a:pt x="112" y="270"/>
                </a:lnTo>
                <a:lnTo>
                  <a:pt x="112" y="271"/>
                </a:lnTo>
                <a:lnTo>
                  <a:pt x="112" y="273"/>
                </a:lnTo>
                <a:lnTo>
                  <a:pt x="112" y="274"/>
                </a:lnTo>
                <a:lnTo>
                  <a:pt x="112" y="275"/>
                </a:lnTo>
                <a:lnTo>
                  <a:pt x="112" y="276"/>
                </a:lnTo>
                <a:lnTo>
                  <a:pt x="112" y="278"/>
                </a:lnTo>
                <a:lnTo>
                  <a:pt x="112" y="279"/>
                </a:lnTo>
                <a:lnTo>
                  <a:pt x="112" y="280"/>
                </a:lnTo>
                <a:lnTo>
                  <a:pt x="112" y="282"/>
                </a:lnTo>
                <a:lnTo>
                  <a:pt x="112" y="283"/>
                </a:lnTo>
                <a:lnTo>
                  <a:pt x="112" y="284"/>
                </a:lnTo>
                <a:lnTo>
                  <a:pt x="112" y="285"/>
                </a:lnTo>
                <a:lnTo>
                  <a:pt x="112" y="286"/>
                </a:lnTo>
                <a:lnTo>
                  <a:pt x="112" y="287"/>
                </a:lnTo>
                <a:lnTo>
                  <a:pt x="112" y="288"/>
                </a:lnTo>
                <a:lnTo>
                  <a:pt x="112" y="290"/>
                </a:lnTo>
                <a:lnTo>
                  <a:pt x="112" y="291"/>
                </a:lnTo>
                <a:lnTo>
                  <a:pt x="112" y="292"/>
                </a:lnTo>
                <a:lnTo>
                  <a:pt x="112" y="293"/>
                </a:lnTo>
                <a:lnTo>
                  <a:pt x="112" y="294"/>
                </a:lnTo>
                <a:lnTo>
                  <a:pt x="112" y="295"/>
                </a:lnTo>
                <a:lnTo>
                  <a:pt x="112" y="296"/>
                </a:lnTo>
                <a:lnTo>
                  <a:pt x="112" y="298"/>
                </a:lnTo>
                <a:lnTo>
                  <a:pt x="112" y="299"/>
                </a:lnTo>
                <a:lnTo>
                  <a:pt x="112" y="300"/>
                </a:lnTo>
                <a:lnTo>
                  <a:pt x="112" y="301"/>
                </a:lnTo>
                <a:lnTo>
                  <a:pt x="112" y="302"/>
                </a:lnTo>
                <a:lnTo>
                  <a:pt x="112" y="303"/>
                </a:lnTo>
                <a:lnTo>
                  <a:pt x="112" y="304"/>
                </a:lnTo>
                <a:lnTo>
                  <a:pt x="112" y="305"/>
                </a:lnTo>
                <a:lnTo>
                  <a:pt x="114" y="305"/>
                </a:lnTo>
                <a:lnTo>
                  <a:pt x="112" y="305"/>
                </a:lnTo>
                <a:lnTo>
                  <a:pt x="109" y="305"/>
                </a:lnTo>
                <a:lnTo>
                  <a:pt x="108" y="305"/>
                </a:lnTo>
                <a:lnTo>
                  <a:pt x="107" y="305"/>
                </a:lnTo>
                <a:lnTo>
                  <a:pt x="106" y="305"/>
                </a:lnTo>
                <a:lnTo>
                  <a:pt x="105" y="305"/>
                </a:lnTo>
                <a:lnTo>
                  <a:pt x="103" y="305"/>
                </a:lnTo>
                <a:lnTo>
                  <a:pt x="102" y="305"/>
                </a:lnTo>
                <a:lnTo>
                  <a:pt x="101" y="305"/>
                </a:lnTo>
                <a:lnTo>
                  <a:pt x="100" y="305"/>
                </a:lnTo>
                <a:lnTo>
                  <a:pt x="99" y="305"/>
                </a:lnTo>
                <a:lnTo>
                  <a:pt x="98" y="305"/>
                </a:lnTo>
                <a:lnTo>
                  <a:pt x="96" y="305"/>
                </a:lnTo>
                <a:lnTo>
                  <a:pt x="94" y="305"/>
                </a:lnTo>
                <a:lnTo>
                  <a:pt x="93" y="305"/>
                </a:lnTo>
                <a:lnTo>
                  <a:pt x="92" y="305"/>
                </a:lnTo>
                <a:lnTo>
                  <a:pt x="91" y="305"/>
                </a:lnTo>
                <a:lnTo>
                  <a:pt x="91" y="307"/>
                </a:lnTo>
                <a:lnTo>
                  <a:pt x="91" y="308"/>
                </a:lnTo>
                <a:lnTo>
                  <a:pt x="91" y="309"/>
                </a:lnTo>
                <a:lnTo>
                  <a:pt x="91" y="310"/>
                </a:lnTo>
                <a:lnTo>
                  <a:pt x="90" y="310"/>
                </a:lnTo>
                <a:lnTo>
                  <a:pt x="88" y="310"/>
                </a:lnTo>
                <a:lnTo>
                  <a:pt x="86" y="310"/>
                </a:lnTo>
                <a:lnTo>
                  <a:pt x="86" y="309"/>
                </a:lnTo>
                <a:lnTo>
                  <a:pt x="86" y="308"/>
                </a:lnTo>
                <a:lnTo>
                  <a:pt x="86" y="305"/>
                </a:lnTo>
                <a:lnTo>
                  <a:pt x="84" y="305"/>
                </a:lnTo>
                <a:lnTo>
                  <a:pt x="83" y="305"/>
                </a:lnTo>
                <a:lnTo>
                  <a:pt x="82" y="305"/>
                </a:lnTo>
                <a:lnTo>
                  <a:pt x="81" y="305"/>
                </a:lnTo>
                <a:lnTo>
                  <a:pt x="79" y="305"/>
                </a:lnTo>
                <a:lnTo>
                  <a:pt x="77" y="305"/>
                </a:lnTo>
                <a:lnTo>
                  <a:pt x="76" y="305"/>
                </a:lnTo>
                <a:lnTo>
                  <a:pt x="75" y="305"/>
                </a:lnTo>
                <a:lnTo>
                  <a:pt x="74" y="305"/>
                </a:lnTo>
                <a:lnTo>
                  <a:pt x="73" y="305"/>
                </a:lnTo>
                <a:lnTo>
                  <a:pt x="72" y="305"/>
                </a:lnTo>
                <a:lnTo>
                  <a:pt x="71" y="305"/>
                </a:lnTo>
                <a:lnTo>
                  <a:pt x="69" y="305"/>
                </a:lnTo>
                <a:lnTo>
                  <a:pt x="68" y="305"/>
                </a:lnTo>
                <a:lnTo>
                  <a:pt x="68" y="304"/>
                </a:lnTo>
                <a:lnTo>
                  <a:pt x="68" y="303"/>
                </a:lnTo>
                <a:lnTo>
                  <a:pt x="68" y="302"/>
                </a:lnTo>
                <a:lnTo>
                  <a:pt x="68" y="301"/>
                </a:lnTo>
                <a:lnTo>
                  <a:pt x="68" y="300"/>
                </a:lnTo>
                <a:lnTo>
                  <a:pt x="68" y="298"/>
                </a:lnTo>
                <a:lnTo>
                  <a:pt x="68" y="296"/>
                </a:lnTo>
                <a:lnTo>
                  <a:pt x="67" y="296"/>
                </a:lnTo>
                <a:lnTo>
                  <a:pt x="65" y="296"/>
                </a:lnTo>
                <a:lnTo>
                  <a:pt x="64" y="296"/>
                </a:lnTo>
                <a:lnTo>
                  <a:pt x="60" y="296"/>
                </a:lnTo>
                <a:lnTo>
                  <a:pt x="60" y="295"/>
                </a:lnTo>
                <a:lnTo>
                  <a:pt x="60" y="294"/>
                </a:lnTo>
                <a:lnTo>
                  <a:pt x="60" y="293"/>
                </a:lnTo>
                <a:lnTo>
                  <a:pt x="60" y="292"/>
                </a:lnTo>
                <a:lnTo>
                  <a:pt x="60" y="291"/>
                </a:lnTo>
                <a:lnTo>
                  <a:pt x="60" y="290"/>
                </a:lnTo>
                <a:lnTo>
                  <a:pt x="60" y="288"/>
                </a:lnTo>
                <a:lnTo>
                  <a:pt x="60" y="287"/>
                </a:lnTo>
                <a:lnTo>
                  <a:pt x="59" y="287"/>
                </a:lnTo>
                <a:lnTo>
                  <a:pt x="58" y="287"/>
                </a:lnTo>
                <a:lnTo>
                  <a:pt x="56" y="287"/>
                </a:lnTo>
                <a:lnTo>
                  <a:pt x="55" y="287"/>
                </a:lnTo>
                <a:lnTo>
                  <a:pt x="54" y="287"/>
                </a:lnTo>
                <a:lnTo>
                  <a:pt x="51" y="287"/>
                </a:lnTo>
                <a:lnTo>
                  <a:pt x="50" y="287"/>
                </a:lnTo>
                <a:lnTo>
                  <a:pt x="49" y="287"/>
                </a:lnTo>
                <a:lnTo>
                  <a:pt x="47" y="287"/>
                </a:lnTo>
                <a:lnTo>
                  <a:pt x="47" y="288"/>
                </a:lnTo>
                <a:lnTo>
                  <a:pt x="47" y="291"/>
                </a:lnTo>
                <a:lnTo>
                  <a:pt x="47" y="292"/>
                </a:lnTo>
                <a:lnTo>
                  <a:pt x="47" y="293"/>
                </a:lnTo>
                <a:lnTo>
                  <a:pt x="47" y="294"/>
                </a:lnTo>
                <a:lnTo>
                  <a:pt x="47" y="295"/>
                </a:lnTo>
                <a:lnTo>
                  <a:pt x="47" y="296"/>
                </a:lnTo>
                <a:lnTo>
                  <a:pt x="46" y="296"/>
                </a:lnTo>
                <a:lnTo>
                  <a:pt x="45" y="296"/>
                </a:lnTo>
                <a:lnTo>
                  <a:pt x="43" y="296"/>
                </a:lnTo>
                <a:lnTo>
                  <a:pt x="42" y="296"/>
                </a:lnTo>
                <a:lnTo>
                  <a:pt x="41" y="296"/>
                </a:lnTo>
                <a:lnTo>
                  <a:pt x="40" y="296"/>
                </a:lnTo>
                <a:lnTo>
                  <a:pt x="37" y="296"/>
                </a:lnTo>
                <a:lnTo>
                  <a:pt x="36" y="296"/>
                </a:lnTo>
                <a:lnTo>
                  <a:pt x="33" y="296"/>
                </a:lnTo>
                <a:lnTo>
                  <a:pt x="32" y="296"/>
                </a:lnTo>
                <a:lnTo>
                  <a:pt x="29" y="296"/>
                </a:lnTo>
                <a:lnTo>
                  <a:pt x="25" y="296"/>
                </a:lnTo>
                <a:lnTo>
                  <a:pt x="24" y="296"/>
                </a:lnTo>
                <a:lnTo>
                  <a:pt x="23" y="296"/>
                </a:lnTo>
                <a:lnTo>
                  <a:pt x="22" y="296"/>
                </a:lnTo>
                <a:lnTo>
                  <a:pt x="20" y="296"/>
                </a:lnTo>
                <a:lnTo>
                  <a:pt x="19" y="295"/>
                </a:lnTo>
                <a:lnTo>
                  <a:pt x="19" y="294"/>
                </a:lnTo>
                <a:lnTo>
                  <a:pt x="17" y="293"/>
                </a:lnTo>
                <a:lnTo>
                  <a:pt x="16" y="293"/>
                </a:lnTo>
                <a:lnTo>
                  <a:pt x="16" y="292"/>
                </a:lnTo>
                <a:lnTo>
                  <a:pt x="15" y="291"/>
                </a:lnTo>
                <a:lnTo>
                  <a:pt x="14" y="290"/>
                </a:lnTo>
                <a:lnTo>
                  <a:pt x="14" y="288"/>
                </a:lnTo>
                <a:lnTo>
                  <a:pt x="13" y="287"/>
                </a:lnTo>
                <a:lnTo>
                  <a:pt x="12" y="286"/>
                </a:lnTo>
                <a:lnTo>
                  <a:pt x="11" y="285"/>
                </a:lnTo>
                <a:lnTo>
                  <a:pt x="11" y="284"/>
                </a:lnTo>
                <a:lnTo>
                  <a:pt x="10" y="283"/>
                </a:lnTo>
                <a:lnTo>
                  <a:pt x="8" y="282"/>
                </a:lnTo>
                <a:lnTo>
                  <a:pt x="7" y="279"/>
                </a:lnTo>
                <a:lnTo>
                  <a:pt x="6" y="278"/>
                </a:lnTo>
                <a:lnTo>
                  <a:pt x="4" y="275"/>
                </a:lnTo>
                <a:lnTo>
                  <a:pt x="3" y="274"/>
                </a:lnTo>
                <a:lnTo>
                  <a:pt x="2" y="273"/>
                </a:lnTo>
                <a:lnTo>
                  <a:pt x="0" y="271"/>
                </a:lnTo>
                <a:lnTo>
                  <a:pt x="0" y="270"/>
                </a:lnTo>
                <a:close/>
                <a:moveTo>
                  <a:pt x="77" y="220"/>
                </a:moveTo>
                <a:lnTo>
                  <a:pt x="79" y="220"/>
                </a:lnTo>
                <a:lnTo>
                  <a:pt x="80" y="220"/>
                </a:lnTo>
                <a:lnTo>
                  <a:pt x="81" y="220"/>
                </a:lnTo>
                <a:lnTo>
                  <a:pt x="81" y="219"/>
                </a:lnTo>
                <a:lnTo>
                  <a:pt x="81" y="218"/>
                </a:lnTo>
                <a:lnTo>
                  <a:pt x="80" y="218"/>
                </a:lnTo>
                <a:lnTo>
                  <a:pt x="80" y="219"/>
                </a:lnTo>
                <a:lnTo>
                  <a:pt x="79" y="219"/>
                </a:lnTo>
                <a:lnTo>
                  <a:pt x="77" y="219"/>
                </a:lnTo>
                <a:lnTo>
                  <a:pt x="77" y="220"/>
                </a:lnTo>
                <a:close/>
                <a:moveTo>
                  <a:pt x="85" y="228"/>
                </a:moveTo>
                <a:lnTo>
                  <a:pt x="86" y="228"/>
                </a:lnTo>
                <a:lnTo>
                  <a:pt x="88" y="228"/>
                </a:lnTo>
                <a:lnTo>
                  <a:pt x="88" y="227"/>
                </a:lnTo>
                <a:lnTo>
                  <a:pt x="88" y="226"/>
                </a:lnTo>
                <a:lnTo>
                  <a:pt x="86" y="226"/>
                </a:lnTo>
                <a:lnTo>
                  <a:pt x="85" y="226"/>
                </a:lnTo>
                <a:lnTo>
                  <a:pt x="85" y="227"/>
                </a:lnTo>
                <a:lnTo>
                  <a:pt x="85" y="228"/>
                </a:lnTo>
                <a:close/>
                <a:moveTo>
                  <a:pt x="85" y="225"/>
                </a:moveTo>
                <a:lnTo>
                  <a:pt x="86" y="225"/>
                </a:lnTo>
                <a:lnTo>
                  <a:pt x="86" y="224"/>
                </a:lnTo>
                <a:lnTo>
                  <a:pt x="85" y="224"/>
                </a:lnTo>
                <a:lnTo>
                  <a:pt x="85" y="225"/>
                </a:lnTo>
                <a:close/>
                <a:moveTo>
                  <a:pt x="85" y="229"/>
                </a:moveTo>
                <a:lnTo>
                  <a:pt x="85" y="231"/>
                </a:lnTo>
                <a:lnTo>
                  <a:pt x="86" y="231"/>
                </a:lnTo>
                <a:lnTo>
                  <a:pt x="88" y="231"/>
                </a:lnTo>
                <a:lnTo>
                  <a:pt x="88" y="229"/>
                </a:lnTo>
                <a:lnTo>
                  <a:pt x="85" y="229"/>
                </a:lnTo>
                <a:close/>
                <a:moveTo>
                  <a:pt x="85" y="231"/>
                </a:moveTo>
                <a:lnTo>
                  <a:pt x="88" y="231"/>
                </a:lnTo>
                <a:lnTo>
                  <a:pt x="86" y="231"/>
                </a:lnTo>
                <a:lnTo>
                  <a:pt x="85" y="231"/>
                </a:lnTo>
                <a:close/>
                <a:moveTo>
                  <a:pt x="88" y="233"/>
                </a:moveTo>
                <a:lnTo>
                  <a:pt x="89" y="233"/>
                </a:lnTo>
                <a:lnTo>
                  <a:pt x="88" y="233"/>
                </a:lnTo>
                <a:close/>
                <a:moveTo>
                  <a:pt x="89" y="232"/>
                </a:moveTo>
                <a:lnTo>
                  <a:pt x="90" y="232"/>
                </a:lnTo>
                <a:lnTo>
                  <a:pt x="90" y="231"/>
                </a:lnTo>
                <a:lnTo>
                  <a:pt x="89" y="231"/>
                </a:lnTo>
                <a:lnTo>
                  <a:pt x="89" y="232"/>
                </a:lnTo>
                <a:close/>
                <a:moveTo>
                  <a:pt x="246" y="161"/>
                </a:moveTo>
                <a:lnTo>
                  <a:pt x="248" y="161"/>
                </a:lnTo>
                <a:lnTo>
                  <a:pt x="252" y="161"/>
                </a:lnTo>
                <a:lnTo>
                  <a:pt x="253" y="161"/>
                </a:lnTo>
                <a:lnTo>
                  <a:pt x="254" y="161"/>
                </a:lnTo>
                <a:lnTo>
                  <a:pt x="254" y="158"/>
                </a:lnTo>
                <a:lnTo>
                  <a:pt x="255" y="158"/>
                </a:lnTo>
                <a:lnTo>
                  <a:pt x="255" y="157"/>
                </a:lnTo>
                <a:lnTo>
                  <a:pt x="254" y="157"/>
                </a:lnTo>
                <a:lnTo>
                  <a:pt x="253" y="157"/>
                </a:lnTo>
                <a:lnTo>
                  <a:pt x="250" y="157"/>
                </a:lnTo>
                <a:lnTo>
                  <a:pt x="250" y="158"/>
                </a:lnTo>
                <a:lnTo>
                  <a:pt x="249" y="158"/>
                </a:lnTo>
                <a:lnTo>
                  <a:pt x="249" y="159"/>
                </a:lnTo>
                <a:lnTo>
                  <a:pt x="248" y="159"/>
                </a:lnTo>
                <a:lnTo>
                  <a:pt x="247" y="159"/>
                </a:lnTo>
                <a:lnTo>
                  <a:pt x="247" y="160"/>
                </a:lnTo>
                <a:lnTo>
                  <a:pt x="246" y="160"/>
                </a:lnTo>
                <a:lnTo>
                  <a:pt x="246" y="161"/>
                </a:lnTo>
                <a:close/>
                <a:moveTo>
                  <a:pt x="255" y="152"/>
                </a:moveTo>
                <a:lnTo>
                  <a:pt x="255" y="153"/>
                </a:lnTo>
                <a:lnTo>
                  <a:pt x="255" y="152"/>
                </a:lnTo>
                <a:lnTo>
                  <a:pt x="255" y="151"/>
                </a:lnTo>
                <a:lnTo>
                  <a:pt x="255" y="150"/>
                </a:lnTo>
                <a:lnTo>
                  <a:pt x="256" y="150"/>
                </a:lnTo>
                <a:lnTo>
                  <a:pt x="256" y="149"/>
                </a:lnTo>
                <a:lnTo>
                  <a:pt x="257" y="149"/>
                </a:lnTo>
                <a:lnTo>
                  <a:pt x="257" y="148"/>
                </a:lnTo>
                <a:lnTo>
                  <a:pt x="258" y="146"/>
                </a:lnTo>
                <a:lnTo>
                  <a:pt x="256" y="148"/>
                </a:lnTo>
                <a:lnTo>
                  <a:pt x="255" y="149"/>
                </a:lnTo>
                <a:lnTo>
                  <a:pt x="255" y="152"/>
                </a:lnTo>
                <a:close/>
                <a:moveTo>
                  <a:pt x="261" y="87"/>
                </a:moveTo>
                <a:lnTo>
                  <a:pt x="266" y="87"/>
                </a:lnTo>
                <a:lnTo>
                  <a:pt x="266" y="84"/>
                </a:lnTo>
                <a:lnTo>
                  <a:pt x="265" y="84"/>
                </a:lnTo>
                <a:lnTo>
                  <a:pt x="261" y="84"/>
                </a:lnTo>
                <a:lnTo>
                  <a:pt x="261" y="87"/>
                </a:lnTo>
                <a:close/>
                <a:moveTo>
                  <a:pt x="267" y="136"/>
                </a:moveTo>
                <a:lnTo>
                  <a:pt x="267" y="137"/>
                </a:lnTo>
                <a:lnTo>
                  <a:pt x="267" y="139"/>
                </a:lnTo>
                <a:lnTo>
                  <a:pt x="271" y="139"/>
                </a:lnTo>
                <a:lnTo>
                  <a:pt x="272" y="139"/>
                </a:lnTo>
                <a:lnTo>
                  <a:pt x="272" y="136"/>
                </a:lnTo>
                <a:lnTo>
                  <a:pt x="273" y="136"/>
                </a:lnTo>
                <a:lnTo>
                  <a:pt x="274" y="136"/>
                </a:lnTo>
                <a:lnTo>
                  <a:pt x="274" y="135"/>
                </a:lnTo>
                <a:lnTo>
                  <a:pt x="274" y="134"/>
                </a:lnTo>
                <a:lnTo>
                  <a:pt x="274" y="133"/>
                </a:lnTo>
                <a:lnTo>
                  <a:pt x="272" y="133"/>
                </a:lnTo>
                <a:lnTo>
                  <a:pt x="272" y="134"/>
                </a:lnTo>
                <a:lnTo>
                  <a:pt x="272" y="135"/>
                </a:lnTo>
                <a:lnTo>
                  <a:pt x="271" y="135"/>
                </a:lnTo>
                <a:lnTo>
                  <a:pt x="270" y="135"/>
                </a:lnTo>
                <a:lnTo>
                  <a:pt x="269" y="135"/>
                </a:lnTo>
                <a:lnTo>
                  <a:pt x="267" y="135"/>
                </a:lnTo>
                <a:lnTo>
                  <a:pt x="267" y="136"/>
                </a:lnTo>
                <a:close/>
                <a:moveTo>
                  <a:pt x="277" y="107"/>
                </a:moveTo>
                <a:lnTo>
                  <a:pt x="280" y="107"/>
                </a:lnTo>
                <a:lnTo>
                  <a:pt x="280" y="106"/>
                </a:lnTo>
                <a:lnTo>
                  <a:pt x="280" y="104"/>
                </a:lnTo>
                <a:lnTo>
                  <a:pt x="280" y="103"/>
                </a:lnTo>
                <a:lnTo>
                  <a:pt x="279" y="103"/>
                </a:lnTo>
                <a:lnTo>
                  <a:pt x="278" y="103"/>
                </a:lnTo>
                <a:lnTo>
                  <a:pt x="277" y="103"/>
                </a:lnTo>
                <a:lnTo>
                  <a:pt x="277" y="107"/>
                </a:lnTo>
                <a:close/>
                <a:moveTo>
                  <a:pt x="286" y="70"/>
                </a:moveTo>
                <a:lnTo>
                  <a:pt x="287" y="69"/>
                </a:lnTo>
                <a:lnTo>
                  <a:pt x="289" y="68"/>
                </a:lnTo>
                <a:lnTo>
                  <a:pt x="290" y="67"/>
                </a:lnTo>
                <a:lnTo>
                  <a:pt x="290" y="66"/>
                </a:lnTo>
                <a:lnTo>
                  <a:pt x="290" y="65"/>
                </a:lnTo>
                <a:lnTo>
                  <a:pt x="291" y="65"/>
                </a:lnTo>
                <a:lnTo>
                  <a:pt x="293" y="62"/>
                </a:lnTo>
                <a:lnTo>
                  <a:pt x="290" y="62"/>
                </a:lnTo>
                <a:lnTo>
                  <a:pt x="290" y="60"/>
                </a:lnTo>
                <a:lnTo>
                  <a:pt x="290" y="58"/>
                </a:lnTo>
                <a:lnTo>
                  <a:pt x="288" y="58"/>
                </a:lnTo>
                <a:lnTo>
                  <a:pt x="286" y="58"/>
                </a:lnTo>
                <a:lnTo>
                  <a:pt x="286" y="60"/>
                </a:lnTo>
                <a:lnTo>
                  <a:pt x="286" y="67"/>
                </a:lnTo>
                <a:lnTo>
                  <a:pt x="286" y="70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" name="Oval 25">
            <a:extLst>
              <a:ext uri="{FF2B5EF4-FFF2-40B4-BE49-F238E27FC236}">
                <a16:creationId xmlns:a16="http://schemas.microsoft.com/office/drawing/2014/main" id="{B9E93617-346F-B738-1495-8388E7332A15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40547" y="229100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6" name="肘形连接符 164">
            <a:extLst>
              <a:ext uri="{FF2B5EF4-FFF2-40B4-BE49-F238E27FC236}">
                <a16:creationId xmlns:a16="http://schemas.microsoft.com/office/drawing/2014/main" id="{27AE5C9A-75D1-D4D8-76E6-C12F4B1B9429}"/>
              </a:ext>
            </a:extLst>
          </p:cNvPr>
          <p:cNvCxnSpPr>
            <a:cxnSpLocks/>
            <a:stCxn id="17" idx="6"/>
            <a:endCxn id="5" idx="0"/>
          </p:cNvCxnSpPr>
          <p:nvPr/>
        </p:nvCxnSpPr>
        <p:spPr>
          <a:xfrm>
            <a:off x="3100502" y="1827732"/>
            <a:ext cx="1582253" cy="46327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7" name="圆角矩形 45">
            <a:extLst>
              <a:ext uri="{FF2B5EF4-FFF2-40B4-BE49-F238E27FC236}">
                <a16:creationId xmlns:a16="http://schemas.microsoft.com/office/drawing/2014/main" id="{4DE9FAE8-AA7F-98CE-4A81-A830C8964F67}"/>
              </a:ext>
            </a:extLst>
          </p:cNvPr>
          <p:cNvSpPr/>
          <p:nvPr/>
        </p:nvSpPr>
        <p:spPr>
          <a:xfrm>
            <a:off x="848613" y="162803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North Las Vegas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6943A80-5139-52B9-32CF-A9258A374D21}"/>
              </a:ext>
            </a:extLst>
          </p:cNvPr>
          <p:cNvSpPr/>
          <p:nvPr/>
        </p:nvSpPr>
        <p:spPr>
          <a:xfrm>
            <a:off x="2236406" y="1395684"/>
            <a:ext cx="864096" cy="864096"/>
          </a:xfrm>
          <a:prstGeom prst="ellipse">
            <a:avLst/>
          </a:pr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EFCB6D6-A327-6F8D-100F-A6D873576024}"/>
              </a:ext>
            </a:extLst>
          </p:cNvPr>
          <p:cNvSpPr/>
          <p:nvPr/>
        </p:nvSpPr>
        <p:spPr>
          <a:xfrm>
            <a:off x="2160598" y="1722394"/>
            <a:ext cx="139238" cy="139238"/>
          </a:xfrm>
          <a:prstGeom prst="ellipse">
            <a:avLst/>
          </a:prstGeom>
          <a:solidFill>
            <a:srgbClr val="F79646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Freeform 120">
            <a:extLst>
              <a:ext uri="{FF2B5EF4-FFF2-40B4-BE49-F238E27FC236}">
                <a16:creationId xmlns:a16="http://schemas.microsoft.com/office/drawing/2014/main" id="{CC0D51C3-160D-6038-A04C-B03FCD033D1E}"/>
              </a:ext>
            </a:extLst>
          </p:cNvPr>
          <p:cNvSpPr>
            <a:spLocks noEditPoints="1"/>
          </p:cNvSpPr>
          <p:nvPr/>
        </p:nvSpPr>
        <p:spPr bwMode="auto">
          <a:xfrm>
            <a:off x="2412842" y="1572919"/>
            <a:ext cx="533737" cy="521950"/>
          </a:xfrm>
          <a:custGeom>
            <a:avLst/>
            <a:gdLst>
              <a:gd name="T0" fmla="*/ 5 w 317"/>
              <a:gd name="T1" fmla="*/ 259 h 310"/>
              <a:gd name="T2" fmla="*/ 5 w 317"/>
              <a:gd name="T3" fmla="*/ 240 h 310"/>
              <a:gd name="T4" fmla="*/ 5 w 317"/>
              <a:gd name="T5" fmla="*/ 221 h 310"/>
              <a:gd name="T6" fmla="*/ 5 w 317"/>
              <a:gd name="T7" fmla="*/ 203 h 310"/>
              <a:gd name="T8" fmla="*/ 6 w 317"/>
              <a:gd name="T9" fmla="*/ 179 h 310"/>
              <a:gd name="T10" fmla="*/ 5 w 317"/>
              <a:gd name="T11" fmla="*/ 160 h 310"/>
              <a:gd name="T12" fmla="*/ 5 w 317"/>
              <a:gd name="T13" fmla="*/ 137 h 310"/>
              <a:gd name="T14" fmla="*/ 21 w 317"/>
              <a:gd name="T15" fmla="*/ 124 h 310"/>
              <a:gd name="T16" fmla="*/ 43 w 317"/>
              <a:gd name="T17" fmla="*/ 124 h 310"/>
              <a:gd name="T18" fmla="*/ 59 w 317"/>
              <a:gd name="T19" fmla="*/ 125 h 310"/>
              <a:gd name="T20" fmla="*/ 76 w 317"/>
              <a:gd name="T21" fmla="*/ 125 h 310"/>
              <a:gd name="T22" fmla="*/ 107 w 317"/>
              <a:gd name="T23" fmla="*/ 124 h 310"/>
              <a:gd name="T24" fmla="*/ 150 w 317"/>
              <a:gd name="T25" fmla="*/ 159 h 310"/>
              <a:gd name="T26" fmla="*/ 180 w 317"/>
              <a:gd name="T27" fmla="*/ 160 h 310"/>
              <a:gd name="T28" fmla="*/ 203 w 317"/>
              <a:gd name="T29" fmla="*/ 161 h 310"/>
              <a:gd name="T30" fmla="*/ 221 w 317"/>
              <a:gd name="T31" fmla="*/ 146 h 310"/>
              <a:gd name="T32" fmla="*/ 234 w 317"/>
              <a:gd name="T33" fmla="*/ 115 h 310"/>
              <a:gd name="T34" fmla="*/ 244 w 317"/>
              <a:gd name="T35" fmla="*/ 45 h 310"/>
              <a:gd name="T36" fmla="*/ 252 w 317"/>
              <a:gd name="T37" fmla="*/ 0 h 310"/>
              <a:gd name="T38" fmla="*/ 284 w 317"/>
              <a:gd name="T39" fmla="*/ 35 h 310"/>
              <a:gd name="T40" fmla="*/ 299 w 317"/>
              <a:gd name="T41" fmla="*/ 58 h 310"/>
              <a:gd name="T42" fmla="*/ 312 w 317"/>
              <a:gd name="T43" fmla="*/ 67 h 310"/>
              <a:gd name="T44" fmla="*/ 304 w 317"/>
              <a:gd name="T45" fmla="*/ 72 h 310"/>
              <a:gd name="T46" fmla="*/ 283 w 317"/>
              <a:gd name="T47" fmla="*/ 84 h 310"/>
              <a:gd name="T48" fmla="*/ 282 w 317"/>
              <a:gd name="T49" fmla="*/ 99 h 310"/>
              <a:gd name="T50" fmla="*/ 279 w 317"/>
              <a:gd name="T51" fmla="*/ 126 h 310"/>
              <a:gd name="T52" fmla="*/ 308 w 317"/>
              <a:gd name="T53" fmla="*/ 140 h 310"/>
              <a:gd name="T54" fmla="*/ 284 w 317"/>
              <a:gd name="T55" fmla="*/ 132 h 310"/>
              <a:gd name="T56" fmla="*/ 267 w 317"/>
              <a:gd name="T57" fmla="*/ 148 h 310"/>
              <a:gd name="T58" fmla="*/ 263 w 317"/>
              <a:gd name="T59" fmla="*/ 152 h 310"/>
              <a:gd name="T60" fmla="*/ 255 w 317"/>
              <a:gd name="T61" fmla="*/ 179 h 310"/>
              <a:gd name="T62" fmla="*/ 229 w 317"/>
              <a:gd name="T63" fmla="*/ 207 h 310"/>
              <a:gd name="T64" fmla="*/ 204 w 317"/>
              <a:gd name="T65" fmla="*/ 195 h 310"/>
              <a:gd name="T66" fmla="*/ 194 w 317"/>
              <a:gd name="T67" fmla="*/ 185 h 310"/>
              <a:gd name="T68" fmla="*/ 186 w 317"/>
              <a:gd name="T69" fmla="*/ 194 h 310"/>
              <a:gd name="T70" fmla="*/ 186 w 317"/>
              <a:gd name="T71" fmla="*/ 206 h 310"/>
              <a:gd name="T72" fmla="*/ 177 w 317"/>
              <a:gd name="T73" fmla="*/ 223 h 310"/>
              <a:gd name="T74" fmla="*/ 169 w 317"/>
              <a:gd name="T75" fmla="*/ 220 h 310"/>
              <a:gd name="T76" fmla="*/ 141 w 317"/>
              <a:gd name="T77" fmla="*/ 215 h 310"/>
              <a:gd name="T78" fmla="*/ 132 w 317"/>
              <a:gd name="T79" fmla="*/ 234 h 310"/>
              <a:gd name="T80" fmla="*/ 117 w 317"/>
              <a:gd name="T81" fmla="*/ 248 h 310"/>
              <a:gd name="T82" fmla="*/ 112 w 317"/>
              <a:gd name="T83" fmla="*/ 260 h 310"/>
              <a:gd name="T84" fmla="*/ 112 w 317"/>
              <a:gd name="T85" fmla="*/ 280 h 310"/>
              <a:gd name="T86" fmla="*/ 112 w 317"/>
              <a:gd name="T87" fmla="*/ 298 h 310"/>
              <a:gd name="T88" fmla="*/ 103 w 317"/>
              <a:gd name="T89" fmla="*/ 305 h 310"/>
              <a:gd name="T90" fmla="*/ 90 w 317"/>
              <a:gd name="T91" fmla="*/ 310 h 310"/>
              <a:gd name="T92" fmla="*/ 73 w 317"/>
              <a:gd name="T93" fmla="*/ 305 h 310"/>
              <a:gd name="T94" fmla="*/ 60 w 317"/>
              <a:gd name="T95" fmla="*/ 296 h 310"/>
              <a:gd name="T96" fmla="*/ 50 w 317"/>
              <a:gd name="T97" fmla="*/ 287 h 310"/>
              <a:gd name="T98" fmla="*/ 40 w 317"/>
              <a:gd name="T99" fmla="*/ 296 h 310"/>
              <a:gd name="T100" fmla="*/ 16 w 317"/>
              <a:gd name="T101" fmla="*/ 292 h 310"/>
              <a:gd name="T102" fmla="*/ 0 w 317"/>
              <a:gd name="T103" fmla="*/ 271 h 310"/>
              <a:gd name="T104" fmla="*/ 88 w 317"/>
              <a:gd name="T105" fmla="*/ 228 h 310"/>
              <a:gd name="T106" fmla="*/ 88 w 317"/>
              <a:gd name="T107" fmla="*/ 231 h 310"/>
              <a:gd name="T108" fmla="*/ 246 w 317"/>
              <a:gd name="T109" fmla="*/ 161 h 310"/>
              <a:gd name="T110" fmla="*/ 247 w 317"/>
              <a:gd name="T111" fmla="*/ 159 h 310"/>
              <a:gd name="T112" fmla="*/ 255 w 317"/>
              <a:gd name="T113" fmla="*/ 149 h 310"/>
              <a:gd name="T114" fmla="*/ 274 w 317"/>
              <a:gd name="T115" fmla="*/ 136 h 310"/>
              <a:gd name="T116" fmla="*/ 280 w 317"/>
              <a:gd name="T117" fmla="*/ 104 h 310"/>
              <a:gd name="T118" fmla="*/ 290 w 317"/>
              <a:gd name="T119" fmla="*/ 6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17" h="310">
                <a:moveTo>
                  <a:pt x="0" y="270"/>
                </a:moveTo>
                <a:lnTo>
                  <a:pt x="2" y="270"/>
                </a:lnTo>
                <a:lnTo>
                  <a:pt x="3" y="270"/>
                </a:lnTo>
                <a:lnTo>
                  <a:pt x="4" y="270"/>
                </a:lnTo>
                <a:lnTo>
                  <a:pt x="5" y="270"/>
                </a:lnTo>
                <a:lnTo>
                  <a:pt x="5" y="269"/>
                </a:lnTo>
                <a:lnTo>
                  <a:pt x="5" y="268"/>
                </a:lnTo>
                <a:lnTo>
                  <a:pt x="5" y="267"/>
                </a:lnTo>
                <a:lnTo>
                  <a:pt x="5" y="266"/>
                </a:lnTo>
                <a:lnTo>
                  <a:pt x="5" y="265"/>
                </a:lnTo>
                <a:lnTo>
                  <a:pt x="5" y="263"/>
                </a:lnTo>
                <a:lnTo>
                  <a:pt x="5" y="262"/>
                </a:lnTo>
                <a:lnTo>
                  <a:pt x="5" y="261"/>
                </a:lnTo>
                <a:lnTo>
                  <a:pt x="5" y="260"/>
                </a:lnTo>
                <a:lnTo>
                  <a:pt x="5" y="259"/>
                </a:lnTo>
                <a:lnTo>
                  <a:pt x="5" y="258"/>
                </a:lnTo>
                <a:lnTo>
                  <a:pt x="5" y="257"/>
                </a:lnTo>
                <a:lnTo>
                  <a:pt x="5" y="256"/>
                </a:lnTo>
                <a:lnTo>
                  <a:pt x="5" y="254"/>
                </a:lnTo>
                <a:lnTo>
                  <a:pt x="5" y="253"/>
                </a:lnTo>
                <a:lnTo>
                  <a:pt x="5" y="252"/>
                </a:lnTo>
                <a:lnTo>
                  <a:pt x="5" y="251"/>
                </a:lnTo>
                <a:lnTo>
                  <a:pt x="5" y="250"/>
                </a:lnTo>
                <a:lnTo>
                  <a:pt x="5" y="249"/>
                </a:lnTo>
                <a:lnTo>
                  <a:pt x="5" y="248"/>
                </a:lnTo>
                <a:lnTo>
                  <a:pt x="5" y="246"/>
                </a:lnTo>
                <a:lnTo>
                  <a:pt x="5" y="244"/>
                </a:lnTo>
                <a:lnTo>
                  <a:pt x="5" y="243"/>
                </a:lnTo>
                <a:lnTo>
                  <a:pt x="5" y="241"/>
                </a:lnTo>
                <a:lnTo>
                  <a:pt x="5" y="240"/>
                </a:lnTo>
                <a:lnTo>
                  <a:pt x="5" y="237"/>
                </a:lnTo>
                <a:lnTo>
                  <a:pt x="5" y="236"/>
                </a:lnTo>
                <a:lnTo>
                  <a:pt x="5" y="235"/>
                </a:lnTo>
                <a:lnTo>
                  <a:pt x="5" y="234"/>
                </a:lnTo>
                <a:lnTo>
                  <a:pt x="5" y="233"/>
                </a:lnTo>
                <a:lnTo>
                  <a:pt x="5" y="232"/>
                </a:lnTo>
                <a:lnTo>
                  <a:pt x="5" y="231"/>
                </a:lnTo>
                <a:lnTo>
                  <a:pt x="5" y="229"/>
                </a:lnTo>
                <a:lnTo>
                  <a:pt x="5" y="228"/>
                </a:lnTo>
                <a:lnTo>
                  <a:pt x="5" y="227"/>
                </a:lnTo>
                <a:lnTo>
                  <a:pt x="5" y="226"/>
                </a:lnTo>
                <a:lnTo>
                  <a:pt x="5" y="225"/>
                </a:lnTo>
                <a:lnTo>
                  <a:pt x="5" y="224"/>
                </a:lnTo>
                <a:lnTo>
                  <a:pt x="5" y="223"/>
                </a:lnTo>
                <a:lnTo>
                  <a:pt x="5" y="221"/>
                </a:lnTo>
                <a:lnTo>
                  <a:pt x="5" y="220"/>
                </a:lnTo>
                <a:lnTo>
                  <a:pt x="5" y="219"/>
                </a:lnTo>
                <a:lnTo>
                  <a:pt x="5" y="218"/>
                </a:lnTo>
                <a:lnTo>
                  <a:pt x="5" y="217"/>
                </a:lnTo>
                <a:lnTo>
                  <a:pt x="5" y="216"/>
                </a:lnTo>
                <a:lnTo>
                  <a:pt x="5" y="215"/>
                </a:lnTo>
                <a:lnTo>
                  <a:pt x="5" y="212"/>
                </a:lnTo>
                <a:lnTo>
                  <a:pt x="5" y="211"/>
                </a:lnTo>
                <a:lnTo>
                  <a:pt x="5" y="210"/>
                </a:lnTo>
                <a:lnTo>
                  <a:pt x="5" y="209"/>
                </a:lnTo>
                <a:lnTo>
                  <a:pt x="5" y="208"/>
                </a:lnTo>
                <a:lnTo>
                  <a:pt x="5" y="207"/>
                </a:lnTo>
                <a:lnTo>
                  <a:pt x="5" y="206"/>
                </a:lnTo>
                <a:lnTo>
                  <a:pt x="5" y="204"/>
                </a:lnTo>
                <a:lnTo>
                  <a:pt x="5" y="203"/>
                </a:lnTo>
                <a:lnTo>
                  <a:pt x="5" y="202"/>
                </a:lnTo>
                <a:lnTo>
                  <a:pt x="5" y="201"/>
                </a:lnTo>
                <a:lnTo>
                  <a:pt x="6" y="200"/>
                </a:lnTo>
                <a:lnTo>
                  <a:pt x="6" y="199"/>
                </a:lnTo>
                <a:lnTo>
                  <a:pt x="6" y="198"/>
                </a:lnTo>
                <a:lnTo>
                  <a:pt x="6" y="196"/>
                </a:lnTo>
                <a:lnTo>
                  <a:pt x="6" y="195"/>
                </a:lnTo>
                <a:lnTo>
                  <a:pt x="6" y="194"/>
                </a:lnTo>
                <a:lnTo>
                  <a:pt x="6" y="192"/>
                </a:lnTo>
                <a:lnTo>
                  <a:pt x="6" y="190"/>
                </a:lnTo>
                <a:lnTo>
                  <a:pt x="6" y="187"/>
                </a:lnTo>
                <a:lnTo>
                  <a:pt x="6" y="183"/>
                </a:lnTo>
                <a:lnTo>
                  <a:pt x="6" y="182"/>
                </a:lnTo>
                <a:lnTo>
                  <a:pt x="6" y="181"/>
                </a:lnTo>
                <a:lnTo>
                  <a:pt x="6" y="179"/>
                </a:lnTo>
                <a:lnTo>
                  <a:pt x="5" y="178"/>
                </a:lnTo>
                <a:lnTo>
                  <a:pt x="5" y="177"/>
                </a:lnTo>
                <a:lnTo>
                  <a:pt x="5" y="175"/>
                </a:lnTo>
                <a:lnTo>
                  <a:pt x="5" y="174"/>
                </a:lnTo>
                <a:lnTo>
                  <a:pt x="5" y="173"/>
                </a:lnTo>
                <a:lnTo>
                  <a:pt x="5" y="170"/>
                </a:lnTo>
                <a:lnTo>
                  <a:pt x="5" y="169"/>
                </a:lnTo>
                <a:lnTo>
                  <a:pt x="5" y="168"/>
                </a:lnTo>
                <a:lnTo>
                  <a:pt x="5" y="167"/>
                </a:lnTo>
                <a:lnTo>
                  <a:pt x="5" y="166"/>
                </a:lnTo>
                <a:lnTo>
                  <a:pt x="5" y="165"/>
                </a:lnTo>
                <a:lnTo>
                  <a:pt x="5" y="164"/>
                </a:lnTo>
                <a:lnTo>
                  <a:pt x="5" y="162"/>
                </a:lnTo>
                <a:lnTo>
                  <a:pt x="5" y="161"/>
                </a:lnTo>
                <a:lnTo>
                  <a:pt x="5" y="160"/>
                </a:lnTo>
                <a:lnTo>
                  <a:pt x="5" y="158"/>
                </a:lnTo>
                <a:lnTo>
                  <a:pt x="5" y="157"/>
                </a:lnTo>
                <a:lnTo>
                  <a:pt x="5" y="156"/>
                </a:lnTo>
                <a:lnTo>
                  <a:pt x="5" y="154"/>
                </a:lnTo>
                <a:lnTo>
                  <a:pt x="5" y="153"/>
                </a:lnTo>
                <a:lnTo>
                  <a:pt x="5" y="152"/>
                </a:lnTo>
                <a:lnTo>
                  <a:pt x="5" y="151"/>
                </a:lnTo>
                <a:lnTo>
                  <a:pt x="5" y="150"/>
                </a:lnTo>
                <a:lnTo>
                  <a:pt x="5" y="149"/>
                </a:lnTo>
                <a:lnTo>
                  <a:pt x="5" y="148"/>
                </a:lnTo>
                <a:lnTo>
                  <a:pt x="5" y="146"/>
                </a:lnTo>
                <a:lnTo>
                  <a:pt x="5" y="144"/>
                </a:lnTo>
                <a:lnTo>
                  <a:pt x="5" y="143"/>
                </a:lnTo>
                <a:lnTo>
                  <a:pt x="5" y="142"/>
                </a:lnTo>
                <a:lnTo>
                  <a:pt x="5" y="137"/>
                </a:lnTo>
                <a:lnTo>
                  <a:pt x="5" y="136"/>
                </a:lnTo>
                <a:lnTo>
                  <a:pt x="5" y="135"/>
                </a:lnTo>
                <a:lnTo>
                  <a:pt x="5" y="133"/>
                </a:lnTo>
                <a:lnTo>
                  <a:pt x="5" y="132"/>
                </a:lnTo>
                <a:lnTo>
                  <a:pt x="5" y="128"/>
                </a:lnTo>
                <a:lnTo>
                  <a:pt x="5" y="125"/>
                </a:lnTo>
                <a:lnTo>
                  <a:pt x="5" y="124"/>
                </a:lnTo>
                <a:lnTo>
                  <a:pt x="7" y="124"/>
                </a:lnTo>
                <a:lnTo>
                  <a:pt x="12" y="124"/>
                </a:lnTo>
                <a:lnTo>
                  <a:pt x="13" y="124"/>
                </a:lnTo>
                <a:lnTo>
                  <a:pt x="14" y="124"/>
                </a:lnTo>
                <a:lnTo>
                  <a:pt x="16" y="124"/>
                </a:lnTo>
                <a:lnTo>
                  <a:pt x="17" y="124"/>
                </a:lnTo>
                <a:lnTo>
                  <a:pt x="19" y="124"/>
                </a:lnTo>
                <a:lnTo>
                  <a:pt x="21" y="124"/>
                </a:lnTo>
                <a:lnTo>
                  <a:pt x="23" y="124"/>
                </a:lnTo>
                <a:lnTo>
                  <a:pt x="24" y="124"/>
                </a:lnTo>
                <a:lnTo>
                  <a:pt x="25" y="124"/>
                </a:lnTo>
                <a:lnTo>
                  <a:pt x="26" y="124"/>
                </a:lnTo>
                <a:lnTo>
                  <a:pt x="28" y="124"/>
                </a:lnTo>
                <a:lnTo>
                  <a:pt x="29" y="124"/>
                </a:lnTo>
                <a:lnTo>
                  <a:pt x="30" y="124"/>
                </a:lnTo>
                <a:lnTo>
                  <a:pt x="32" y="124"/>
                </a:lnTo>
                <a:lnTo>
                  <a:pt x="33" y="124"/>
                </a:lnTo>
                <a:lnTo>
                  <a:pt x="34" y="124"/>
                </a:lnTo>
                <a:lnTo>
                  <a:pt x="37" y="124"/>
                </a:lnTo>
                <a:lnTo>
                  <a:pt x="38" y="124"/>
                </a:lnTo>
                <a:lnTo>
                  <a:pt x="40" y="124"/>
                </a:lnTo>
                <a:lnTo>
                  <a:pt x="41" y="124"/>
                </a:lnTo>
                <a:lnTo>
                  <a:pt x="43" y="124"/>
                </a:lnTo>
                <a:lnTo>
                  <a:pt x="45" y="124"/>
                </a:lnTo>
                <a:lnTo>
                  <a:pt x="46" y="124"/>
                </a:lnTo>
                <a:lnTo>
                  <a:pt x="47" y="124"/>
                </a:lnTo>
                <a:lnTo>
                  <a:pt x="47" y="125"/>
                </a:lnTo>
                <a:lnTo>
                  <a:pt x="48" y="125"/>
                </a:lnTo>
                <a:lnTo>
                  <a:pt x="49" y="125"/>
                </a:lnTo>
                <a:lnTo>
                  <a:pt x="50" y="125"/>
                </a:lnTo>
                <a:lnTo>
                  <a:pt x="51" y="125"/>
                </a:lnTo>
                <a:lnTo>
                  <a:pt x="53" y="125"/>
                </a:lnTo>
                <a:lnTo>
                  <a:pt x="54" y="125"/>
                </a:lnTo>
                <a:lnTo>
                  <a:pt x="55" y="125"/>
                </a:lnTo>
                <a:lnTo>
                  <a:pt x="56" y="125"/>
                </a:lnTo>
                <a:lnTo>
                  <a:pt x="57" y="125"/>
                </a:lnTo>
                <a:lnTo>
                  <a:pt x="58" y="125"/>
                </a:lnTo>
                <a:lnTo>
                  <a:pt x="59" y="125"/>
                </a:lnTo>
                <a:lnTo>
                  <a:pt x="60" y="125"/>
                </a:lnTo>
                <a:lnTo>
                  <a:pt x="62" y="125"/>
                </a:lnTo>
                <a:lnTo>
                  <a:pt x="63" y="125"/>
                </a:lnTo>
                <a:lnTo>
                  <a:pt x="64" y="125"/>
                </a:lnTo>
                <a:lnTo>
                  <a:pt x="65" y="125"/>
                </a:lnTo>
                <a:lnTo>
                  <a:pt x="66" y="125"/>
                </a:lnTo>
                <a:lnTo>
                  <a:pt x="67" y="125"/>
                </a:lnTo>
                <a:lnTo>
                  <a:pt x="68" y="125"/>
                </a:lnTo>
                <a:lnTo>
                  <a:pt x="69" y="125"/>
                </a:lnTo>
                <a:lnTo>
                  <a:pt x="71" y="125"/>
                </a:lnTo>
                <a:lnTo>
                  <a:pt x="72" y="125"/>
                </a:lnTo>
                <a:lnTo>
                  <a:pt x="73" y="125"/>
                </a:lnTo>
                <a:lnTo>
                  <a:pt x="74" y="125"/>
                </a:lnTo>
                <a:lnTo>
                  <a:pt x="75" y="125"/>
                </a:lnTo>
                <a:lnTo>
                  <a:pt x="76" y="125"/>
                </a:lnTo>
                <a:lnTo>
                  <a:pt x="77" y="125"/>
                </a:lnTo>
                <a:lnTo>
                  <a:pt x="79" y="125"/>
                </a:lnTo>
                <a:lnTo>
                  <a:pt x="80" y="125"/>
                </a:lnTo>
                <a:lnTo>
                  <a:pt x="83" y="125"/>
                </a:lnTo>
                <a:lnTo>
                  <a:pt x="84" y="125"/>
                </a:lnTo>
                <a:lnTo>
                  <a:pt x="86" y="125"/>
                </a:lnTo>
                <a:lnTo>
                  <a:pt x="88" y="125"/>
                </a:lnTo>
                <a:lnTo>
                  <a:pt x="89" y="125"/>
                </a:lnTo>
                <a:lnTo>
                  <a:pt x="90" y="125"/>
                </a:lnTo>
                <a:lnTo>
                  <a:pt x="91" y="125"/>
                </a:lnTo>
                <a:lnTo>
                  <a:pt x="92" y="125"/>
                </a:lnTo>
                <a:lnTo>
                  <a:pt x="93" y="125"/>
                </a:lnTo>
                <a:lnTo>
                  <a:pt x="94" y="125"/>
                </a:lnTo>
                <a:lnTo>
                  <a:pt x="96" y="125"/>
                </a:lnTo>
                <a:lnTo>
                  <a:pt x="107" y="124"/>
                </a:lnTo>
                <a:lnTo>
                  <a:pt x="112" y="124"/>
                </a:lnTo>
                <a:lnTo>
                  <a:pt x="114" y="124"/>
                </a:lnTo>
                <a:lnTo>
                  <a:pt x="131" y="124"/>
                </a:lnTo>
                <a:lnTo>
                  <a:pt x="131" y="125"/>
                </a:lnTo>
                <a:lnTo>
                  <a:pt x="131" y="142"/>
                </a:lnTo>
                <a:lnTo>
                  <a:pt x="132" y="159"/>
                </a:lnTo>
                <a:lnTo>
                  <a:pt x="133" y="159"/>
                </a:lnTo>
                <a:lnTo>
                  <a:pt x="134" y="159"/>
                </a:lnTo>
                <a:lnTo>
                  <a:pt x="135" y="159"/>
                </a:lnTo>
                <a:lnTo>
                  <a:pt x="136" y="159"/>
                </a:lnTo>
                <a:lnTo>
                  <a:pt x="138" y="159"/>
                </a:lnTo>
                <a:lnTo>
                  <a:pt x="140" y="159"/>
                </a:lnTo>
                <a:lnTo>
                  <a:pt x="141" y="159"/>
                </a:lnTo>
                <a:lnTo>
                  <a:pt x="142" y="159"/>
                </a:lnTo>
                <a:lnTo>
                  <a:pt x="150" y="159"/>
                </a:lnTo>
                <a:lnTo>
                  <a:pt x="151" y="159"/>
                </a:lnTo>
                <a:lnTo>
                  <a:pt x="157" y="159"/>
                </a:lnTo>
                <a:lnTo>
                  <a:pt x="167" y="159"/>
                </a:lnTo>
                <a:lnTo>
                  <a:pt x="168" y="159"/>
                </a:lnTo>
                <a:lnTo>
                  <a:pt x="169" y="159"/>
                </a:lnTo>
                <a:lnTo>
                  <a:pt x="170" y="159"/>
                </a:lnTo>
                <a:lnTo>
                  <a:pt x="171" y="159"/>
                </a:lnTo>
                <a:lnTo>
                  <a:pt x="172" y="159"/>
                </a:lnTo>
                <a:lnTo>
                  <a:pt x="174" y="160"/>
                </a:lnTo>
                <a:lnTo>
                  <a:pt x="175" y="160"/>
                </a:lnTo>
                <a:lnTo>
                  <a:pt x="176" y="160"/>
                </a:lnTo>
                <a:lnTo>
                  <a:pt x="177" y="160"/>
                </a:lnTo>
                <a:lnTo>
                  <a:pt x="178" y="160"/>
                </a:lnTo>
                <a:lnTo>
                  <a:pt x="179" y="160"/>
                </a:lnTo>
                <a:lnTo>
                  <a:pt x="180" y="160"/>
                </a:lnTo>
                <a:lnTo>
                  <a:pt x="181" y="160"/>
                </a:lnTo>
                <a:lnTo>
                  <a:pt x="184" y="160"/>
                </a:lnTo>
                <a:lnTo>
                  <a:pt x="185" y="160"/>
                </a:lnTo>
                <a:lnTo>
                  <a:pt x="186" y="160"/>
                </a:lnTo>
                <a:lnTo>
                  <a:pt x="187" y="160"/>
                </a:lnTo>
                <a:lnTo>
                  <a:pt x="189" y="160"/>
                </a:lnTo>
                <a:lnTo>
                  <a:pt x="191" y="161"/>
                </a:lnTo>
                <a:lnTo>
                  <a:pt x="193" y="161"/>
                </a:lnTo>
                <a:lnTo>
                  <a:pt x="194" y="161"/>
                </a:lnTo>
                <a:lnTo>
                  <a:pt x="195" y="161"/>
                </a:lnTo>
                <a:lnTo>
                  <a:pt x="196" y="161"/>
                </a:lnTo>
                <a:lnTo>
                  <a:pt x="197" y="161"/>
                </a:lnTo>
                <a:lnTo>
                  <a:pt x="198" y="161"/>
                </a:lnTo>
                <a:lnTo>
                  <a:pt x="201" y="161"/>
                </a:lnTo>
                <a:lnTo>
                  <a:pt x="203" y="161"/>
                </a:lnTo>
                <a:lnTo>
                  <a:pt x="204" y="161"/>
                </a:lnTo>
                <a:lnTo>
                  <a:pt x="206" y="161"/>
                </a:lnTo>
                <a:lnTo>
                  <a:pt x="209" y="161"/>
                </a:lnTo>
                <a:lnTo>
                  <a:pt x="211" y="161"/>
                </a:lnTo>
                <a:lnTo>
                  <a:pt x="212" y="161"/>
                </a:lnTo>
                <a:lnTo>
                  <a:pt x="213" y="161"/>
                </a:lnTo>
                <a:lnTo>
                  <a:pt x="217" y="161"/>
                </a:lnTo>
                <a:lnTo>
                  <a:pt x="218" y="161"/>
                </a:lnTo>
                <a:lnTo>
                  <a:pt x="219" y="161"/>
                </a:lnTo>
                <a:lnTo>
                  <a:pt x="220" y="161"/>
                </a:lnTo>
                <a:lnTo>
                  <a:pt x="221" y="161"/>
                </a:lnTo>
                <a:lnTo>
                  <a:pt x="221" y="160"/>
                </a:lnTo>
                <a:lnTo>
                  <a:pt x="221" y="159"/>
                </a:lnTo>
                <a:lnTo>
                  <a:pt x="221" y="156"/>
                </a:lnTo>
                <a:lnTo>
                  <a:pt x="221" y="146"/>
                </a:lnTo>
                <a:lnTo>
                  <a:pt x="221" y="143"/>
                </a:lnTo>
                <a:lnTo>
                  <a:pt x="221" y="135"/>
                </a:lnTo>
                <a:lnTo>
                  <a:pt x="221" y="134"/>
                </a:lnTo>
                <a:lnTo>
                  <a:pt x="221" y="129"/>
                </a:lnTo>
                <a:lnTo>
                  <a:pt x="222" y="128"/>
                </a:lnTo>
                <a:lnTo>
                  <a:pt x="222" y="127"/>
                </a:lnTo>
                <a:lnTo>
                  <a:pt x="223" y="126"/>
                </a:lnTo>
                <a:lnTo>
                  <a:pt x="224" y="126"/>
                </a:lnTo>
                <a:lnTo>
                  <a:pt x="228" y="123"/>
                </a:lnTo>
                <a:lnTo>
                  <a:pt x="228" y="121"/>
                </a:lnTo>
                <a:lnTo>
                  <a:pt x="232" y="118"/>
                </a:lnTo>
                <a:lnTo>
                  <a:pt x="232" y="117"/>
                </a:lnTo>
                <a:lnTo>
                  <a:pt x="234" y="117"/>
                </a:lnTo>
                <a:lnTo>
                  <a:pt x="234" y="116"/>
                </a:lnTo>
                <a:lnTo>
                  <a:pt x="234" y="115"/>
                </a:lnTo>
                <a:lnTo>
                  <a:pt x="234" y="114"/>
                </a:lnTo>
                <a:lnTo>
                  <a:pt x="235" y="112"/>
                </a:lnTo>
                <a:lnTo>
                  <a:pt x="235" y="111"/>
                </a:lnTo>
                <a:lnTo>
                  <a:pt x="236" y="108"/>
                </a:lnTo>
                <a:lnTo>
                  <a:pt x="237" y="106"/>
                </a:lnTo>
                <a:lnTo>
                  <a:pt x="238" y="102"/>
                </a:lnTo>
                <a:lnTo>
                  <a:pt x="238" y="101"/>
                </a:lnTo>
                <a:lnTo>
                  <a:pt x="240" y="101"/>
                </a:lnTo>
                <a:lnTo>
                  <a:pt x="244" y="100"/>
                </a:lnTo>
                <a:lnTo>
                  <a:pt x="243" y="98"/>
                </a:lnTo>
                <a:lnTo>
                  <a:pt x="237" y="83"/>
                </a:lnTo>
                <a:lnTo>
                  <a:pt x="238" y="75"/>
                </a:lnTo>
                <a:lnTo>
                  <a:pt x="240" y="66"/>
                </a:lnTo>
                <a:lnTo>
                  <a:pt x="244" y="48"/>
                </a:lnTo>
                <a:lnTo>
                  <a:pt x="244" y="45"/>
                </a:lnTo>
                <a:lnTo>
                  <a:pt x="245" y="42"/>
                </a:lnTo>
                <a:lnTo>
                  <a:pt x="245" y="41"/>
                </a:lnTo>
                <a:lnTo>
                  <a:pt x="245" y="39"/>
                </a:lnTo>
                <a:lnTo>
                  <a:pt x="245" y="36"/>
                </a:lnTo>
                <a:lnTo>
                  <a:pt x="246" y="35"/>
                </a:lnTo>
                <a:lnTo>
                  <a:pt x="250" y="35"/>
                </a:lnTo>
                <a:lnTo>
                  <a:pt x="252" y="33"/>
                </a:lnTo>
                <a:lnTo>
                  <a:pt x="252" y="29"/>
                </a:lnTo>
                <a:lnTo>
                  <a:pt x="252" y="28"/>
                </a:lnTo>
                <a:lnTo>
                  <a:pt x="253" y="26"/>
                </a:lnTo>
                <a:lnTo>
                  <a:pt x="254" y="20"/>
                </a:lnTo>
                <a:lnTo>
                  <a:pt x="254" y="19"/>
                </a:lnTo>
                <a:lnTo>
                  <a:pt x="248" y="19"/>
                </a:lnTo>
                <a:lnTo>
                  <a:pt x="250" y="9"/>
                </a:lnTo>
                <a:lnTo>
                  <a:pt x="252" y="0"/>
                </a:lnTo>
                <a:lnTo>
                  <a:pt x="253" y="2"/>
                </a:lnTo>
                <a:lnTo>
                  <a:pt x="254" y="3"/>
                </a:lnTo>
                <a:lnTo>
                  <a:pt x="258" y="8"/>
                </a:lnTo>
                <a:lnTo>
                  <a:pt x="263" y="14"/>
                </a:lnTo>
                <a:lnTo>
                  <a:pt x="265" y="16"/>
                </a:lnTo>
                <a:lnTo>
                  <a:pt x="272" y="23"/>
                </a:lnTo>
                <a:lnTo>
                  <a:pt x="275" y="26"/>
                </a:lnTo>
                <a:lnTo>
                  <a:pt x="277" y="26"/>
                </a:lnTo>
                <a:lnTo>
                  <a:pt x="277" y="27"/>
                </a:lnTo>
                <a:lnTo>
                  <a:pt x="278" y="28"/>
                </a:lnTo>
                <a:lnTo>
                  <a:pt x="279" y="28"/>
                </a:lnTo>
                <a:lnTo>
                  <a:pt x="280" y="29"/>
                </a:lnTo>
                <a:lnTo>
                  <a:pt x="281" y="32"/>
                </a:lnTo>
                <a:lnTo>
                  <a:pt x="282" y="33"/>
                </a:lnTo>
                <a:lnTo>
                  <a:pt x="284" y="35"/>
                </a:lnTo>
                <a:lnTo>
                  <a:pt x="286" y="36"/>
                </a:lnTo>
                <a:lnTo>
                  <a:pt x="287" y="37"/>
                </a:lnTo>
                <a:lnTo>
                  <a:pt x="288" y="39"/>
                </a:lnTo>
                <a:lnTo>
                  <a:pt x="289" y="40"/>
                </a:lnTo>
                <a:lnTo>
                  <a:pt x="290" y="41"/>
                </a:lnTo>
                <a:lnTo>
                  <a:pt x="293" y="44"/>
                </a:lnTo>
                <a:lnTo>
                  <a:pt x="293" y="45"/>
                </a:lnTo>
                <a:lnTo>
                  <a:pt x="297" y="48"/>
                </a:lnTo>
                <a:lnTo>
                  <a:pt x="297" y="49"/>
                </a:lnTo>
                <a:lnTo>
                  <a:pt x="298" y="50"/>
                </a:lnTo>
                <a:lnTo>
                  <a:pt x="300" y="51"/>
                </a:lnTo>
                <a:lnTo>
                  <a:pt x="303" y="53"/>
                </a:lnTo>
                <a:lnTo>
                  <a:pt x="299" y="53"/>
                </a:lnTo>
                <a:lnTo>
                  <a:pt x="299" y="57"/>
                </a:lnTo>
                <a:lnTo>
                  <a:pt x="299" y="58"/>
                </a:lnTo>
                <a:lnTo>
                  <a:pt x="299" y="60"/>
                </a:lnTo>
                <a:lnTo>
                  <a:pt x="300" y="59"/>
                </a:lnTo>
                <a:lnTo>
                  <a:pt x="303" y="58"/>
                </a:lnTo>
                <a:lnTo>
                  <a:pt x="304" y="57"/>
                </a:lnTo>
                <a:lnTo>
                  <a:pt x="304" y="54"/>
                </a:lnTo>
                <a:lnTo>
                  <a:pt x="305" y="57"/>
                </a:lnTo>
                <a:lnTo>
                  <a:pt x="307" y="58"/>
                </a:lnTo>
                <a:lnTo>
                  <a:pt x="308" y="60"/>
                </a:lnTo>
                <a:lnTo>
                  <a:pt x="309" y="60"/>
                </a:lnTo>
                <a:lnTo>
                  <a:pt x="309" y="61"/>
                </a:lnTo>
                <a:lnTo>
                  <a:pt x="312" y="64"/>
                </a:lnTo>
                <a:lnTo>
                  <a:pt x="309" y="65"/>
                </a:lnTo>
                <a:lnTo>
                  <a:pt x="310" y="66"/>
                </a:lnTo>
                <a:lnTo>
                  <a:pt x="310" y="67"/>
                </a:lnTo>
                <a:lnTo>
                  <a:pt x="312" y="67"/>
                </a:lnTo>
                <a:lnTo>
                  <a:pt x="313" y="67"/>
                </a:lnTo>
                <a:lnTo>
                  <a:pt x="312" y="69"/>
                </a:lnTo>
                <a:lnTo>
                  <a:pt x="313" y="70"/>
                </a:lnTo>
                <a:lnTo>
                  <a:pt x="315" y="66"/>
                </a:lnTo>
                <a:lnTo>
                  <a:pt x="315" y="67"/>
                </a:lnTo>
                <a:lnTo>
                  <a:pt x="316" y="67"/>
                </a:lnTo>
                <a:lnTo>
                  <a:pt x="316" y="68"/>
                </a:lnTo>
                <a:lnTo>
                  <a:pt x="317" y="68"/>
                </a:lnTo>
                <a:lnTo>
                  <a:pt x="316" y="68"/>
                </a:lnTo>
                <a:lnTo>
                  <a:pt x="316" y="69"/>
                </a:lnTo>
                <a:lnTo>
                  <a:pt x="316" y="70"/>
                </a:lnTo>
                <a:lnTo>
                  <a:pt x="315" y="72"/>
                </a:lnTo>
                <a:lnTo>
                  <a:pt x="313" y="72"/>
                </a:lnTo>
                <a:lnTo>
                  <a:pt x="310" y="72"/>
                </a:lnTo>
                <a:lnTo>
                  <a:pt x="304" y="72"/>
                </a:lnTo>
                <a:lnTo>
                  <a:pt x="304" y="66"/>
                </a:lnTo>
                <a:lnTo>
                  <a:pt x="303" y="65"/>
                </a:lnTo>
                <a:lnTo>
                  <a:pt x="301" y="66"/>
                </a:lnTo>
                <a:lnTo>
                  <a:pt x="298" y="68"/>
                </a:lnTo>
                <a:lnTo>
                  <a:pt x="297" y="68"/>
                </a:lnTo>
                <a:lnTo>
                  <a:pt x="296" y="68"/>
                </a:lnTo>
                <a:lnTo>
                  <a:pt x="292" y="70"/>
                </a:lnTo>
                <a:lnTo>
                  <a:pt x="292" y="72"/>
                </a:lnTo>
                <a:lnTo>
                  <a:pt x="291" y="72"/>
                </a:lnTo>
                <a:lnTo>
                  <a:pt x="290" y="72"/>
                </a:lnTo>
                <a:lnTo>
                  <a:pt x="288" y="74"/>
                </a:lnTo>
                <a:lnTo>
                  <a:pt x="287" y="75"/>
                </a:lnTo>
                <a:lnTo>
                  <a:pt x="287" y="76"/>
                </a:lnTo>
                <a:lnTo>
                  <a:pt x="284" y="81"/>
                </a:lnTo>
                <a:lnTo>
                  <a:pt x="283" y="84"/>
                </a:lnTo>
                <a:lnTo>
                  <a:pt x="283" y="86"/>
                </a:lnTo>
                <a:lnTo>
                  <a:pt x="282" y="87"/>
                </a:lnTo>
                <a:lnTo>
                  <a:pt x="282" y="89"/>
                </a:lnTo>
                <a:lnTo>
                  <a:pt x="282" y="90"/>
                </a:lnTo>
                <a:lnTo>
                  <a:pt x="283" y="90"/>
                </a:lnTo>
                <a:lnTo>
                  <a:pt x="284" y="90"/>
                </a:lnTo>
                <a:lnTo>
                  <a:pt x="286" y="90"/>
                </a:lnTo>
                <a:lnTo>
                  <a:pt x="286" y="91"/>
                </a:lnTo>
                <a:lnTo>
                  <a:pt x="286" y="93"/>
                </a:lnTo>
                <a:lnTo>
                  <a:pt x="286" y="94"/>
                </a:lnTo>
                <a:lnTo>
                  <a:pt x="286" y="95"/>
                </a:lnTo>
                <a:lnTo>
                  <a:pt x="286" y="97"/>
                </a:lnTo>
                <a:lnTo>
                  <a:pt x="286" y="98"/>
                </a:lnTo>
                <a:lnTo>
                  <a:pt x="286" y="99"/>
                </a:lnTo>
                <a:lnTo>
                  <a:pt x="282" y="99"/>
                </a:lnTo>
                <a:lnTo>
                  <a:pt x="281" y="99"/>
                </a:lnTo>
                <a:lnTo>
                  <a:pt x="281" y="100"/>
                </a:lnTo>
                <a:lnTo>
                  <a:pt x="281" y="101"/>
                </a:lnTo>
                <a:lnTo>
                  <a:pt x="281" y="103"/>
                </a:lnTo>
                <a:lnTo>
                  <a:pt x="281" y="104"/>
                </a:lnTo>
                <a:lnTo>
                  <a:pt x="281" y="106"/>
                </a:lnTo>
                <a:lnTo>
                  <a:pt x="281" y="109"/>
                </a:lnTo>
                <a:lnTo>
                  <a:pt x="280" y="109"/>
                </a:lnTo>
                <a:lnTo>
                  <a:pt x="280" y="111"/>
                </a:lnTo>
                <a:lnTo>
                  <a:pt x="281" y="111"/>
                </a:lnTo>
                <a:lnTo>
                  <a:pt x="281" y="116"/>
                </a:lnTo>
                <a:lnTo>
                  <a:pt x="281" y="120"/>
                </a:lnTo>
                <a:lnTo>
                  <a:pt x="281" y="121"/>
                </a:lnTo>
                <a:lnTo>
                  <a:pt x="281" y="124"/>
                </a:lnTo>
                <a:lnTo>
                  <a:pt x="279" y="126"/>
                </a:lnTo>
                <a:lnTo>
                  <a:pt x="280" y="126"/>
                </a:lnTo>
                <a:lnTo>
                  <a:pt x="282" y="126"/>
                </a:lnTo>
                <a:lnTo>
                  <a:pt x="284" y="126"/>
                </a:lnTo>
                <a:lnTo>
                  <a:pt x="287" y="126"/>
                </a:lnTo>
                <a:lnTo>
                  <a:pt x="289" y="126"/>
                </a:lnTo>
                <a:lnTo>
                  <a:pt x="290" y="126"/>
                </a:lnTo>
                <a:lnTo>
                  <a:pt x="308" y="126"/>
                </a:lnTo>
                <a:lnTo>
                  <a:pt x="308" y="132"/>
                </a:lnTo>
                <a:lnTo>
                  <a:pt x="308" y="135"/>
                </a:lnTo>
                <a:lnTo>
                  <a:pt x="308" y="136"/>
                </a:lnTo>
                <a:lnTo>
                  <a:pt x="306" y="136"/>
                </a:lnTo>
                <a:lnTo>
                  <a:pt x="306" y="139"/>
                </a:lnTo>
                <a:lnTo>
                  <a:pt x="307" y="139"/>
                </a:lnTo>
                <a:lnTo>
                  <a:pt x="308" y="139"/>
                </a:lnTo>
                <a:lnTo>
                  <a:pt x="308" y="140"/>
                </a:lnTo>
                <a:lnTo>
                  <a:pt x="308" y="143"/>
                </a:lnTo>
                <a:lnTo>
                  <a:pt x="306" y="143"/>
                </a:lnTo>
                <a:lnTo>
                  <a:pt x="296" y="143"/>
                </a:lnTo>
                <a:lnTo>
                  <a:pt x="295" y="143"/>
                </a:lnTo>
                <a:lnTo>
                  <a:pt x="295" y="142"/>
                </a:lnTo>
                <a:lnTo>
                  <a:pt x="292" y="141"/>
                </a:lnTo>
                <a:lnTo>
                  <a:pt x="290" y="139"/>
                </a:lnTo>
                <a:lnTo>
                  <a:pt x="293" y="136"/>
                </a:lnTo>
                <a:lnTo>
                  <a:pt x="292" y="135"/>
                </a:lnTo>
                <a:lnTo>
                  <a:pt x="291" y="134"/>
                </a:lnTo>
                <a:lnTo>
                  <a:pt x="289" y="132"/>
                </a:lnTo>
                <a:lnTo>
                  <a:pt x="288" y="132"/>
                </a:lnTo>
                <a:lnTo>
                  <a:pt x="287" y="132"/>
                </a:lnTo>
                <a:lnTo>
                  <a:pt x="286" y="132"/>
                </a:lnTo>
                <a:lnTo>
                  <a:pt x="284" y="132"/>
                </a:lnTo>
                <a:lnTo>
                  <a:pt x="284" y="133"/>
                </a:lnTo>
                <a:lnTo>
                  <a:pt x="283" y="133"/>
                </a:lnTo>
                <a:lnTo>
                  <a:pt x="283" y="134"/>
                </a:lnTo>
                <a:lnTo>
                  <a:pt x="282" y="134"/>
                </a:lnTo>
                <a:lnTo>
                  <a:pt x="277" y="137"/>
                </a:lnTo>
                <a:lnTo>
                  <a:pt x="277" y="139"/>
                </a:lnTo>
                <a:lnTo>
                  <a:pt x="275" y="139"/>
                </a:lnTo>
                <a:lnTo>
                  <a:pt x="275" y="140"/>
                </a:lnTo>
                <a:lnTo>
                  <a:pt x="274" y="140"/>
                </a:lnTo>
                <a:lnTo>
                  <a:pt x="273" y="141"/>
                </a:lnTo>
                <a:lnTo>
                  <a:pt x="272" y="142"/>
                </a:lnTo>
                <a:lnTo>
                  <a:pt x="271" y="143"/>
                </a:lnTo>
                <a:lnTo>
                  <a:pt x="270" y="144"/>
                </a:lnTo>
                <a:lnTo>
                  <a:pt x="269" y="144"/>
                </a:lnTo>
                <a:lnTo>
                  <a:pt x="267" y="148"/>
                </a:lnTo>
                <a:lnTo>
                  <a:pt x="266" y="148"/>
                </a:lnTo>
                <a:lnTo>
                  <a:pt x="266" y="146"/>
                </a:lnTo>
                <a:lnTo>
                  <a:pt x="264" y="146"/>
                </a:lnTo>
                <a:lnTo>
                  <a:pt x="261" y="144"/>
                </a:lnTo>
                <a:lnTo>
                  <a:pt x="261" y="145"/>
                </a:lnTo>
                <a:lnTo>
                  <a:pt x="260" y="145"/>
                </a:lnTo>
                <a:lnTo>
                  <a:pt x="260" y="146"/>
                </a:lnTo>
                <a:lnTo>
                  <a:pt x="260" y="148"/>
                </a:lnTo>
                <a:lnTo>
                  <a:pt x="258" y="148"/>
                </a:lnTo>
                <a:lnTo>
                  <a:pt x="260" y="148"/>
                </a:lnTo>
                <a:lnTo>
                  <a:pt x="260" y="150"/>
                </a:lnTo>
                <a:lnTo>
                  <a:pt x="262" y="150"/>
                </a:lnTo>
                <a:lnTo>
                  <a:pt x="262" y="151"/>
                </a:lnTo>
                <a:lnTo>
                  <a:pt x="263" y="151"/>
                </a:lnTo>
                <a:lnTo>
                  <a:pt x="263" y="152"/>
                </a:lnTo>
                <a:lnTo>
                  <a:pt x="262" y="152"/>
                </a:lnTo>
                <a:lnTo>
                  <a:pt x="261" y="152"/>
                </a:lnTo>
                <a:lnTo>
                  <a:pt x="260" y="153"/>
                </a:lnTo>
                <a:lnTo>
                  <a:pt x="258" y="153"/>
                </a:lnTo>
                <a:lnTo>
                  <a:pt x="258" y="154"/>
                </a:lnTo>
                <a:lnTo>
                  <a:pt x="258" y="156"/>
                </a:lnTo>
                <a:lnTo>
                  <a:pt x="258" y="157"/>
                </a:lnTo>
                <a:lnTo>
                  <a:pt x="257" y="157"/>
                </a:lnTo>
                <a:lnTo>
                  <a:pt x="256" y="157"/>
                </a:lnTo>
                <a:lnTo>
                  <a:pt x="256" y="158"/>
                </a:lnTo>
                <a:lnTo>
                  <a:pt x="256" y="159"/>
                </a:lnTo>
                <a:lnTo>
                  <a:pt x="256" y="160"/>
                </a:lnTo>
                <a:lnTo>
                  <a:pt x="255" y="161"/>
                </a:lnTo>
                <a:lnTo>
                  <a:pt x="255" y="164"/>
                </a:lnTo>
                <a:lnTo>
                  <a:pt x="255" y="179"/>
                </a:lnTo>
                <a:lnTo>
                  <a:pt x="254" y="179"/>
                </a:lnTo>
                <a:lnTo>
                  <a:pt x="250" y="179"/>
                </a:lnTo>
                <a:lnTo>
                  <a:pt x="246" y="179"/>
                </a:lnTo>
                <a:lnTo>
                  <a:pt x="246" y="181"/>
                </a:lnTo>
                <a:lnTo>
                  <a:pt x="246" y="193"/>
                </a:lnTo>
                <a:lnTo>
                  <a:pt x="246" y="198"/>
                </a:lnTo>
                <a:lnTo>
                  <a:pt x="241" y="198"/>
                </a:lnTo>
                <a:lnTo>
                  <a:pt x="237" y="198"/>
                </a:lnTo>
                <a:lnTo>
                  <a:pt x="237" y="202"/>
                </a:lnTo>
                <a:lnTo>
                  <a:pt x="237" y="207"/>
                </a:lnTo>
                <a:lnTo>
                  <a:pt x="236" y="207"/>
                </a:lnTo>
                <a:lnTo>
                  <a:pt x="234" y="207"/>
                </a:lnTo>
                <a:lnTo>
                  <a:pt x="232" y="207"/>
                </a:lnTo>
                <a:lnTo>
                  <a:pt x="230" y="207"/>
                </a:lnTo>
                <a:lnTo>
                  <a:pt x="229" y="207"/>
                </a:lnTo>
                <a:lnTo>
                  <a:pt x="226" y="207"/>
                </a:lnTo>
                <a:lnTo>
                  <a:pt x="223" y="207"/>
                </a:lnTo>
                <a:lnTo>
                  <a:pt x="221" y="207"/>
                </a:lnTo>
                <a:lnTo>
                  <a:pt x="220" y="207"/>
                </a:lnTo>
                <a:lnTo>
                  <a:pt x="218" y="207"/>
                </a:lnTo>
                <a:lnTo>
                  <a:pt x="215" y="207"/>
                </a:lnTo>
                <a:lnTo>
                  <a:pt x="213" y="207"/>
                </a:lnTo>
                <a:lnTo>
                  <a:pt x="213" y="206"/>
                </a:lnTo>
                <a:lnTo>
                  <a:pt x="213" y="202"/>
                </a:lnTo>
                <a:lnTo>
                  <a:pt x="213" y="200"/>
                </a:lnTo>
                <a:lnTo>
                  <a:pt x="213" y="196"/>
                </a:lnTo>
                <a:lnTo>
                  <a:pt x="212" y="196"/>
                </a:lnTo>
                <a:lnTo>
                  <a:pt x="205" y="196"/>
                </a:lnTo>
                <a:lnTo>
                  <a:pt x="205" y="195"/>
                </a:lnTo>
                <a:lnTo>
                  <a:pt x="204" y="195"/>
                </a:lnTo>
                <a:lnTo>
                  <a:pt x="204" y="188"/>
                </a:lnTo>
                <a:lnTo>
                  <a:pt x="204" y="181"/>
                </a:lnTo>
                <a:lnTo>
                  <a:pt x="203" y="181"/>
                </a:lnTo>
                <a:lnTo>
                  <a:pt x="202" y="181"/>
                </a:lnTo>
                <a:lnTo>
                  <a:pt x="201" y="181"/>
                </a:lnTo>
                <a:lnTo>
                  <a:pt x="201" y="182"/>
                </a:lnTo>
                <a:lnTo>
                  <a:pt x="200" y="182"/>
                </a:lnTo>
                <a:lnTo>
                  <a:pt x="198" y="182"/>
                </a:lnTo>
                <a:lnTo>
                  <a:pt x="198" y="183"/>
                </a:lnTo>
                <a:lnTo>
                  <a:pt x="197" y="183"/>
                </a:lnTo>
                <a:lnTo>
                  <a:pt x="196" y="183"/>
                </a:lnTo>
                <a:lnTo>
                  <a:pt x="196" y="184"/>
                </a:lnTo>
                <a:lnTo>
                  <a:pt x="195" y="184"/>
                </a:lnTo>
                <a:lnTo>
                  <a:pt x="194" y="184"/>
                </a:lnTo>
                <a:lnTo>
                  <a:pt x="194" y="185"/>
                </a:lnTo>
                <a:lnTo>
                  <a:pt x="193" y="185"/>
                </a:lnTo>
                <a:lnTo>
                  <a:pt x="192" y="185"/>
                </a:lnTo>
                <a:lnTo>
                  <a:pt x="192" y="186"/>
                </a:lnTo>
                <a:lnTo>
                  <a:pt x="191" y="186"/>
                </a:lnTo>
                <a:lnTo>
                  <a:pt x="189" y="186"/>
                </a:lnTo>
                <a:lnTo>
                  <a:pt x="189" y="187"/>
                </a:lnTo>
                <a:lnTo>
                  <a:pt x="188" y="187"/>
                </a:lnTo>
                <a:lnTo>
                  <a:pt x="187" y="187"/>
                </a:lnTo>
                <a:lnTo>
                  <a:pt x="186" y="187"/>
                </a:lnTo>
                <a:lnTo>
                  <a:pt x="186" y="188"/>
                </a:lnTo>
                <a:lnTo>
                  <a:pt x="186" y="190"/>
                </a:lnTo>
                <a:lnTo>
                  <a:pt x="186" y="191"/>
                </a:lnTo>
                <a:lnTo>
                  <a:pt x="186" y="192"/>
                </a:lnTo>
                <a:lnTo>
                  <a:pt x="186" y="193"/>
                </a:lnTo>
                <a:lnTo>
                  <a:pt x="186" y="194"/>
                </a:lnTo>
                <a:lnTo>
                  <a:pt x="186" y="196"/>
                </a:lnTo>
                <a:lnTo>
                  <a:pt x="186" y="199"/>
                </a:lnTo>
                <a:lnTo>
                  <a:pt x="186" y="200"/>
                </a:lnTo>
                <a:lnTo>
                  <a:pt x="186" y="201"/>
                </a:lnTo>
                <a:lnTo>
                  <a:pt x="181" y="201"/>
                </a:lnTo>
                <a:lnTo>
                  <a:pt x="181" y="203"/>
                </a:lnTo>
                <a:lnTo>
                  <a:pt x="181" y="204"/>
                </a:lnTo>
                <a:lnTo>
                  <a:pt x="181" y="206"/>
                </a:lnTo>
                <a:lnTo>
                  <a:pt x="181" y="209"/>
                </a:lnTo>
                <a:lnTo>
                  <a:pt x="181" y="210"/>
                </a:lnTo>
                <a:lnTo>
                  <a:pt x="184" y="210"/>
                </a:lnTo>
                <a:lnTo>
                  <a:pt x="184" y="209"/>
                </a:lnTo>
                <a:lnTo>
                  <a:pt x="184" y="208"/>
                </a:lnTo>
                <a:lnTo>
                  <a:pt x="184" y="206"/>
                </a:lnTo>
                <a:lnTo>
                  <a:pt x="186" y="206"/>
                </a:lnTo>
                <a:lnTo>
                  <a:pt x="186" y="209"/>
                </a:lnTo>
                <a:lnTo>
                  <a:pt x="186" y="210"/>
                </a:lnTo>
                <a:lnTo>
                  <a:pt x="186" y="212"/>
                </a:lnTo>
                <a:lnTo>
                  <a:pt x="186" y="213"/>
                </a:lnTo>
                <a:lnTo>
                  <a:pt x="186" y="215"/>
                </a:lnTo>
                <a:lnTo>
                  <a:pt x="186" y="216"/>
                </a:lnTo>
                <a:lnTo>
                  <a:pt x="186" y="219"/>
                </a:lnTo>
                <a:lnTo>
                  <a:pt x="184" y="219"/>
                </a:lnTo>
                <a:lnTo>
                  <a:pt x="181" y="219"/>
                </a:lnTo>
                <a:lnTo>
                  <a:pt x="180" y="219"/>
                </a:lnTo>
                <a:lnTo>
                  <a:pt x="179" y="219"/>
                </a:lnTo>
                <a:lnTo>
                  <a:pt x="177" y="219"/>
                </a:lnTo>
                <a:lnTo>
                  <a:pt x="177" y="220"/>
                </a:lnTo>
                <a:lnTo>
                  <a:pt x="177" y="221"/>
                </a:lnTo>
                <a:lnTo>
                  <a:pt x="177" y="223"/>
                </a:lnTo>
                <a:lnTo>
                  <a:pt x="177" y="224"/>
                </a:lnTo>
                <a:lnTo>
                  <a:pt x="176" y="224"/>
                </a:lnTo>
                <a:lnTo>
                  <a:pt x="175" y="224"/>
                </a:lnTo>
                <a:lnTo>
                  <a:pt x="174" y="224"/>
                </a:lnTo>
                <a:lnTo>
                  <a:pt x="174" y="223"/>
                </a:lnTo>
                <a:lnTo>
                  <a:pt x="174" y="221"/>
                </a:lnTo>
                <a:lnTo>
                  <a:pt x="172" y="221"/>
                </a:lnTo>
                <a:lnTo>
                  <a:pt x="172" y="219"/>
                </a:lnTo>
                <a:lnTo>
                  <a:pt x="172" y="217"/>
                </a:lnTo>
                <a:lnTo>
                  <a:pt x="171" y="217"/>
                </a:lnTo>
                <a:lnTo>
                  <a:pt x="170" y="217"/>
                </a:lnTo>
                <a:lnTo>
                  <a:pt x="170" y="218"/>
                </a:lnTo>
                <a:lnTo>
                  <a:pt x="170" y="219"/>
                </a:lnTo>
                <a:lnTo>
                  <a:pt x="169" y="219"/>
                </a:lnTo>
                <a:lnTo>
                  <a:pt x="169" y="220"/>
                </a:lnTo>
                <a:lnTo>
                  <a:pt x="169" y="221"/>
                </a:lnTo>
                <a:lnTo>
                  <a:pt x="168" y="221"/>
                </a:lnTo>
                <a:lnTo>
                  <a:pt x="168" y="223"/>
                </a:lnTo>
                <a:lnTo>
                  <a:pt x="168" y="224"/>
                </a:lnTo>
                <a:lnTo>
                  <a:pt x="163" y="224"/>
                </a:lnTo>
                <a:lnTo>
                  <a:pt x="162" y="224"/>
                </a:lnTo>
                <a:lnTo>
                  <a:pt x="162" y="219"/>
                </a:lnTo>
                <a:lnTo>
                  <a:pt x="161" y="219"/>
                </a:lnTo>
                <a:lnTo>
                  <a:pt x="161" y="215"/>
                </a:lnTo>
                <a:lnTo>
                  <a:pt x="159" y="215"/>
                </a:lnTo>
                <a:lnTo>
                  <a:pt x="157" y="215"/>
                </a:lnTo>
                <a:lnTo>
                  <a:pt x="155" y="215"/>
                </a:lnTo>
                <a:lnTo>
                  <a:pt x="154" y="215"/>
                </a:lnTo>
                <a:lnTo>
                  <a:pt x="153" y="215"/>
                </a:lnTo>
                <a:lnTo>
                  <a:pt x="141" y="215"/>
                </a:lnTo>
                <a:lnTo>
                  <a:pt x="140" y="215"/>
                </a:lnTo>
                <a:lnTo>
                  <a:pt x="138" y="215"/>
                </a:lnTo>
                <a:lnTo>
                  <a:pt x="136" y="215"/>
                </a:lnTo>
                <a:lnTo>
                  <a:pt x="136" y="216"/>
                </a:lnTo>
                <a:lnTo>
                  <a:pt x="136" y="219"/>
                </a:lnTo>
                <a:lnTo>
                  <a:pt x="135" y="219"/>
                </a:lnTo>
                <a:lnTo>
                  <a:pt x="135" y="220"/>
                </a:lnTo>
                <a:lnTo>
                  <a:pt x="135" y="221"/>
                </a:lnTo>
                <a:lnTo>
                  <a:pt x="136" y="223"/>
                </a:lnTo>
                <a:lnTo>
                  <a:pt x="136" y="224"/>
                </a:lnTo>
                <a:lnTo>
                  <a:pt x="136" y="225"/>
                </a:lnTo>
                <a:lnTo>
                  <a:pt x="136" y="226"/>
                </a:lnTo>
                <a:lnTo>
                  <a:pt x="136" y="233"/>
                </a:lnTo>
                <a:lnTo>
                  <a:pt x="132" y="233"/>
                </a:lnTo>
                <a:lnTo>
                  <a:pt x="132" y="234"/>
                </a:lnTo>
                <a:lnTo>
                  <a:pt x="132" y="237"/>
                </a:lnTo>
                <a:lnTo>
                  <a:pt x="132" y="238"/>
                </a:lnTo>
                <a:lnTo>
                  <a:pt x="132" y="241"/>
                </a:lnTo>
                <a:lnTo>
                  <a:pt x="132" y="242"/>
                </a:lnTo>
                <a:lnTo>
                  <a:pt x="132" y="243"/>
                </a:lnTo>
                <a:lnTo>
                  <a:pt x="123" y="243"/>
                </a:lnTo>
                <a:lnTo>
                  <a:pt x="122" y="243"/>
                </a:lnTo>
                <a:lnTo>
                  <a:pt x="122" y="242"/>
                </a:lnTo>
                <a:lnTo>
                  <a:pt x="119" y="242"/>
                </a:lnTo>
                <a:lnTo>
                  <a:pt x="117" y="242"/>
                </a:lnTo>
                <a:lnTo>
                  <a:pt x="117" y="243"/>
                </a:lnTo>
                <a:lnTo>
                  <a:pt x="117" y="244"/>
                </a:lnTo>
                <a:lnTo>
                  <a:pt x="117" y="245"/>
                </a:lnTo>
                <a:lnTo>
                  <a:pt x="117" y="246"/>
                </a:lnTo>
                <a:lnTo>
                  <a:pt x="117" y="248"/>
                </a:lnTo>
                <a:lnTo>
                  <a:pt x="116" y="248"/>
                </a:lnTo>
                <a:lnTo>
                  <a:pt x="115" y="248"/>
                </a:lnTo>
                <a:lnTo>
                  <a:pt x="115" y="249"/>
                </a:lnTo>
                <a:lnTo>
                  <a:pt x="114" y="249"/>
                </a:lnTo>
                <a:lnTo>
                  <a:pt x="115" y="249"/>
                </a:lnTo>
                <a:lnTo>
                  <a:pt x="115" y="250"/>
                </a:lnTo>
                <a:lnTo>
                  <a:pt x="114" y="250"/>
                </a:lnTo>
                <a:lnTo>
                  <a:pt x="112" y="250"/>
                </a:lnTo>
                <a:lnTo>
                  <a:pt x="112" y="251"/>
                </a:lnTo>
                <a:lnTo>
                  <a:pt x="112" y="252"/>
                </a:lnTo>
                <a:lnTo>
                  <a:pt x="112" y="254"/>
                </a:lnTo>
                <a:lnTo>
                  <a:pt x="112" y="256"/>
                </a:lnTo>
                <a:lnTo>
                  <a:pt x="112" y="257"/>
                </a:lnTo>
                <a:lnTo>
                  <a:pt x="112" y="258"/>
                </a:lnTo>
                <a:lnTo>
                  <a:pt x="112" y="260"/>
                </a:lnTo>
                <a:lnTo>
                  <a:pt x="112" y="262"/>
                </a:lnTo>
                <a:lnTo>
                  <a:pt x="112" y="263"/>
                </a:lnTo>
                <a:lnTo>
                  <a:pt x="112" y="265"/>
                </a:lnTo>
                <a:lnTo>
                  <a:pt x="112" y="266"/>
                </a:lnTo>
                <a:lnTo>
                  <a:pt x="112" y="268"/>
                </a:lnTo>
                <a:lnTo>
                  <a:pt x="112" y="269"/>
                </a:lnTo>
                <a:lnTo>
                  <a:pt x="112" y="270"/>
                </a:lnTo>
                <a:lnTo>
                  <a:pt x="112" y="271"/>
                </a:lnTo>
                <a:lnTo>
                  <a:pt x="112" y="273"/>
                </a:lnTo>
                <a:lnTo>
                  <a:pt x="112" y="274"/>
                </a:lnTo>
                <a:lnTo>
                  <a:pt x="112" y="275"/>
                </a:lnTo>
                <a:lnTo>
                  <a:pt x="112" y="276"/>
                </a:lnTo>
                <a:lnTo>
                  <a:pt x="112" y="278"/>
                </a:lnTo>
                <a:lnTo>
                  <a:pt x="112" y="279"/>
                </a:lnTo>
                <a:lnTo>
                  <a:pt x="112" y="280"/>
                </a:lnTo>
                <a:lnTo>
                  <a:pt x="112" y="282"/>
                </a:lnTo>
                <a:lnTo>
                  <a:pt x="112" y="283"/>
                </a:lnTo>
                <a:lnTo>
                  <a:pt x="112" y="284"/>
                </a:lnTo>
                <a:lnTo>
                  <a:pt x="112" y="285"/>
                </a:lnTo>
                <a:lnTo>
                  <a:pt x="112" y="286"/>
                </a:lnTo>
                <a:lnTo>
                  <a:pt x="112" y="287"/>
                </a:lnTo>
                <a:lnTo>
                  <a:pt x="112" y="288"/>
                </a:lnTo>
                <a:lnTo>
                  <a:pt x="112" y="290"/>
                </a:lnTo>
                <a:lnTo>
                  <a:pt x="112" y="291"/>
                </a:lnTo>
                <a:lnTo>
                  <a:pt x="112" y="292"/>
                </a:lnTo>
                <a:lnTo>
                  <a:pt x="112" y="293"/>
                </a:lnTo>
                <a:lnTo>
                  <a:pt x="112" y="294"/>
                </a:lnTo>
                <a:lnTo>
                  <a:pt x="112" y="295"/>
                </a:lnTo>
                <a:lnTo>
                  <a:pt x="112" y="296"/>
                </a:lnTo>
                <a:lnTo>
                  <a:pt x="112" y="298"/>
                </a:lnTo>
                <a:lnTo>
                  <a:pt x="112" y="299"/>
                </a:lnTo>
                <a:lnTo>
                  <a:pt x="112" y="300"/>
                </a:lnTo>
                <a:lnTo>
                  <a:pt x="112" y="301"/>
                </a:lnTo>
                <a:lnTo>
                  <a:pt x="112" y="302"/>
                </a:lnTo>
                <a:lnTo>
                  <a:pt x="112" y="303"/>
                </a:lnTo>
                <a:lnTo>
                  <a:pt x="112" y="304"/>
                </a:lnTo>
                <a:lnTo>
                  <a:pt x="112" y="305"/>
                </a:lnTo>
                <a:lnTo>
                  <a:pt x="114" y="305"/>
                </a:lnTo>
                <a:lnTo>
                  <a:pt x="112" y="305"/>
                </a:lnTo>
                <a:lnTo>
                  <a:pt x="109" y="305"/>
                </a:lnTo>
                <a:lnTo>
                  <a:pt x="108" y="305"/>
                </a:lnTo>
                <a:lnTo>
                  <a:pt x="107" y="305"/>
                </a:lnTo>
                <a:lnTo>
                  <a:pt x="106" y="305"/>
                </a:lnTo>
                <a:lnTo>
                  <a:pt x="105" y="305"/>
                </a:lnTo>
                <a:lnTo>
                  <a:pt x="103" y="305"/>
                </a:lnTo>
                <a:lnTo>
                  <a:pt x="102" y="305"/>
                </a:lnTo>
                <a:lnTo>
                  <a:pt x="101" y="305"/>
                </a:lnTo>
                <a:lnTo>
                  <a:pt x="100" y="305"/>
                </a:lnTo>
                <a:lnTo>
                  <a:pt x="99" y="305"/>
                </a:lnTo>
                <a:lnTo>
                  <a:pt x="98" y="305"/>
                </a:lnTo>
                <a:lnTo>
                  <a:pt x="96" y="305"/>
                </a:lnTo>
                <a:lnTo>
                  <a:pt x="94" y="305"/>
                </a:lnTo>
                <a:lnTo>
                  <a:pt x="93" y="305"/>
                </a:lnTo>
                <a:lnTo>
                  <a:pt x="92" y="305"/>
                </a:lnTo>
                <a:lnTo>
                  <a:pt x="91" y="305"/>
                </a:lnTo>
                <a:lnTo>
                  <a:pt x="91" y="307"/>
                </a:lnTo>
                <a:lnTo>
                  <a:pt x="91" y="308"/>
                </a:lnTo>
                <a:lnTo>
                  <a:pt x="91" y="309"/>
                </a:lnTo>
                <a:lnTo>
                  <a:pt x="91" y="310"/>
                </a:lnTo>
                <a:lnTo>
                  <a:pt x="90" y="310"/>
                </a:lnTo>
                <a:lnTo>
                  <a:pt x="88" y="310"/>
                </a:lnTo>
                <a:lnTo>
                  <a:pt x="86" y="310"/>
                </a:lnTo>
                <a:lnTo>
                  <a:pt x="86" y="309"/>
                </a:lnTo>
                <a:lnTo>
                  <a:pt x="86" y="308"/>
                </a:lnTo>
                <a:lnTo>
                  <a:pt x="86" y="305"/>
                </a:lnTo>
                <a:lnTo>
                  <a:pt x="84" y="305"/>
                </a:lnTo>
                <a:lnTo>
                  <a:pt x="83" y="305"/>
                </a:lnTo>
                <a:lnTo>
                  <a:pt x="82" y="305"/>
                </a:lnTo>
                <a:lnTo>
                  <a:pt x="81" y="305"/>
                </a:lnTo>
                <a:lnTo>
                  <a:pt x="79" y="305"/>
                </a:lnTo>
                <a:lnTo>
                  <a:pt x="77" y="305"/>
                </a:lnTo>
                <a:lnTo>
                  <a:pt x="76" y="305"/>
                </a:lnTo>
                <a:lnTo>
                  <a:pt x="75" y="305"/>
                </a:lnTo>
                <a:lnTo>
                  <a:pt x="74" y="305"/>
                </a:lnTo>
                <a:lnTo>
                  <a:pt x="73" y="305"/>
                </a:lnTo>
                <a:lnTo>
                  <a:pt x="72" y="305"/>
                </a:lnTo>
                <a:lnTo>
                  <a:pt x="71" y="305"/>
                </a:lnTo>
                <a:lnTo>
                  <a:pt x="69" y="305"/>
                </a:lnTo>
                <a:lnTo>
                  <a:pt x="68" y="305"/>
                </a:lnTo>
                <a:lnTo>
                  <a:pt x="68" y="304"/>
                </a:lnTo>
                <a:lnTo>
                  <a:pt x="68" y="303"/>
                </a:lnTo>
                <a:lnTo>
                  <a:pt x="68" y="302"/>
                </a:lnTo>
                <a:lnTo>
                  <a:pt x="68" y="301"/>
                </a:lnTo>
                <a:lnTo>
                  <a:pt x="68" y="300"/>
                </a:lnTo>
                <a:lnTo>
                  <a:pt x="68" y="298"/>
                </a:lnTo>
                <a:lnTo>
                  <a:pt x="68" y="296"/>
                </a:lnTo>
                <a:lnTo>
                  <a:pt x="67" y="296"/>
                </a:lnTo>
                <a:lnTo>
                  <a:pt x="65" y="296"/>
                </a:lnTo>
                <a:lnTo>
                  <a:pt x="64" y="296"/>
                </a:lnTo>
                <a:lnTo>
                  <a:pt x="60" y="296"/>
                </a:lnTo>
                <a:lnTo>
                  <a:pt x="60" y="295"/>
                </a:lnTo>
                <a:lnTo>
                  <a:pt x="60" y="294"/>
                </a:lnTo>
                <a:lnTo>
                  <a:pt x="60" y="293"/>
                </a:lnTo>
                <a:lnTo>
                  <a:pt x="60" y="292"/>
                </a:lnTo>
                <a:lnTo>
                  <a:pt x="60" y="291"/>
                </a:lnTo>
                <a:lnTo>
                  <a:pt x="60" y="290"/>
                </a:lnTo>
                <a:lnTo>
                  <a:pt x="60" y="288"/>
                </a:lnTo>
                <a:lnTo>
                  <a:pt x="60" y="287"/>
                </a:lnTo>
                <a:lnTo>
                  <a:pt x="59" y="287"/>
                </a:lnTo>
                <a:lnTo>
                  <a:pt x="58" y="287"/>
                </a:lnTo>
                <a:lnTo>
                  <a:pt x="56" y="287"/>
                </a:lnTo>
                <a:lnTo>
                  <a:pt x="55" y="287"/>
                </a:lnTo>
                <a:lnTo>
                  <a:pt x="54" y="287"/>
                </a:lnTo>
                <a:lnTo>
                  <a:pt x="51" y="287"/>
                </a:lnTo>
                <a:lnTo>
                  <a:pt x="50" y="287"/>
                </a:lnTo>
                <a:lnTo>
                  <a:pt x="49" y="287"/>
                </a:lnTo>
                <a:lnTo>
                  <a:pt x="47" y="287"/>
                </a:lnTo>
                <a:lnTo>
                  <a:pt x="47" y="288"/>
                </a:lnTo>
                <a:lnTo>
                  <a:pt x="47" y="291"/>
                </a:lnTo>
                <a:lnTo>
                  <a:pt x="47" y="292"/>
                </a:lnTo>
                <a:lnTo>
                  <a:pt x="47" y="293"/>
                </a:lnTo>
                <a:lnTo>
                  <a:pt x="47" y="294"/>
                </a:lnTo>
                <a:lnTo>
                  <a:pt x="47" y="295"/>
                </a:lnTo>
                <a:lnTo>
                  <a:pt x="47" y="296"/>
                </a:lnTo>
                <a:lnTo>
                  <a:pt x="46" y="296"/>
                </a:lnTo>
                <a:lnTo>
                  <a:pt x="45" y="296"/>
                </a:lnTo>
                <a:lnTo>
                  <a:pt x="43" y="296"/>
                </a:lnTo>
                <a:lnTo>
                  <a:pt x="42" y="296"/>
                </a:lnTo>
                <a:lnTo>
                  <a:pt x="41" y="296"/>
                </a:lnTo>
                <a:lnTo>
                  <a:pt x="40" y="296"/>
                </a:lnTo>
                <a:lnTo>
                  <a:pt x="37" y="296"/>
                </a:lnTo>
                <a:lnTo>
                  <a:pt x="36" y="296"/>
                </a:lnTo>
                <a:lnTo>
                  <a:pt x="33" y="296"/>
                </a:lnTo>
                <a:lnTo>
                  <a:pt x="32" y="296"/>
                </a:lnTo>
                <a:lnTo>
                  <a:pt x="29" y="296"/>
                </a:lnTo>
                <a:lnTo>
                  <a:pt x="25" y="296"/>
                </a:lnTo>
                <a:lnTo>
                  <a:pt x="24" y="296"/>
                </a:lnTo>
                <a:lnTo>
                  <a:pt x="23" y="296"/>
                </a:lnTo>
                <a:lnTo>
                  <a:pt x="22" y="296"/>
                </a:lnTo>
                <a:lnTo>
                  <a:pt x="20" y="296"/>
                </a:lnTo>
                <a:lnTo>
                  <a:pt x="19" y="295"/>
                </a:lnTo>
                <a:lnTo>
                  <a:pt x="19" y="294"/>
                </a:lnTo>
                <a:lnTo>
                  <a:pt x="17" y="293"/>
                </a:lnTo>
                <a:lnTo>
                  <a:pt x="16" y="293"/>
                </a:lnTo>
                <a:lnTo>
                  <a:pt x="16" y="292"/>
                </a:lnTo>
                <a:lnTo>
                  <a:pt x="15" y="291"/>
                </a:lnTo>
                <a:lnTo>
                  <a:pt x="14" y="290"/>
                </a:lnTo>
                <a:lnTo>
                  <a:pt x="14" y="288"/>
                </a:lnTo>
                <a:lnTo>
                  <a:pt x="13" y="287"/>
                </a:lnTo>
                <a:lnTo>
                  <a:pt x="12" y="286"/>
                </a:lnTo>
                <a:lnTo>
                  <a:pt x="11" y="285"/>
                </a:lnTo>
                <a:lnTo>
                  <a:pt x="11" y="284"/>
                </a:lnTo>
                <a:lnTo>
                  <a:pt x="10" y="283"/>
                </a:lnTo>
                <a:lnTo>
                  <a:pt x="8" y="282"/>
                </a:lnTo>
                <a:lnTo>
                  <a:pt x="7" y="279"/>
                </a:lnTo>
                <a:lnTo>
                  <a:pt x="6" y="278"/>
                </a:lnTo>
                <a:lnTo>
                  <a:pt x="4" y="275"/>
                </a:lnTo>
                <a:lnTo>
                  <a:pt x="3" y="274"/>
                </a:lnTo>
                <a:lnTo>
                  <a:pt x="2" y="273"/>
                </a:lnTo>
                <a:lnTo>
                  <a:pt x="0" y="271"/>
                </a:lnTo>
                <a:lnTo>
                  <a:pt x="0" y="270"/>
                </a:lnTo>
                <a:close/>
                <a:moveTo>
                  <a:pt x="77" y="220"/>
                </a:moveTo>
                <a:lnTo>
                  <a:pt x="79" y="220"/>
                </a:lnTo>
                <a:lnTo>
                  <a:pt x="80" y="220"/>
                </a:lnTo>
                <a:lnTo>
                  <a:pt x="81" y="220"/>
                </a:lnTo>
                <a:lnTo>
                  <a:pt x="81" y="219"/>
                </a:lnTo>
                <a:lnTo>
                  <a:pt x="81" y="218"/>
                </a:lnTo>
                <a:lnTo>
                  <a:pt x="80" y="218"/>
                </a:lnTo>
                <a:lnTo>
                  <a:pt x="80" y="219"/>
                </a:lnTo>
                <a:lnTo>
                  <a:pt x="79" y="219"/>
                </a:lnTo>
                <a:lnTo>
                  <a:pt x="77" y="219"/>
                </a:lnTo>
                <a:lnTo>
                  <a:pt x="77" y="220"/>
                </a:lnTo>
                <a:close/>
                <a:moveTo>
                  <a:pt x="85" y="228"/>
                </a:moveTo>
                <a:lnTo>
                  <a:pt x="86" y="228"/>
                </a:lnTo>
                <a:lnTo>
                  <a:pt x="88" y="228"/>
                </a:lnTo>
                <a:lnTo>
                  <a:pt x="88" y="227"/>
                </a:lnTo>
                <a:lnTo>
                  <a:pt x="88" y="226"/>
                </a:lnTo>
                <a:lnTo>
                  <a:pt x="86" y="226"/>
                </a:lnTo>
                <a:lnTo>
                  <a:pt x="85" y="226"/>
                </a:lnTo>
                <a:lnTo>
                  <a:pt x="85" y="227"/>
                </a:lnTo>
                <a:lnTo>
                  <a:pt x="85" y="228"/>
                </a:lnTo>
                <a:close/>
                <a:moveTo>
                  <a:pt x="85" y="225"/>
                </a:moveTo>
                <a:lnTo>
                  <a:pt x="86" y="225"/>
                </a:lnTo>
                <a:lnTo>
                  <a:pt x="86" y="224"/>
                </a:lnTo>
                <a:lnTo>
                  <a:pt x="85" y="224"/>
                </a:lnTo>
                <a:lnTo>
                  <a:pt x="85" y="225"/>
                </a:lnTo>
                <a:close/>
                <a:moveTo>
                  <a:pt x="85" y="229"/>
                </a:moveTo>
                <a:lnTo>
                  <a:pt x="85" y="231"/>
                </a:lnTo>
                <a:lnTo>
                  <a:pt x="86" y="231"/>
                </a:lnTo>
                <a:lnTo>
                  <a:pt x="88" y="231"/>
                </a:lnTo>
                <a:lnTo>
                  <a:pt x="88" y="229"/>
                </a:lnTo>
                <a:lnTo>
                  <a:pt x="85" y="229"/>
                </a:lnTo>
                <a:close/>
                <a:moveTo>
                  <a:pt x="85" y="231"/>
                </a:moveTo>
                <a:lnTo>
                  <a:pt x="88" y="231"/>
                </a:lnTo>
                <a:lnTo>
                  <a:pt x="86" y="231"/>
                </a:lnTo>
                <a:lnTo>
                  <a:pt x="85" y="231"/>
                </a:lnTo>
                <a:close/>
                <a:moveTo>
                  <a:pt x="88" y="233"/>
                </a:moveTo>
                <a:lnTo>
                  <a:pt x="89" y="233"/>
                </a:lnTo>
                <a:lnTo>
                  <a:pt x="88" y="233"/>
                </a:lnTo>
                <a:close/>
                <a:moveTo>
                  <a:pt x="89" y="232"/>
                </a:moveTo>
                <a:lnTo>
                  <a:pt x="90" y="232"/>
                </a:lnTo>
                <a:lnTo>
                  <a:pt x="90" y="231"/>
                </a:lnTo>
                <a:lnTo>
                  <a:pt x="89" y="231"/>
                </a:lnTo>
                <a:lnTo>
                  <a:pt x="89" y="232"/>
                </a:lnTo>
                <a:close/>
                <a:moveTo>
                  <a:pt x="246" y="161"/>
                </a:moveTo>
                <a:lnTo>
                  <a:pt x="248" y="161"/>
                </a:lnTo>
                <a:lnTo>
                  <a:pt x="252" y="161"/>
                </a:lnTo>
                <a:lnTo>
                  <a:pt x="253" y="161"/>
                </a:lnTo>
                <a:lnTo>
                  <a:pt x="254" y="161"/>
                </a:lnTo>
                <a:lnTo>
                  <a:pt x="254" y="158"/>
                </a:lnTo>
                <a:lnTo>
                  <a:pt x="255" y="158"/>
                </a:lnTo>
                <a:lnTo>
                  <a:pt x="255" y="157"/>
                </a:lnTo>
                <a:lnTo>
                  <a:pt x="254" y="157"/>
                </a:lnTo>
                <a:lnTo>
                  <a:pt x="253" y="157"/>
                </a:lnTo>
                <a:lnTo>
                  <a:pt x="250" y="157"/>
                </a:lnTo>
                <a:lnTo>
                  <a:pt x="250" y="158"/>
                </a:lnTo>
                <a:lnTo>
                  <a:pt x="249" y="158"/>
                </a:lnTo>
                <a:lnTo>
                  <a:pt x="249" y="159"/>
                </a:lnTo>
                <a:lnTo>
                  <a:pt x="248" y="159"/>
                </a:lnTo>
                <a:lnTo>
                  <a:pt x="247" y="159"/>
                </a:lnTo>
                <a:lnTo>
                  <a:pt x="247" y="160"/>
                </a:lnTo>
                <a:lnTo>
                  <a:pt x="246" y="160"/>
                </a:lnTo>
                <a:lnTo>
                  <a:pt x="246" y="161"/>
                </a:lnTo>
                <a:close/>
                <a:moveTo>
                  <a:pt x="255" y="152"/>
                </a:moveTo>
                <a:lnTo>
                  <a:pt x="255" y="153"/>
                </a:lnTo>
                <a:lnTo>
                  <a:pt x="255" y="152"/>
                </a:lnTo>
                <a:lnTo>
                  <a:pt x="255" y="151"/>
                </a:lnTo>
                <a:lnTo>
                  <a:pt x="255" y="150"/>
                </a:lnTo>
                <a:lnTo>
                  <a:pt x="256" y="150"/>
                </a:lnTo>
                <a:lnTo>
                  <a:pt x="256" y="149"/>
                </a:lnTo>
                <a:lnTo>
                  <a:pt x="257" y="149"/>
                </a:lnTo>
                <a:lnTo>
                  <a:pt x="257" y="148"/>
                </a:lnTo>
                <a:lnTo>
                  <a:pt x="258" y="146"/>
                </a:lnTo>
                <a:lnTo>
                  <a:pt x="256" y="148"/>
                </a:lnTo>
                <a:lnTo>
                  <a:pt x="255" y="149"/>
                </a:lnTo>
                <a:lnTo>
                  <a:pt x="255" y="152"/>
                </a:lnTo>
                <a:close/>
                <a:moveTo>
                  <a:pt x="261" y="87"/>
                </a:moveTo>
                <a:lnTo>
                  <a:pt x="266" y="87"/>
                </a:lnTo>
                <a:lnTo>
                  <a:pt x="266" y="84"/>
                </a:lnTo>
                <a:lnTo>
                  <a:pt x="265" y="84"/>
                </a:lnTo>
                <a:lnTo>
                  <a:pt x="261" y="84"/>
                </a:lnTo>
                <a:lnTo>
                  <a:pt x="261" y="87"/>
                </a:lnTo>
                <a:close/>
                <a:moveTo>
                  <a:pt x="267" y="136"/>
                </a:moveTo>
                <a:lnTo>
                  <a:pt x="267" y="137"/>
                </a:lnTo>
                <a:lnTo>
                  <a:pt x="267" y="139"/>
                </a:lnTo>
                <a:lnTo>
                  <a:pt x="271" y="139"/>
                </a:lnTo>
                <a:lnTo>
                  <a:pt x="272" y="139"/>
                </a:lnTo>
                <a:lnTo>
                  <a:pt x="272" y="136"/>
                </a:lnTo>
                <a:lnTo>
                  <a:pt x="273" y="136"/>
                </a:lnTo>
                <a:lnTo>
                  <a:pt x="274" y="136"/>
                </a:lnTo>
                <a:lnTo>
                  <a:pt x="274" y="135"/>
                </a:lnTo>
                <a:lnTo>
                  <a:pt x="274" y="134"/>
                </a:lnTo>
                <a:lnTo>
                  <a:pt x="274" y="133"/>
                </a:lnTo>
                <a:lnTo>
                  <a:pt x="272" y="133"/>
                </a:lnTo>
                <a:lnTo>
                  <a:pt x="272" y="134"/>
                </a:lnTo>
                <a:lnTo>
                  <a:pt x="272" y="135"/>
                </a:lnTo>
                <a:lnTo>
                  <a:pt x="271" y="135"/>
                </a:lnTo>
                <a:lnTo>
                  <a:pt x="270" y="135"/>
                </a:lnTo>
                <a:lnTo>
                  <a:pt x="269" y="135"/>
                </a:lnTo>
                <a:lnTo>
                  <a:pt x="267" y="135"/>
                </a:lnTo>
                <a:lnTo>
                  <a:pt x="267" y="136"/>
                </a:lnTo>
                <a:close/>
                <a:moveTo>
                  <a:pt x="277" y="107"/>
                </a:moveTo>
                <a:lnTo>
                  <a:pt x="280" y="107"/>
                </a:lnTo>
                <a:lnTo>
                  <a:pt x="280" y="106"/>
                </a:lnTo>
                <a:lnTo>
                  <a:pt x="280" y="104"/>
                </a:lnTo>
                <a:lnTo>
                  <a:pt x="280" y="103"/>
                </a:lnTo>
                <a:lnTo>
                  <a:pt x="279" y="103"/>
                </a:lnTo>
                <a:lnTo>
                  <a:pt x="278" y="103"/>
                </a:lnTo>
                <a:lnTo>
                  <a:pt x="277" y="103"/>
                </a:lnTo>
                <a:lnTo>
                  <a:pt x="277" y="107"/>
                </a:lnTo>
                <a:close/>
                <a:moveTo>
                  <a:pt x="286" y="70"/>
                </a:moveTo>
                <a:lnTo>
                  <a:pt x="287" y="69"/>
                </a:lnTo>
                <a:lnTo>
                  <a:pt x="289" y="68"/>
                </a:lnTo>
                <a:lnTo>
                  <a:pt x="290" y="67"/>
                </a:lnTo>
                <a:lnTo>
                  <a:pt x="290" y="66"/>
                </a:lnTo>
                <a:lnTo>
                  <a:pt x="290" y="65"/>
                </a:lnTo>
                <a:lnTo>
                  <a:pt x="291" y="65"/>
                </a:lnTo>
                <a:lnTo>
                  <a:pt x="293" y="62"/>
                </a:lnTo>
                <a:lnTo>
                  <a:pt x="290" y="62"/>
                </a:lnTo>
                <a:lnTo>
                  <a:pt x="290" y="60"/>
                </a:lnTo>
                <a:lnTo>
                  <a:pt x="290" y="58"/>
                </a:lnTo>
                <a:lnTo>
                  <a:pt x="288" y="58"/>
                </a:lnTo>
                <a:lnTo>
                  <a:pt x="286" y="58"/>
                </a:lnTo>
                <a:lnTo>
                  <a:pt x="286" y="60"/>
                </a:lnTo>
                <a:lnTo>
                  <a:pt x="286" y="67"/>
                </a:lnTo>
                <a:lnTo>
                  <a:pt x="286" y="70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8" name="圆角矩形 45">
            <a:extLst>
              <a:ext uri="{FF2B5EF4-FFF2-40B4-BE49-F238E27FC236}">
                <a16:creationId xmlns:a16="http://schemas.microsoft.com/office/drawing/2014/main" id="{0E7542A9-3DC3-B63B-14D8-7FC3F86BEB4E}"/>
              </a:ext>
            </a:extLst>
          </p:cNvPr>
          <p:cNvSpPr/>
          <p:nvPr/>
        </p:nvSpPr>
        <p:spPr>
          <a:xfrm>
            <a:off x="1203623" y="325393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Las Vegas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8D555B2-88EF-30F1-910A-4994542C0DE6}"/>
              </a:ext>
            </a:extLst>
          </p:cNvPr>
          <p:cNvSpPr/>
          <p:nvPr/>
        </p:nvSpPr>
        <p:spPr>
          <a:xfrm>
            <a:off x="2604532" y="3021583"/>
            <a:ext cx="864096" cy="864096"/>
          </a:xfrm>
          <a:prstGeom prst="ellipse">
            <a:avLst/>
          </a:prstGeom>
          <a:solidFill>
            <a:schemeClr val="bg2">
              <a:lumMod val="75000"/>
            </a:schemeClr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9889597-7857-CE30-F8D0-DB3EEB014E5B}"/>
              </a:ext>
            </a:extLst>
          </p:cNvPr>
          <p:cNvSpPr/>
          <p:nvPr/>
        </p:nvSpPr>
        <p:spPr>
          <a:xfrm>
            <a:off x="2542923" y="3348293"/>
            <a:ext cx="139238" cy="139238"/>
          </a:xfrm>
          <a:prstGeom prst="ellipse">
            <a:avLst/>
          </a:prstGeom>
          <a:solidFill>
            <a:schemeClr val="bg2">
              <a:lumMod val="75000"/>
            </a:schemeClr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Oval 25">
            <a:extLst>
              <a:ext uri="{FF2B5EF4-FFF2-40B4-BE49-F238E27FC236}">
                <a16:creationId xmlns:a16="http://schemas.microsoft.com/office/drawing/2014/main" id="{5A3B61EA-02C3-E166-DA67-8F515E9C4EA4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09189" y="237096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36" name="肘形连接符 164">
            <a:extLst>
              <a:ext uri="{FF2B5EF4-FFF2-40B4-BE49-F238E27FC236}">
                <a16:creationId xmlns:a16="http://schemas.microsoft.com/office/drawing/2014/main" id="{65ED2BA1-DF36-467A-0CF4-DD4327A8679F}"/>
              </a:ext>
            </a:extLst>
          </p:cNvPr>
          <p:cNvCxnSpPr>
            <a:cxnSpLocks/>
            <a:stCxn id="29" idx="6"/>
            <a:endCxn id="35" idx="4"/>
          </p:cNvCxnSpPr>
          <p:nvPr/>
        </p:nvCxnSpPr>
        <p:spPr>
          <a:xfrm flipV="1">
            <a:off x="3468628" y="2455377"/>
            <a:ext cx="982769" cy="99825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40" name="Freeform 34">
            <a:extLst>
              <a:ext uri="{FF2B5EF4-FFF2-40B4-BE49-F238E27FC236}">
                <a16:creationId xmlns:a16="http://schemas.microsoft.com/office/drawing/2014/main" id="{7A4B9599-6AC3-F6A0-74AD-CF9BE51930BF}"/>
              </a:ext>
            </a:extLst>
          </p:cNvPr>
          <p:cNvSpPr>
            <a:spLocks noEditPoints="1"/>
          </p:cNvSpPr>
          <p:nvPr/>
        </p:nvSpPr>
        <p:spPr bwMode="auto">
          <a:xfrm>
            <a:off x="2782273" y="3159551"/>
            <a:ext cx="575829" cy="565727"/>
          </a:xfrm>
          <a:custGeom>
            <a:avLst/>
            <a:gdLst>
              <a:gd name="T0" fmla="*/ 59 w 342"/>
              <a:gd name="T1" fmla="*/ 198 h 336"/>
              <a:gd name="T2" fmla="*/ 54 w 342"/>
              <a:gd name="T3" fmla="*/ 157 h 336"/>
              <a:gd name="T4" fmla="*/ 58 w 342"/>
              <a:gd name="T5" fmla="*/ 92 h 336"/>
              <a:gd name="T6" fmla="*/ 92 w 342"/>
              <a:gd name="T7" fmla="*/ 81 h 336"/>
              <a:gd name="T8" fmla="*/ 7 w 342"/>
              <a:gd name="T9" fmla="*/ 8 h 336"/>
              <a:gd name="T10" fmla="*/ 92 w 342"/>
              <a:gd name="T11" fmla="*/ 26 h 336"/>
              <a:gd name="T12" fmla="*/ 145 w 342"/>
              <a:gd name="T13" fmla="*/ 81 h 336"/>
              <a:gd name="T14" fmla="*/ 198 w 342"/>
              <a:gd name="T15" fmla="*/ 131 h 336"/>
              <a:gd name="T16" fmla="*/ 198 w 342"/>
              <a:gd name="T17" fmla="*/ 189 h 336"/>
              <a:gd name="T18" fmla="*/ 201 w 342"/>
              <a:gd name="T19" fmla="*/ 240 h 336"/>
              <a:gd name="T20" fmla="*/ 240 w 342"/>
              <a:gd name="T21" fmla="*/ 251 h 336"/>
              <a:gd name="T22" fmla="*/ 275 w 342"/>
              <a:gd name="T23" fmla="*/ 263 h 336"/>
              <a:gd name="T24" fmla="*/ 321 w 342"/>
              <a:gd name="T25" fmla="*/ 263 h 336"/>
              <a:gd name="T26" fmla="*/ 339 w 342"/>
              <a:gd name="T27" fmla="*/ 300 h 336"/>
              <a:gd name="T28" fmla="*/ 295 w 342"/>
              <a:gd name="T29" fmla="*/ 300 h 336"/>
              <a:gd name="T30" fmla="*/ 301 w 342"/>
              <a:gd name="T31" fmla="*/ 318 h 336"/>
              <a:gd name="T32" fmla="*/ 239 w 342"/>
              <a:gd name="T33" fmla="*/ 318 h 336"/>
              <a:gd name="T34" fmla="*/ 206 w 342"/>
              <a:gd name="T35" fmla="*/ 330 h 336"/>
              <a:gd name="T36" fmla="*/ 172 w 342"/>
              <a:gd name="T37" fmla="*/ 318 h 336"/>
              <a:gd name="T38" fmla="*/ 127 w 342"/>
              <a:gd name="T39" fmla="*/ 327 h 336"/>
              <a:gd name="T40" fmla="*/ 91 w 342"/>
              <a:gd name="T41" fmla="*/ 329 h 336"/>
              <a:gd name="T42" fmla="*/ 57 w 342"/>
              <a:gd name="T43" fmla="*/ 300 h 336"/>
              <a:gd name="T44" fmla="*/ 78 w 342"/>
              <a:gd name="T45" fmla="*/ 159 h 336"/>
              <a:gd name="T46" fmla="*/ 79 w 342"/>
              <a:gd name="T47" fmla="*/ 153 h 336"/>
              <a:gd name="T48" fmla="*/ 86 w 342"/>
              <a:gd name="T49" fmla="*/ 171 h 336"/>
              <a:gd name="T50" fmla="*/ 100 w 342"/>
              <a:gd name="T51" fmla="*/ 184 h 336"/>
              <a:gd name="T52" fmla="*/ 98 w 342"/>
              <a:gd name="T53" fmla="*/ 206 h 336"/>
              <a:gd name="T54" fmla="*/ 119 w 342"/>
              <a:gd name="T55" fmla="*/ 200 h 336"/>
              <a:gd name="T56" fmla="*/ 145 w 342"/>
              <a:gd name="T57" fmla="*/ 194 h 336"/>
              <a:gd name="T58" fmla="*/ 131 w 342"/>
              <a:gd name="T59" fmla="*/ 187 h 336"/>
              <a:gd name="T60" fmla="*/ 132 w 342"/>
              <a:gd name="T61" fmla="*/ 162 h 336"/>
              <a:gd name="T62" fmla="*/ 113 w 342"/>
              <a:gd name="T63" fmla="*/ 149 h 336"/>
              <a:gd name="T64" fmla="*/ 96 w 342"/>
              <a:gd name="T65" fmla="*/ 156 h 336"/>
              <a:gd name="T66" fmla="*/ 84 w 342"/>
              <a:gd name="T67" fmla="*/ 160 h 336"/>
              <a:gd name="T68" fmla="*/ 89 w 342"/>
              <a:gd name="T69" fmla="*/ 86 h 336"/>
              <a:gd name="T70" fmla="*/ 94 w 342"/>
              <a:gd name="T71" fmla="*/ 140 h 336"/>
              <a:gd name="T72" fmla="*/ 95 w 342"/>
              <a:gd name="T73" fmla="*/ 144 h 336"/>
              <a:gd name="T74" fmla="*/ 128 w 342"/>
              <a:gd name="T75" fmla="*/ 99 h 336"/>
              <a:gd name="T76" fmla="*/ 120 w 342"/>
              <a:gd name="T77" fmla="*/ 206 h 336"/>
              <a:gd name="T78" fmla="*/ 154 w 342"/>
              <a:gd name="T79" fmla="*/ 182 h 336"/>
              <a:gd name="T80" fmla="*/ 141 w 342"/>
              <a:gd name="T81" fmla="*/ 114 h 336"/>
              <a:gd name="T82" fmla="*/ 147 w 342"/>
              <a:gd name="T83" fmla="*/ 200 h 336"/>
              <a:gd name="T84" fmla="*/ 147 w 342"/>
              <a:gd name="T85" fmla="*/ 221 h 336"/>
              <a:gd name="T86" fmla="*/ 155 w 342"/>
              <a:gd name="T87" fmla="*/ 160 h 336"/>
              <a:gd name="T88" fmla="*/ 165 w 342"/>
              <a:gd name="T89" fmla="*/ 162 h 336"/>
              <a:gd name="T90" fmla="*/ 179 w 342"/>
              <a:gd name="T91" fmla="*/ 226 h 336"/>
              <a:gd name="T92" fmla="*/ 171 w 342"/>
              <a:gd name="T93" fmla="*/ 223 h 336"/>
              <a:gd name="T94" fmla="*/ 172 w 342"/>
              <a:gd name="T95" fmla="*/ 168 h 336"/>
              <a:gd name="T96" fmla="*/ 174 w 342"/>
              <a:gd name="T97" fmla="*/ 233 h 336"/>
              <a:gd name="T98" fmla="*/ 182 w 342"/>
              <a:gd name="T99" fmla="*/ 316 h 336"/>
              <a:gd name="T100" fmla="*/ 184 w 342"/>
              <a:gd name="T101" fmla="*/ 302 h 336"/>
              <a:gd name="T102" fmla="*/ 186 w 342"/>
              <a:gd name="T103" fmla="*/ 267 h 336"/>
              <a:gd name="T104" fmla="*/ 193 w 342"/>
              <a:gd name="T105" fmla="*/ 261 h 336"/>
              <a:gd name="T106" fmla="*/ 192 w 342"/>
              <a:gd name="T107" fmla="*/ 244 h 336"/>
              <a:gd name="T108" fmla="*/ 216 w 342"/>
              <a:gd name="T109" fmla="*/ 262 h 336"/>
              <a:gd name="T110" fmla="*/ 67 w 342"/>
              <a:gd name="T111" fmla="*/ 185 h 336"/>
              <a:gd name="T112" fmla="*/ 121 w 342"/>
              <a:gd name="T113" fmla="*/ 207 h 336"/>
              <a:gd name="T114" fmla="*/ 163 w 342"/>
              <a:gd name="T115" fmla="*/ 128 h 336"/>
              <a:gd name="T116" fmla="*/ 152 w 342"/>
              <a:gd name="T117" fmla="*/ 151 h 336"/>
              <a:gd name="T118" fmla="*/ 178 w 342"/>
              <a:gd name="T119" fmla="*/ 146 h 336"/>
              <a:gd name="T120" fmla="*/ 171 w 342"/>
              <a:gd name="T121" fmla="*/ 110 h 336"/>
              <a:gd name="T122" fmla="*/ 155 w 342"/>
              <a:gd name="T123" fmla="*/ 116 h 336"/>
              <a:gd name="T124" fmla="*/ 182 w 342"/>
              <a:gd name="T125" fmla="*/ 169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42" h="336">
                <a:moveTo>
                  <a:pt x="1" y="262"/>
                </a:moveTo>
                <a:lnTo>
                  <a:pt x="1" y="256"/>
                </a:lnTo>
                <a:lnTo>
                  <a:pt x="1" y="254"/>
                </a:lnTo>
                <a:lnTo>
                  <a:pt x="3" y="254"/>
                </a:lnTo>
                <a:lnTo>
                  <a:pt x="9" y="254"/>
                </a:lnTo>
                <a:lnTo>
                  <a:pt x="9" y="245"/>
                </a:lnTo>
                <a:lnTo>
                  <a:pt x="9" y="243"/>
                </a:lnTo>
                <a:lnTo>
                  <a:pt x="9" y="241"/>
                </a:lnTo>
                <a:lnTo>
                  <a:pt x="9" y="238"/>
                </a:lnTo>
                <a:lnTo>
                  <a:pt x="9" y="236"/>
                </a:lnTo>
                <a:lnTo>
                  <a:pt x="10" y="236"/>
                </a:lnTo>
                <a:lnTo>
                  <a:pt x="15" y="236"/>
                </a:lnTo>
                <a:lnTo>
                  <a:pt x="18" y="236"/>
                </a:lnTo>
                <a:lnTo>
                  <a:pt x="36" y="236"/>
                </a:lnTo>
                <a:lnTo>
                  <a:pt x="36" y="227"/>
                </a:lnTo>
                <a:lnTo>
                  <a:pt x="54" y="227"/>
                </a:lnTo>
                <a:lnTo>
                  <a:pt x="59" y="227"/>
                </a:lnTo>
                <a:lnTo>
                  <a:pt x="72" y="226"/>
                </a:lnTo>
                <a:lnTo>
                  <a:pt x="72" y="225"/>
                </a:lnTo>
                <a:lnTo>
                  <a:pt x="72" y="224"/>
                </a:lnTo>
                <a:lnTo>
                  <a:pt x="72" y="223"/>
                </a:lnTo>
                <a:lnTo>
                  <a:pt x="72" y="221"/>
                </a:lnTo>
                <a:lnTo>
                  <a:pt x="72" y="219"/>
                </a:lnTo>
                <a:lnTo>
                  <a:pt x="72" y="218"/>
                </a:lnTo>
                <a:lnTo>
                  <a:pt x="72" y="217"/>
                </a:lnTo>
                <a:lnTo>
                  <a:pt x="72" y="216"/>
                </a:lnTo>
                <a:lnTo>
                  <a:pt x="72" y="215"/>
                </a:lnTo>
                <a:lnTo>
                  <a:pt x="72" y="214"/>
                </a:lnTo>
                <a:lnTo>
                  <a:pt x="72" y="211"/>
                </a:lnTo>
                <a:lnTo>
                  <a:pt x="72" y="210"/>
                </a:lnTo>
                <a:lnTo>
                  <a:pt x="72" y="209"/>
                </a:lnTo>
                <a:lnTo>
                  <a:pt x="72" y="208"/>
                </a:lnTo>
                <a:lnTo>
                  <a:pt x="72" y="206"/>
                </a:lnTo>
                <a:lnTo>
                  <a:pt x="72" y="204"/>
                </a:lnTo>
                <a:lnTo>
                  <a:pt x="70" y="204"/>
                </a:lnTo>
                <a:lnTo>
                  <a:pt x="70" y="202"/>
                </a:lnTo>
                <a:lnTo>
                  <a:pt x="70" y="200"/>
                </a:lnTo>
                <a:lnTo>
                  <a:pt x="68" y="200"/>
                </a:lnTo>
                <a:lnTo>
                  <a:pt x="68" y="198"/>
                </a:lnTo>
                <a:lnTo>
                  <a:pt x="66" y="198"/>
                </a:lnTo>
                <a:lnTo>
                  <a:pt x="63" y="198"/>
                </a:lnTo>
                <a:lnTo>
                  <a:pt x="61" y="198"/>
                </a:lnTo>
                <a:lnTo>
                  <a:pt x="59" y="198"/>
                </a:lnTo>
                <a:lnTo>
                  <a:pt x="58" y="198"/>
                </a:lnTo>
                <a:lnTo>
                  <a:pt x="57" y="198"/>
                </a:lnTo>
                <a:lnTo>
                  <a:pt x="54" y="198"/>
                </a:lnTo>
                <a:lnTo>
                  <a:pt x="54" y="194"/>
                </a:lnTo>
                <a:lnTo>
                  <a:pt x="52" y="194"/>
                </a:lnTo>
                <a:lnTo>
                  <a:pt x="51" y="194"/>
                </a:lnTo>
                <a:lnTo>
                  <a:pt x="49" y="194"/>
                </a:lnTo>
                <a:lnTo>
                  <a:pt x="49" y="192"/>
                </a:lnTo>
                <a:lnTo>
                  <a:pt x="51" y="192"/>
                </a:lnTo>
                <a:lnTo>
                  <a:pt x="55" y="192"/>
                </a:lnTo>
                <a:lnTo>
                  <a:pt x="55" y="191"/>
                </a:lnTo>
                <a:lnTo>
                  <a:pt x="57" y="191"/>
                </a:lnTo>
                <a:lnTo>
                  <a:pt x="58" y="191"/>
                </a:lnTo>
                <a:lnTo>
                  <a:pt x="59" y="191"/>
                </a:lnTo>
                <a:lnTo>
                  <a:pt x="60" y="191"/>
                </a:lnTo>
                <a:lnTo>
                  <a:pt x="60" y="190"/>
                </a:lnTo>
                <a:lnTo>
                  <a:pt x="60" y="187"/>
                </a:lnTo>
                <a:lnTo>
                  <a:pt x="60" y="186"/>
                </a:lnTo>
                <a:lnTo>
                  <a:pt x="60" y="185"/>
                </a:lnTo>
                <a:lnTo>
                  <a:pt x="55" y="185"/>
                </a:lnTo>
                <a:lnTo>
                  <a:pt x="55" y="187"/>
                </a:lnTo>
                <a:lnTo>
                  <a:pt x="51" y="187"/>
                </a:lnTo>
                <a:lnTo>
                  <a:pt x="51" y="190"/>
                </a:lnTo>
                <a:lnTo>
                  <a:pt x="46" y="190"/>
                </a:lnTo>
                <a:lnTo>
                  <a:pt x="46" y="192"/>
                </a:lnTo>
                <a:lnTo>
                  <a:pt x="44" y="192"/>
                </a:lnTo>
                <a:lnTo>
                  <a:pt x="42" y="192"/>
                </a:lnTo>
                <a:lnTo>
                  <a:pt x="40" y="192"/>
                </a:lnTo>
                <a:lnTo>
                  <a:pt x="37" y="192"/>
                </a:lnTo>
                <a:lnTo>
                  <a:pt x="37" y="190"/>
                </a:lnTo>
                <a:lnTo>
                  <a:pt x="42" y="190"/>
                </a:lnTo>
                <a:lnTo>
                  <a:pt x="42" y="185"/>
                </a:lnTo>
                <a:lnTo>
                  <a:pt x="46" y="185"/>
                </a:lnTo>
                <a:lnTo>
                  <a:pt x="46" y="181"/>
                </a:lnTo>
                <a:lnTo>
                  <a:pt x="49" y="181"/>
                </a:lnTo>
                <a:lnTo>
                  <a:pt x="49" y="176"/>
                </a:lnTo>
                <a:lnTo>
                  <a:pt x="51" y="176"/>
                </a:lnTo>
                <a:lnTo>
                  <a:pt x="51" y="171"/>
                </a:lnTo>
                <a:lnTo>
                  <a:pt x="54" y="171"/>
                </a:lnTo>
                <a:lnTo>
                  <a:pt x="54" y="165"/>
                </a:lnTo>
                <a:lnTo>
                  <a:pt x="54" y="162"/>
                </a:lnTo>
                <a:lnTo>
                  <a:pt x="54" y="161"/>
                </a:lnTo>
                <a:lnTo>
                  <a:pt x="54" y="157"/>
                </a:lnTo>
                <a:lnTo>
                  <a:pt x="54" y="156"/>
                </a:lnTo>
                <a:lnTo>
                  <a:pt x="54" y="153"/>
                </a:lnTo>
                <a:lnTo>
                  <a:pt x="54" y="150"/>
                </a:lnTo>
                <a:lnTo>
                  <a:pt x="59" y="150"/>
                </a:lnTo>
                <a:lnTo>
                  <a:pt x="59" y="145"/>
                </a:lnTo>
                <a:lnTo>
                  <a:pt x="61" y="145"/>
                </a:lnTo>
                <a:lnTo>
                  <a:pt x="61" y="141"/>
                </a:lnTo>
                <a:lnTo>
                  <a:pt x="63" y="141"/>
                </a:lnTo>
                <a:lnTo>
                  <a:pt x="63" y="136"/>
                </a:lnTo>
                <a:lnTo>
                  <a:pt x="61" y="136"/>
                </a:lnTo>
                <a:lnTo>
                  <a:pt x="61" y="132"/>
                </a:lnTo>
                <a:lnTo>
                  <a:pt x="63" y="132"/>
                </a:lnTo>
                <a:lnTo>
                  <a:pt x="63" y="120"/>
                </a:lnTo>
                <a:lnTo>
                  <a:pt x="63" y="118"/>
                </a:lnTo>
                <a:lnTo>
                  <a:pt x="63" y="117"/>
                </a:lnTo>
                <a:lnTo>
                  <a:pt x="63" y="116"/>
                </a:lnTo>
                <a:lnTo>
                  <a:pt x="66" y="116"/>
                </a:lnTo>
                <a:lnTo>
                  <a:pt x="68" y="116"/>
                </a:lnTo>
                <a:lnTo>
                  <a:pt x="69" y="116"/>
                </a:lnTo>
                <a:lnTo>
                  <a:pt x="71" y="116"/>
                </a:lnTo>
                <a:lnTo>
                  <a:pt x="72" y="116"/>
                </a:lnTo>
                <a:lnTo>
                  <a:pt x="72" y="115"/>
                </a:lnTo>
                <a:lnTo>
                  <a:pt x="72" y="114"/>
                </a:lnTo>
                <a:lnTo>
                  <a:pt x="72" y="112"/>
                </a:lnTo>
                <a:lnTo>
                  <a:pt x="72" y="111"/>
                </a:lnTo>
                <a:lnTo>
                  <a:pt x="72" y="110"/>
                </a:lnTo>
                <a:lnTo>
                  <a:pt x="72" y="109"/>
                </a:lnTo>
                <a:lnTo>
                  <a:pt x="72" y="108"/>
                </a:lnTo>
                <a:lnTo>
                  <a:pt x="72" y="107"/>
                </a:lnTo>
                <a:lnTo>
                  <a:pt x="72" y="106"/>
                </a:lnTo>
                <a:lnTo>
                  <a:pt x="72" y="104"/>
                </a:lnTo>
                <a:lnTo>
                  <a:pt x="72" y="103"/>
                </a:lnTo>
                <a:lnTo>
                  <a:pt x="72" y="102"/>
                </a:lnTo>
                <a:lnTo>
                  <a:pt x="72" y="101"/>
                </a:lnTo>
                <a:lnTo>
                  <a:pt x="72" y="100"/>
                </a:lnTo>
                <a:lnTo>
                  <a:pt x="60" y="100"/>
                </a:lnTo>
                <a:lnTo>
                  <a:pt x="59" y="100"/>
                </a:lnTo>
                <a:lnTo>
                  <a:pt x="60" y="97"/>
                </a:lnTo>
                <a:lnTo>
                  <a:pt x="60" y="92"/>
                </a:lnTo>
                <a:lnTo>
                  <a:pt x="60" y="90"/>
                </a:lnTo>
                <a:lnTo>
                  <a:pt x="59" y="90"/>
                </a:lnTo>
                <a:lnTo>
                  <a:pt x="58" y="90"/>
                </a:lnTo>
                <a:lnTo>
                  <a:pt x="58" y="92"/>
                </a:lnTo>
                <a:lnTo>
                  <a:pt x="58" y="93"/>
                </a:lnTo>
                <a:lnTo>
                  <a:pt x="57" y="93"/>
                </a:lnTo>
                <a:lnTo>
                  <a:pt x="57" y="94"/>
                </a:lnTo>
                <a:lnTo>
                  <a:pt x="58" y="94"/>
                </a:lnTo>
                <a:lnTo>
                  <a:pt x="58" y="95"/>
                </a:lnTo>
                <a:lnTo>
                  <a:pt x="57" y="95"/>
                </a:lnTo>
                <a:lnTo>
                  <a:pt x="57" y="98"/>
                </a:lnTo>
                <a:lnTo>
                  <a:pt x="57" y="100"/>
                </a:lnTo>
                <a:lnTo>
                  <a:pt x="55" y="100"/>
                </a:lnTo>
                <a:lnTo>
                  <a:pt x="55" y="98"/>
                </a:lnTo>
                <a:lnTo>
                  <a:pt x="55" y="97"/>
                </a:lnTo>
                <a:lnTo>
                  <a:pt x="55" y="95"/>
                </a:lnTo>
                <a:lnTo>
                  <a:pt x="55" y="94"/>
                </a:lnTo>
                <a:lnTo>
                  <a:pt x="55" y="93"/>
                </a:lnTo>
                <a:lnTo>
                  <a:pt x="55" y="92"/>
                </a:lnTo>
                <a:lnTo>
                  <a:pt x="55" y="91"/>
                </a:lnTo>
                <a:lnTo>
                  <a:pt x="55" y="90"/>
                </a:lnTo>
                <a:lnTo>
                  <a:pt x="55" y="87"/>
                </a:lnTo>
                <a:lnTo>
                  <a:pt x="57" y="87"/>
                </a:lnTo>
                <a:lnTo>
                  <a:pt x="57" y="86"/>
                </a:lnTo>
                <a:lnTo>
                  <a:pt x="57" y="85"/>
                </a:lnTo>
                <a:lnTo>
                  <a:pt x="58" y="85"/>
                </a:lnTo>
                <a:lnTo>
                  <a:pt x="58" y="84"/>
                </a:lnTo>
                <a:lnTo>
                  <a:pt x="58" y="83"/>
                </a:lnTo>
                <a:lnTo>
                  <a:pt x="58" y="81"/>
                </a:lnTo>
                <a:lnTo>
                  <a:pt x="59" y="81"/>
                </a:lnTo>
                <a:lnTo>
                  <a:pt x="60" y="81"/>
                </a:lnTo>
                <a:lnTo>
                  <a:pt x="61" y="81"/>
                </a:lnTo>
                <a:lnTo>
                  <a:pt x="62" y="81"/>
                </a:lnTo>
                <a:lnTo>
                  <a:pt x="63" y="81"/>
                </a:lnTo>
                <a:lnTo>
                  <a:pt x="65" y="81"/>
                </a:lnTo>
                <a:lnTo>
                  <a:pt x="66" y="81"/>
                </a:lnTo>
                <a:lnTo>
                  <a:pt x="67" y="81"/>
                </a:lnTo>
                <a:lnTo>
                  <a:pt x="69" y="81"/>
                </a:lnTo>
                <a:lnTo>
                  <a:pt x="70" y="81"/>
                </a:lnTo>
                <a:lnTo>
                  <a:pt x="74" y="81"/>
                </a:lnTo>
                <a:lnTo>
                  <a:pt x="77" y="81"/>
                </a:lnTo>
                <a:lnTo>
                  <a:pt x="80" y="81"/>
                </a:lnTo>
                <a:lnTo>
                  <a:pt x="81" y="81"/>
                </a:lnTo>
                <a:lnTo>
                  <a:pt x="86" y="81"/>
                </a:lnTo>
                <a:lnTo>
                  <a:pt x="87" y="81"/>
                </a:lnTo>
                <a:lnTo>
                  <a:pt x="91" y="81"/>
                </a:lnTo>
                <a:lnTo>
                  <a:pt x="92" y="81"/>
                </a:lnTo>
                <a:lnTo>
                  <a:pt x="92" y="70"/>
                </a:lnTo>
                <a:lnTo>
                  <a:pt x="92" y="56"/>
                </a:lnTo>
                <a:lnTo>
                  <a:pt x="92" y="44"/>
                </a:lnTo>
                <a:lnTo>
                  <a:pt x="91" y="44"/>
                </a:lnTo>
                <a:lnTo>
                  <a:pt x="74" y="45"/>
                </a:lnTo>
                <a:lnTo>
                  <a:pt x="55" y="45"/>
                </a:lnTo>
                <a:lnTo>
                  <a:pt x="51" y="44"/>
                </a:lnTo>
                <a:lnTo>
                  <a:pt x="49" y="44"/>
                </a:lnTo>
                <a:lnTo>
                  <a:pt x="43" y="44"/>
                </a:lnTo>
                <a:lnTo>
                  <a:pt x="37" y="44"/>
                </a:lnTo>
                <a:lnTo>
                  <a:pt x="37" y="43"/>
                </a:lnTo>
                <a:lnTo>
                  <a:pt x="37" y="39"/>
                </a:lnTo>
                <a:lnTo>
                  <a:pt x="36" y="37"/>
                </a:lnTo>
                <a:lnTo>
                  <a:pt x="36" y="36"/>
                </a:lnTo>
                <a:lnTo>
                  <a:pt x="35" y="36"/>
                </a:lnTo>
                <a:lnTo>
                  <a:pt x="34" y="34"/>
                </a:lnTo>
                <a:lnTo>
                  <a:pt x="33" y="34"/>
                </a:lnTo>
                <a:lnTo>
                  <a:pt x="32" y="33"/>
                </a:lnTo>
                <a:lnTo>
                  <a:pt x="32" y="32"/>
                </a:lnTo>
                <a:lnTo>
                  <a:pt x="31" y="32"/>
                </a:lnTo>
                <a:lnTo>
                  <a:pt x="29" y="31"/>
                </a:lnTo>
                <a:lnTo>
                  <a:pt x="29" y="30"/>
                </a:lnTo>
                <a:lnTo>
                  <a:pt x="28" y="30"/>
                </a:lnTo>
                <a:lnTo>
                  <a:pt x="27" y="28"/>
                </a:lnTo>
                <a:lnTo>
                  <a:pt x="27" y="27"/>
                </a:lnTo>
                <a:lnTo>
                  <a:pt x="26" y="26"/>
                </a:lnTo>
                <a:lnTo>
                  <a:pt x="25" y="26"/>
                </a:lnTo>
                <a:lnTo>
                  <a:pt x="25" y="25"/>
                </a:lnTo>
                <a:lnTo>
                  <a:pt x="24" y="24"/>
                </a:lnTo>
                <a:lnTo>
                  <a:pt x="23" y="24"/>
                </a:lnTo>
                <a:lnTo>
                  <a:pt x="22" y="23"/>
                </a:lnTo>
                <a:lnTo>
                  <a:pt x="22" y="22"/>
                </a:lnTo>
                <a:lnTo>
                  <a:pt x="20" y="20"/>
                </a:lnTo>
                <a:lnTo>
                  <a:pt x="19" y="20"/>
                </a:lnTo>
                <a:lnTo>
                  <a:pt x="18" y="19"/>
                </a:lnTo>
                <a:lnTo>
                  <a:pt x="18" y="18"/>
                </a:lnTo>
                <a:lnTo>
                  <a:pt x="17" y="18"/>
                </a:lnTo>
                <a:lnTo>
                  <a:pt x="17" y="17"/>
                </a:lnTo>
                <a:lnTo>
                  <a:pt x="15" y="15"/>
                </a:lnTo>
                <a:lnTo>
                  <a:pt x="14" y="14"/>
                </a:lnTo>
                <a:lnTo>
                  <a:pt x="12" y="14"/>
                </a:lnTo>
                <a:lnTo>
                  <a:pt x="12" y="12"/>
                </a:lnTo>
                <a:lnTo>
                  <a:pt x="7" y="8"/>
                </a:lnTo>
                <a:lnTo>
                  <a:pt x="7" y="7"/>
                </a:lnTo>
                <a:lnTo>
                  <a:pt x="6" y="7"/>
                </a:lnTo>
                <a:lnTo>
                  <a:pt x="5" y="6"/>
                </a:lnTo>
                <a:lnTo>
                  <a:pt x="5" y="5"/>
                </a:lnTo>
                <a:lnTo>
                  <a:pt x="3" y="5"/>
                </a:lnTo>
                <a:lnTo>
                  <a:pt x="3" y="3"/>
                </a:lnTo>
                <a:lnTo>
                  <a:pt x="2" y="2"/>
                </a:lnTo>
                <a:lnTo>
                  <a:pt x="1" y="1"/>
                </a:lnTo>
                <a:lnTo>
                  <a:pt x="0" y="0"/>
                </a:lnTo>
                <a:lnTo>
                  <a:pt x="2" y="0"/>
                </a:lnTo>
                <a:lnTo>
                  <a:pt x="6" y="0"/>
                </a:lnTo>
                <a:lnTo>
                  <a:pt x="7" y="0"/>
                </a:lnTo>
                <a:lnTo>
                  <a:pt x="8" y="0"/>
                </a:lnTo>
                <a:lnTo>
                  <a:pt x="9" y="0"/>
                </a:lnTo>
                <a:lnTo>
                  <a:pt x="10" y="0"/>
                </a:lnTo>
                <a:lnTo>
                  <a:pt x="24" y="0"/>
                </a:lnTo>
                <a:lnTo>
                  <a:pt x="24" y="2"/>
                </a:lnTo>
                <a:lnTo>
                  <a:pt x="28" y="2"/>
                </a:lnTo>
                <a:lnTo>
                  <a:pt x="28" y="5"/>
                </a:lnTo>
                <a:lnTo>
                  <a:pt x="33" y="5"/>
                </a:lnTo>
                <a:lnTo>
                  <a:pt x="33" y="8"/>
                </a:lnTo>
                <a:lnTo>
                  <a:pt x="40" y="8"/>
                </a:lnTo>
                <a:lnTo>
                  <a:pt x="40" y="10"/>
                </a:lnTo>
                <a:lnTo>
                  <a:pt x="42" y="10"/>
                </a:lnTo>
                <a:lnTo>
                  <a:pt x="42" y="12"/>
                </a:lnTo>
                <a:lnTo>
                  <a:pt x="46" y="12"/>
                </a:lnTo>
                <a:lnTo>
                  <a:pt x="46" y="16"/>
                </a:lnTo>
                <a:lnTo>
                  <a:pt x="49" y="16"/>
                </a:lnTo>
                <a:lnTo>
                  <a:pt x="49" y="18"/>
                </a:lnTo>
                <a:lnTo>
                  <a:pt x="53" y="18"/>
                </a:lnTo>
                <a:lnTo>
                  <a:pt x="53" y="20"/>
                </a:lnTo>
                <a:lnTo>
                  <a:pt x="55" y="20"/>
                </a:lnTo>
                <a:lnTo>
                  <a:pt x="55" y="23"/>
                </a:lnTo>
                <a:lnTo>
                  <a:pt x="58" y="23"/>
                </a:lnTo>
                <a:lnTo>
                  <a:pt x="58" y="25"/>
                </a:lnTo>
                <a:lnTo>
                  <a:pt x="63" y="25"/>
                </a:lnTo>
                <a:lnTo>
                  <a:pt x="65" y="25"/>
                </a:lnTo>
                <a:lnTo>
                  <a:pt x="65" y="26"/>
                </a:lnTo>
                <a:lnTo>
                  <a:pt x="66" y="26"/>
                </a:lnTo>
                <a:lnTo>
                  <a:pt x="75" y="26"/>
                </a:lnTo>
                <a:lnTo>
                  <a:pt x="79" y="26"/>
                </a:lnTo>
                <a:lnTo>
                  <a:pt x="91" y="26"/>
                </a:lnTo>
                <a:lnTo>
                  <a:pt x="92" y="26"/>
                </a:lnTo>
                <a:lnTo>
                  <a:pt x="94" y="26"/>
                </a:lnTo>
                <a:lnTo>
                  <a:pt x="96" y="26"/>
                </a:lnTo>
                <a:lnTo>
                  <a:pt x="98" y="26"/>
                </a:lnTo>
                <a:lnTo>
                  <a:pt x="101" y="26"/>
                </a:lnTo>
                <a:lnTo>
                  <a:pt x="103" y="26"/>
                </a:lnTo>
                <a:lnTo>
                  <a:pt x="105" y="26"/>
                </a:lnTo>
                <a:lnTo>
                  <a:pt x="106" y="26"/>
                </a:lnTo>
                <a:lnTo>
                  <a:pt x="110" y="27"/>
                </a:lnTo>
                <a:lnTo>
                  <a:pt x="114" y="27"/>
                </a:lnTo>
                <a:lnTo>
                  <a:pt x="118" y="27"/>
                </a:lnTo>
                <a:lnTo>
                  <a:pt x="119" y="27"/>
                </a:lnTo>
                <a:lnTo>
                  <a:pt x="124" y="27"/>
                </a:lnTo>
                <a:lnTo>
                  <a:pt x="126" y="27"/>
                </a:lnTo>
                <a:lnTo>
                  <a:pt x="127" y="27"/>
                </a:lnTo>
                <a:lnTo>
                  <a:pt x="128" y="27"/>
                </a:lnTo>
                <a:lnTo>
                  <a:pt x="129" y="27"/>
                </a:lnTo>
                <a:lnTo>
                  <a:pt x="130" y="27"/>
                </a:lnTo>
                <a:lnTo>
                  <a:pt x="131" y="27"/>
                </a:lnTo>
                <a:lnTo>
                  <a:pt x="132" y="27"/>
                </a:lnTo>
                <a:lnTo>
                  <a:pt x="134" y="27"/>
                </a:lnTo>
                <a:lnTo>
                  <a:pt x="135" y="27"/>
                </a:lnTo>
                <a:lnTo>
                  <a:pt x="136" y="27"/>
                </a:lnTo>
                <a:lnTo>
                  <a:pt x="137" y="27"/>
                </a:lnTo>
                <a:lnTo>
                  <a:pt x="138" y="27"/>
                </a:lnTo>
                <a:lnTo>
                  <a:pt x="139" y="27"/>
                </a:lnTo>
                <a:lnTo>
                  <a:pt x="140" y="27"/>
                </a:lnTo>
                <a:lnTo>
                  <a:pt x="141" y="27"/>
                </a:lnTo>
                <a:lnTo>
                  <a:pt x="143" y="27"/>
                </a:lnTo>
                <a:lnTo>
                  <a:pt x="145" y="27"/>
                </a:lnTo>
                <a:lnTo>
                  <a:pt x="145" y="64"/>
                </a:lnTo>
                <a:lnTo>
                  <a:pt x="145" y="65"/>
                </a:lnTo>
                <a:lnTo>
                  <a:pt x="145" y="66"/>
                </a:lnTo>
                <a:lnTo>
                  <a:pt x="145" y="67"/>
                </a:lnTo>
                <a:lnTo>
                  <a:pt x="145" y="68"/>
                </a:lnTo>
                <a:lnTo>
                  <a:pt x="145" y="69"/>
                </a:lnTo>
                <a:lnTo>
                  <a:pt x="145" y="72"/>
                </a:lnTo>
                <a:lnTo>
                  <a:pt x="145" y="73"/>
                </a:lnTo>
                <a:lnTo>
                  <a:pt x="145" y="74"/>
                </a:lnTo>
                <a:lnTo>
                  <a:pt x="145" y="75"/>
                </a:lnTo>
                <a:lnTo>
                  <a:pt x="145" y="76"/>
                </a:lnTo>
                <a:lnTo>
                  <a:pt x="145" y="77"/>
                </a:lnTo>
                <a:lnTo>
                  <a:pt x="145" y="79"/>
                </a:lnTo>
                <a:lnTo>
                  <a:pt x="145" y="81"/>
                </a:lnTo>
                <a:lnTo>
                  <a:pt x="145" y="82"/>
                </a:lnTo>
                <a:lnTo>
                  <a:pt x="146" y="82"/>
                </a:lnTo>
                <a:lnTo>
                  <a:pt x="149" y="82"/>
                </a:lnTo>
                <a:lnTo>
                  <a:pt x="154" y="82"/>
                </a:lnTo>
                <a:lnTo>
                  <a:pt x="163" y="82"/>
                </a:lnTo>
                <a:lnTo>
                  <a:pt x="172" y="82"/>
                </a:lnTo>
                <a:lnTo>
                  <a:pt x="175" y="82"/>
                </a:lnTo>
                <a:lnTo>
                  <a:pt x="177" y="82"/>
                </a:lnTo>
                <a:lnTo>
                  <a:pt x="181" y="82"/>
                </a:lnTo>
                <a:lnTo>
                  <a:pt x="189" y="82"/>
                </a:lnTo>
                <a:lnTo>
                  <a:pt x="198" y="82"/>
                </a:lnTo>
                <a:lnTo>
                  <a:pt x="198" y="83"/>
                </a:lnTo>
                <a:lnTo>
                  <a:pt x="198" y="86"/>
                </a:lnTo>
                <a:lnTo>
                  <a:pt x="198" y="90"/>
                </a:lnTo>
                <a:lnTo>
                  <a:pt x="198" y="91"/>
                </a:lnTo>
                <a:lnTo>
                  <a:pt x="198" y="93"/>
                </a:lnTo>
                <a:lnTo>
                  <a:pt x="198" y="94"/>
                </a:lnTo>
                <a:lnTo>
                  <a:pt x="198" y="95"/>
                </a:lnTo>
                <a:lnTo>
                  <a:pt x="198" y="100"/>
                </a:lnTo>
                <a:lnTo>
                  <a:pt x="198" y="101"/>
                </a:lnTo>
                <a:lnTo>
                  <a:pt x="198" y="102"/>
                </a:lnTo>
                <a:lnTo>
                  <a:pt x="198" y="104"/>
                </a:lnTo>
                <a:lnTo>
                  <a:pt x="198" y="106"/>
                </a:lnTo>
                <a:lnTo>
                  <a:pt x="198" y="107"/>
                </a:lnTo>
                <a:lnTo>
                  <a:pt x="198" y="108"/>
                </a:lnTo>
                <a:lnTo>
                  <a:pt x="198" y="109"/>
                </a:lnTo>
                <a:lnTo>
                  <a:pt x="198" y="110"/>
                </a:lnTo>
                <a:lnTo>
                  <a:pt x="198" y="111"/>
                </a:lnTo>
                <a:lnTo>
                  <a:pt x="198" y="112"/>
                </a:lnTo>
                <a:lnTo>
                  <a:pt x="198" y="114"/>
                </a:lnTo>
                <a:lnTo>
                  <a:pt x="198" y="115"/>
                </a:lnTo>
                <a:lnTo>
                  <a:pt x="198" y="116"/>
                </a:lnTo>
                <a:lnTo>
                  <a:pt x="198" y="118"/>
                </a:lnTo>
                <a:lnTo>
                  <a:pt x="198" y="119"/>
                </a:lnTo>
                <a:lnTo>
                  <a:pt x="198" y="120"/>
                </a:lnTo>
                <a:lnTo>
                  <a:pt x="198" y="122"/>
                </a:lnTo>
                <a:lnTo>
                  <a:pt x="198" y="123"/>
                </a:lnTo>
                <a:lnTo>
                  <a:pt x="198" y="124"/>
                </a:lnTo>
                <a:lnTo>
                  <a:pt x="198" y="125"/>
                </a:lnTo>
                <a:lnTo>
                  <a:pt x="198" y="126"/>
                </a:lnTo>
                <a:lnTo>
                  <a:pt x="198" y="127"/>
                </a:lnTo>
                <a:lnTo>
                  <a:pt x="198" y="128"/>
                </a:lnTo>
                <a:lnTo>
                  <a:pt x="198" y="131"/>
                </a:lnTo>
                <a:lnTo>
                  <a:pt x="198" y="132"/>
                </a:lnTo>
                <a:lnTo>
                  <a:pt x="198" y="133"/>
                </a:lnTo>
                <a:lnTo>
                  <a:pt x="198" y="135"/>
                </a:lnTo>
                <a:lnTo>
                  <a:pt x="198" y="136"/>
                </a:lnTo>
                <a:lnTo>
                  <a:pt x="199" y="137"/>
                </a:lnTo>
                <a:lnTo>
                  <a:pt x="199" y="139"/>
                </a:lnTo>
                <a:lnTo>
                  <a:pt x="199" y="140"/>
                </a:lnTo>
                <a:lnTo>
                  <a:pt x="199" y="141"/>
                </a:lnTo>
                <a:lnTo>
                  <a:pt x="199" y="145"/>
                </a:lnTo>
                <a:lnTo>
                  <a:pt x="199" y="148"/>
                </a:lnTo>
                <a:lnTo>
                  <a:pt x="199" y="150"/>
                </a:lnTo>
                <a:lnTo>
                  <a:pt x="199" y="152"/>
                </a:lnTo>
                <a:lnTo>
                  <a:pt x="199" y="153"/>
                </a:lnTo>
                <a:lnTo>
                  <a:pt x="199" y="154"/>
                </a:lnTo>
                <a:lnTo>
                  <a:pt x="199" y="156"/>
                </a:lnTo>
                <a:lnTo>
                  <a:pt x="199" y="157"/>
                </a:lnTo>
                <a:lnTo>
                  <a:pt x="199" y="158"/>
                </a:lnTo>
                <a:lnTo>
                  <a:pt x="198" y="159"/>
                </a:lnTo>
                <a:lnTo>
                  <a:pt x="198" y="160"/>
                </a:lnTo>
                <a:lnTo>
                  <a:pt x="198" y="161"/>
                </a:lnTo>
                <a:lnTo>
                  <a:pt x="198" y="162"/>
                </a:lnTo>
                <a:lnTo>
                  <a:pt x="198" y="164"/>
                </a:lnTo>
                <a:lnTo>
                  <a:pt x="198" y="165"/>
                </a:lnTo>
                <a:lnTo>
                  <a:pt x="198" y="166"/>
                </a:lnTo>
                <a:lnTo>
                  <a:pt x="198" y="167"/>
                </a:lnTo>
                <a:lnTo>
                  <a:pt x="198" y="168"/>
                </a:lnTo>
                <a:lnTo>
                  <a:pt x="198" y="169"/>
                </a:lnTo>
                <a:lnTo>
                  <a:pt x="198" y="170"/>
                </a:lnTo>
                <a:lnTo>
                  <a:pt x="198" y="173"/>
                </a:lnTo>
                <a:lnTo>
                  <a:pt x="198" y="174"/>
                </a:lnTo>
                <a:lnTo>
                  <a:pt x="198" y="175"/>
                </a:lnTo>
                <a:lnTo>
                  <a:pt x="198" y="176"/>
                </a:lnTo>
                <a:lnTo>
                  <a:pt x="198" y="177"/>
                </a:lnTo>
                <a:lnTo>
                  <a:pt x="198" y="178"/>
                </a:lnTo>
                <a:lnTo>
                  <a:pt x="198" y="179"/>
                </a:lnTo>
                <a:lnTo>
                  <a:pt x="198" y="181"/>
                </a:lnTo>
                <a:lnTo>
                  <a:pt x="198" y="182"/>
                </a:lnTo>
                <a:lnTo>
                  <a:pt x="198" y="183"/>
                </a:lnTo>
                <a:lnTo>
                  <a:pt x="198" y="184"/>
                </a:lnTo>
                <a:lnTo>
                  <a:pt x="198" y="185"/>
                </a:lnTo>
                <a:lnTo>
                  <a:pt x="198" y="186"/>
                </a:lnTo>
                <a:lnTo>
                  <a:pt x="198" y="187"/>
                </a:lnTo>
                <a:lnTo>
                  <a:pt x="198" y="189"/>
                </a:lnTo>
                <a:lnTo>
                  <a:pt x="198" y="190"/>
                </a:lnTo>
                <a:lnTo>
                  <a:pt x="198" y="191"/>
                </a:lnTo>
                <a:lnTo>
                  <a:pt x="198" y="192"/>
                </a:lnTo>
                <a:lnTo>
                  <a:pt x="198" y="193"/>
                </a:lnTo>
                <a:lnTo>
                  <a:pt x="198" y="194"/>
                </a:lnTo>
                <a:lnTo>
                  <a:pt x="198" y="195"/>
                </a:lnTo>
                <a:lnTo>
                  <a:pt x="198" y="198"/>
                </a:lnTo>
                <a:lnTo>
                  <a:pt x="198" y="199"/>
                </a:lnTo>
                <a:lnTo>
                  <a:pt x="198" y="201"/>
                </a:lnTo>
                <a:lnTo>
                  <a:pt x="198" y="202"/>
                </a:lnTo>
                <a:lnTo>
                  <a:pt x="198" y="204"/>
                </a:lnTo>
                <a:lnTo>
                  <a:pt x="198" y="206"/>
                </a:lnTo>
                <a:lnTo>
                  <a:pt x="198" y="207"/>
                </a:lnTo>
                <a:lnTo>
                  <a:pt x="198" y="208"/>
                </a:lnTo>
                <a:lnTo>
                  <a:pt x="198" y="209"/>
                </a:lnTo>
                <a:lnTo>
                  <a:pt x="198" y="210"/>
                </a:lnTo>
                <a:lnTo>
                  <a:pt x="198" y="211"/>
                </a:lnTo>
                <a:lnTo>
                  <a:pt x="198" y="212"/>
                </a:lnTo>
                <a:lnTo>
                  <a:pt x="198" y="214"/>
                </a:lnTo>
                <a:lnTo>
                  <a:pt x="198" y="215"/>
                </a:lnTo>
                <a:lnTo>
                  <a:pt x="198" y="216"/>
                </a:lnTo>
                <a:lnTo>
                  <a:pt x="198" y="217"/>
                </a:lnTo>
                <a:lnTo>
                  <a:pt x="198" y="218"/>
                </a:lnTo>
                <a:lnTo>
                  <a:pt x="198" y="219"/>
                </a:lnTo>
                <a:lnTo>
                  <a:pt x="198" y="220"/>
                </a:lnTo>
                <a:lnTo>
                  <a:pt x="198" y="221"/>
                </a:lnTo>
                <a:lnTo>
                  <a:pt x="198" y="223"/>
                </a:lnTo>
                <a:lnTo>
                  <a:pt x="198" y="224"/>
                </a:lnTo>
                <a:lnTo>
                  <a:pt x="198" y="225"/>
                </a:lnTo>
                <a:lnTo>
                  <a:pt x="198" y="226"/>
                </a:lnTo>
                <a:lnTo>
                  <a:pt x="198" y="227"/>
                </a:lnTo>
                <a:lnTo>
                  <a:pt x="198" y="228"/>
                </a:lnTo>
                <a:lnTo>
                  <a:pt x="197" y="228"/>
                </a:lnTo>
                <a:lnTo>
                  <a:pt x="196" y="228"/>
                </a:lnTo>
                <a:lnTo>
                  <a:pt x="195" y="228"/>
                </a:lnTo>
                <a:lnTo>
                  <a:pt x="193" y="228"/>
                </a:lnTo>
                <a:lnTo>
                  <a:pt x="193" y="229"/>
                </a:lnTo>
                <a:lnTo>
                  <a:pt x="195" y="231"/>
                </a:lnTo>
                <a:lnTo>
                  <a:pt x="196" y="232"/>
                </a:lnTo>
                <a:lnTo>
                  <a:pt x="197" y="233"/>
                </a:lnTo>
                <a:lnTo>
                  <a:pt x="199" y="236"/>
                </a:lnTo>
                <a:lnTo>
                  <a:pt x="200" y="237"/>
                </a:lnTo>
                <a:lnTo>
                  <a:pt x="201" y="240"/>
                </a:lnTo>
                <a:lnTo>
                  <a:pt x="203" y="241"/>
                </a:lnTo>
                <a:lnTo>
                  <a:pt x="204" y="242"/>
                </a:lnTo>
                <a:lnTo>
                  <a:pt x="204" y="243"/>
                </a:lnTo>
                <a:lnTo>
                  <a:pt x="205" y="244"/>
                </a:lnTo>
                <a:lnTo>
                  <a:pt x="206" y="245"/>
                </a:lnTo>
                <a:lnTo>
                  <a:pt x="207" y="246"/>
                </a:lnTo>
                <a:lnTo>
                  <a:pt x="207" y="248"/>
                </a:lnTo>
                <a:lnTo>
                  <a:pt x="208" y="249"/>
                </a:lnTo>
                <a:lnTo>
                  <a:pt x="209" y="250"/>
                </a:lnTo>
                <a:lnTo>
                  <a:pt x="209" y="251"/>
                </a:lnTo>
                <a:lnTo>
                  <a:pt x="210" y="251"/>
                </a:lnTo>
                <a:lnTo>
                  <a:pt x="212" y="252"/>
                </a:lnTo>
                <a:lnTo>
                  <a:pt x="212" y="253"/>
                </a:lnTo>
                <a:lnTo>
                  <a:pt x="213" y="254"/>
                </a:lnTo>
                <a:lnTo>
                  <a:pt x="215" y="254"/>
                </a:lnTo>
                <a:lnTo>
                  <a:pt x="216" y="254"/>
                </a:lnTo>
                <a:lnTo>
                  <a:pt x="217" y="254"/>
                </a:lnTo>
                <a:lnTo>
                  <a:pt x="218" y="254"/>
                </a:lnTo>
                <a:lnTo>
                  <a:pt x="218" y="256"/>
                </a:lnTo>
                <a:lnTo>
                  <a:pt x="219" y="256"/>
                </a:lnTo>
                <a:lnTo>
                  <a:pt x="219" y="258"/>
                </a:lnTo>
                <a:lnTo>
                  <a:pt x="221" y="258"/>
                </a:lnTo>
                <a:lnTo>
                  <a:pt x="222" y="258"/>
                </a:lnTo>
                <a:lnTo>
                  <a:pt x="222" y="257"/>
                </a:lnTo>
                <a:lnTo>
                  <a:pt x="222" y="256"/>
                </a:lnTo>
                <a:lnTo>
                  <a:pt x="222" y="254"/>
                </a:lnTo>
                <a:lnTo>
                  <a:pt x="225" y="254"/>
                </a:lnTo>
                <a:lnTo>
                  <a:pt x="225" y="257"/>
                </a:lnTo>
                <a:lnTo>
                  <a:pt x="225" y="256"/>
                </a:lnTo>
                <a:lnTo>
                  <a:pt x="226" y="256"/>
                </a:lnTo>
                <a:lnTo>
                  <a:pt x="226" y="254"/>
                </a:lnTo>
                <a:lnTo>
                  <a:pt x="229" y="254"/>
                </a:lnTo>
                <a:lnTo>
                  <a:pt x="230" y="254"/>
                </a:lnTo>
                <a:lnTo>
                  <a:pt x="233" y="254"/>
                </a:lnTo>
                <a:lnTo>
                  <a:pt x="234" y="254"/>
                </a:lnTo>
                <a:lnTo>
                  <a:pt x="235" y="254"/>
                </a:lnTo>
                <a:lnTo>
                  <a:pt x="236" y="254"/>
                </a:lnTo>
                <a:lnTo>
                  <a:pt x="238" y="254"/>
                </a:lnTo>
                <a:lnTo>
                  <a:pt x="239" y="254"/>
                </a:lnTo>
                <a:lnTo>
                  <a:pt x="240" y="254"/>
                </a:lnTo>
                <a:lnTo>
                  <a:pt x="240" y="253"/>
                </a:lnTo>
                <a:lnTo>
                  <a:pt x="240" y="252"/>
                </a:lnTo>
                <a:lnTo>
                  <a:pt x="240" y="251"/>
                </a:lnTo>
                <a:lnTo>
                  <a:pt x="240" y="250"/>
                </a:lnTo>
                <a:lnTo>
                  <a:pt x="240" y="249"/>
                </a:lnTo>
                <a:lnTo>
                  <a:pt x="240" y="246"/>
                </a:lnTo>
                <a:lnTo>
                  <a:pt x="240" y="245"/>
                </a:lnTo>
                <a:lnTo>
                  <a:pt x="242" y="245"/>
                </a:lnTo>
                <a:lnTo>
                  <a:pt x="243" y="245"/>
                </a:lnTo>
                <a:lnTo>
                  <a:pt x="244" y="245"/>
                </a:lnTo>
                <a:lnTo>
                  <a:pt x="247" y="245"/>
                </a:lnTo>
                <a:lnTo>
                  <a:pt x="248" y="245"/>
                </a:lnTo>
                <a:lnTo>
                  <a:pt x="249" y="245"/>
                </a:lnTo>
                <a:lnTo>
                  <a:pt x="251" y="245"/>
                </a:lnTo>
                <a:lnTo>
                  <a:pt x="252" y="245"/>
                </a:lnTo>
                <a:lnTo>
                  <a:pt x="253" y="245"/>
                </a:lnTo>
                <a:lnTo>
                  <a:pt x="253" y="246"/>
                </a:lnTo>
                <a:lnTo>
                  <a:pt x="253" y="248"/>
                </a:lnTo>
                <a:lnTo>
                  <a:pt x="253" y="249"/>
                </a:lnTo>
                <a:lnTo>
                  <a:pt x="253" y="250"/>
                </a:lnTo>
                <a:lnTo>
                  <a:pt x="253" y="251"/>
                </a:lnTo>
                <a:lnTo>
                  <a:pt x="253" y="252"/>
                </a:lnTo>
                <a:lnTo>
                  <a:pt x="253" y="253"/>
                </a:lnTo>
                <a:lnTo>
                  <a:pt x="253" y="254"/>
                </a:lnTo>
                <a:lnTo>
                  <a:pt x="257" y="254"/>
                </a:lnTo>
                <a:lnTo>
                  <a:pt x="258" y="254"/>
                </a:lnTo>
                <a:lnTo>
                  <a:pt x="260" y="254"/>
                </a:lnTo>
                <a:lnTo>
                  <a:pt x="261" y="254"/>
                </a:lnTo>
                <a:lnTo>
                  <a:pt x="261" y="256"/>
                </a:lnTo>
                <a:lnTo>
                  <a:pt x="261" y="258"/>
                </a:lnTo>
                <a:lnTo>
                  <a:pt x="261" y="259"/>
                </a:lnTo>
                <a:lnTo>
                  <a:pt x="261" y="260"/>
                </a:lnTo>
                <a:lnTo>
                  <a:pt x="261" y="261"/>
                </a:lnTo>
                <a:lnTo>
                  <a:pt x="261" y="262"/>
                </a:lnTo>
                <a:lnTo>
                  <a:pt x="261" y="263"/>
                </a:lnTo>
                <a:lnTo>
                  <a:pt x="262" y="263"/>
                </a:lnTo>
                <a:lnTo>
                  <a:pt x="264" y="263"/>
                </a:lnTo>
                <a:lnTo>
                  <a:pt x="265" y="263"/>
                </a:lnTo>
                <a:lnTo>
                  <a:pt x="266" y="263"/>
                </a:lnTo>
                <a:lnTo>
                  <a:pt x="267" y="263"/>
                </a:lnTo>
                <a:lnTo>
                  <a:pt x="268" y="263"/>
                </a:lnTo>
                <a:lnTo>
                  <a:pt x="269" y="263"/>
                </a:lnTo>
                <a:lnTo>
                  <a:pt x="270" y="263"/>
                </a:lnTo>
                <a:lnTo>
                  <a:pt x="272" y="263"/>
                </a:lnTo>
                <a:lnTo>
                  <a:pt x="274" y="263"/>
                </a:lnTo>
                <a:lnTo>
                  <a:pt x="275" y="263"/>
                </a:lnTo>
                <a:lnTo>
                  <a:pt x="276" y="263"/>
                </a:lnTo>
                <a:lnTo>
                  <a:pt x="277" y="263"/>
                </a:lnTo>
                <a:lnTo>
                  <a:pt x="279" y="263"/>
                </a:lnTo>
                <a:lnTo>
                  <a:pt x="279" y="266"/>
                </a:lnTo>
                <a:lnTo>
                  <a:pt x="279" y="267"/>
                </a:lnTo>
                <a:lnTo>
                  <a:pt x="279" y="268"/>
                </a:lnTo>
                <a:lnTo>
                  <a:pt x="281" y="268"/>
                </a:lnTo>
                <a:lnTo>
                  <a:pt x="283" y="268"/>
                </a:lnTo>
                <a:lnTo>
                  <a:pt x="284" y="268"/>
                </a:lnTo>
                <a:lnTo>
                  <a:pt x="284" y="267"/>
                </a:lnTo>
                <a:lnTo>
                  <a:pt x="284" y="266"/>
                </a:lnTo>
                <a:lnTo>
                  <a:pt x="284" y="265"/>
                </a:lnTo>
                <a:lnTo>
                  <a:pt x="284" y="263"/>
                </a:lnTo>
                <a:lnTo>
                  <a:pt x="285" y="263"/>
                </a:lnTo>
                <a:lnTo>
                  <a:pt x="286" y="263"/>
                </a:lnTo>
                <a:lnTo>
                  <a:pt x="287" y="263"/>
                </a:lnTo>
                <a:lnTo>
                  <a:pt x="289" y="263"/>
                </a:lnTo>
                <a:lnTo>
                  <a:pt x="291" y="263"/>
                </a:lnTo>
                <a:lnTo>
                  <a:pt x="292" y="263"/>
                </a:lnTo>
                <a:lnTo>
                  <a:pt x="293" y="263"/>
                </a:lnTo>
                <a:lnTo>
                  <a:pt x="294" y="263"/>
                </a:lnTo>
                <a:lnTo>
                  <a:pt x="295" y="263"/>
                </a:lnTo>
                <a:lnTo>
                  <a:pt x="296" y="263"/>
                </a:lnTo>
                <a:lnTo>
                  <a:pt x="298" y="263"/>
                </a:lnTo>
                <a:lnTo>
                  <a:pt x="299" y="263"/>
                </a:lnTo>
                <a:lnTo>
                  <a:pt x="300" y="263"/>
                </a:lnTo>
                <a:lnTo>
                  <a:pt x="301" y="263"/>
                </a:lnTo>
                <a:lnTo>
                  <a:pt x="302" y="263"/>
                </a:lnTo>
                <a:lnTo>
                  <a:pt x="305" y="263"/>
                </a:lnTo>
                <a:lnTo>
                  <a:pt x="307" y="263"/>
                </a:lnTo>
                <a:lnTo>
                  <a:pt x="308" y="263"/>
                </a:lnTo>
                <a:lnTo>
                  <a:pt x="309" y="263"/>
                </a:lnTo>
                <a:lnTo>
                  <a:pt x="310" y="263"/>
                </a:lnTo>
                <a:lnTo>
                  <a:pt x="311" y="263"/>
                </a:lnTo>
                <a:lnTo>
                  <a:pt x="312" y="263"/>
                </a:lnTo>
                <a:lnTo>
                  <a:pt x="313" y="263"/>
                </a:lnTo>
                <a:lnTo>
                  <a:pt x="315" y="263"/>
                </a:lnTo>
                <a:lnTo>
                  <a:pt x="316" y="263"/>
                </a:lnTo>
                <a:lnTo>
                  <a:pt x="317" y="263"/>
                </a:lnTo>
                <a:lnTo>
                  <a:pt x="318" y="263"/>
                </a:lnTo>
                <a:lnTo>
                  <a:pt x="319" y="263"/>
                </a:lnTo>
                <a:lnTo>
                  <a:pt x="320" y="263"/>
                </a:lnTo>
                <a:lnTo>
                  <a:pt x="321" y="263"/>
                </a:lnTo>
                <a:lnTo>
                  <a:pt x="322" y="263"/>
                </a:lnTo>
                <a:lnTo>
                  <a:pt x="325" y="263"/>
                </a:lnTo>
                <a:lnTo>
                  <a:pt x="326" y="263"/>
                </a:lnTo>
                <a:lnTo>
                  <a:pt x="327" y="263"/>
                </a:lnTo>
                <a:lnTo>
                  <a:pt x="328" y="263"/>
                </a:lnTo>
                <a:lnTo>
                  <a:pt x="329" y="263"/>
                </a:lnTo>
                <a:lnTo>
                  <a:pt x="330" y="263"/>
                </a:lnTo>
                <a:lnTo>
                  <a:pt x="331" y="263"/>
                </a:lnTo>
                <a:lnTo>
                  <a:pt x="333" y="263"/>
                </a:lnTo>
                <a:lnTo>
                  <a:pt x="334" y="263"/>
                </a:lnTo>
                <a:lnTo>
                  <a:pt x="335" y="263"/>
                </a:lnTo>
                <a:lnTo>
                  <a:pt x="336" y="263"/>
                </a:lnTo>
                <a:lnTo>
                  <a:pt x="337" y="263"/>
                </a:lnTo>
                <a:lnTo>
                  <a:pt x="338" y="263"/>
                </a:lnTo>
                <a:lnTo>
                  <a:pt x="339" y="263"/>
                </a:lnTo>
                <a:lnTo>
                  <a:pt x="342" y="263"/>
                </a:lnTo>
                <a:lnTo>
                  <a:pt x="342" y="266"/>
                </a:lnTo>
                <a:lnTo>
                  <a:pt x="342" y="268"/>
                </a:lnTo>
                <a:lnTo>
                  <a:pt x="342" y="269"/>
                </a:lnTo>
                <a:lnTo>
                  <a:pt x="342" y="270"/>
                </a:lnTo>
                <a:lnTo>
                  <a:pt x="342" y="271"/>
                </a:lnTo>
                <a:lnTo>
                  <a:pt x="342" y="273"/>
                </a:lnTo>
                <a:lnTo>
                  <a:pt x="342" y="274"/>
                </a:lnTo>
                <a:lnTo>
                  <a:pt x="342" y="275"/>
                </a:lnTo>
                <a:lnTo>
                  <a:pt x="342" y="276"/>
                </a:lnTo>
                <a:lnTo>
                  <a:pt x="342" y="277"/>
                </a:lnTo>
                <a:lnTo>
                  <a:pt x="342" y="281"/>
                </a:lnTo>
                <a:lnTo>
                  <a:pt x="342" y="282"/>
                </a:lnTo>
                <a:lnTo>
                  <a:pt x="342" y="283"/>
                </a:lnTo>
                <a:lnTo>
                  <a:pt x="342" y="284"/>
                </a:lnTo>
                <a:lnTo>
                  <a:pt x="342" y="285"/>
                </a:lnTo>
                <a:lnTo>
                  <a:pt x="342" y="286"/>
                </a:lnTo>
                <a:lnTo>
                  <a:pt x="342" y="288"/>
                </a:lnTo>
                <a:lnTo>
                  <a:pt x="342" y="290"/>
                </a:lnTo>
                <a:lnTo>
                  <a:pt x="342" y="291"/>
                </a:lnTo>
                <a:lnTo>
                  <a:pt x="342" y="292"/>
                </a:lnTo>
                <a:lnTo>
                  <a:pt x="342" y="295"/>
                </a:lnTo>
                <a:lnTo>
                  <a:pt x="342" y="296"/>
                </a:lnTo>
                <a:lnTo>
                  <a:pt x="342" y="298"/>
                </a:lnTo>
                <a:lnTo>
                  <a:pt x="342" y="299"/>
                </a:lnTo>
                <a:lnTo>
                  <a:pt x="342" y="300"/>
                </a:lnTo>
                <a:lnTo>
                  <a:pt x="341" y="300"/>
                </a:lnTo>
                <a:lnTo>
                  <a:pt x="339" y="300"/>
                </a:lnTo>
                <a:lnTo>
                  <a:pt x="338" y="300"/>
                </a:lnTo>
                <a:lnTo>
                  <a:pt x="337" y="300"/>
                </a:lnTo>
                <a:lnTo>
                  <a:pt x="336" y="300"/>
                </a:lnTo>
                <a:lnTo>
                  <a:pt x="335" y="300"/>
                </a:lnTo>
                <a:lnTo>
                  <a:pt x="334" y="300"/>
                </a:lnTo>
                <a:lnTo>
                  <a:pt x="333" y="300"/>
                </a:lnTo>
                <a:lnTo>
                  <a:pt x="331" y="300"/>
                </a:lnTo>
                <a:lnTo>
                  <a:pt x="330" y="300"/>
                </a:lnTo>
                <a:lnTo>
                  <a:pt x="329" y="300"/>
                </a:lnTo>
                <a:lnTo>
                  <a:pt x="328" y="300"/>
                </a:lnTo>
                <a:lnTo>
                  <a:pt x="325" y="300"/>
                </a:lnTo>
                <a:lnTo>
                  <a:pt x="324" y="300"/>
                </a:lnTo>
                <a:lnTo>
                  <a:pt x="322" y="300"/>
                </a:lnTo>
                <a:lnTo>
                  <a:pt x="321" y="300"/>
                </a:lnTo>
                <a:lnTo>
                  <a:pt x="320" y="300"/>
                </a:lnTo>
                <a:lnTo>
                  <a:pt x="319" y="300"/>
                </a:lnTo>
                <a:lnTo>
                  <a:pt x="318" y="300"/>
                </a:lnTo>
                <a:lnTo>
                  <a:pt x="317" y="300"/>
                </a:lnTo>
                <a:lnTo>
                  <a:pt x="316" y="300"/>
                </a:lnTo>
                <a:lnTo>
                  <a:pt x="315" y="300"/>
                </a:lnTo>
                <a:lnTo>
                  <a:pt x="313" y="300"/>
                </a:lnTo>
                <a:lnTo>
                  <a:pt x="312" y="300"/>
                </a:lnTo>
                <a:lnTo>
                  <a:pt x="311" y="300"/>
                </a:lnTo>
                <a:lnTo>
                  <a:pt x="310" y="300"/>
                </a:lnTo>
                <a:lnTo>
                  <a:pt x="309" y="300"/>
                </a:lnTo>
                <a:lnTo>
                  <a:pt x="308" y="300"/>
                </a:lnTo>
                <a:lnTo>
                  <a:pt x="307" y="300"/>
                </a:lnTo>
                <a:lnTo>
                  <a:pt x="305" y="300"/>
                </a:lnTo>
                <a:lnTo>
                  <a:pt x="304" y="300"/>
                </a:lnTo>
                <a:lnTo>
                  <a:pt x="303" y="300"/>
                </a:lnTo>
                <a:lnTo>
                  <a:pt x="301" y="300"/>
                </a:lnTo>
                <a:lnTo>
                  <a:pt x="300" y="300"/>
                </a:lnTo>
                <a:lnTo>
                  <a:pt x="299" y="300"/>
                </a:lnTo>
                <a:lnTo>
                  <a:pt x="299" y="301"/>
                </a:lnTo>
                <a:lnTo>
                  <a:pt x="299" y="302"/>
                </a:lnTo>
                <a:lnTo>
                  <a:pt x="298" y="302"/>
                </a:lnTo>
                <a:lnTo>
                  <a:pt x="298" y="304"/>
                </a:lnTo>
                <a:lnTo>
                  <a:pt x="296" y="304"/>
                </a:lnTo>
                <a:lnTo>
                  <a:pt x="296" y="303"/>
                </a:lnTo>
                <a:lnTo>
                  <a:pt x="296" y="302"/>
                </a:lnTo>
                <a:lnTo>
                  <a:pt x="296" y="301"/>
                </a:lnTo>
                <a:lnTo>
                  <a:pt x="296" y="300"/>
                </a:lnTo>
                <a:lnTo>
                  <a:pt x="295" y="300"/>
                </a:lnTo>
                <a:lnTo>
                  <a:pt x="294" y="300"/>
                </a:lnTo>
                <a:lnTo>
                  <a:pt x="293" y="300"/>
                </a:lnTo>
                <a:lnTo>
                  <a:pt x="293" y="299"/>
                </a:lnTo>
                <a:lnTo>
                  <a:pt x="293" y="296"/>
                </a:lnTo>
                <a:lnTo>
                  <a:pt x="293" y="295"/>
                </a:lnTo>
                <a:lnTo>
                  <a:pt x="292" y="295"/>
                </a:lnTo>
                <a:lnTo>
                  <a:pt x="291" y="295"/>
                </a:lnTo>
                <a:lnTo>
                  <a:pt x="291" y="296"/>
                </a:lnTo>
                <a:lnTo>
                  <a:pt x="290" y="296"/>
                </a:lnTo>
                <a:lnTo>
                  <a:pt x="289" y="296"/>
                </a:lnTo>
                <a:lnTo>
                  <a:pt x="289" y="298"/>
                </a:lnTo>
                <a:lnTo>
                  <a:pt x="289" y="299"/>
                </a:lnTo>
                <a:lnTo>
                  <a:pt x="289" y="300"/>
                </a:lnTo>
                <a:lnTo>
                  <a:pt x="287" y="300"/>
                </a:lnTo>
                <a:lnTo>
                  <a:pt x="289" y="300"/>
                </a:lnTo>
                <a:lnTo>
                  <a:pt x="290" y="301"/>
                </a:lnTo>
                <a:lnTo>
                  <a:pt x="290" y="302"/>
                </a:lnTo>
                <a:lnTo>
                  <a:pt x="291" y="302"/>
                </a:lnTo>
                <a:lnTo>
                  <a:pt x="292" y="303"/>
                </a:lnTo>
                <a:lnTo>
                  <a:pt x="292" y="304"/>
                </a:lnTo>
                <a:lnTo>
                  <a:pt x="293" y="305"/>
                </a:lnTo>
                <a:lnTo>
                  <a:pt x="294" y="307"/>
                </a:lnTo>
                <a:lnTo>
                  <a:pt x="295" y="308"/>
                </a:lnTo>
                <a:lnTo>
                  <a:pt x="296" y="308"/>
                </a:lnTo>
                <a:lnTo>
                  <a:pt x="298" y="310"/>
                </a:lnTo>
                <a:lnTo>
                  <a:pt x="299" y="310"/>
                </a:lnTo>
                <a:lnTo>
                  <a:pt x="299" y="311"/>
                </a:lnTo>
                <a:lnTo>
                  <a:pt x="300" y="312"/>
                </a:lnTo>
                <a:lnTo>
                  <a:pt x="303" y="316"/>
                </a:lnTo>
                <a:lnTo>
                  <a:pt x="304" y="318"/>
                </a:lnTo>
                <a:lnTo>
                  <a:pt x="303" y="317"/>
                </a:lnTo>
                <a:lnTo>
                  <a:pt x="302" y="316"/>
                </a:lnTo>
                <a:lnTo>
                  <a:pt x="301" y="315"/>
                </a:lnTo>
                <a:lnTo>
                  <a:pt x="300" y="313"/>
                </a:lnTo>
                <a:lnTo>
                  <a:pt x="300" y="312"/>
                </a:lnTo>
                <a:lnTo>
                  <a:pt x="299" y="313"/>
                </a:lnTo>
                <a:lnTo>
                  <a:pt x="300" y="315"/>
                </a:lnTo>
                <a:lnTo>
                  <a:pt x="301" y="316"/>
                </a:lnTo>
                <a:lnTo>
                  <a:pt x="302" y="317"/>
                </a:lnTo>
                <a:lnTo>
                  <a:pt x="302" y="318"/>
                </a:lnTo>
                <a:lnTo>
                  <a:pt x="301" y="318"/>
                </a:lnTo>
                <a:lnTo>
                  <a:pt x="301" y="317"/>
                </a:lnTo>
                <a:lnTo>
                  <a:pt x="301" y="318"/>
                </a:lnTo>
                <a:lnTo>
                  <a:pt x="300" y="318"/>
                </a:lnTo>
                <a:lnTo>
                  <a:pt x="299" y="318"/>
                </a:lnTo>
                <a:lnTo>
                  <a:pt x="298" y="318"/>
                </a:lnTo>
                <a:lnTo>
                  <a:pt x="295" y="318"/>
                </a:lnTo>
                <a:lnTo>
                  <a:pt x="294" y="318"/>
                </a:lnTo>
                <a:lnTo>
                  <a:pt x="293" y="318"/>
                </a:lnTo>
                <a:lnTo>
                  <a:pt x="291" y="318"/>
                </a:lnTo>
                <a:lnTo>
                  <a:pt x="290" y="318"/>
                </a:lnTo>
                <a:lnTo>
                  <a:pt x="289" y="318"/>
                </a:lnTo>
                <a:lnTo>
                  <a:pt x="287" y="318"/>
                </a:lnTo>
                <a:lnTo>
                  <a:pt x="286" y="318"/>
                </a:lnTo>
                <a:lnTo>
                  <a:pt x="285" y="318"/>
                </a:lnTo>
                <a:lnTo>
                  <a:pt x="284" y="318"/>
                </a:lnTo>
                <a:lnTo>
                  <a:pt x="283" y="318"/>
                </a:lnTo>
                <a:lnTo>
                  <a:pt x="282" y="318"/>
                </a:lnTo>
                <a:lnTo>
                  <a:pt x="279" y="318"/>
                </a:lnTo>
                <a:lnTo>
                  <a:pt x="278" y="318"/>
                </a:lnTo>
                <a:lnTo>
                  <a:pt x="277" y="318"/>
                </a:lnTo>
                <a:lnTo>
                  <a:pt x="276" y="318"/>
                </a:lnTo>
                <a:lnTo>
                  <a:pt x="273" y="318"/>
                </a:lnTo>
                <a:lnTo>
                  <a:pt x="272" y="318"/>
                </a:lnTo>
                <a:lnTo>
                  <a:pt x="270" y="318"/>
                </a:lnTo>
                <a:lnTo>
                  <a:pt x="269" y="318"/>
                </a:lnTo>
                <a:lnTo>
                  <a:pt x="268" y="318"/>
                </a:lnTo>
                <a:lnTo>
                  <a:pt x="266" y="318"/>
                </a:lnTo>
                <a:lnTo>
                  <a:pt x="265" y="318"/>
                </a:lnTo>
                <a:lnTo>
                  <a:pt x="262" y="318"/>
                </a:lnTo>
                <a:lnTo>
                  <a:pt x="260" y="318"/>
                </a:lnTo>
                <a:lnTo>
                  <a:pt x="259" y="318"/>
                </a:lnTo>
                <a:lnTo>
                  <a:pt x="258" y="318"/>
                </a:lnTo>
                <a:lnTo>
                  <a:pt x="257" y="318"/>
                </a:lnTo>
                <a:lnTo>
                  <a:pt x="255" y="318"/>
                </a:lnTo>
                <a:lnTo>
                  <a:pt x="253" y="318"/>
                </a:lnTo>
                <a:lnTo>
                  <a:pt x="252" y="318"/>
                </a:lnTo>
                <a:lnTo>
                  <a:pt x="251" y="318"/>
                </a:lnTo>
                <a:lnTo>
                  <a:pt x="250" y="319"/>
                </a:lnTo>
                <a:lnTo>
                  <a:pt x="248" y="318"/>
                </a:lnTo>
                <a:lnTo>
                  <a:pt x="247" y="318"/>
                </a:lnTo>
                <a:lnTo>
                  <a:pt x="244" y="318"/>
                </a:lnTo>
                <a:lnTo>
                  <a:pt x="242" y="318"/>
                </a:lnTo>
                <a:lnTo>
                  <a:pt x="241" y="318"/>
                </a:lnTo>
                <a:lnTo>
                  <a:pt x="240" y="318"/>
                </a:lnTo>
                <a:lnTo>
                  <a:pt x="239" y="318"/>
                </a:lnTo>
                <a:lnTo>
                  <a:pt x="238" y="320"/>
                </a:lnTo>
                <a:lnTo>
                  <a:pt x="236" y="323"/>
                </a:lnTo>
                <a:lnTo>
                  <a:pt x="235" y="324"/>
                </a:lnTo>
                <a:lnTo>
                  <a:pt x="235" y="325"/>
                </a:lnTo>
                <a:lnTo>
                  <a:pt x="234" y="326"/>
                </a:lnTo>
                <a:lnTo>
                  <a:pt x="234" y="327"/>
                </a:lnTo>
                <a:lnTo>
                  <a:pt x="233" y="328"/>
                </a:lnTo>
                <a:lnTo>
                  <a:pt x="233" y="329"/>
                </a:lnTo>
                <a:lnTo>
                  <a:pt x="232" y="332"/>
                </a:lnTo>
                <a:lnTo>
                  <a:pt x="232" y="329"/>
                </a:lnTo>
                <a:lnTo>
                  <a:pt x="231" y="329"/>
                </a:lnTo>
                <a:lnTo>
                  <a:pt x="232" y="327"/>
                </a:lnTo>
                <a:lnTo>
                  <a:pt x="231" y="327"/>
                </a:lnTo>
                <a:lnTo>
                  <a:pt x="230" y="327"/>
                </a:lnTo>
                <a:lnTo>
                  <a:pt x="229" y="327"/>
                </a:lnTo>
                <a:lnTo>
                  <a:pt x="227" y="327"/>
                </a:lnTo>
                <a:lnTo>
                  <a:pt x="226" y="327"/>
                </a:lnTo>
                <a:lnTo>
                  <a:pt x="226" y="328"/>
                </a:lnTo>
                <a:lnTo>
                  <a:pt x="225" y="329"/>
                </a:lnTo>
                <a:lnTo>
                  <a:pt x="225" y="330"/>
                </a:lnTo>
                <a:lnTo>
                  <a:pt x="225" y="332"/>
                </a:lnTo>
                <a:lnTo>
                  <a:pt x="224" y="332"/>
                </a:lnTo>
                <a:lnTo>
                  <a:pt x="224" y="333"/>
                </a:lnTo>
                <a:lnTo>
                  <a:pt x="224" y="334"/>
                </a:lnTo>
                <a:lnTo>
                  <a:pt x="224" y="335"/>
                </a:lnTo>
                <a:lnTo>
                  <a:pt x="224" y="336"/>
                </a:lnTo>
                <a:lnTo>
                  <a:pt x="223" y="336"/>
                </a:lnTo>
                <a:lnTo>
                  <a:pt x="222" y="336"/>
                </a:lnTo>
                <a:lnTo>
                  <a:pt x="221" y="335"/>
                </a:lnTo>
                <a:lnTo>
                  <a:pt x="219" y="335"/>
                </a:lnTo>
                <a:lnTo>
                  <a:pt x="217" y="335"/>
                </a:lnTo>
                <a:lnTo>
                  <a:pt x="216" y="335"/>
                </a:lnTo>
                <a:lnTo>
                  <a:pt x="215" y="335"/>
                </a:lnTo>
                <a:lnTo>
                  <a:pt x="215" y="334"/>
                </a:lnTo>
                <a:lnTo>
                  <a:pt x="215" y="332"/>
                </a:lnTo>
                <a:lnTo>
                  <a:pt x="215" y="330"/>
                </a:lnTo>
                <a:lnTo>
                  <a:pt x="214" y="330"/>
                </a:lnTo>
                <a:lnTo>
                  <a:pt x="213" y="330"/>
                </a:lnTo>
                <a:lnTo>
                  <a:pt x="212" y="330"/>
                </a:lnTo>
                <a:lnTo>
                  <a:pt x="210" y="330"/>
                </a:lnTo>
                <a:lnTo>
                  <a:pt x="209" y="330"/>
                </a:lnTo>
                <a:lnTo>
                  <a:pt x="207" y="330"/>
                </a:lnTo>
                <a:lnTo>
                  <a:pt x="206" y="330"/>
                </a:lnTo>
                <a:lnTo>
                  <a:pt x="206" y="329"/>
                </a:lnTo>
                <a:lnTo>
                  <a:pt x="206" y="328"/>
                </a:lnTo>
                <a:lnTo>
                  <a:pt x="206" y="327"/>
                </a:lnTo>
                <a:lnTo>
                  <a:pt x="206" y="326"/>
                </a:lnTo>
                <a:lnTo>
                  <a:pt x="204" y="326"/>
                </a:lnTo>
                <a:lnTo>
                  <a:pt x="203" y="326"/>
                </a:lnTo>
                <a:lnTo>
                  <a:pt x="201" y="326"/>
                </a:lnTo>
                <a:lnTo>
                  <a:pt x="200" y="326"/>
                </a:lnTo>
                <a:lnTo>
                  <a:pt x="200" y="327"/>
                </a:lnTo>
                <a:lnTo>
                  <a:pt x="200" y="328"/>
                </a:lnTo>
                <a:lnTo>
                  <a:pt x="200" y="329"/>
                </a:lnTo>
                <a:lnTo>
                  <a:pt x="197" y="329"/>
                </a:lnTo>
                <a:lnTo>
                  <a:pt x="197" y="328"/>
                </a:lnTo>
                <a:lnTo>
                  <a:pt x="197" y="327"/>
                </a:lnTo>
                <a:lnTo>
                  <a:pt x="197" y="326"/>
                </a:lnTo>
                <a:lnTo>
                  <a:pt x="197" y="323"/>
                </a:lnTo>
                <a:lnTo>
                  <a:pt x="198" y="323"/>
                </a:lnTo>
                <a:lnTo>
                  <a:pt x="200" y="323"/>
                </a:lnTo>
                <a:lnTo>
                  <a:pt x="201" y="323"/>
                </a:lnTo>
                <a:lnTo>
                  <a:pt x="201" y="321"/>
                </a:lnTo>
                <a:lnTo>
                  <a:pt x="201" y="320"/>
                </a:lnTo>
                <a:lnTo>
                  <a:pt x="201" y="319"/>
                </a:lnTo>
                <a:lnTo>
                  <a:pt x="201" y="318"/>
                </a:lnTo>
                <a:lnTo>
                  <a:pt x="200" y="318"/>
                </a:lnTo>
                <a:lnTo>
                  <a:pt x="198" y="318"/>
                </a:lnTo>
                <a:lnTo>
                  <a:pt x="197" y="318"/>
                </a:lnTo>
                <a:lnTo>
                  <a:pt x="196" y="318"/>
                </a:lnTo>
                <a:lnTo>
                  <a:pt x="193" y="318"/>
                </a:lnTo>
                <a:lnTo>
                  <a:pt x="192" y="318"/>
                </a:lnTo>
                <a:lnTo>
                  <a:pt x="191" y="318"/>
                </a:lnTo>
                <a:lnTo>
                  <a:pt x="190" y="318"/>
                </a:lnTo>
                <a:lnTo>
                  <a:pt x="189" y="318"/>
                </a:lnTo>
                <a:lnTo>
                  <a:pt x="188" y="318"/>
                </a:lnTo>
                <a:lnTo>
                  <a:pt x="187" y="318"/>
                </a:lnTo>
                <a:lnTo>
                  <a:pt x="184" y="318"/>
                </a:lnTo>
                <a:lnTo>
                  <a:pt x="182" y="318"/>
                </a:lnTo>
                <a:lnTo>
                  <a:pt x="181" y="318"/>
                </a:lnTo>
                <a:lnTo>
                  <a:pt x="180" y="318"/>
                </a:lnTo>
                <a:lnTo>
                  <a:pt x="178" y="318"/>
                </a:lnTo>
                <a:lnTo>
                  <a:pt x="175" y="318"/>
                </a:lnTo>
                <a:lnTo>
                  <a:pt x="174" y="318"/>
                </a:lnTo>
                <a:lnTo>
                  <a:pt x="173" y="318"/>
                </a:lnTo>
                <a:lnTo>
                  <a:pt x="172" y="318"/>
                </a:lnTo>
                <a:lnTo>
                  <a:pt x="171" y="318"/>
                </a:lnTo>
                <a:lnTo>
                  <a:pt x="170" y="318"/>
                </a:lnTo>
                <a:lnTo>
                  <a:pt x="169" y="318"/>
                </a:lnTo>
                <a:lnTo>
                  <a:pt x="167" y="318"/>
                </a:lnTo>
                <a:lnTo>
                  <a:pt x="166" y="318"/>
                </a:lnTo>
                <a:lnTo>
                  <a:pt x="163" y="318"/>
                </a:lnTo>
                <a:lnTo>
                  <a:pt x="162" y="318"/>
                </a:lnTo>
                <a:lnTo>
                  <a:pt x="161" y="318"/>
                </a:lnTo>
                <a:lnTo>
                  <a:pt x="158" y="318"/>
                </a:lnTo>
                <a:lnTo>
                  <a:pt x="157" y="318"/>
                </a:lnTo>
                <a:lnTo>
                  <a:pt x="156" y="318"/>
                </a:lnTo>
                <a:lnTo>
                  <a:pt x="155" y="318"/>
                </a:lnTo>
                <a:lnTo>
                  <a:pt x="154" y="318"/>
                </a:lnTo>
                <a:lnTo>
                  <a:pt x="153" y="318"/>
                </a:lnTo>
                <a:lnTo>
                  <a:pt x="152" y="318"/>
                </a:lnTo>
                <a:lnTo>
                  <a:pt x="150" y="318"/>
                </a:lnTo>
                <a:lnTo>
                  <a:pt x="149" y="318"/>
                </a:lnTo>
                <a:lnTo>
                  <a:pt x="148" y="318"/>
                </a:lnTo>
                <a:lnTo>
                  <a:pt x="147" y="318"/>
                </a:lnTo>
                <a:lnTo>
                  <a:pt x="146" y="318"/>
                </a:lnTo>
                <a:lnTo>
                  <a:pt x="145" y="319"/>
                </a:lnTo>
                <a:lnTo>
                  <a:pt x="144" y="319"/>
                </a:lnTo>
                <a:lnTo>
                  <a:pt x="143" y="318"/>
                </a:lnTo>
                <a:lnTo>
                  <a:pt x="141" y="318"/>
                </a:lnTo>
                <a:lnTo>
                  <a:pt x="140" y="318"/>
                </a:lnTo>
                <a:lnTo>
                  <a:pt x="139" y="318"/>
                </a:lnTo>
                <a:lnTo>
                  <a:pt x="138" y="318"/>
                </a:lnTo>
                <a:lnTo>
                  <a:pt x="137" y="318"/>
                </a:lnTo>
                <a:lnTo>
                  <a:pt x="136" y="318"/>
                </a:lnTo>
                <a:lnTo>
                  <a:pt x="134" y="318"/>
                </a:lnTo>
                <a:lnTo>
                  <a:pt x="132" y="318"/>
                </a:lnTo>
                <a:lnTo>
                  <a:pt x="131" y="318"/>
                </a:lnTo>
                <a:lnTo>
                  <a:pt x="130" y="318"/>
                </a:lnTo>
                <a:lnTo>
                  <a:pt x="129" y="318"/>
                </a:lnTo>
                <a:lnTo>
                  <a:pt x="128" y="318"/>
                </a:lnTo>
                <a:lnTo>
                  <a:pt x="127" y="318"/>
                </a:lnTo>
                <a:lnTo>
                  <a:pt x="127" y="320"/>
                </a:lnTo>
                <a:lnTo>
                  <a:pt x="127" y="321"/>
                </a:lnTo>
                <a:lnTo>
                  <a:pt x="127" y="323"/>
                </a:lnTo>
                <a:lnTo>
                  <a:pt x="127" y="324"/>
                </a:lnTo>
                <a:lnTo>
                  <a:pt x="127" y="325"/>
                </a:lnTo>
                <a:lnTo>
                  <a:pt x="127" y="326"/>
                </a:lnTo>
                <a:lnTo>
                  <a:pt x="127" y="327"/>
                </a:lnTo>
                <a:lnTo>
                  <a:pt x="127" y="328"/>
                </a:lnTo>
                <a:lnTo>
                  <a:pt x="127" y="329"/>
                </a:lnTo>
                <a:lnTo>
                  <a:pt x="127" y="330"/>
                </a:lnTo>
                <a:lnTo>
                  <a:pt x="127" y="332"/>
                </a:lnTo>
                <a:lnTo>
                  <a:pt x="127" y="333"/>
                </a:lnTo>
                <a:lnTo>
                  <a:pt x="127" y="334"/>
                </a:lnTo>
                <a:lnTo>
                  <a:pt x="127" y="335"/>
                </a:lnTo>
                <a:lnTo>
                  <a:pt x="127" y="336"/>
                </a:lnTo>
                <a:lnTo>
                  <a:pt x="126" y="336"/>
                </a:lnTo>
                <a:lnTo>
                  <a:pt x="124" y="336"/>
                </a:lnTo>
                <a:lnTo>
                  <a:pt x="123" y="336"/>
                </a:lnTo>
                <a:lnTo>
                  <a:pt x="122" y="336"/>
                </a:lnTo>
                <a:lnTo>
                  <a:pt x="121" y="336"/>
                </a:lnTo>
                <a:lnTo>
                  <a:pt x="120" y="336"/>
                </a:lnTo>
                <a:lnTo>
                  <a:pt x="119" y="336"/>
                </a:lnTo>
                <a:lnTo>
                  <a:pt x="118" y="336"/>
                </a:lnTo>
                <a:lnTo>
                  <a:pt x="117" y="336"/>
                </a:lnTo>
                <a:lnTo>
                  <a:pt x="115" y="336"/>
                </a:lnTo>
                <a:lnTo>
                  <a:pt x="114" y="336"/>
                </a:lnTo>
                <a:lnTo>
                  <a:pt x="113" y="336"/>
                </a:lnTo>
                <a:lnTo>
                  <a:pt x="112" y="336"/>
                </a:lnTo>
                <a:lnTo>
                  <a:pt x="111" y="336"/>
                </a:lnTo>
                <a:lnTo>
                  <a:pt x="110" y="336"/>
                </a:lnTo>
                <a:lnTo>
                  <a:pt x="109" y="336"/>
                </a:lnTo>
                <a:lnTo>
                  <a:pt x="108" y="336"/>
                </a:lnTo>
                <a:lnTo>
                  <a:pt x="106" y="336"/>
                </a:lnTo>
                <a:lnTo>
                  <a:pt x="105" y="336"/>
                </a:lnTo>
                <a:lnTo>
                  <a:pt x="104" y="336"/>
                </a:lnTo>
                <a:lnTo>
                  <a:pt x="103" y="336"/>
                </a:lnTo>
                <a:lnTo>
                  <a:pt x="102" y="336"/>
                </a:lnTo>
                <a:lnTo>
                  <a:pt x="101" y="336"/>
                </a:lnTo>
                <a:lnTo>
                  <a:pt x="100" y="336"/>
                </a:lnTo>
                <a:lnTo>
                  <a:pt x="98" y="336"/>
                </a:lnTo>
                <a:lnTo>
                  <a:pt x="97" y="336"/>
                </a:lnTo>
                <a:lnTo>
                  <a:pt x="96" y="336"/>
                </a:lnTo>
                <a:lnTo>
                  <a:pt x="95" y="336"/>
                </a:lnTo>
                <a:lnTo>
                  <a:pt x="94" y="336"/>
                </a:lnTo>
                <a:lnTo>
                  <a:pt x="93" y="336"/>
                </a:lnTo>
                <a:lnTo>
                  <a:pt x="92" y="336"/>
                </a:lnTo>
                <a:lnTo>
                  <a:pt x="91" y="336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1" y="328"/>
                </a:lnTo>
                <a:lnTo>
                  <a:pt x="91" y="327"/>
                </a:lnTo>
                <a:lnTo>
                  <a:pt x="91" y="326"/>
                </a:lnTo>
                <a:lnTo>
                  <a:pt x="91" y="325"/>
                </a:lnTo>
                <a:lnTo>
                  <a:pt x="91" y="324"/>
                </a:lnTo>
                <a:lnTo>
                  <a:pt x="91" y="323"/>
                </a:lnTo>
                <a:lnTo>
                  <a:pt x="91" y="321"/>
                </a:lnTo>
                <a:lnTo>
                  <a:pt x="91" y="320"/>
                </a:lnTo>
                <a:lnTo>
                  <a:pt x="91" y="319"/>
                </a:lnTo>
                <a:lnTo>
                  <a:pt x="91" y="318"/>
                </a:lnTo>
                <a:lnTo>
                  <a:pt x="91" y="317"/>
                </a:lnTo>
                <a:lnTo>
                  <a:pt x="91" y="315"/>
                </a:lnTo>
                <a:lnTo>
                  <a:pt x="91" y="312"/>
                </a:lnTo>
                <a:lnTo>
                  <a:pt x="91" y="311"/>
                </a:lnTo>
                <a:lnTo>
                  <a:pt x="91" y="310"/>
                </a:lnTo>
                <a:lnTo>
                  <a:pt x="91" y="309"/>
                </a:lnTo>
                <a:lnTo>
                  <a:pt x="91" y="308"/>
                </a:lnTo>
                <a:lnTo>
                  <a:pt x="91" y="307"/>
                </a:lnTo>
                <a:lnTo>
                  <a:pt x="91" y="305"/>
                </a:lnTo>
                <a:lnTo>
                  <a:pt x="91" y="302"/>
                </a:lnTo>
                <a:lnTo>
                  <a:pt x="91" y="301"/>
                </a:lnTo>
                <a:lnTo>
                  <a:pt x="91" y="300"/>
                </a:lnTo>
                <a:lnTo>
                  <a:pt x="89" y="300"/>
                </a:lnTo>
                <a:lnTo>
                  <a:pt x="88" y="300"/>
                </a:lnTo>
                <a:lnTo>
                  <a:pt x="87" y="300"/>
                </a:lnTo>
                <a:lnTo>
                  <a:pt x="84" y="300"/>
                </a:lnTo>
                <a:lnTo>
                  <a:pt x="83" y="300"/>
                </a:lnTo>
                <a:lnTo>
                  <a:pt x="81" y="300"/>
                </a:lnTo>
                <a:lnTo>
                  <a:pt x="79" y="300"/>
                </a:lnTo>
                <a:lnTo>
                  <a:pt x="78" y="300"/>
                </a:lnTo>
                <a:lnTo>
                  <a:pt x="77" y="300"/>
                </a:lnTo>
                <a:lnTo>
                  <a:pt x="76" y="300"/>
                </a:lnTo>
                <a:lnTo>
                  <a:pt x="75" y="300"/>
                </a:lnTo>
                <a:lnTo>
                  <a:pt x="74" y="300"/>
                </a:lnTo>
                <a:lnTo>
                  <a:pt x="72" y="300"/>
                </a:lnTo>
                <a:lnTo>
                  <a:pt x="70" y="300"/>
                </a:lnTo>
                <a:lnTo>
                  <a:pt x="69" y="300"/>
                </a:lnTo>
                <a:lnTo>
                  <a:pt x="68" y="300"/>
                </a:lnTo>
                <a:lnTo>
                  <a:pt x="66" y="300"/>
                </a:lnTo>
                <a:lnTo>
                  <a:pt x="62" y="300"/>
                </a:lnTo>
                <a:lnTo>
                  <a:pt x="59" y="300"/>
                </a:lnTo>
                <a:lnTo>
                  <a:pt x="58" y="300"/>
                </a:lnTo>
                <a:lnTo>
                  <a:pt x="57" y="300"/>
                </a:lnTo>
                <a:lnTo>
                  <a:pt x="54" y="300"/>
                </a:lnTo>
                <a:lnTo>
                  <a:pt x="53" y="300"/>
                </a:lnTo>
                <a:lnTo>
                  <a:pt x="52" y="300"/>
                </a:lnTo>
                <a:lnTo>
                  <a:pt x="51" y="300"/>
                </a:lnTo>
                <a:lnTo>
                  <a:pt x="50" y="300"/>
                </a:lnTo>
                <a:lnTo>
                  <a:pt x="49" y="300"/>
                </a:lnTo>
                <a:lnTo>
                  <a:pt x="48" y="300"/>
                </a:lnTo>
                <a:lnTo>
                  <a:pt x="48" y="301"/>
                </a:lnTo>
                <a:lnTo>
                  <a:pt x="46" y="301"/>
                </a:lnTo>
                <a:lnTo>
                  <a:pt x="45" y="301"/>
                </a:lnTo>
                <a:lnTo>
                  <a:pt x="45" y="302"/>
                </a:lnTo>
                <a:lnTo>
                  <a:pt x="44" y="303"/>
                </a:lnTo>
                <a:lnTo>
                  <a:pt x="44" y="304"/>
                </a:lnTo>
                <a:lnTo>
                  <a:pt x="43" y="304"/>
                </a:lnTo>
                <a:lnTo>
                  <a:pt x="42" y="304"/>
                </a:lnTo>
                <a:lnTo>
                  <a:pt x="36" y="304"/>
                </a:lnTo>
                <a:lnTo>
                  <a:pt x="27" y="304"/>
                </a:lnTo>
                <a:lnTo>
                  <a:pt x="23" y="302"/>
                </a:lnTo>
                <a:lnTo>
                  <a:pt x="18" y="299"/>
                </a:lnTo>
                <a:lnTo>
                  <a:pt x="12" y="295"/>
                </a:lnTo>
                <a:lnTo>
                  <a:pt x="1" y="291"/>
                </a:lnTo>
                <a:lnTo>
                  <a:pt x="1" y="290"/>
                </a:lnTo>
                <a:lnTo>
                  <a:pt x="0" y="281"/>
                </a:lnTo>
                <a:lnTo>
                  <a:pt x="1" y="262"/>
                </a:lnTo>
                <a:close/>
                <a:moveTo>
                  <a:pt x="72" y="168"/>
                </a:moveTo>
                <a:lnTo>
                  <a:pt x="72" y="169"/>
                </a:lnTo>
                <a:lnTo>
                  <a:pt x="74" y="169"/>
                </a:lnTo>
                <a:lnTo>
                  <a:pt x="75" y="169"/>
                </a:lnTo>
                <a:lnTo>
                  <a:pt x="74" y="169"/>
                </a:lnTo>
                <a:lnTo>
                  <a:pt x="75" y="168"/>
                </a:lnTo>
                <a:lnTo>
                  <a:pt x="75" y="167"/>
                </a:lnTo>
                <a:lnTo>
                  <a:pt x="72" y="167"/>
                </a:lnTo>
                <a:lnTo>
                  <a:pt x="72" y="168"/>
                </a:lnTo>
                <a:close/>
                <a:moveTo>
                  <a:pt x="77" y="226"/>
                </a:moveTo>
                <a:lnTo>
                  <a:pt x="78" y="226"/>
                </a:lnTo>
                <a:lnTo>
                  <a:pt x="79" y="226"/>
                </a:lnTo>
                <a:lnTo>
                  <a:pt x="79" y="225"/>
                </a:lnTo>
                <a:lnTo>
                  <a:pt x="78" y="225"/>
                </a:lnTo>
                <a:lnTo>
                  <a:pt x="77" y="225"/>
                </a:lnTo>
                <a:lnTo>
                  <a:pt x="77" y="226"/>
                </a:lnTo>
                <a:close/>
                <a:moveTo>
                  <a:pt x="78" y="159"/>
                </a:moveTo>
                <a:lnTo>
                  <a:pt x="78" y="160"/>
                </a:lnTo>
                <a:lnTo>
                  <a:pt x="78" y="159"/>
                </a:lnTo>
                <a:lnTo>
                  <a:pt x="78" y="158"/>
                </a:lnTo>
                <a:lnTo>
                  <a:pt x="78" y="159"/>
                </a:lnTo>
                <a:close/>
                <a:moveTo>
                  <a:pt x="78" y="165"/>
                </a:moveTo>
                <a:lnTo>
                  <a:pt x="78" y="164"/>
                </a:lnTo>
                <a:lnTo>
                  <a:pt x="78" y="162"/>
                </a:lnTo>
                <a:lnTo>
                  <a:pt x="78" y="165"/>
                </a:lnTo>
                <a:close/>
                <a:moveTo>
                  <a:pt x="78" y="170"/>
                </a:moveTo>
                <a:lnTo>
                  <a:pt x="78" y="171"/>
                </a:lnTo>
                <a:lnTo>
                  <a:pt x="78" y="173"/>
                </a:lnTo>
                <a:lnTo>
                  <a:pt x="79" y="173"/>
                </a:lnTo>
                <a:lnTo>
                  <a:pt x="79" y="174"/>
                </a:lnTo>
                <a:lnTo>
                  <a:pt x="80" y="175"/>
                </a:lnTo>
                <a:lnTo>
                  <a:pt x="80" y="176"/>
                </a:lnTo>
                <a:lnTo>
                  <a:pt x="81" y="176"/>
                </a:lnTo>
                <a:lnTo>
                  <a:pt x="81" y="175"/>
                </a:lnTo>
                <a:lnTo>
                  <a:pt x="81" y="174"/>
                </a:lnTo>
                <a:lnTo>
                  <a:pt x="81" y="173"/>
                </a:lnTo>
                <a:lnTo>
                  <a:pt x="81" y="171"/>
                </a:lnTo>
                <a:lnTo>
                  <a:pt x="81" y="169"/>
                </a:lnTo>
                <a:lnTo>
                  <a:pt x="80" y="169"/>
                </a:lnTo>
                <a:lnTo>
                  <a:pt x="80" y="170"/>
                </a:lnTo>
                <a:lnTo>
                  <a:pt x="80" y="171"/>
                </a:lnTo>
                <a:lnTo>
                  <a:pt x="79" y="171"/>
                </a:lnTo>
                <a:lnTo>
                  <a:pt x="78" y="171"/>
                </a:lnTo>
                <a:lnTo>
                  <a:pt x="79" y="171"/>
                </a:lnTo>
                <a:lnTo>
                  <a:pt x="79" y="170"/>
                </a:lnTo>
                <a:lnTo>
                  <a:pt x="79" y="169"/>
                </a:lnTo>
                <a:lnTo>
                  <a:pt x="78" y="169"/>
                </a:lnTo>
                <a:lnTo>
                  <a:pt x="78" y="170"/>
                </a:lnTo>
                <a:close/>
                <a:moveTo>
                  <a:pt x="78" y="95"/>
                </a:moveTo>
                <a:lnTo>
                  <a:pt x="79" y="95"/>
                </a:lnTo>
                <a:lnTo>
                  <a:pt x="79" y="93"/>
                </a:lnTo>
                <a:lnTo>
                  <a:pt x="78" y="94"/>
                </a:lnTo>
                <a:lnTo>
                  <a:pt x="78" y="95"/>
                </a:lnTo>
                <a:close/>
                <a:moveTo>
                  <a:pt x="79" y="153"/>
                </a:moveTo>
                <a:lnTo>
                  <a:pt x="80" y="153"/>
                </a:lnTo>
                <a:lnTo>
                  <a:pt x="80" y="152"/>
                </a:lnTo>
                <a:lnTo>
                  <a:pt x="81" y="152"/>
                </a:lnTo>
                <a:lnTo>
                  <a:pt x="81" y="151"/>
                </a:lnTo>
                <a:lnTo>
                  <a:pt x="80" y="151"/>
                </a:lnTo>
                <a:lnTo>
                  <a:pt x="79" y="151"/>
                </a:lnTo>
                <a:lnTo>
                  <a:pt x="79" y="152"/>
                </a:lnTo>
                <a:lnTo>
                  <a:pt x="79" y="153"/>
                </a:lnTo>
                <a:close/>
                <a:moveTo>
                  <a:pt x="79" y="161"/>
                </a:moveTo>
                <a:lnTo>
                  <a:pt x="79" y="162"/>
                </a:lnTo>
                <a:lnTo>
                  <a:pt x="80" y="162"/>
                </a:lnTo>
                <a:lnTo>
                  <a:pt x="81" y="162"/>
                </a:lnTo>
                <a:lnTo>
                  <a:pt x="81" y="161"/>
                </a:lnTo>
                <a:lnTo>
                  <a:pt x="81" y="160"/>
                </a:lnTo>
                <a:lnTo>
                  <a:pt x="80" y="160"/>
                </a:lnTo>
                <a:lnTo>
                  <a:pt x="79" y="160"/>
                </a:lnTo>
                <a:lnTo>
                  <a:pt x="79" y="161"/>
                </a:lnTo>
                <a:close/>
                <a:moveTo>
                  <a:pt x="80" y="211"/>
                </a:moveTo>
                <a:lnTo>
                  <a:pt x="81" y="211"/>
                </a:lnTo>
                <a:lnTo>
                  <a:pt x="81" y="209"/>
                </a:lnTo>
                <a:lnTo>
                  <a:pt x="81" y="208"/>
                </a:lnTo>
                <a:lnTo>
                  <a:pt x="81" y="204"/>
                </a:lnTo>
                <a:lnTo>
                  <a:pt x="80" y="204"/>
                </a:lnTo>
                <a:lnTo>
                  <a:pt x="80" y="208"/>
                </a:lnTo>
                <a:lnTo>
                  <a:pt x="80" y="209"/>
                </a:lnTo>
                <a:lnTo>
                  <a:pt x="80" y="211"/>
                </a:lnTo>
                <a:close/>
                <a:moveTo>
                  <a:pt x="80" y="216"/>
                </a:moveTo>
                <a:lnTo>
                  <a:pt x="81" y="216"/>
                </a:lnTo>
                <a:lnTo>
                  <a:pt x="81" y="214"/>
                </a:lnTo>
                <a:lnTo>
                  <a:pt x="80" y="214"/>
                </a:lnTo>
                <a:lnTo>
                  <a:pt x="80" y="216"/>
                </a:lnTo>
                <a:close/>
                <a:moveTo>
                  <a:pt x="81" y="95"/>
                </a:moveTo>
                <a:lnTo>
                  <a:pt x="83" y="95"/>
                </a:lnTo>
                <a:lnTo>
                  <a:pt x="83" y="93"/>
                </a:lnTo>
                <a:lnTo>
                  <a:pt x="81" y="93"/>
                </a:lnTo>
                <a:lnTo>
                  <a:pt x="81" y="95"/>
                </a:lnTo>
                <a:close/>
                <a:moveTo>
                  <a:pt x="81" y="144"/>
                </a:moveTo>
                <a:lnTo>
                  <a:pt x="83" y="144"/>
                </a:lnTo>
                <a:lnTo>
                  <a:pt x="84" y="142"/>
                </a:lnTo>
                <a:lnTo>
                  <a:pt x="83" y="142"/>
                </a:lnTo>
                <a:lnTo>
                  <a:pt x="81" y="142"/>
                </a:lnTo>
                <a:lnTo>
                  <a:pt x="81" y="143"/>
                </a:lnTo>
                <a:lnTo>
                  <a:pt x="81" y="144"/>
                </a:lnTo>
                <a:close/>
                <a:moveTo>
                  <a:pt x="83" y="166"/>
                </a:moveTo>
                <a:lnTo>
                  <a:pt x="83" y="167"/>
                </a:lnTo>
                <a:lnTo>
                  <a:pt x="83" y="168"/>
                </a:lnTo>
                <a:lnTo>
                  <a:pt x="83" y="169"/>
                </a:lnTo>
                <a:lnTo>
                  <a:pt x="84" y="169"/>
                </a:lnTo>
                <a:lnTo>
                  <a:pt x="85" y="169"/>
                </a:lnTo>
                <a:lnTo>
                  <a:pt x="86" y="169"/>
                </a:lnTo>
                <a:lnTo>
                  <a:pt x="86" y="171"/>
                </a:lnTo>
                <a:lnTo>
                  <a:pt x="86" y="173"/>
                </a:lnTo>
                <a:lnTo>
                  <a:pt x="87" y="173"/>
                </a:lnTo>
                <a:lnTo>
                  <a:pt x="87" y="171"/>
                </a:lnTo>
                <a:lnTo>
                  <a:pt x="88" y="171"/>
                </a:lnTo>
                <a:lnTo>
                  <a:pt x="88" y="175"/>
                </a:lnTo>
                <a:lnTo>
                  <a:pt x="88" y="176"/>
                </a:lnTo>
                <a:lnTo>
                  <a:pt x="89" y="176"/>
                </a:lnTo>
                <a:lnTo>
                  <a:pt x="91" y="176"/>
                </a:lnTo>
                <a:lnTo>
                  <a:pt x="91" y="171"/>
                </a:lnTo>
                <a:lnTo>
                  <a:pt x="92" y="171"/>
                </a:lnTo>
                <a:lnTo>
                  <a:pt x="93" y="171"/>
                </a:lnTo>
                <a:lnTo>
                  <a:pt x="94" y="171"/>
                </a:lnTo>
                <a:lnTo>
                  <a:pt x="95" y="171"/>
                </a:lnTo>
                <a:lnTo>
                  <a:pt x="95" y="173"/>
                </a:lnTo>
                <a:lnTo>
                  <a:pt x="95" y="174"/>
                </a:lnTo>
                <a:lnTo>
                  <a:pt x="94" y="174"/>
                </a:lnTo>
                <a:lnTo>
                  <a:pt x="94" y="175"/>
                </a:lnTo>
                <a:lnTo>
                  <a:pt x="94" y="176"/>
                </a:lnTo>
                <a:lnTo>
                  <a:pt x="94" y="177"/>
                </a:lnTo>
                <a:lnTo>
                  <a:pt x="94" y="178"/>
                </a:lnTo>
                <a:lnTo>
                  <a:pt x="97" y="178"/>
                </a:lnTo>
                <a:lnTo>
                  <a:pt x="100" y="178"/>
                </a:lnTo>
                <a:lnTo>
                  <a:pt x="101" y="178"/>
                </a:lnTo>
                <a:lnTo>
                  <a:pt x="101" y="177"/>
                </a:lnTo>
                <a:lnTo>
                  <a:pt x="100" y="177"/>
                </a:lnTo>
                <a:lnTo>
                  <a:pt x="100" y="176"/>
                </a:lnTo>
                <a:lnTo>
                  <a:pt x="101" y="176"/>
                </a:lnTo>
                <a:lnTo>
                  <a:pt x="102" y="176"/>
                </a:lnTo>
                <a:lnTo>
                  <a:pt x="102" y="177"/>
                </a:lnTo>
                <a:lnTo>
                  <a:pt x="102" y="178"/>
                </a:lnTo>
                <a:lnTo>
                  <a:pt x="102" y="179"/>
                </a:lnTo>
                <a:lnTo>
                  <a:pt x="102" y="181"/>
                </a:lnTo>
                <a:lnTo>
                  <a:pt x="103" y="181"/>
                </a:lnTo>
                <a:lnTo>
                  <a:pt x="103" y="182"/>
                </a:lnTo>
                <a:lnTo>
                  <a:pt x="103" y="183"/>
                </a:lnTo>
                <a:lnTo>
                  <a:pt x="102" y="183"/>
                </a:lnTo>
                <a:lnTo>
                  <a:pt x="101" y="183"/>
                </a:lnTo>
                <a:lnTo>
                  <a:pt x="101" y="182"/>
                </a:lnTo>
                <a:lnTo>
                  <a:pt x="101" y="181"/>
                </a:lnTo>
                <a:lnTo>
                  <a:pt x="100" y="181"/>
                </a:lnTo>
                <a:lnTo>
                  <a:pt x="100" y="182"/>
                </a:lnTo>
                <a:lnTo>
                  <a:pt x="100" y="183"/>
                </a:lnTo>
                <a:lnTo>
                  <a:pt x="100" y="184"/>
                </a:lnTo>
                <a:lnTo>
                  <a:pt x="100" y="185"/>
                </a:lnTo>
                <a:lnTo>
                  <a:pt x="100" y="186"/>
                </a:lnTo>
                <a:lnTo>
                  <a:pt x="100" y="187"/>
                </a:lnTo>
                <a:lnTo>
                  <a:pt x="98" y="187"/>
                </a:lnTo>
                <a:lnTo>
                  <a:pt x="97" y="187"/>
                </a:lnTo>
                <a:lnTo>
                  <a:pt x="97" y="186"/>
                </a:lnTo>
                <a:lnTo>
                  <a:pt x="98" y="186"/>
                </a:lnTo>
                <a:lnTo>
                  <a:pt x="98" y="185"/>
                </a:lnTo>
                <a:lnTo>
                  <a:pt x="98" y="184"/>
                </a:lnTo>
                <a:lnTo>
                  <a:pt x="98" y="183"/>
                </a:lnTo>
                <a:lnTo>
                  <a:pt x="97" y="183"/>
                </a:lnTo>
                <a:lnTo>
                  <a:pt x="97" y="185"/>
                </a:lnTo>
                <a:lnTo>
                  <a:pt x="96" y="185"/>
                </a:lnTo>
                <a:lnTo>
                  <a:pt x="96" y="184"/>
                </a:lnTo>
                <a:lnTo>
                  <a:pt x="96" y="183"/>
                </a:lnTo>
                <a:lnTo>
                  <a:pt x="95" y="183"/>
                </a:lnTo>
                <a:lnTo>
                  <a:pt x="95" y="185"/>
                </a:lnTo>
                <a:lnTo>
                  <a:pt x="94" y="185"/>
                </a:lnTo>
                <a:lnTo>
                  <a:pt x="93" y="185"/>
                </a:lnTo>
                <a:lnTo>
                  <a:pt x="94" y="185"/>
                </a:lnTo>
                <a:lnTo>
                  <a:pt x="94" y="183"/>
                </a:lnTo>
                <a:lnTo>
                  <a:pt x="94" y="182"/>
                </a:lnTo>
                <a:lnTo>
                  <a:pt x="94" y="181"/>
                </a:lnTo>
                <a:lnTo>
                  <a:pt x="93" y="181"/>
                </a:lnTo>
                <a:lnTo>
                  <a:pt x="93" y="183"/>
                </a:lnTo>
                <a:lnTo>
                  <a:pt x="93" y="184"/>
                </a:lnTo>
                <a:lnTo>
                  <a:pt x="93" y="185"/>
                </a:lnTo>
                <a:lnTo>
                  <a:pt x="93" y="186"/>
                </a:lnTo>
                <a:lnTo>
                  <a:pt x="93" y="187"/>
                </a:lnTo>
                <a:lnTo>
                  <a:pt x="92" y="187"/>
                </a:lnTo>
                <a:lnTo>
                  <a:pt x="92" y="189"/>
                </a:lnTo>
                <a:lnTo>
                  <a:pt x="92" y="190"/>
                </a:lnTo>
                <a:lnTo>
                  <a:pt x="91" y="194"/>
                </a:lnTo>
                <a:lnTo>
                  <a:pt x="91" y="199"/>
                </a:lnTo>
                <a:lnTo>
                  <a:pt x="91" y="201"/>
                </a:lnTo>
                <a:lnTo>
                  <a:pt x="91" y="208"/>
                </a:lnTo>
                <a:lnTo>
                  <a:pt x="92" y="208"/>
                </a:lnTo>
                <a:lnTo>
                  <a:pt x="94" y="208"/>
                </a:lnTo>
                <a:lnTo>
                  <a:pt x="95" y="208"/>
                </a:lnTo>
                <a:lnTo>
                  <a:pt x="96" y="208"/>
                </a:lnTo>
                <a:lnTo>
                  <a:pt x="97" y="208"/>
                </a:lnTo>
                <a:lnTo>
                  <a:pt x="98" y="208"/>
                </a:lnTo>
                <a:lnTo>
                  <a:pt x="98" y="206"/>
                </a:lnTo>
                <a:lnTo>
                  <a:pt x="100" y="206"/>
                </a:lnTo>
                <a:lnTo>
                  <a:pt x="100" y="203"/>
                </a:lnTo>
                <a:lnTo>
                  <a:pt x="98" y="203"/>
                </a:lnTo>
                <a:lnTo>
                  <a:pt x="98" y="201"/>
                </a:lnTo>
                <a:lnTo>
                  <a:pt x="100" y="201"/>
                </a:lnTo>
                <a:lnTo>
                  <a:pt x="101" y="201"/>
                </a:lnTo>
                <a:lnTo>
                  <a:pt x="101" y="203"/>
                </a:lnTo>
                <a:lnTo>
                  <a:pt x="102" y="203"/>
                </a:lnTo>
                <a:lnTo>
                  <a:pt x="103" y="203"/>
                </a:lnTo>
                <a:lnTo>
                  <a:pt x="104" y="203"/>
                </a:lnTo>
                <a:lnTo>
                  <a:pt x="104" y="204"/>
                </a:lnTo>
                <a:lnTo>
                  <a:pt x="104" y="206"/>
                </a:lnTo>
                <a:lnTo>
                  <a:pt x="104" y="207"/>
                </a:lnTo>
                <a:lnTo>
                  <a:pt x="104" y="208"/>
                </a:lnTo>
                <a:lnTo>
                  <a:pt x="105" y="208"/>
                </a:lnTo>
                <a:lnTo>
                  <a:pt x="106" y="208"/>
                </a:lnTo>
                <a:lnTo>
                  <a:pt x="108" y="208"/>
                </a:lnTo>
                <a:lnTo>
                  <a:pt x="109" y="208"/>
                </a:lnTo>
                <a:lnTo>
                  <a:pt x="109" y="207"/>
                </a:lnTo>
                <a:lnTo>
                  <a:pt x="109" y="206"/>
                </a:lnTo>
                <a:lnTo>
                  <a:pt x="109" y="204"/>
                </a:lnTo>
                <a:lnTo>
                  <a:pt x="109" y="203"/>
                </a:lnTo>
                <a:lnTo>
                  <a:pt x="110" y="203"/>
                </a:lnTo>
                <a:lnTo>
                  <a:pt x="110" y="204"/>
                </a:lnTo>
                <a:lnTo>
                  <a:pt x="111" y="204"/>
                </a:lnTo>
                <a:lnTo>
                  <a:pt x="111" y="203"/>
                </a:lnTo>
                <a:lnTo>
                  <a:pt x="112" y="203"/>
                </a:lnTo>
                <a:lnTo>
                  <a:pt x="113" y="203"/>
                </a:lnTo>
                <a:lnTo>
                  <a:pt x="113" y="202"/>
                </a:lnTo>
                <a:lnTo>
                  <a:pt x="114" y="202"/>
                </a:lnTo>
                <a:lnTo>
                  <a:pt x="114" y="203"/>
                </a:lnTo>
                <a:lnTo>
                  <a:pt x="115" y="203"/>
                </a:lnTo>
                <a:lnTo>
                  <a:pt x="115" y="204"/>
                </a:lnTo>
                <a:lnTo>
                  <a:pt x="118" y="204"/>
                </a:lnTo>
                <a:lnTo>
                  <a:pt x="119" y="204"/>
                </a:lnTo>
                <a:lnTo>
                  <a:pt x="119" y="203"/>
                </a:lnTo>
                <a:lnTo>
                  <a:pt x="120" y="203"/>
                </a:lnTo>
                <a:lnTo>
                  <a:pt x="121" y="203"/>
                </a:lnTo>
                <a:lnTo>
                  <a:pt x="121" y="202"/>
                </a:lnTo>
                <a:lnTo>
                  <a:pt x="121" y="201"/>
                </a:lnTo>
                <a:lnTo>
                  <a:pt x="120" y="201"/>
                </a:lnTo>
                <a:lnTo>
                  <a:pt x="120" y="200"/>
                </a:lnTo>
                <a:lnTo>
                  <a:pt x="119" y="200"/>
                </a:lnTo>
                <a:lnTo>
                  <a:pt x="119" y="199"/>
                </a:lnTo>
                <a:lnTo>
                  <a:pt x="119" y="198"/>
                </a:lnTo>
                <a:lnTo>
                  <a:pt x="120" y="198"/>
                </a:lnTo>
                <a:lnTo>
                  <a:pt x="120" y="199"/>
                </a:lnTo>
                <a:lnTo>
                  <a:pt x="122" y="199"/>
                </a:lnTo>
                <a:lnTo>
                  <a:pt x="122" y="200"/>
                </a:lnTo>
                <a:lnTo>
                  <a:pt x="123" y="200"/>
                </a:lnTo>
                <a:lnTo>
                  <a:pt x="123" y="201"/>
                </a:lnTo>
                <a:lnTo>
                  <a:pt x="123" y="202"/>
                </a:lnTo>
                <a:lnTo>
                  <a:pt x="123" y="203"/>
                </a:lnTo>
                <a:lnTo>
                  <a:pt x="123" y="204"/>
                </a:lnTo>
                <a:lnTo>
                  <a:pt x="123" y="206"/>
                </a:lnTo>
                <a:lnTo>
                  <a:pt x="124" y="206"/>
                </a:lnTo>
                <a:lnTo>
                  <a:pt x="124" y="207"/>
                </a:lnTo>
                <a:lnTo>
                  <a:pt x="124" y="208"/>
                </a:lnTo>
                <a:lnTo>
                  <a:pt x="126" y="208"/>
                </a:lnTo>
                <a:lnTo>
                  <a:pt x="127" y="208"/>
                </a:lnTo>
                <a:lnTo>
                  <a:pt x="128" y="208"/>
                </a:lnTo>
                <a:lnTo>
                  <a:pt x="129" y="208"/>
                </a:lnTo>
                <a:lnTo>
                  <a:pt x="130" y="208"/>
                </a:lnTo>
                <a:lnTo>
                  <a:pt x="130" y="207"/>
                </a:lnTo>
                <a:lnTo>
                  <a:pt x="130" y="206"/>
                </a:lnTo>
                <a:lnTo>
                  <a:pt x="131" y="206"/>
                </a:lnTo>
                <a:lnTo>
                  <a:pt x="132" y="206"/>
                </a:lnTo>
                <a:lnTo>
                  <a:pt x="134" y="206"/>
                </a:lnTo>
                <a:lnTo>
                  <a:pt x="135" y="206"/>
                </a:lnTo>
                <a:lnTo>
                  <a:pt x="136" y="206"/>
                </a:lnTo>
                <a:lnTo>
                  <a:pt x="136" y="203"/>
                </a:lnTo>
                <a:lnTo>
                  <a:pt x="138" y="203"/>
                </a:lnTo>
                <a:lnTo>
                  <a:pt x="139" y="203"/>
                </a:lnTo>
                <a:lnTo>
                  <a:pt x="140" y="203"/>
                </a:lnTo>
                <a:lnTo>
                  <a:pt x="141" y="203"/>
                </a:lnTo>
                <a:lnTo>
                  <a:pt x="143" y="203"/>
                </a:lnTo>
                <a:lnTo>
                  <a:pt x="143" y="202"/>
                </a:lnTo>
                <a:lnTo>
                  <a:pt x="143" y="201"/>
                </a:lnTo>
                <a:lnTo>
                  <a:pt x="143" y="200"/>
                </a:lnTo>
                <a:lnTo>
                  <a:pt x="143" y="199"/>
                </a:lnTo>
                <a:lnTo>
                  <a:pt x="144" y="199"/>
                </a:lnTo>
                <a:lnTo>
                  <a:pt x="144" y="198"/>
                </a:lnTo>
                <a:lnTo>
                  <a:pt x="145" y="198"/>
                </a:lnTo>
                <a:lnTo>
                  <a:pt x="145" y="196"/>
                </a:lnTo>
                <a:lnTo>
                  <a:pt x="145" y="195"/>
                </a:lnTo>
                <a:lnTo>
                  <a:pt x="145" y="194"/>
                </a:lnTo>
                <a:lnTo>
                  <a:pt x="145" y="193"/>
                </a:lnTo>
                <a:lnTo>
                  <a:pt x="143" y="193"/>
                </a:lnTo>
                <a:lnTo>
                  <a:pt x="143" y="194"/>
                </a:lnTo>
                <a:lnTo>
                  <a:pt x="140" y="194"/>
                </a:lnTo>
                <a:lnTo>
                  <a:pt x="139" y="194"/>
                </a:lnTo>
                <a:lnTo>
                  <a:pt x="138" y="194"/>
                </a:lnTo>
                <a:lnTo>
                  <a:pt x="137" y="194"/>
                </a:lnTo>
                <a:lnTo>
                  <a:pt x="136" y="194"/>
                </a:lnTo>
                <a:lnTo>
                  <a:pt x="136" y="193"/>
                </a:lnTo>
                <a:lnTo>
                  <a:pt x="137" y="193"/>
                </a:lnTo>
                <a:lnTo>
                  <a:pt x="137" y="192"/>
                </a:lnTo>
                <a:lnTo>
                  <a:pt x="137" y="191"/>
                </a:lnTo>
                <a:lnTo>
                  <a:pt x="136" y="191"/>
                </a:lnTo>
                <a:lnTo>
                  <a:pt x="136" y="190"/>
                </a:lnTo>
                <a:lnTo>
                  <a:pt x="138" y="190"/>
                </a:lnTo>
                <a:lnTo>
                  <a:pt x="138" y="187"/>
                </a:lnTo>
                <a:lnTo>
                  <a:pt x="138" y="186"/>
                </a:lnTo>
                <a:lnTo>
                  <a:pt x="138" y="185"/>
                </a:lnTo>
                <a:lnTo>
                  <a:pt x="137" y="185"/>
                </a:lnTo>
                <a:lnTo>
                  <a:pt x="136" y="185"/>
                </a:lnTo>
                <a:lnTo>
                  <a:pt x="136" y="186"/>
                </a:lnTo>
                <a:lnTo>
                  <a:pt x="136" y="187"/>
                </a:lnTo>
                <a:lnTo>
                  <a:pt x="136" y="190"/>
                </a:lnTo>
                <a:lnTo>
                  <a:pt x="135" y="190"/>
                </a:lnTo>
                <a:lnTo>
                  <a:pt x="134" y="190"/>
                </a:lnTo>
                <a:lnTo>
                  <a:pt x="134" y="189"/>
                </a:lnTo>
                <a:lnTo>
                  <a:pt x="134" y="187"/>
                </a:lnTo>
                <a:lnTo>
                  <a:pt x="132" y="187"/>
                </a:lnTo>
                <a:lnTo>
                  <a:pt x="132" y="190"/>
                </a:lnTo>
                <a:lnTo>
                  <a:pt x="131" y="190"/>
                </a:lnTo>
                <a:lnTo>
                  <a:pt x="131" y="191"/>
                </a:lnTo>
                <a:lnTo>
                  <a:pt x="131" y="192"/>
                </a:lnTo>
                <a:lnTo>
                  <a:pt x="131" y="193"/>
                </a:lnTo>
                <a:lnTo>
                  <a:pt x="131" y="194"/>
                </a:lnTo>
                <a:lnTo>
                  <a:pt x="130" y="194"/>
                </a:lnTo>
                <a:lnTo>
                  <a:pt x="130" y="193"/>
                </a:lnTo>
                <a:lnTo>
                  <a:pt x="130" y="192"/>
                </a:lnTo>
                <a:lnTo>
                  <a:pt x="130" y="191"/>
                </a:lnTo>
                <a:lnTo>
                  <a:pt x="130" y="190"/>
                </a:lnTo>
                <a:lnTo>
                  <a:pt x="129" y="190"/>
                </a:lnTo>
                <a:lnTo>
                  <a:pt x="130" y="189"/>
                </a:lnTo>
                <a:lnTo>
                  <a:pt x="130" y="187"/>
                </a:lnTo>
                <a:lnTo>
                  <a:pt x="131" y="187"/>
                </a:lnTo>
                <a:lnTo>
                  <a:pt x="132" y="187"/>
                </a:lnTo>
                <a:lnTo>
                  <a:pt x="132" y="186"/>
                </a:lnTo>
                <a:lnTo>
                  <a:pt x="134" y="186"/>
                </a:lnTo>
                <a:lnTo>
                  <a:pt x="134" y="185"/>
                </a:lnTo>
                <a:lnTo>
                  <a:pt x="132" y="185"/>
                </a:lnTo>
                <a:lnTo>
                  <a:pt x="131" y="185"/>
                </a:lnTo>
                <a:lnTo>
                  <a:pt x="130" y="185"/>
                </a:lnTo>
                <a:lnTo>
                  <a:pt x="129" y="185"/>
                </a:lnTo>
                <a:lnTo>
                  <a:pt x="128" y="185"/>
                </a:lnTo>
                <a:lnTo>
                  <a:pt x="127" y="185"/>
                </a:lnTo>
                <a:lnTo>
                  <a:pt x="127" y="184"/>
                </a:lnTo>
                <a:lnTo>
                  <a:pt x="127" y="183"/>
                </a:lnTo>
                <a:lnTo>
                  <a:pt x="127" y="182"/>
                </a:lnTo>
                <a:lnTo>
                  <a:pt x="127" y="181"/>
                </a:lnTo>
                <a:lnTo>
                  <a:pt x="127" y="179"/>
                </a:lnTo>
                <a:lnTo>
                  <a:pt x="127" y="178"/>
                </a:lnTo>
                <a:lnTo>
                  <a:pt x="127" y="179"/>
                </a:lnTo>
                <a:lnTo>
                  <a:pt x="126" y="179"/>
                </a:lnTo>
                <a:lnTo>
                  <a:pt x="126" y="178"/>
                </a:lnTo>
                <a:lnTo>
                  <a:pt x="127" y="178"/>
                </a:lnTo>
                <a:lnTo>
                  <a:pt x="127" y="177"/>
                </a:lnTo>
                <a:lnTo>
                  <a:pt x="127" y="176"/>
                </a:lnTo>
                <a:lnTo>
                  <a:pt x="127" y="175"/>
                </a:lnTo>
                <a:lnTo>
                  <a:pt x="127" y="174"/>
                </a:lnTo>
                <a:lnTo>
                  <a:pt x="127" y="173"/>
                </a:lnTo>
                <a:lnTo>
                  <a:pt x="127" y="171"/>
                </a:lnTo>
                <a:lnTo>
                  <a:pt x="126" y="171"/>
                </a:lnTo>
                <a:lnTo>
                  <a:pt x="126" y="169"/>
                </a:lnTo>
                <a:lnTo>
                  <a:pt x="127" y="169"/>
                </a:lnTo>
                <a:lnTo>
                  <a:pt x="127" y="168"/>
                </a:lnTo>
                <a:lnTo>
                  <a:pt x="127" y="167"/>
                </a:lnTo>
                <a:lnTo>
                  <a:pt x="128" y="167"/>
                </a:lnTo>
                <a:lnTo>
                  <a:pt x="129" y="167"/>
                </a:lnTo>
                <a:lnTo>
                  <a:pt x="130" y="167"/>
                </a:lnTo>
                <a:lnTo>
                  <a:pt x="131" y="167"/>
                </a:lnTo>
                <a:lnTo>
                  <a:pt x="132" y="167"/>
                </a:lnTo>
                <a:lnTo>
                  <a:pt x="135" y="167"/>
                </a:lnTo>
                <a:lnTo>
                  <a:pt x="136" y="167"/>
                </a:lnTo>
                <a:lnTo>
                  <a:pt x="136" y="166"/>
                </a:lnTo>
                <a:lnTo>
                  <a:pt x="136" y="165"/>
                </a:lnTo>
                <a:lnTo>
                  <a:pt x="136" y="162"/>
                </a:lnTo>
                <a:lnTo>
                  <a:pt x="135" y="162"/>
                </a:lnTo>
                <a:lnTo>
                  <a:pt x="132" y="162"/>
                </a:lnTo>
                <a:lnTo>
                  <a:pt x="131" y="162"/>
                </a:lnTo>
                <a:lnTo>
                  <a:pt x="130" y="162"/>
                </a:lnTo>
                <a:lnTo>
                  <a:pt x="129" y="162"/>
                </a:lnTo>
                <a:lnTo>
                  <a:pt x="128" y="162"/>
                </a:lnTo>
                <a:lnTo>
                  <a:pt x="127" y="162"/>
                </a:lnTo>
                <a:lnTo>
                  <a:pt x="126" y="162"/>
                </a:lnTo>
                <a:lnTo>
                  <a:pt x="124" y="162"/>
                </a:lnTo>
                <a:lnTo>
                  <a:pt x="124" y="161"/>
                </a:lnTo>
                <a:lnTo>
                  <a:pt x="124" y="160"/>
                </a:lnTo>
                <a:lnTo>
                  <a:pt x="123" y="160"/>
                </a:lnTo>
                <a:lnTo>
                  <a:pt x="123" y="161"/>
                </a:lnTo>
                <a:lnTo>
                  <a:pt x="122" y="160"/>
                </a:lnTo>
                <a:lnTo>
                  <a:pt x="121" y="160"/>
                </a:lnTo>
                <a:lnTo>
                  <a:pt x="120" y="160"/>
                </a:lnTo>
                <a:lnTo>
                  <a:pt x="119" y="160"/>
                </a:lnTo>
                <a:lnTo>
                  <a:pt x="118" y="160"/>
                </a:lnTo>
                <a:lnTo>
                  <a:pt x="118" y="159"/>
                </a:lnTo>
                <a:lnTo>
                  <a:pt x="118" y="158"/>
                </a:lnTo>
                <a:lnTo>
                  <a:pt x="119" y="158"/>
                </a:lnTo>
                <a:lnTo>
                  <a:pt x="119" y="157"/>
                </a:lnTo>
                <a:lnTo>
                  <a:pt x="119" y="156"/>
                </a:lnTo>
                <a:lnTo>
                  <a:pt x="118" y="156"/>
                </a:lnTo>
                <a:lnTo>
                  <a:pt x="118" y="154"/>
                </a:lnTo>
                <a:lnTo>
                  <a:pt x="118" y="153"/>
                </a:lnTo>
                <a:lnTo>
                  <a:pt x="117" y="153"/>
                </a:lnTo>
                <a:lnTo>
                  <a:pt x="117" y="154"/>
                </a:lnTo>
                <a:lnTo>
                  <a:pt x="117" y="156"/>
                </a:lnTo>
                <a:lnTo>
                  <a:pt x="115" y="156"/>
                </a:lnTo>
                <a:lnTo>
                  <a:pt x="115" y="154"/>
                </a:lnTo>
                <a:lnTo>
                  <a:pt x="115" y="153"/>
                </a:lnTo>
                <a:lnTo>
                  <a:pt x="115" y="152"/>
                </a:lnTo>
                <a:lnTo>
                  <a:pt x="115" y="151"/>
                </a:lnTo>
                <a:lnTo>
                  <a:pt x="117" y="151"/>
                </a:lnTo>
                <a:lnTo>
                  <a:pt x="118" y="151"/>
                </a:lnTo>
                <a:lnTo>
                  <a:pt x="118" y="150"/>
                </a:lnTo>
                <a:lnTo>
                  <a:pt x="118" y="149"/>
                </a:lnTo>
                <a:lnTo>
                  <a:pt x="115" y="149"/>
                </a:lnTo>
                <a:lnTo>
                  <a:pt x="115" y="150"/>
                </a:lnTo>
                <a:lnTo>
                  <a:pt x="115" y="151"/>
                </a:lnTo>
                <a:lnTo>
                  <a:pt x="114" y="151"/>
                </a:lnTo>
                <a:lnTo>
                  <a:pt x="113" y="151"/>
                </a:lnTo>
                <a:lnTo>
                  <a:pt x="113" y="150"/>
                </a:lnTo>
                <a:lnTo>
                  <a:pt x="113" y="149"/>
                </a:lnTo>
                <a:lnTo>
                  <a:pt x="111" y="149"/>
                </a:lnTo>
                <a:lnTo>
                  <a:pt x="109" y="149"/>
                </a:lnTo>
                <a:lnTo>
                  <a:pt x="109" y="150"/>
                </a:lnTo>
                <a:lnTo>
                  <a:pt x="109" y="151"/>
                </a:lnTo>
                <a:lnTo>
                  <a:pt x="109" y="152"/>
                </a:lnTo>
                <a:lnTo>
                  <a:pt x="109" y="153"/>
                </a:lnTo>
                <a:lnTo>
                  <a:pt x="110" y="153"/>
                </a:lnTo>
                <a:lnTo>
                  <a:pt x="111" y="153"/>
                </a:lnTo>
                <a:lnTo>
                  <a:pt x="111" y="154"/>
                </a:lnTo>
                <a:lnTo>
                  <a:pt x="111" y="156"/>
                </a:lnTo>
                <a:lnTo>
                  <a:pt x="110" y="156"/>
                </a:lnTo>
                <a:lnTo>
                  <a:pt x="109" y="156"/>
                </a:lnTo>
                <a:lnTo>
                  <a:pt x="108" y="156"/>
                </a:lnTo>
                <a:lnTo>
                  <a:pt x="106" y="156"/>
                </a:lnTo>
                <a:lnTo>
                  <a:pt x="105" y="156"/>
                </a:lnTo>
                <a:lnTo>
                  <a:pt x="105" y="154"/>
                </a:lnTo>
                <a:lnTo>
                  <a:pt x="105" y="153"/>
                </a:lnTo>
                <a:lnTo>
                  <a:pt x="106" y="153"/>
                </a:lnTo>
                <a:lnTo>
                  <a:pt x="106" y="152"/>
                </a:lnTo>
                <a:lnTo>
                  <a:pt x="106" y="151"/>
                </a:lnTo>
                <a:lnTo>
                  <a:pt x="105" y="151"/>
                </a:lnTo>
                <a:lnTo>
                  <a:pt x="105" y="150"/>
                </a:lnTo>
                <a:lnTo>
                  <a:pt x="105" y="149"/>
                </a:lnTo>
                <a:lnTo>
                  <a:pt x="102" y="149"/>
                </a:lnTo>
                <a:lnTo>
                  <a:pt x="100" y="149"/>
                </a:lnTo>
                <a:lnTo>
                  <a:pt x="100" y="150"/>
                </a:lnTo>
                <a:lnTo>
                  <a:pt x="101" y="151"/>
                </a:lnTo>
                <a:lnTo>
                  <a:pt x="102" y="151"/>
                </a:lnTo>
                <a:lnTo>
                  <a:pt x="103" y="151"/>
                </a:lnTo>
                <a:lnTo>
                  <a:pt x="104" y="151"/>
                </a:lnTo>
                <a:lnTo>
                  <a:pt x="104" y="152"/>
                </a:lnTo>
                <a:lnTo>
                  <a:pt x="104" y="153"/>
                </a:lnTo>
                <a:lnTo>
                  <a:pt x="103" y="153"/>
                </a:lnTo>
                <a:lnTo>
                  <a:pt x="103" y="154"/>
                </a:lnTo>
                <a:lnTo>
                  <a:pt x="102" y="154"/>
                </a:lnTo>
                <a:lnTo>
                  <a:pt x="102" y="153"/>
                </a:lnTo>
                <a:lnTo>
                  <a:pt x="101" y="153"/>
                </a:lnTo>
                <a:lnTo>
                  <a:pt x="100" y="153"/>
                </a:lnTo>
                <a:lnTo>
                  <a:pt x="100" y="154"/>
                </a:lnTo>
                <a:lnTo>
                  <a:pt x="98" y="154"/>
                </a:lnTo>
                <a:lnTo>
                  <a:pt x="98" y="156"/>
                </a:lnTo>
                <a:lnTo>
                  <a:pt x="97" y="156"/>
                </a:lnTo>
                <a:lnTo>
                  <a:pt x="96" y="156"/>
                </a:lnTo>
                <a:lnTo>
                  <a:pt x="95" y="156"/>
                </a:lnTo>
                <a:lnTo>
                  <a:pt x="95" y="153"/>
                </a:lnTo>
                <a:lnTo>
                  <a:pt x="94" y="153"/>
                </a:lnTo>
                <a:lnTo>
                  <a:pt x="94" y="156"/>
                </a:lnTo>
                <a:lnTo>
                  <a:pt x="94" y="157"/>
                </a:lnTo>
                <a:lnTo>
                  <a:pt x="95" y="157"/>
                </a:lnTo>
                <a:lnTo>
                  <a:pt x="95" y="158"/>
                </a:lnTo>
                <a:lnTo>
                  <a:pt x="94" y="158"/>
                </a:lnTo>
                <a:lnTo>
                  <a:pt x="94" y="160"/>
                </a:lnTo>
                <a:lnTo>
                  <a:pt x="93" y="160"/>
                </a:lnTo>
                <a:lnTo>
                  <a:pt x="93" y="159"/>
                </a:lnTo>
                <a:lnTo>
                  <a:pt x="93" y="158"/>
                </a:lnTo>
                <a:lnTo>
                  <a:pt x="93" y="157"/>
                </a:lnTo>
                <a:lnTo>
                  <a:pt x="93" y="156"/>
                </a:lnTo>
                <a:lnTo>
                  <a:pt x="92" y="156"/>
                </a:lnTo>
                <a:lnTo>
                  <a:pt x="91" y="156"/>
                </a:lnTo>
                <a:lnTo>
                  <a:pt x="91" y="157"/>
                </a:lnTo>
                <a:lnTo>
                  <a:pt x="91" y="158"/>
                </a:lnTo>
                <a:lnTo>
                  <a:pt x="89" y="158"/>
                </a:lnTo>
                <a:lnTo>
                  <a:pt x="89" y="156"/>
                </a:lnTo>
                <a:lnTo>
                  <a:pt x="88" y="156"/>
                </a:lnTo>
                <a:lnTo>
                  <a:pt x="89" y="157"/>
                </a:lnTo>
                <a:lnTo>
                  <a:pt x="88" y="158"/>
                </a:lnTo>
                <a:lnTo>
                  <a:pt x="87" y="158"/>
                </a:lnTo>
                <a:lnTo>
                  <a:pt x="86" y="158"/>
                </a:lnTo>
                <a:lnTo>
                  <a:pt x="86" y="159"/>
                </a:lnTo>
                <a:lnTo>
                  <a:pt x="86" y="160"/>
                </a:lnTo>
                <a:lnTo>
                  <a:pt x="85" y="160"/>
                </a:lnTo>
                <a:lnTo>
                  <a:pt x="85" y="159"/>
                </a:lnTo>
                <a:lnTo>
                  <a:pt x="85" y="158"/>
                </a:lnTo>
                <a:lnTo>
                  <a:pt x="85" y="157"/>
                </a:lnTo>
                <a:lnTo>
                  <a:pt x="85" y="156"/>
                </a:lnTo>
                <a:lnTo>
                  <a:pt x="85" y="154"/>
                </a:lnTo>
                <a:lnTo>
                  <a:pt x="85" y="153"/>
                </a:lnTo>
                <a:lnTo>
                  <a:pt x="84" y="153"/>
                </a:lnTo>
                <a:lnTo>
                  <a:pt x="83" y="153"/>
                </a:lnTo>
                <a:lnTo>
                  <a:pt x="83" y="154"/>
                </a:lnTo>
                <a:lnTo>
                  <a:pt x="83" y="156"/>
                </a:lnTo>
                <a:lnTo>
                  <a:pt x="83" y="157"/>
                </a:lnTo>
                <a:lnTo>
                  <a:pt x="83" y="158"/>
                </a:lnTo>
                <a:lnTo>
                  <a:pt x="84" y="158"/>
                </a:lnTo>
                <a:lnTo>
                  <a:pt x="84" y="159"/>
                </a:lnTo>
                <a:lnTo>
                  <a:pt x="84" y="160"/>
                </a:lnTo>
                <a:lnTo>
                  <a:pt x="84" y="161"/>
                </a:lnTo>
                <a:lnTo>
                  <a:pt x="84" y="162"/>
                </a:lnTo>
                <a:lnTo>
                  <a:pt x="84" y="164"/>
                </a:lnTo>
                <a:lnTo>
                  <a:pt x="84" y="165"/>
                </a:lnTo>
                <a:lnTo>
                  <a:pt x="85" y="165"/>
                </a:lnTo>
                <a:lnTo>
                  <a:pt x="85" y="166"/>
                </a:lnTo>
                <a:lnTo>
                  <a:pt x="85" y="167"/>
                </a:lnTo>
                <a:lnTo>
                  <a:pt x="84" y="167"/>
                </a:lnTo>
                <a:lnTo>
                  <a:pt x="84" y="165"/>
                </a:lnTo>
                <a:lnTo>
                  <a:pt x="83" y="165"/>
                </a:lnTo>
                <a:lnTo>
                  <a:pt x="83" y="166"/>
                </a:lnTo>
                <a:close/>
                <a:moveTo>
                  <a:pt x="84" y="174"/>
                </a:moveTo>
                <a:lnTo>
                  <a:pt x="85" y="174"/>
                </a:lnTo>
                <a:lnTo>
                  <a:pt x="85" y="173"/>
                </a:lnTo>
                <a:lnTo>
                  <a:pt x="85" y="171"/>
                </a:lnTo>
                <a:lnTo>
                  <a:pt x="84" y="171"/>
                </a:lnTo>
                <a:lnTo>
                  <a:pt x="84" y="174"/>
                </a:lnTo>
                <a:close/>
                <a:moveTo>
                  <a:pt x="85" y="94"/>
                </a:moveTo>
                <a:lnTo>
                  <a:pt x="86" y="94"/>
                </a:lnTo>
                <a:lnTo>
                  <a:pt x="87" y="93"/>
                </a:lnTo>
                <a:lnTo>
                  <a:pt x="86" y="93"/>
                </a:lnTo>
                <a:lnTo>
                  <a:pt x="85" y="93"/>
                </a:lnTo>
                <a:lnTo>
                  <a:pt x="85" y="94"/>
                </a:lnTo>
                <a:close/>
                <a:moveTo>
                  <a:pt x="85" y="149"/>
                </a:moveTo>
                <a:lnTo>
                  <a:pt x="86" y="149"/>
                </a:lnTo>
                <a:lnTo>
                  <a:pt x="87" y="149"/>
                </a:lnTo>
                <a:lnTo>
                  <a:pt x="87" y="148"/>
                </a:lnTo>
                <a:lnTo>
                  <a:pt x="87" y="146"/>
                </a:lnTo>
                <a:lnTo>
                  <a:pt x="87" y="145"/>
                </a:lnTo>
                <a:lnTo>
                  <a:pt x="87" y="144"/>
                </a:lnTo>
                <a:lnTo>
                  <a:pt x="86" y="144"/>
                </a:lnTo>
                <a:lnTo>
                  <a:pt x="86" y="146"/>
                </a:lnTo>
                <a:lnTo>
                  <a:pt x="86" y="148"/>
                </a:lnTo>
                <a:lnTo>
                  <a:pt x="86" y="149"/>
                </a:lnTo>
                <a:lnTo>
                  <a:pt x="85" y="149"/>
                </a:lnTo>
                <a:close/>
                <a:moveTo>
                  <a:pt x="86" y="84"/>
                </a:moveTo>
                <a:lnTo>
                  <a:pt x="87" y="84"/>
                </a:lnTo>
                <a:lnTo>
                  <a:pt x="87" y="83"/>
                </a:lnTo>
                <a:lnTo>
                  <a:pt x="88" y="84"/>
                </a:lnTo>
                <a:lnTo>
                  <a:pt x="87" y="84"/>
                </a:lnTo>
                <a:lnTo>
                  <a:pt x="87" y="85"/>
                </a:lnTo>
                <a:lnTo>
                  <a:pt x="88" y="85"/>
                </a:lnTo>
                <a:lnTo>
                  <a:pt x="89" y="86"/>
                </a:lnTo>
                <a:lnTo>
                  <a:pt x="91" y="87"/>
                </a:lnTo>
                <a:lnTo>
                  <a:pt x="89" y="87"/>
                </a:lnTo>
                <a:lnTo>
                  <a:pt x="89" y="90"/>
                </a:lnTo>
                <a:lnTo>
                  <a:pt x="91" y="90"/>
                </a:lnTo>
                <a:lnTo>
                  <a:pt x="91" y="89"/>
                </a:lnTo>
                <a:lnTo>
                  <a:pt x="91" y="90"/>
                </a:lnTo>
                <a:lnTo>
                  <a:pt x="92" y="90"/>
                </a:lnTo>
                <a:lnTo>
                  <a:pt x="92" y="89"/>
                </a:lnTo>
                <a:lnTo>
                  <a:pt x="92" y="87"/>
                </a:lnTo>
                <a:lnTo>
                  <a:pt x="91" y="87"/>
                </a:lnTo>
                <a:lnTo>
                  <a:pt x="89" y="85"/>
                </a:lnTo>
                <a:lnTo>
                  <a:pt x="89" y="84"/>
                </a:lnTo>
                <a:lnTo>
                  <a:pt x="89" y="83"/>
                </a:lnTo>
                <a:lnTo>
                  <a:pt x="88" y="83"/>
                </a:lnTo>
                <a:lnTo>
                  <a:pt x="87" y="83"/>
                </a:lnTo>
                <a:lnTo>
                  <a:pt x="86" y="83"/>
                </a:lnTo>
                <a:lnTo>
                  <a:pt x="86" y="82"/>
                </a:lnTo>
                <a:lnTo>
                  <a:pt x="86" y="83"/>
                </a:lnTo>
                <a:lnTo>
                  <a:pt x="86" y="84"/>
                </a:lnTo>
                <a:close/>
                <a:moveTo>
                  <a:pt x="91" y="93"/>
                </a:moveTo>
                <a:lnTo>
                  <a:pt x="91" y="94"/>
                </a:lnTo>
                <a:lnTo>
                  <a:pt x="91" y="93"/>
                </a:lnTo>
                <a:lnTo>
                  <a:pt x="92" y="93"/>
                </a:lnTo>
                <a:lnTo>
                  <a:pt x="92" y="92"/>
                </a:lnTo>
                <a:lnTo>
                  <a:pt x="91" y="92"/>
                </a:lnTo>
                <a:lnTo>
                  <a:pt x="91" y="93"/>
                </a:lnTo>
                <a:close/>
                <a:moveTo>
                  <a:pt x="92" y="153"/>
                </a:moveTo>
                <a:lnTo>
                  <a:pt x="93" y="153"/>
                </a:lnTo>
                <a:lnTo>
                  <a:pt x="93" y="151"/>
                </a:lnTo>
                <a:lnTo>
                  <a:pt x="92" y="151"/>
                </a:lnTo>
                <a:lnTo>
                  <a:pt x="92" y="153"/>
                </a:lnTo>
                <a:close/>
                <a:moveTo>
                  <a:pt x="92" y="131"/>
                </a:moveTo>
                <a:lnTo>
                  <a:pt x="93" y="131"/>
                </a:lnTo>
                <a:lnTo>
                  <a:pt x="93" y="129"/>
                </a:lnTo>
                <a:lnTo>
                  <a:pt x="93" y="128"/>
                </a:lnTo>
                <a:lnTo>
                  <a:pt x="93" y="127"/>
                </a:lnTo>
                <a:lnTo>
                  <a:pt x="93" y="126"/>
                </a:lnTo>
                <a:lnTo>
                  <a:pt x="92" y="126"/>
                </a:lnTo>
                <a:lnTo>
                  <a:pt x="92" y="127"/>
                </a:lnTo>
                <a:lnTo>
                  <a:pt x="92" y="128"/>
                </a:lnTo>
                <a:lnTo>
                  <a:pt x="92" y="131"/>
                </a:lnTo>
                <a:close/>
                <a:moveTo>
                  <a:pt x="93" y="140"/>
                </a:moveTo>
                <a:lnTo>
                  <a:pt x="94" y="140"/>
                </a:lnTo>
                <a:lnTo>
                  <a:pt x="95" y="140"/>
                </a:lnTo>
                <a:lnTo>
                  <a:pt x="96" y="140"/>
                </a:lnTo>
                <a:lnTo>
                  <a:pt x="97" y="140"/>
                </a:lnTo>
                <a:lnTo>
                  <a:pt x="97" y="141"/>
                </a:lnTo>
                <a:lnTo>
                  <a:pt x="97" y="142"/>
                </a:lnTo>
                <a:lnTo>
                  <a:pt x="98" y="142"/>
                </a:lnTo>
                <a:lnTo>
                  <a:pt x="100" y="142"/>
                </a:lnTo>
                <a:lnTo>
                  <a:pt x="100" y="143"/>
                </a:lnTo>
                <a:lnTo>
                  <a:pt x="101" y="143"/>
                </a:lnTo>
                <a:lnTo>
                  <a:pt x="101" y="142"/>
                </a:lnTo>
                <a:lnTo>
                  <a:pt x="101" y="141"/>
                </a:lnTo>
                <a:lnTo>
                  <a:pt x="101" y="140"/>
                </a:lnTo>
                <a:lnTo>
                  <a:pt x="98" y="140"/>
                </a:lnTo>
                <a:lnTo>
                  <a:pt x="98" y="139"/>
                </a:lnTo>
                <a:lnTo>
                  <a:pt x="98" y="137"/>
                </a:lnTo>
                <a:lnTo>
                  <a:pt x="100" y="137"/>
                </a:lnTo>
                <a:lnTo>
                  <a:pt x="100" y="135"/>
                </a:lnTo>
                <a:lnTo>
                  <a:pt x="100" y="134"/>
                </a:lnTo>
                <a:lnTo>
                  <a:pt x="100" y="133"/>
                </a:lnTo>
                <a:lnTo>
                  <a:pt x="101" y="133"/>
                </a:lnTo>
                <a:lnTo>
                  <a:pt x="101" y="132"/>
                </a:lnTo>
                <a:lnTo>
                  <a:pt x="101" y="131"/>
                </a:lnTo>
                <a:lnTo>
                  <a:pt x="101" y="129"/>
                </a:lnTo>
                <a:lnTo>
                  <a:pt x="101" y="128"/>
                </a:lnTo>
                <a:lnTo>
                  <a:pt x="100" y="128"/>
                </a:lnTo>
                <a:lnTo>
                  <a:pt x="98" y="128"/>
                </a:lnTo>
                <a:lnTo>
                  <a:pt x="97" y="128"/>
                </a:lnTo>
                <a:lnTo>
                  <a:pt x="98" y="128"/>
                </a:lnTo>
                <a:lnTo>
                  <a:pt x="96" y="128"/>
                </a:lnTo>
                <a:lnTo>
                  <a:pt x="95" y="128"/>
                </a:lnTo>
                <a:lnTo>
                  <a:pt x="94" y="128"/>
                </a:lnTo>
                <a:lnTo>
                  <a:pt x="94" y="129"/>
                </a:lnTo>
                <a:lnTo>
                  <a:pt x="94" y="131"/>
                </a:lnTo>
                <a:lnTo>
                  <a:pt x="94" y="133"/>
                </a:lnTo>
                <a:lnTo>
                  <a:pt x="94" y="134"/>
                </a:lnTo>
                <a:lnTo>
                  <a:pt x="94" y="135"/>
                </a:lnTo>
                <a:lnTo>
                  <a:pt x="94" y="136"/>
                </a:lnTo>
                <a:lnTo>
                  <a:pt x="94" y="137"/>
                </a:lnTo>
                <a:lnTo>
                  <a:pt x="93" y="137"/>
                </a:lnTo>
                <a:lnTo>
                  <a:pt x="93" y="139"/>
                </a:lnTo>
                <a:lnTo>
                  <a:pt x="93" y="140"/>
                </a:lnTo>
                <a:close/>
                <a:moveTo>
                  <a:pt x="94" y="144"/>
                </a:moveTo>
                <a:lnTo>
                  <a:pt x="95" y="144"/>
                </a:lnTo>
                <a:lnTo>
                  <a:pt x="95" y="142"/>
                </a:lnTo>
                <a:lnTo>
                  <a:pt x="94" y="142"/>
                </a:lnTo>
                <a:lnTo>
                  <a:pt x="94" y="144"/>
                </a:lnTo>
                <a:close/>
                <a:moveTo>
                  <a:pt x="97" y="224"/>
                </a:moveTo>
                <a:lnTo>
                  <a:pt x="97" y="225"/>
                </a:lnTo>
                <a:lnTo>
                  <a:pt x="98" y="225"/>
                </a:lnTo>
                <a:lnTo>
                  <a:pt x="100" y="225"/>
                </a:lnTo>
                <a:lnTo>
                  <a:pt x="100" y="224"/>
                </a:lnTo>
                <a:lnTo>
                  <a:pt x="100" y="223"/>
                </a:lnTo>
                <a:lnTo>
                  <a:pt x="98" y="223"/>
                </a:lnTo>
                <a:lnTo>
                  <a:pt x="97" y="223"/>
                </a:lnTo>
                <a:lnTo>
                  <a:pt x="97" y="224"/>
                </a:lnTo>
                <a:close/>
                <a:moveTo>
                  <a:pt x="118" y="99"/>
                </a:moveTo>
                <a:lnTo>
                  <a:pt x="118" y="100"/>
                </a:lnTo>
                <a:lnTo>
                  <a:pt x="118" y="101"/>
                </a:lnTo>
                <a:lnTo>
                  <a:pt x="118" y="102"/>
                </a:lnTo>
                <a:lnTo>
                  <a:pt x="118" y="103"/>
                </a:lnTo>
                <a:lnTo>
                  <a:pt x="119" y="103"/>
                </a:lnTo>
                <a:lnTo>
                  <a:pt x="119" y="102"/>
                </a:lnTo>
                <a:lnTo>
                  <a:pt x="119" y="103"/>
                </a:lnTo>
                <a:lnTo>
                  <a:pt x="118" y="103"/>
                </a:lnTo>
                <a:lnTo>
                  <a:pt x="118" y="104"/>
                </a:lnTo>
                <a:lnTo>
                  <a:pt x="118" y="106"/>
                </a:lnTo>
                <a:lnTo>
                  <a:pt x="119" y="106"/>
                </a:lnTo>
                <a:lnTo>
                  <a:pt x="120" y="106"/>
                </a:lnTo>
                <a:lnTo>
                  <a:pt x="121" y="107"/>
                </a:lnTo>
                <a:lnTo>
                  <a:pt x="121" y="109"/>
                </a:lnTo>
                <a:lnTo>
                  <a:pt x="122" y="109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2" y="104"/>
                </a:lnTo>
                <a:lnTo>
                  <a:pt x="122" y="103"/>
                </a:lnTo>
                <a:lnTo>
                  <a:pt x="123" y="103"/>
                </a:lnTo>
                <a:lnTo>
                  <a:pt x="124" y="103"/>
                </a:lnTo>
                <a:lnTo>
                  <a:pt x="126" y="104"/>
                </a:lnTo>
                <a:lnTo>
                  <a:pt x="127" y="104"/>
                </a:lnTo>
                <a:lnTo>
                  <a:pt x="127" y="103"/>
                </a:lnTo>
                <a:lnTo>
                  <a:pt x="127" y="102"/>
                </a:lnTo>
                <a:lnTo>
                  <a:pt x="127" y="101"/>
                </a:lnTo>
                <a:lnTo>
                  <a:pt x="127" y="100"/>
                </a:lnTo>
                <a:lnTo>
                  <a:pt x="128" y="100"/>
                </a:lnTo>
                <a:lnTo>
                  <a:pt x="128" y="99"/>
                </a:lnTo>
                <a:lnTo>
                  <a:pt x="126" y="99"/>
                </a:lnTo>
                <a:lnTo>
                  <a:pt x="126" y="98"/>
                </a:lnTo>
                <a:lnTo>
                  <a:pt x="124" y="98"/>
                </a:lnTo>
                <a:lnTo>
                  <a:pt x="123" y="98"/>
                </a:lnTo>
                <a:lnTo>
                  <a:pt x="123" y="97"/>
                </a:lnTo>
                <a:lnTo>
                  <a:pt x="124" y="97"/>
                </a:lnTo>
                <a:lnTo>
                  <a:pt x="124" y="95"/>
                </a:lnTo>
                <a:lnTo>
                  <a:pt x="126" y="95"/>
                </a:lnTo>
                <a:lnTo>
                  <a:pt x="127" y="95"/>
                </a:lnTo>
                <a:lnTo>
                  <a:pt x="128" y="95"/>
                </a:lnTo>
                <a:lnTo>
                  <a:pt x="128" y="93"/>
                </a:lnTo>
                <a:lnTo>
                  <a:pt x="127" y="91"/>
                </a:lnTo>
                <a:lnTo>
                  <a:pt x="126" y="91"/>
                </a:lnTo>
                <a:lnTo>
                  <a:pt x="124" y="91"/>
                </a:lnTo>
                <a:lnTo>
                  <a:pt x="123" y="91"/>
                </a:lnTo>
                <a:lnTo>
                  <a:pt x="122" y="91"/>
                </a:lnTo>
                <a:lnTo>
                  <a:pt x="121" y="91"/>
                </a:lnTo>
                <a:lnTo>
                  <a:pt x="120" y="91"/>
                </a:lnTo>
                <a:lnTo>
                  <a:pt x="119" y="91"/>
                </a:lnTo>
                <a:lnTo>
                  <a:pt x="119" y="92"/>
                </a:lnTo>
                <a:lnTo>
                  <a:pt x="119" y="93"/>
                </a:lnTo>
                <a:lnTo>
                  <a:pt x="119" y="94"/>
                </a:lnTo>
                <a:lnTo>
                  <a:pt x="118" y="95"/>
                </a:lnTo>
                <a:lnTo>
                  <a:pt x="118" y="97"/>
                </a:lnTo>
                <a:lnTo>
                  <a:pt x="118" y="99"/>
                </a:lnTo>
                <a:close/>
                <a:moveTo>
                  <a:pt x="119" y="85"/>
                </a:moveTo>
                <a:lnTo>
                  <a:pt x="119" y="86"/>
                </a:lnTo>
                <a:lnTo>
                  <a:pt x="121" y="86"/>
                </a:lnTo>
                <a:lnTo>
                  <a:pt x="123" y="86"/>
                </a:lnTo>
                <a:lnTo>
                  <a:pt x="123" y="85"/>
                </a:lnTo>
                <a:lnTo>
                  <a:pt x="123" y="84"/>
                </a:lnTo>
                <a:lnTo>
                  <a:pt x="122" y="84"/>
                </a:lnTo>
                <a:lnTo>
                  <a:pt x="122" y="83"/>
                </a:lnTo>
                <a:lnTo>
                  <a:pt x="122" y="82"/>
                </a:lnTo>
                <a:lnTo>
                  <a:pt x="122" y="81"/>
                </a:lnTo>
                <a:lnTo>
                  <a:pt x="119" y="81"/>
                </a:lnTo>
                <a:lnTo>
                  <a:pt x="119" y="82"/>
                </a:lnTo>
                <a:lnTo>
                  <a:pt x="119" y="84"/>
                </a:lnTo>
                <a:lnTo>
                  <a:pt x="119" y="85"/>
                </a:lnTo>
                <a:close/>
                <a:moveTo>
                  <a:pt x="120" y="156"/>
                </a:moveTo>
                <a:lnTo>
                  <a:pt x="120" y="154"/>
                </a:lnTo>
                <a:lnTo>
                  <a:pt x="120" y="156"/>
                </a:lnTo>
                <a:close/>
                <a:moveTo>
                  <a:pt x="120" y="206"/>
                </a:moveTo>
                <a:lnTo>
                  <a:pt x="120" y="207"/>
                </a:lnTo>
                <a:lnTo>
                  <a:pt x="121" y="207"/>
                </a:lnTo>
                <a:lnTo>
                  <a:pt x="121" y="206"/>
                </a:lnTo>
                <a:lnTo>
                  <a:pt x="120" y="206"/>
                </a:lnTo>
                <a:close/>
                <a:moveTo>
                  <a:pt x="123" y="132"/>
                </a:moveTo>
                <a:lnTo>
                  <a:pt x="123" y="133"/>
                </a:lnTo>
                <a:lnTo>
                  <a:pt x="124" y="134"/>
                </a:lnTo>
                <a:lnTo>
                  <a:pt x="127" y="134"/>
                </a:lnTo>
                <a:lnTo>
                  <a:pt x="127" y="132"/>
                </a:lnTo>
                <a:lnTo>
                  <a:pt x="123" y="132"/>
                </a:lnTo>
                <a:close/>
                <a:moveTo>
                  <a:pt x="130" y="115"/>
                </a:moveTo>
                <a:lnTo>
                  <a:pt x="131" y="115"/>
                </a:lnTo>
                <a:lnTo>
                  <a:pt x="131" y="114"/>
                </a:lnTo>
                <a:lnTo>
                  <a:pt x="130" y="114"/>
                </a:lnTo>
                <a:lnTo>
                  <a:pt x="130" y="115"/>
                </a:lnTo>
                <a:close/>
                <a:moveTo>
                  <a:pt x="134" y="115"/>
                </a:moveTo>
                <a:lnTo>
                  <a:pt x="137" y="115"/>
                </a:lnTo>
                <a:lnTo>
                  <a:pt x="137" y="114"/>
                </a:lnTo>
                <a:lnTo>
                  <a:pt x="136" y="114"/>
                </a:lnTo>
                <a:lnTo>
                  <a:pt x="135" y="114"/>
                </a:lnTo>
                <a:lnTo>
                  <a:pt x="134" y="114"/>
                </a:lnTo>
                <a:lnTo>
                  <a:pt x="134" y="115"/>
                </a:lnTo>
                <a:close/>
                <a:moveTo>
                  <a:pt x="139" y="190"/>
                </a:moveTo>
                <a:lnTo>
                  <a:pt x="140" y="190"/>
                </a:lnTo>
                <a:lnTo>
                  <a:pt x="141" y="190"/>
                </a:lnTo>
                <a:lnTo>
                  <a:pt x="143" y="190"/>
                </a:lnTo>
                <a:lnTo>
                  <a:pt x="144" y="190"/>
                </a:lnTo>
                <a:lnTo>
                  <a:pt x="145" y="190"/>
                </a:lnTo>
                <a:lnTo>
                  <a:pt x="146" y="190"/>
                </a:lnTo>
                <a:lnTo>
                  <a:pt x="147" y="190"/>
                </a:lnTo>
                <a:lnTo>
                  <a:pt x="148" y="190"/>
                </a:lnTo>
                <a:lnTo>
                  <a:pt x="149" y="190"/>
                </a:lnTo>
                <a:lnTo>
                  <a:pt x="150" y="190"/>
                </a:lnTo>
                <a:lnTo>
                  <a:pt x="152" y="190"/>
                </a:lnTo>
                <a:lnTo>
                  <a:pt x="153" y="190"/>
                </a:lnTo>
                <a:lnTo>
                  <a:pt x="154" y="190"/>
                </a:lnTo>
                <a:lnTo>
                  <a:pt x="154" y="189"/>
                </a:lnTo>
                <a:lnTo>
                  <a:pt x="154" y="187"/>
                </a:lnTo>
                <a:lnTo>
                  <a:pt x="154" y="186"/>
                </a:lnTo>
                <a:lnTo>
                  <a:pt x="154" y="185"/>
                </a:lnTo>
                <a:lnTo>
                  <a:pt x="154" y="184"/>
                </a:lnTo>
                <a:lnTo>
                  <a:pt x="154" y="183"/>
                </a:lnTo>
                <a:lnTo>
                  <a:pt x="154" y="182"/>
                </a:lnTo>
                <a:lnTo>
                  <a:pt x="154" y="181"/>
                </a:lnTo>
                <a:lnTo>
                  <a:pt x="153" y="181"/>
                </a:lnTo>
                <a:lnTo>
                  <a:pt x="152" y="181"/>
                </a:lnTo>
                <a:lnTo>
                  <a:pt x="150" y="181"/>
                </a:lnTo>
                <a:lnTo>
                  <a:pt x="149" y="181"/>
                </a:lnTo>
                <a:lnTo>
                  <a:pt x="148" y="181"/>
                </a:lnTo>
                <a:lnTo>
                  <a:pt x="147" y="181"/>
                </a:lnTo>
                <a:lnTo>
                  <a:pt x="146" y="181"/>
                </a:lnTo>
                <a:lnTo>
                  <a:pt x="145" y="181"/>
                </a:lnTo>
                <a:lnTo>
                  <a:pt x="144" y="181"/>
                </a:lnTo>
                <a:lnTo>
                  <a:pt x="143" y="181"/>
                </a:lnTo>
                <a:lnTo>
                  <a:pt x="141" y="181"/>
                </a:lnTo>
                <a:lnTo>
                  <a:pt x="140" y="181"/>
                </a:lnTo>
                <a:lnTo>
                  <a:pt x="140" y="183"/>
                </a:lnTo>
                <a:lnTo>
                  <a:pt x="140" y="184"/>
                </a:lnTo>
                <a:lnTo>
                  <a:pt x="140" y="185"/>
                </a:lnTo>
                <a:lnTo>
                  <a:pt x="140" y="186"/>
                </a:lnTo>
                <a:lnTo>
                  <a:pt x="140" y="187"/>
                </a:lnTo>
                <a:lnTo>
                  <a:pt x="141" y="187"/>
                </a:lnTo>
                <a:lnTo>
                  <a:pt x="141" y="189"/>
                </a:lnTo>
                <a:lnTo>
                  <a:pt x="140" y="189"/>
                </a:lnTo>
                <a:lnTo>
                  <a:pt x="139" y="189"/>
                </a:lnTo>
                <a:lnTo>
                  <a:pt x="139" y="190"/>
                </a:lnTo>
                <a:close/>
                <a:moveTo>
                  <a:pt x="141" y="104"/>
                </a:moveTo>
                <a:lnTo>
                  <a:pt x="141" y="107"/>
                </a:lnTo>
                <a:lnTo>
                  <a:pt x="143" y="107"/>
                </a:lnTo>
                <a:lnTo>
                  <a:pt x="143" y="109"/>
                </a:lnTo>
                <a:lnTo>
                  <a:pt x="144" y="109"/>
                </a:lnTo>
                <a:lnTo>
                  <a:pt x="144" y="108"/>
                </a:lnTo>
                <a:lnTo>
                  <a:pt x="145" y="108"/>
                </a:lnTo>
                <a:lnTo>
                  <a:pt x="145" y="107"/>
                </a:lnTo>
                <a:lnTo>
                  <a:pt x="146" y="107"/>
                </a:lnTo>
                <a:lnTo>
                  <a:pt x="146" y="104"/>
                </a:lnTo>
                <a:lnTo>
                  <a:pt x="146" y="102"/>
                </a:lnTo>
                <a:lnTo>
                  <a:pt x="145" y="102"/>
                </a:lnTo>
                <a:lnTo>
                  <a:pt x="144" y="102"/>
                </a:lnTo>
                <a:lnTo>
                  <a:pt x="143" y="102"/>
                </a:lnTo>
                <a:lnTo>
                  <a:pt x="141" y="102"/>
                </a:lnTo>
                <a:lnTo>
                  <a:pt x="141" y="104"/>
                </a:lnTo>
                <a:close/>
                <a:moveTo>
                  <a:pt x="141" y="112"/>
                </a:moveTo>
                <a:lnTo>
                  <a:pt x="141" y="114"/>
                </a:lnTo>
                <a:lnTo>
                  <a:pt x="143" y="114"/>
                </a:lnTo>
                <a:lnTo>
                  <a:pt x="141" y="114"/>
                </a:lnTo>
                <a:lnTo>
                  <a:pt x="141" y="112"/>
                </a:lnTo>
                <a:close/>
                <a:moveTo>
                  <a:pt x="141" y="212"/>
                </a:moveTo>
                <a:lnTo>
                  <a:pt x="143" y="212"/>
                </a:lnTo>
                <a:lnTo>
                  <a:pt x="143" y="211"/>
                </a:lnTo>
                <a:lnTo>
                  <a:pt x="144" y="211"/>
                </a:lnTo>
                <a:lnTo>
                  <a:pt x="144" y="210"/>
                </a:lnTo>
                <a:lnTo>
                  <a:pt x="144" y="209"/>
                </a:lnTo>
                <a:lnTo>
                  <a:pt x="143" y="209"/>
                </a:lnTo>
                <a:lnTo>
                  <a:pt x="141" y="209"/>
                </a:lnTo>
                <a:lnTo>
                  <a:pt x="141" y="212"/>
                </a:lnTo>
                <a:close/>
                <a:moveTo>
                  <a:pt x="143" y="218"/>
                </a:moveTo>
                <a:lnTo>
                  <a:pt x="144" y="218"/>
                </a:lnTo>
                <a:lnTo>
                  <a:pt x="144" y="217"/>
                </a:lnTo>
                <a:lnTo>
                  <a:pt x="143" y="217"/>
                </a:lnTo>
                <a:lnTo>
                  <a:pt x="143" y="218"/>
                </a:lnTo>
                <a:close/>
                <a:moveTo>
                  <a:pt x="144" y="112"/>
                </a:moveTo>
                <a:lnTo>
                  <a:pt x="144" y="114"/>
                </a:lnTo>
                <a:lnTo>
                  <a:pt x="144" y="115"/>
                </a:lnTo>
                <a:lnTo>
                  <a:pt x="145" y="115"/>
                </a:lnTo>
                <a:lnTo>
                  <a:pt x="146" y="115"/>
                </a:lnTo>
                <a:lnTo>
                  <a:pt x="146" y="114"/>
                </a:lnTo>
                <a:lnTo>
                  <a:pt x="146" y="112"/>
                </a:lnTo>
                <a:lnTo>
                  <a:pt x="146" y="111"/>
                </a:lnTo>
                <a:lnTo>
                  <a:pt x="145" y="111"/>
                </a:lnTo>
                <a:lnTo>
                  <a:pt x="145" y="110"/>
                </a:lnTo>
                <a:lnTo>
                  <a:pt x="144" y="110"/>
                </a:lnTo>
                <a:lnTo>
                  <a:pt x="144" y="111"/>
                </a:lnTo>
                <a:lnTo>
                  <a:pt x="144" y="112"/>
                </a:lnTo>
                <a:close/>
                <a:moveTo>
                  <a:pt x="145" y="209"/>
                </a:moveTo>
                <a:lnTo>
                  <a:pt x="146" y="209"/>
                </a:lnTo>
                <a:lnTo>
                  <a:pt x="145" y="209"/>
                </a:lnTo>
                <a:close/>
                <a:moveTo>
                  <a:pt x="145" y="206"/>
                </a:moveTo>
                <a:lnTo>
                  <a:pt x="146" y="206"/>
                </a:lnTo>
                <a:lnTo>
                  <a:pt x="147" y="206"/>
                </a:lnTo>
                <a:lnTo>
                  <a:pt x="147" y="204"/>
                </a:lnTo>
                <a:lnTo>
                  <a:pt x="147" y="203"/>
                </a:lnTo>
                <a:lnTo>
                  <a:pt x="147" y="202"/>
                </a:lnTo>
                <a:lnTo>
                  <a:pt x="148" y="202"/>
                </a:lnTo>
                <a:lnTo>
                  <a:pt x="149" y="202"/>
                </a:lnTo>
                <a:lnTo>
                  <a:pt x="149" y="201"/>
                </a:lnTo>
                <a:lnTo>
                  <a:pt x="148" y="201"/>
                </a:lnTo>
                <a:lnTo>
                  <a:pt x="148" y="200"/>
                </a:lnTo>
                <a:lnTo>
                  <a:pt x="147" y="200"/>
                </a:lnTo>
                <a:lnTo>
                  <a:pt x="147" y="199"/>
                </a:lnTo>
                <a:lnTo>
                  <a:pt x="146" y="199"/>
                </a:lnTo>
                <a:lnTo>
                  <a:pt x="146" y="200"/>
                </a:lnTo>
                <a:lnTo>
                  <a:pt x="146" y="201"/>
                </a:lnTo>
                <a:lnTo>
                  <a:pt x="145" y="201"/>
                </a:lnTo>
                <a:lnTo>
                  <a:pt x="145" y="202"/>
                </a:lnTo>
                <a:lnTo>
                  <a:pt x="145" y="203"/>
                </a:lnTo>
                <a:lnTo>
                  <a:pt x="145" y="204"/>
                </a:lnTo>
                <a:lnTo>
                  <a:pt x="145" y="206"/>
                </a:lnTo>
                <a:close/>
                <a:moveTo>
                  <a:pt x="145" y="218"/>
                </a:moveTo>
                <a:lnTo>
                  <a:pt x="146" y="218"/>
                </a:lnTo>
                <a:lnTo>
                  <a:pt x="147" y="218"/>
                </a:lnTo>
                <a:lnTo>
                  <a:pt x="147" y="219"/>
                </a:lnTo>
                <a:lnTo>
                  <a:pt x="147" y="220"/>
                </a:lnTo>
                <a:lnTo>
                  <a:pt x="148" y="220"/>
                </a:lnTo>
                <a:lnTo>
                  <a:pt x="149" y="220"/>
                </a:lnTo>
                <a:lnTo>
                  <a:pt x="149" y="219"/>
                </a:lnTo>
                <a:lnTo>
                  <a:pt x="149" y="218"/>
                </a:lnTo>
                <a:lnTo>
                  <a:pt x="148" y="218"/>
                </a:lnTo>
                <a:lnTo>
                  <a:pt x="148" y="217"/>
                </a:lnTo>
                <a:lnTo>
                  <a:pt x="147" y="217"/>
                </a:lnTo>
                <a:lnTo>
                  <a:pt x="146" y="217"/>
                </a:lnTo>
                <a:lnTo>
                  <a:pt x="145" y="217"/>
                </a:lnTo>
                <a:lnTo>
                  <a:pt x="145" y="218"/>
                </a:lnTo>
                <a:close/>
                <a:moveTo>
                  <a:pt x="146" y="210"/>
                </a:moveTo>
                <a:lnTo>
                  <a:pt x="146" y="211"/>
                </a:lnTo>
                <a:lnTo>
                  <a:pt x="147" y="211"/>
                </a:lnTo>
                <a:lnTo>
                  <a:pt x="149" y="211"/>
                </a:lnTo>
                <a:lnTo>
                  <a:pt x="149" y="210"/>
                </a:lnTo>
                <a:lnTo>
                  <a:pt x="148" y="210"/>
                </a:lnTo>
                <a:lnTo>
                  <a:pt x="147" y="210"/>
                </a:lnTo>
                <a:lnTo>
                  <a:pt x="146" y="210"/>
                </a:lnTo>
                <a:close/>
                <a:moveTo>
                  <a:pt x="146" y="223"/>
                </a:moveTo>
                <a:lnTo>
                  <a:pt x="147" y="223"/>
                </a:lnTo>
                <a:lnTo>
                  <a:pt x="147" y="224"/>
                </a:lnTo>
                <a:lnTo>
                  <a:pt x="147" y="225"/>
                </a:lnTo>
                <a:lnTo>
                  <a:pt x="148" y="225"/>
                </a:lnTo>
                <a:lnTo>
                  <a:pt x="148" y="224"/>
                </a:lnTo>
                <a:lnTo>
                  <a:pt x="149" y="224"/>
                </a:lnTo>
                <a:lnTo>
                  <a:pt x="149" y="223"/>
                </a:lnTo>
                <a:lnTo>
                  <a:pt x="149" y="221"/>
                </a:lnTo>
                <a:lnTo>
                  <a:pt x="148" y="221"/>
                </a:lnTo>
                <a:lnTo>
                  <a:pt x="147" y="221"/>
                </a:lnTo>
                <a:lnTo>
                  <a:pt x="146" y="220"/>
                </a:lnTo>
                <a:lnTo>
                  <a:pt x="146" y="223"/>
                </a:lnTo>
                <a:close/>
                <a:moveTo>
                  <a:pt x="149" y="200"/>
                </a:moveTo>
                <a:lnTo>
                  <a:pt x="149" y="199"/>
                </a:lnTo>
                <a:lnTo>
                  <a:pt x="149" y="200"/>
                </a:lnTo>
                <a:close/>
                <a:moveTo>
                  <a:pt x="149" y="137"/>
                </a:moveTo>
                <a:lnTo>
                  <a:pt x="150" y="137"/>
                </a:lnTo>
                <a:lnTo>
                  <a:pt x="150" y="136"/>
                </a:lnTo>
                <a:lnTo>
                  <a:pt x="150" y="137"/>
                </a:lnTo>
                <a:lnTo>
                  <a:pt x="152" y="137"/>
                </a:lnTo>
                <a:lnTo>
                  <a:pt x="153" y="137"/>
                </a:lnTo>
                <a:lnTo>
                  <a:pt x="154" y="137"/>
                </a:lnTo>
                <a:lnTo>
                  <a:pt x="154" y="135"/>
                </a:lnTo>
                <a:lnTo>
                  <a:pt x="154" y="134"/>
                </a:lnTo>
                <a:lnTo>
                  <a:pt x="154" y="133"/>
                </a:lnTo>
                <a:lnTo>
                  <a:pt x="153" y="133"/>
                </a:lnTo>
                <a:lnTo>
                  <a:pt x="152" y="133"/>
                </a:lnTo>
                <a:lnTo>
                  <a:pt x="150" y="133"/>
                </a:lnTo>
                <a:lnTo>
                  <a:pt x="149" y="133"/>
                </a:lnTo>
                <a:lnTo>
                  <a:pt x="149" y="134"/>
                </a:lnTo>
                <a:lnTo>
                  <a:pt x="149" y="135"/>
                </a:lnTo>
                <a:lnTo>
                  <a:pt x="149" y="137"/>
                </a:lnTo>
                <a:close/>
                <a:moveTo>
                  <a:pt x="152" y="159"/>
                </a:moveTo>
                <a:lnTo>
                  <a:pt x="152" y="160"/>
                </a:lnTo>
                <a:lnTo>
                  <a:pt x="152" y="161"/>
                </a:lnTo>
                <a:lnTo>
                  <a:pt x="152" y="162"/>
                </a:lnTo>
                <a:lnTo>
                  <a:pt x="153" y="162"/>
                </a:lnTo>
                <a:lnTo>
                  <a:pt x="154" y="162"/>
                </a:lnTo>
                <a:lnTo>
                  <a:pt x="155" y="162"/>
                </a:lnTo>
                <a:lnTo>
                  <a:pt x="156" y="162"/>
                </a:lnTo>
                <a:lnTo>
                  <a:pt x="157" y="162"/>
                </a:lnTo>
                <a:lnTo>
                  <a:pt x="158" y="162"/>
                </a:lnTo>
                <a:lnTo>
                  <a:pt x="158" y="161"/>
                </a:lnTo>
                <a:lnTo>
                  <a:pt x="157" y="161"/>
                </a:lnTo>
                <a:lnTo>
                  <a:pt x="157" y="160"/>
                </a:lnTo>
                <a:lnTo>
                  <a:pt x="158" y="160"/>
                </a:lnTo>
                <a:lnTo>
                  <a:pt x="158" y="159"/>
                </a:lnTo>
                <a:lnTo>
                  <a:pt x="157" y="159"/>
                </a:lnTo>
                <a:lnTo>
                  <a:pt x="156" y="159"/>
                </a:lnTo>
                <a:lnTo>
                  <a:pt x="155" y="159"/>
                </a:lnTo>
                <a:lnTo>
                  <a:pt x="156" y="159"/>
                </a:lnTo>
                <a:lnTo>
                  <a:pt x="156" y="160"/>
                </a:lnTo>
                <a:lnTo>
                  <a:pt x="155" y="160"/>
                </a:lnTo>
                <a:lnTo>
                  <a:pt x="155" y="162"/>
                </a:lnTo>
                <a:lnTo>
                  <a:pt x="154" y="162"/>
                </a:lnTo>
                <a:lnTo>
                  <a:pt x="154" y="161"/>
                </a:lnTo>
                <a:lnTo>
                  <a:pt x="154" y="160"/>
                </a:lnTo>
                <a:lnTo>
                  <a:pt x="152" y="159"/>
                </a:lnTo>
                <a:close/>
                <a:moveTo>
                  <a:pt x="153" y="199"/>
                </a:moveTo>
                <a:lnTo>
                  <a:pt x="154" y="199"/>
                </a:lnTo>
                <a:lnTo>
                  <a:pt x="154" y="198"/>
                </a:lnTo>
                <a:lnTo>
                  <a:pt x="153" y="198"/>
                </a:lnTo>
                <a:lnTo>
                  <a:pt x="153" y="199"/>
                </a:lnTo>
                <a:close/>
                <a:moveTo>
                  <a:pt x="158" y="164"/>
                </a:moveTo>
                <a:lnTo>
                  <a:pt x="158" y="165"/>
                </a:lnTo>
                <a:lnTo>
                  <a:pt x="160" y="165"/>
                </a:lnTo>
                <a:lnTo>
                  <a:pt x="160" y="164"/>
                </a:lnTo>
                <a:lnTo>
                  <a:pt x="158" y="164"/>
                </a:lnTo>
                <a:close/>
                <a:moveTo>
                  <a:pt x="160" y="195"/>
                </a:moveTo>
                <a:lnTo>
                  <a:pt x="161" y="195"/>
                </a:lnTo>
                <a:lnTo>
                  <a:pt x="161" y="196"/>
                </a:lnTo>
                <a:lnTo>
                  <a:pt x="161" y="195"/>
                </a:lnTo>
                <a:lnTo>
                  <a:pt x="161" y="194"/>
                </a:lnTo>
                <a:lnTo>
                  <a:pt x="162" y="194"/>
                </a:lnTo>
                <a:lnTo>
                  <a:pt x="163" y="194"/>
                </a:lnTo>
                <a:lnTo>
                  <a:pt x="162" y="194"/>
                </a:lnTo>
                <a:lnTo>
                  <a:pt x="162" y="192"/>
                </a:lnTo>
                <a:lnTo>
                  <a:pt x="163" y="192"/>
                </a:lnTo>
                <a:lnTo>
                  <a:pt x="162" y="192"/>
                </a:lnTo>
                <a:lnTo>
                  <a:pt x="161" y="192"/>
                </a:lnTo>
                <a:lnTo>
                  <a:pt x="160" y="192"/>
                </a:lnTo>
                <a:lnTo>
                  <a:pt x="160" y="193"/>
                </a:lnTo>
                <a:lnTo>
                  <a:pt x="161" y="193"/>
                </a:lnTo>
                <a:lnTo>
                  <a:pt x="161" y="194"/>
                </a:lnTo>
                <a:lnTo>
                  <a:pt x="160" y="194"/>
                </a:lnTo>
                <a:lnTo>
                  <a:pt x="160" y="195"/>
                </a:lnTo>
                <a:close/>
                <a:moveTo>
                  <a:pt x="162" y="168"/>
                </a:moveTo>
                <a:lnTo>
                  <a:pt x="163" y="168"/>
                </a:lnTo>
                <a:lnTo>
                  <a:pt x="163" y="167"/>
                </a:lnTo>
                <a:lnTo>
                  <a:pt x="162" y="167"/>
                </a:lnTo>
                <a:lnTo>
                  <a:pt x="162" y="168"/>
                </a:lnTo>
                <a:close/>
                <a:moveTo>
                  <a:pt x="163" y="161"/>
                </a:moveTo>
                <a:lnTo>
                  <a:pt x="163" y="164"/>
                </a:lnTo>
                <a:lnTo>
                  <a:pt x="164" y="164"/>
                </a:lnTo>
                <a:lnTo>
                  <a:pt x="164" y="162"/>
                </a:lnTo>
                <a:lnTo>
                  <a:pt x="165" y="162"/>
                </a:lnTo>
                <a:lnTo>
                  <a:pt x="165" y="159"/>
                </a:lnTo>
                <a:lnTo>
                  <a:pt x="163" y="159"/>
                </a:lnTo>
                <a:lnTo>
                  <a:pt x="163" y="161"/>
                </a:lnTo>
                <a:close/>
                <a:moveTo>
                  <a:pt x="163" y="224"/>
                </a:moveTo>
                <a:lnTo>
                  <a:pt x="163" y="225"/>
                </a:lnTo>
                <a:lnTo>
                  <a:pt x="164" y="225"/>
                </a:lnTo>
                <a:lnTo>
                  <a:pt x="165" y="225"/>
                </a:lnTo>
                <a:lnTo>
                  <a:pt x="165" y="226"/>
                </a:lnTo>
                <a:lnTo>
                  <a:pt x="166" y="226"/>
                </a:lnTo>
                <a:lnTo>
                  <a:pt x="166" y="227"/>
                </a:lnTo>
                <a:lnTo>
                  <a:pt x="167" y="227"/>
                </a:lnTo>
                <a:lnTo>
                  <a:pt x="167" y="226"/>
                </a:lnTo>
                <a:lnTo>
                  <a:pt x="169" y="226"/>
                </a:lnTo>
                <a:lnTo>
                  <a:pt x="169" y="227"/>
                </a:lnTo>
                <a:lnTo>
                  <a:pt x="169" y="228"/>
                </a:lnTo>
                <a:lnTo>
                  <a:pt x="167" y="228"/>
                </a:lnTo>
                <a:lnTo>
                  <a:pt x="167" y="232"/>
                </a:lnTo>
                <a:lnTo>
                  <a:pt x="169" y="232"/>
                </a:lnTo>
                <a:lnTo>
                  <a:pt x="170" y="232"/>
                </a:lnTo>
                <a:lnTo>
                  <a:pt x="171" y="232"/>
                </a:lnTo>
                <a:lnTo>
                  <a:pt x="171" y="231"/>
                </a:lnTo>
                <a:lnTo>
                  <a:pt x="171" y="229"/>
                </a:lnTo>
                <a:lnTo>
                  <a:pt x="171" y="228"/>
                </a:lnTo>
                <a:lnTo>
                  <a:pt x="171" y="227"/>
                </a:lnTo>
                <a:lnTo>
                  <a:pt x="170" y="227"/>
                </a:lnTo>
                <a:lnTo>
                  <a:pt x="170" y="228"/>
                </a:lnTo>
                <a:lnTo>
                  <a:pt x="170" y="227"/>
                </a:lnTo>
                <a:lnTo>
                  <a:pt x="171" y="227"/>
                </a:lnTo>
                <a:lnTo>
                  <a:pt x="172" y="227"/>
                </a:lnTo>
                <a:lnTo>
                  <a:pt x="172" y="226"/>
                </a:lnTo>
                <a:lnTo>
                  <a:pt x="173" y="226"/>
                </a:lnTo>
                <a:lnTo>
                  <a:pt x="173" y="225"/>
                </a:lnTo>
                <a:lnTo>
                  <a:pt x="172" y="225"/>
                </a:lnTo>
                <a:lnTo>
                  <a:pt x="173" y="225"/>
                </a:lnTo>
                <a:lnTo>
                  <a:pt x="174" y="225"/>
                </a:lnTo>
                <a:lnTo>
                  <a:pt x="174" y="226"/>
                </a:lnTo>
                <a:lnTo>
                  <a:pt x="175" y="226"/>
                </a:lnTo>
                <a:lnTo>
                  <a:pt x="175" y="227"/>
                </a:lnTo>
                <a:lnTo>
                  <a:pt x="175" y="228"/>
                </a:lnTo>
                <a:lnTo>
                  <a:pt x="177" y="228"/>
                </a:lnTo>
                <a:lnTo>
                  <a:pt x="177" y="226"/>
                </a:lnTo>
                <a:lnTo>
                  <a:pt x="178" y="226"/>
                </a:lnTo>
                <a:lnTo>
                  <a:pt x="179" y="226"/>
                </a:lnTo>
                <a:lnTo>
                  <a:pt x="180" y="226"/>
                </a:lnTo>
                <a:lnTo>
                  <a:pt x="179" y="225"/>
                </a:lnTo>
                <a:lnTo>
                  <a:pt x="180" y="225"/>
                </a:lnTo>
                <a:lnTo>
                  <a:pt x="180" y="224"/>
                </a:lnTo>
                <a:lnTo>
                  <a:pt x="179" y="224"/>
                </a:lnTo>
                <a:lnTo>
                  <a:pt x="179" y="223"/>
                </a:lnTo>
                <a:lnTo>
                  <a:pt x="180" y="223"/>
                </a:lnTo>
                <a:lnTo>
                  <a:pt x="180" y="221"/>
                </a:lnTo>
                <a:lnTo>
                  <a:pt x="179" y="221"/>
                </a:lnTo>
                <a:lnTo>
                  <a:pt x="179" y="220"/>
                </a:lnTo>
                <a:lnTo>
                  <a:pt x="180" y="220"/>
                </a:lnTo>
                <a:lnTo>
                  <a:pt x="180" y="219"/>
                </a:lnTo>
                <a:lnTo>
                  <a:pt x="181" y="219"/>
                </a:lnTo>
                <a:lnTo>
                  <a:pt x="182" y="219"/>
                </a:lnTo>
                <a:lnTo>
                  <a:pt x="182" y="217"/>
                </a:lnTo>
                <a:lnTo>
                  <a:pt x="182" y="216"/>
                </a:lnTo>
                <a:lnTo>
                  <a:pt x="181" y="216"/>
                </a:lnTo>
                <a:lnTo>
                  <a:pt x="182" y="216"/>
                </a:lnTo>
                <a:lnTo>
                  <a:pt x="182" y="215"/>
                </a:lnTo>
                <a:lnTo>
                  <a:pt x="181" y="215"/>
                </a:lnTo>
                <a:lnTo>
                  <a:pt x="181" y="214"/>
                </a:lnTo>
                <a:lnTo>
                  <a:pt x="181" y="215"/>
                </a:lnTo>
                <a:lnTo>
                  <a:pt x="180" y="215"/>
                </a:lnTo>
                <a:lnTo>
                  <a:pt x="181" y="215"/>
                </a:lnTo>
                <a:lnTo>
                  <a:pt x="181" y="216"/>
                </a:lnTo>
                <a:lnTo>
                  <a:pt x="180" y="216"/>
                </a:lnTo>
                <a:lnTo>
                  <a:pt x="179" y="216"/>
                </a:lnTo>
                <a:lnTo>
                  <a:pt x="178" y="216"/>
                </a:lnTo>
                <a:lnTo>
                  <a:pt x="177" y="216"/>
                </a:lnTo>
                <a:lnTo>
                  <a:pt x="175" y="216"/>
                </a:lnTo>
                <a:lnTo>
                  <a:pt x="175" y="217"/>
                </a:lnTo>
                <a:lnTo>
                  <a:pt x="175" y="218"/>
                </a:lnTo>
                <a:lnTo>
                  <a:pt x="175" y="219"/>
                </a:lnTo>
                <a:lnTo>
                  <a:pt x="174" y="219"/>
                </a:lnTo>
                <a:lnTo>
                  <a:pt x="173" y="219"/>
                </a:lnTo>
                <a:lnTo>
                  <a:pt x="173" y="218"/>
                </a:lnTo>
                <a:lnTo>
                  <a:pt x="172" y="218"/>
                </a:lnTo>
                <a:lnTo>
                  <a:pt x="172" y="219"/>
                </a:lnTo>
                <a:lnTo>
                  <a:pt x="172" y="220"/>
                </a:lnTo>
                <a:lnTo>
                  <a:pt x="171" y="221"/>
                </a:lnTo>
                <a:lnTo>
                  <a:pt x="171" y="223"/>
                </a:lnTo>
                <a:lnTo>
                  <a:pt x="172" y="223"/>
                </a:lnTo>
                <a:lnTo>
                  <a:pt x="171" y="223"/>
                </a:lnTo>
                <a:lnTo>
                  <a:pt x="170" y="223"/>
                </a:lnTo>
                <a:lnTo>
                  <a:pt x="169" y="223"/>
                </a:lnTo>
                <a:lnTo>
                  <a:pt x="167" y="223"/>
                </a:lnTo>
                <a:lnTo>
                  <a:pt x="166" y="223"/>
                </a:lnTo>
                <a:lnTo>
                  <a:pt x="165" y="223"/>
                </a:lnTo>
                <a:lnTo>
                  <a:pt x="165" y="224"/>
                </a:lnTo>
                <a:lnTo>
                  <a:pt x="164" y="224"/>
                </a:lnTo>
                <a:lnTo>
                  <a:pt x="163" y="224"/>
                </a:lnTo>
                <a:close/>
                <a:moveTo>
                  <a:pt x="166" y="169"/>
                </a:moveTo>
                <a:lnTo>
                  <a:pt x="167" y="169"/>
                </a:lnTo>
                <a:lnTo>
                  <a:pt x="167" y="168"/>
                </a:lnTo>
                <a:lnTo>
                  <a:pt x="166" y="168"/>
                </a:lnTo>
                <a:lnTo>
                  <a:pt x="166" y="169"/>
                </a:lnTo>
                <a:close/>
                <a:moveTo>
                  <a:pt x="171" y="232"/>
                </a:moveTo>
                <a:lnTo>
                  <a:pt x="172" y="232"/>
                </a:lnTo>
                <a:lnTo>
                  <a:pt x="172" y="231"/>
                </a:lnTo>
                <a:lnTo>
                  <a:pt x="171" y="231"/>
                </a:lnTo>
                <a:lnTo>
                  <a:pt x="171" y="232"/>
                </a:lnTo>
                <a:close/>
                <a:moveTo>
                  <a:pt x="172" y="173"/>
                </a:moveTo>
                <a:lnTo>
                  <a:pt x="173" y="173"/>
                </a:lnTo>
                <a:lnTo>
                  <a:pt x="173" y="169"/>
                </a:lnTo>
                <a:lnTo>
                  <a:pt x="173" y="168"/>
                </a:lnTo>
                <a:lnTo>
                  <a:pt x="174" y="168"/>
                </a:lnTo>
                <a:lnTo>
                  <a:pt x="174" y="169"/>
                </a:lnTo>
                <a:lnTo>
                  <a:pt x="173" y="170"/>
                </a:lnTo>
                <a:lnTo>
                  <a:pt x="173" y="171"/>
                </a:lnTo>
                <a:lnTo>
                  <a:pt x="174" y="173"/>
                </a:lnTo>
                <a:lnTo>
                  <a:pt x="175" y="173"/>
                </a:lnTo>
                <a:lnTo>
                  <a:pt x="175" y="171"/>
                </a:lnTo>
                <a:lnTo>
                  <a:pt x="177" y="171"/>
                </a:lnTo>
                <a:lnTo>
                  <a:pt x="177" y="169"/>
                </a:lnTo>
                <a:lnTo>
                  <a:pt x="178" y="169"/>
                </a:lnTo>
                <a:lnTo>
                  <a:pt x="178" y="168"/>
                </a:lnTo>
                <a:lnTo>
                  <a:pt x="177" y="168"/>
                </a:lnTo>
                <a:lnTo>
                  <a:pt x="177" y="167"/>
                </a:lnTo>
                <a:lnTo>
                  <a:pt x="175" y="167"/>
                </a:lnTo>
                <a:lnTo>
                  <a:pt x="175" y="166"/>
                </a:lnTo>
                <a:lnTo>
                  <a:pt x="175" y="165"/>
                </a:lnTo>
                <a:lnTo>
                  <a:pt x="174" y="165"/>
                </a:lnTo>
                <a:lnTo>
                  <a:pt x="173" y="165"/>
                </a:lnTo>
                <a:lnTo>
                  <a:pt x="172" y="164"/>
                </a:lnTo>
                <a:lnTo>
                  <a:pt x="172" y="166"/>
                </a:lnTo>
                <a:lnTo>
                  <a:pt x="172" y="168"/>
                </a:lnTo>
                <a:lnTo>
                  <a:pt x="172" y="169"/>
                </a:lnTo>
                <a:lnTo>
                  <a:pt x="172" y="170"/>
                </a:lnTo>
                <a:lnTo>
                  <a:pt x="172" y="171"/>
                </a:lnTo>
                <a:lnTo>
                  <a:pt x="172" y="173"/>
                </a:lnTo>
                <a:close/>
                <a:moveTo>
                  <a:pt x="174" y="233"/>
                </a:moveTo>
                <a:lnTo>
                  <a:pt x="175" y="233"/>
                </a:lnTo>
                <a:lnTo>
                  <a:pt x="175" y="234"/>
                </a:lnTo>
                <a:lnTo>
                  <a:pt x="174" y="234"/>
                </a:lnTo>
                <a:lnTo>
                  <a:pt x="174" y="235"/>
                </a:lnTo>
                <a:lnTo>
                  <a:pt x="177" y="235"/>
                </a:lnTo>
                <a:lnTo>
                  <a:pt x="178" y="235"/>
                </a:lnTo>
                <a:lnTo>
                  <a:pt x="178" y="236"/>
                </a:lnTo>
                <a:lnTo>
                  <a:pt x="179" y="236"/>
                </a:lnTo>
                <a:lnTo>
                  <a:pt x="179" y="237"/>
                </a:lnTo>
                <a:lnTo>
                  <a:pt x="178" y="237"/>
                </a:lnTo>
                <a:lnTo>
                  <a:pt x="177" y="237"/>
                </a:lnTo>
                <a:lnTo>
                  <a:pt x="177" y="238"/>
                </a:lnTo>
                <a:lnTo>
                  <a:pt x="177" y="240"/>
                </a:lnTo>
                <a:lnTo>
                  <a:pt x="178" y="240"/>
                </a:lnTo>
                <a:lnTo>
                  <a:pt x="178" y="238"/>
                </a:lnTo>
                <a:lnTo>
                  <a:pt x="179" y="238"/>
                </a:lnTo>
                <a:lnTo>
                  <a:pt x="179" y="240"/>
                </a:lnTo>
                <a:lnTo>
                  <a:pt x="180" y="240"/>
                </a:lnTo>
                <a:lnTo>
                  <a:pt x="180" y="238"/>
                </a:lnTo>
                <a:lnTo>
                  <a:pt x="180" y="237"/>
                </a:lnTo>
                <a:lnTo>
                  <a:pt x="181" y="237"/>
                </a:lnTo>
                <a:lnTo>
                  <a:pt x="181" y="236"/>
                </a:lnTo>
                <a:lnTo>
                  <a:pt x="180" y="236"/>
                </a:lnTo>
                <a:lnTo>
                  <a:pt x="180" y="235"/>
                </a:lnTo>
                <a:lnTo>
                  <a:pt x="179" y="235"/>
                </a:lnTo>
                <a:lnTo>
                  <a:pt x="179" y="234"/>
                </a:lnTo>
                <a:lnTo>
                  <a:pt x="180" y="234"/>
                </a:lnTo>
                <a:lnTo>
                  <a:pt x="179" y="234"/>
                </a:lnTo>
                <a:lnTo>
                  <a:pt x="179" y="233"/>
                </a:lnTo>
                <a:lnTo>
                  <a:pt x="178" y="233"/>
                </a:lnTo>
                <a:lnTo>
                  <a:pt x="177" y="233"/>
                </a:lnTo>
                <a:lnTo>
                  <a:pt x="178" y="234"/>
                </a:lnTo>
                <a:lnTo>
                  <a:pt x="177" y="234"/>
                </a:lnTo>
                <a:lnTo>
                  <a:pt x="177" y="233"/>
                </a:lnTo>
                <a:lnTo>
                  <a:pt x="175" y="233"/>
                </a:lnTo>
                <a:lnTo>
                  <a:pt x="175" y="232"/>
                </a:lnTo>
                <a:lnTo>
                  <a:pt x="174" y="232"/>
                </a:lnTo>
                <a:lnTo>
                  <a:pt x="174" y="233"/>
                </a:lnTo>
                <a:close/>
                <a:moveTo>
                  <a:pt x="179" y="169"/>
                </a:moveTo>
                <a:lnTo>
                  <a:pt x="179" y="168"/>
                </a:lnTo>
                <a:lnTo>
                  <a:pt x="179" y="169"/>
                </a:lnTo>
                <a:close/>
                <a:moveTo>
                  <a:pt x="180" y="234"/>
                </a:moveTo>
                <a:lnTo>
                  <a:pt x="180" y="233"/>
                </a:lnTo>
                <a:lnTo>
                  <a:pt x="180" y="234"/>
                </a:lnTo>
                <a:close/>
                <a:moveTo>
                  <a:pt x="180" y="174"/>
                </a:moveTo>
                <a:lnTo>
                  <a:pt x="181" y="174"/>
                </a:lnTo>
                <a:lnTo>
                  <a:pt x="181" y="173"/>
                </a:lnTo>
                <a:lnTo>
                  <a:pt x="182" y="173"/>
                </a:lnTo>
                <a:lnTo>
                  <a:pt x="182" y="174"/>
                </a:lnTo>
                <a:lnTo>
                  <a:pt x="183" y="174"/>
                </a:lnTo>
                <a:lnTo>
                  <a:pt x="183" y="171"/>
                </a:lnTo>
                <a:lnTo>
                  <a:pt x="183" y="173"/>
                </a:lnTo>
                <a:lnTo>
                  <a:pt x="183" y="174"/>
                </a:lnTo>
                <a:lnTo>
                  <a:pt x="184" y="174"/>
                </a:lnTo>
                <a:lnTo>
                  <a:pt x="184" y="173"/>
                </a:lnTo>
                <a:lnTo>
                  <a:pt x="184" y="169"/>
                </a:lnTo>
                <a:lnTo>
                  <a:pt x="184" y="168"/>
                </a:lnTo>
                <a:lnTo>
                  <a:pt x="184" y="167"/>
                </a:lnTo>
                <a:lnTo>
                  <a:pt x="184" y="166"/>
                </a:lnTo>
                <a:lnTo>
                  <a:pt x="184" y="165"/>
                </a:lnTo>
                <a:lnTo>
                  <a:pt x="183" y="165"/>
                </a:lnTo>
                <a:lnTo>
                  <a:pt x="183" y="167"/>
                </a:lnTo>
                <a:lnTo>
                  <a:pt x="183" y="168"/>
                </a:lnTo>
                <a:lnTo>
                  <a:pt x="183" y="169"/>
                </a:lnTo>
                <a:lnTo>
                  <a:pt x="182" y="169"/>
                </a:lnTo>
                <a:lnTo>
                  <a:pt x="181" y="169"/>
                </a:lnTo>
                <a:lnTo>
                  <a:pt x="181" y="168"/>
                </a:lnTo>
                <a:lnTo>
                  <a:pt x="181" y="165"/>
                </a:lnTo>
                <a:lnTo>
                  <a:pt x="180" y="165"/>
                </a:lnTo>
                <a:lnTo>
                  <a:pt x="180" y="166"/>
                </a:lnTo>
                <a:lnTo>
                  <a:pt x="180" y="167"/>
                </a:lnTo>
                <a:lnTo>
                  <a:pt x="180" y="169"/>
                </a:lnTo>
                <a:lnTo>
                  <a:pt x="180" y="170"/>
                </a:lnTo>
                <a:lnTo>
                  <a:pt x="180" y="171"/>
                </a:lnTo>
                <a:lnTo>
                  <a:pt x="180" y="173"/>
                </a:lnTo>
                <a:lnTo>
                  <a:pt x="180" y="174"/>
                </a:lnTo>
                <a:close/>
                <a:moveTo>
                  <a:pt x="180" y="313"/>
                </a:moveTo>
                <a:lnTo>
                  <a:pt x="180" y="315"/>
                </a:lnTo>
                <a:lnTo>
                  <a:pt x="181" y="315"/>
                </a:lnTo>
                <a:lnTo>
                  <a:pt x="182" y="315"/>
                </a:lnTo>
                <a:lnTo>
                  <a:pt x="182" y="316"/>
                </a:lnTo>
                <a:lnTo>
                  <a:pt x="183" y="316"/>
                </a:lnTo>
                <a:lnTo>
                  <a:pt x="183" y="315"/>
                </a:lnTo>
                <a:lnTo>
                  <a:pt x="184" y="315"/>
                </a:lnTo>
                <a:lnTo>
                  <a:pt x="184" y="316"/>
                </a:lnTo>
                <a:lnTo>
                  <a:pt x="186" y="316"/>
                </a:lnTo>
                <a:lnTo>
                  <a:pt x="187" y="316"/>
                </a:lnTo>
                <a:lnTo>
                  <a:pt x="188" y="316"/>
                </a:lnTo>
                <a:lnTo>
                  <a:pt x="188" y="313"/>
                </a:lnTo>
                <a:lnTo>
                  <a:pt x="189" y="313"/>
                </a:lnTo>
                <a:lnTo>
                  <a:pt x="189" y="315"/>
                </a:lnTo>
                <a:lnTo>
                  <a:pt x="189" y="316"/>
                </a:lnTo>
                <a:lnTo>
                  <a:pt x="191" y="316"/>
                </a:lnTo>
                <a:lnTo>
                  <a:pt x="191" y="315"/>
                </a:lnTo>
                <a:lnTo>
                  <a:pt x="191" y="313"/>
                </a:lnTo>
                <a:lnTo>
                  <a:pt x="192" y="313"/>
                </a:lnTo>
                <a:lnTo>
                  <a:pt x="192" y="312"/>
                </a:lnTo>
                <a:lnTo>
                  <a:pt x="192" y="311"/>
                </a:lnTo>
                <a:lnTo>
                  <a:pt x="192" y="310"/>
                </a:lnTo>
                <a:lnTo>
                  <a:pt x="191" y="310"/>
                </a:lnTo>
                <a:lnTo>
                  <a:pt x="191" y="311"/>
                </a:lnTo>
                <a:lnTo>
                  <a:pt x="191" y="310"/>
                </a:lnTo>
                <a:lnTo>
                  <a:pt x="190" y="310"/>
                </a:lnTo>
                <a:lnTo>
                  <a:pt x="189" y="310"/>
                </a:lnTo>
                <a:lnTo>
                  <a:pt x="189" y="309"/>
                </a:lnTo>
                <a:lnTo>
                  <a:pt x="189" y="308"/>
                </a:lnTo>
                <a:lnTo>
                  <a:pt x="188" y="308"/>
                </a:lnTo>
                <a:lnTo>
                  <a:pt x="188" y="307"/>
                </a:lnTo>
                <a:lnTo>
                  <a:pt x="188" y="305"/>
                </a:lnTo>
                <a:lnTo>
                  <a:pt x="187" y="305"/>
                </a:lnTo>
                <a:lnTo>
                  <a:pt x="188" y="305"/>
                </a:lnTo>
                <a:lnTo>
                  <a:pt x="188" y="304"/>
                </a:lnTo>
                <a:lnTo>
                  <a:pt x="187" y="304"/>
                </a:lnTo>
                <a:lnTo>
                  <a:pt x="187" y="303"/>
                </a:lnTo>
                <a:lnTo>
                  <a:pt x="187" y="304"/>
                </a:lnTo>
                <a:lnTo>
                  <a:pt x="188" y="304"/>
                </a:lnTo>
                <a:lnTo>
                  <a:pt x="188" y="303"/>
                </a:lnTo>
                <a:lnTo>
                  <a:pt x="188" y="302"/>
                </a:lnTo>
                <a:lnTo>
                  <a:pt x="189" y="302"/>
                </a:lnTo>
                <a:lnTo>
                  <a:pt x="188" y="302"/>
                </a:lnTo>
                <a:lnTo>
                  <a:pt x="188" y="301"/>
                </a:lnTo>
                <a:lnTo>
                  <a:pt x="187" y="301"/>
                </a:lnTo>
                <a:lnTo>
                  <a:pt x="187" y="302"/>
                </a:lnTo>
                <a:lnTo>
                  <a:pt x="184" y="302"/>
                </a:lnTo>
                <a:lnTo>
                  <a:pt x="184" y="303"/>
                </a:lnTo>
                <a:lnTo>
                  <a:pt x="183" y="303"/>
                </a:lnTo>
                <a:lnTo>
                  <a:pt x="183" y="304"/>
                </a:lnTo>
                <a:lnTo>
                  <a:pt x="182" y="304"/>
                </a:lnTo>
                <a:lnTo>
                  <a:pt x="181" y="304"/>
                </a:lnTo>
                <a:lnTo>
                  <a:pt x="181" y="305"/>
                </a:lnTo>
                <a:lnTo>
                  <a:pt x="181" y="307"/>
                </a:lnTo>
                <a:lnTo>
                  <a:pt x="181" y="309"/>
                </a:lnTo>
                <a:lnTo>
                  <a:pt x="182" y="309"/>
                </a:lnTo>
                <a:lnTo>
                  <a:pt x="182" y="311"/>
                </a:lnTo>
                <a:lnTo>
                  <a:pt x="181" y="311"/>
                </a:lnTo>
                <a:lnTo>
                  <a:pt x="181" y="312"/>
                </a:lnTo>
                <a:lnTo>
                  <a:pt x="181" y="313"/>
                </a:lnTo>
                <a:lnTo>
                  <a:pt x="180" y="313"/>
                </a:lnTo>
                <a:close/>
                <a:moveTo>
                  <a:pt x="182" y="229"/>
                </a:moveTo>
                <a:lnTo>
                  <a:pt x="182" y="231"/>
                </a:lnTo>
                <a:lnTo>
                  <a:pt x="182" y="232"/>
                </a:lnTo>
                <a:lnTo>
                  <a:pt x="182" y="233"/>
                </a:lnTo>
                <a:lnTo>
                  <a:pt x="184" y="233"/>
                </a:lnTo>
                <a:lnTo>
                  <a:pt x="184" y="232"/>
                </a:lnTo>
                <a:lnTo>
                  <a:pt x="184" y="231"/>
                </a:lnTo>
                <a:lnTo>
                  <a:pt x="184" y="229"/>
                </a:lnTo>
                <a:lnTo>
                  <a:pt x="184" y="228"/>
                </a:lnTo>
                <a:lnTo>
                  <a:pt x="183" y="228"/>
                </a:lnTo>
                <a:lnTo>
                  <a:pt x="182" y="228"/>
                </a:lnTo>
                <a:lnTo>
                  <a:pt x="182" y="229"/>
                </a:lnTo>
                <a:close/>
                <a:moveTo>
                  <a:pt x="186" y="268"/>
                </a:moveTo>
                <a:lnTo>
                  <a:pt x="187" y="268"/>
                </a:lnTo>
                <a:lnTo>
                  <a:pt x="186" y="268"/>
                </a:lnTo>
                <a:lnTo>
                  <a:pt x="187" y="268"/>
                </a:lnTo>
                <a:lnTo>
                  <a:pt x="189" y="268"/>
                </a:lnTo>
                <a:lnTo>
                  <a:pt x="189" y="267"/>
                </a:lnTo>
                <a:lnTo>
                  <a:pt x="189" y="266"/>
                </a:lnTo>
                <a:lnTo>
                  <a:pt x="189" y="265"/>
                </a:lnTo>
                <a:lnTo>
                  <a:pt x="189" y="263"/>
                </a:lnTo>
                <a:lnTo>
                  <a:pt x="188" y="263"/>
                </a:lnTo>
                <a:lnTo>
                  <a:pt x="188" y="265"/>
                </a:lnTo>
                <a:lnTo>
                  <a:pt x="189" y="265"/>
                </a:lnTo>
                <a:lnTo>
                  <a:pt x="188" y="265"/>
                </a:lnTo>
                <a:lnTo>
                  <a:pt x="188" y="266"/>
                </a:lnTo>
                <a:lnTo>
                  <a:pt x="187" y="266"/>
                </a:lnTo>
                <a:lnTo>
                  <a:pt x="187" y="267"/>
                </a:lnTo>
                <a:lnTo>
                  <a:pt x="186" y="267"/>
                </a:lnTo>
                <a:lnTo>
                  <a:pt x="186" y="268"/>
                </a:lnTo>
                <a:close/>
                <a:moveTo>
                  <a:pt x="188" y="258"/>
                </a:moveTo>
                <a:lnTo>
                  <a:pt x="188" y="259"/>
                </a:lnTo>
                <a:lnTo>
                  <a:pt x="189" y="259"/>
                </a:lnTo>
                <a:lnTo>
                  <a:pt x="190" y="259"/>
                </a:lnTo>
                <a:lnTo>
                  <a:pt x="190" y="260"/>
                </a:lnTo>
                <a:lnTo>
                  <a:pt x="189" y="260"/>
                </a:lnTo>
                <a:lnTo>
                  <a:pt x="189" y="261"/>
                </a:lnTo>
                <a:lnTo>
                  <a:pt x="190" y="261"/>
                </a:lnTo>
                <a:lnTo>
                  <a:pt x="190" y="260"/>
                </a:lnTo>
                <a:lnTo>
                  <a:pt x="190" y="259"/>
                </a:lnTo>
                <a:lnTo>
                  <a:pt x="190" y="258"/>
                </a:lnTo>
                <a:lnTo>
                  <a:pt x="190" y="257"/>
                </a:lnTo>
                <a:lnTo>
                  <a:pt x="190" y="256"/>
                </a:lnTo>
                <a:lnTo>
                  <a:pt x="189" y="256"/>
                </a:lnTo>
                <a:lnTo>
                  <a:pt x="188" y="256"/>
                </a:lnTo>
                <a:lnTo>
                  <a:pt x="188" y="258"/>
                </a:lnTo>
                <a:close/>
                <a:moveTo>
                  <a:pt x="189" y="262"/>
                </a:moveTo>
                <a:lnTo>
                  <a:pt x="190" y="262"/>
                </a:lnTo>
                <a:lnTo>
                  <a:pt x="190" y="261"/>
                </a:lnTo>
                <a:lnTo>
                  <a:pt x="189" y="261"/>
                </a:lnTo>
                <a:lnTo>
                  <a:pt x="189" y="262"/>
                </a:lnTo>
                <a:close/>
                <a:moveTo>
                  <a:pt x="189" y="263"/>
                </a:moveTo>
                <a:lnTo>
                  <a:pt x="190" y="263"/>
                </a:lnTo>
                <a:lnTo>
                  <a:pt x="190" y="262"/>
                </a:lnTo>
                <a:lnTo>
                  <a:pt x="189" y="262"/>
                </a:lnTo>
                <a:lnTo>
                  <a:pt x="189" y="263"/>
                </a:lnTo>
                <a:close/>
                <a:moveTo>
                  <a:pt x="190" y="254"/>
                </a:moveTo>
                <a:lnTo>
                  <a:pt x="191" y="254"/>
                </a:lnTo>
                <a:lnTo>
                  <a:pt x="192" y="254"/>
                </a:lnTo>
                <a:lnTo>
                  <a:pt x="192" y="256"/>
                </a:lnTo>
                <a:lnTo>
                  <a:pt x="192" y="257"/>
                </a:lnTo>
                <a:lnTo>
                  <a:pt x="192" y="258"/>
                </a:lnTo>
                <a:lnTo>
                  <a:pt x="193" y="258"/>
                </a:lnTo>
                <a:lnTo>
                  <a:pt x="195" y="258"/>
                </a:lnTo>
                <a:lnTo>
                  <a:pt x="195" y="259"/>
                </a:lnTo>
                <a:lnTo>
                  <a:pt x="195" y="260"/>
                </a:lnTo>
                <a:lnTo>
                  <a:pt x="195" y="259"/>
                </a:lnTo>
                <a:lnTo>
                  <a:pt x="193" y="259"/>
                </a:lnTo>
                <a:lnTo>
                  <a:pt x="192" y="259"/>
                </a:lnTo>
                <a:lnTo>
                  <a:pt x="192" y="260"/>
                </a:lnTo>
                <a:lnTo>
                  <a:pt x="193" y="260"/>
                </a:lnTo>
                <a:lnTo>
                  <a:pt x="193" y="261"/>
                </a:lnTo>
                <a:lnTo>
                  <a:pt x="192" y="261"/>
                </a:lnTo>
                <a:lnTo>
                  <a:pt x="195" y="261"/>
                </a:lnTo>
                <a:lnTo>
                  <a:pt x="195" y="262"/>
                </a:lnTo>
                <a:lnTo>
                  <a:pt x="196" y="262"/>
                </a:lnTo>
                <a:lnTo>
                  <a:pt x="197" y="262"/>
                </a:lnTo>
                <a:lnTo>
                  <a:pt x="197" y="261"/>
                </a:lnTo>
                <a:lnTo>
                  <a:pt x="197" y="259"/>
                </a:lnTo>
                <a:lnTo>
                  <a:pt x="198" y="259"/>
                </a:lnTo>
                <a:lnTo>
                  <a:pt x="197" y="259"/>
                </a:lnTo>
                <a:lnTo>
                  <a:pt x="197" y="258"/>
                </a:lnTo>
                <a:lnTo>
                  <a:pt x="197" y="257"/>
                </a:lnTo>
                <a:lnTo>
                  <a:pt x="197" y="256"/>
                </a:lnTo>
                <a:lnTo>
                  <a:pt x="197" y="254"/>
                </a:lnTo>
                <a:lnTo>
                  <a:pt x="198" y="254"/>
                </a:lnTo>
                <a:lnTo>
                  <a:pt x="198" y="253"/>
                </a:lnTo>
                <a:lnTo>
                  <a:pt x="198" y="252"/>
                </a:lnTo>
                <a:lnTo>
                  <a:pt x="199" y="252"/>
                </a:lnTo>
                <a:lnTo>
                  <a:pt x="199" y="251"/>
                </a:lnTo>
                <a:lnTo>
                  <a:pt x="199" y="250"/>
                </a:lnTo>
                <a:lnTo>
                  <a:pt x="198" y="250"/>
                </a:lnTo>
                <a:lnTo>
                  <a:pt x="198" y="249"/>
                </a:lnTo>
                <a:lnTo>
                  <a:pt x="198" y="248"/>
                </a:lnTo>
                <a:lnTo>
                  <a:pt x="199" y="248"/>
                </a:lnTo>
                <a:lnTo>
                  <a:pt x="199" y="246"/>
                </a:lnTo>
                <a:lnTo>
                  <a:pt x="198" y="246"/>
                </a:lnTo>
                <a:lnTo>
                  <a:pt x="198" y="245"/>
                </a:lnTo>
                <a:lnTo>
                  <a:pt x="199" y="245"/>
                </a:lnTo>
                <a:lnTo>
                  <a:pt x="199" y="244"/>
                </a:lnTo>
                <a:lnTo>
                  <a:pt x="198" y="244"/>
                </a:lnTo>
                <a:lnTo>
                  <a:pt x="198" y="245"/>
                </a:lnTo>
                <a:lnTo>
                  <a:pt x="198" y="244"/>
                </a:lnTo>
                <a:lnTo>
                  <a:pt x="198" y="243"/>
                </a:lnTo>
                <a:lnTo>
                  <a:pt x="198" y="242"/>
                </a:lnTo>
                <a:lnTo>
                  <a:pt x="198" y="241"/>
                </a:lnTo>
                <a:lnTo>
                  <a:pt x="197" y="241"/>
                </a:lnTo>
                <a:lnTo>
                  <a:pt x="196" y="241"/>
                </a:lnTo>
                <a:lnTo>
                  <a:pt x="195" y="241"/>
                </a:lnTo>
                <a:lnTo>
                  <a:pt x="195" y="242"/>
                </a:lnTo>
                <a:lnTo>
                  <a:pt x="193" y="242"/>
                </a:lnTo>
                <a:lnTo>
                  <a:pt x="193" y="243"/>
                </a:lnTo>
                <a:lnTo>
                  <a:pt x="192" y="242"/>
                </a:lnTo>
                <a:lnTo>
                  <a:pt x="192" y="243"/>
                </a:lnTo>
                <a:lnTo>
                  <a:pt x="192" y="244"/>
                </a:lnTo>
                <a:lnTo>
                  <a:pt x="192" y="245"/>
                </a:lnTo>
                <a:lnTo>
                  <a:pt x="192" y="246"/>
                </a:lnTo>
                <a:lnTo>
                  <a:pt x="192" y="248"/>
                </a:lnTo>
                <a:lnTo>
                  <a:pt x="191" y="248"/>
                </a:lnTo>
                <a:lnTo>
                  <a:pt x="190" y="248"/>
                </a:lnTo>
                <a:lnTo>
                  <a:pt x="190" y="249"/>
                </a:lnTo>
                <a:lnTo>
                  <a:pt x="190" y="250"/>
                </a:lnTo>
                <a:lnTo>
                  <a:pt x="190" y="251"/>
                </a:lnTo>
                <a:lnTo>
                  <a:pt x="190" y="252"/>
                </a:lnTo>
                <a:lnTo>
                  <a:pt x="190" y="253"/>
                </a:lnTo>
                <a:lnTo>
                  <a:pt x="190" y="254"/>
                </a:lnTo>
                <a:close/>
                <a:moveTo>
                  <a:pt x="191" y="310"/>
                </a:moveTo>
                <a:lnTo>
                  <a:pt x="192" y="310"/>
                </a:lnTo>
                <a:lnTo>
                  <a:pt x="192" y="309"/>
                </a:lnTo>
                <a:lnTo>
                  <a:pt x="191" y="309"/>
                </a:lnTo>
                <a:lnTo>
                  <a:pt x="191" y="310"/>
                </a:lnTo>
                <a:close/>
                <a:moveTo>
                  <a:pt x="192" y="242"/>
                </a:moveTo>
                <a:lnTo>
                  <a:pt x="193" y="242"/>
                </a:lnTo>
                <a:lnTo>
                  <a:pt x="193" y="241"/>
                </a:lnTo>
                <a:lnTo>
                  <a:pt x="192" y="241"/>
                </a:lnTo>
                <a:lnTo>
                  <a:pt x="192" y="242"/>
                </a:lnTo>
                <a:close/>
                <a:moveTo>
                  <a:pt x="193" y="263"/>
                </a:moveTo>
                <a:lnTo>
                  <a:pt x="195" y="263"/>
                </a:lnTo>
                <a:lnTo>
                  <a:pt x="195" y="262"/>
                </a:lnTo>
                <a:lnTo>
                  <a:pt x="193" y="262"/>
                </a:lnTo>
                <a:lnTo>
                  <a:pt x="193" y="263"/>
                </a:lnTo>
                <a:close/>
                <a:moveTo>
                  <a:pt x="198" y="258"/>
                </a:moveTo>
                <a:lnTo>
                  <a:pt x="199" y="258"/>
                </a:lnTo>
                <a:lnTo>
                  <a:pt x="198" y="258"/>
                </a:lnTo>
                <a:close/>
                <a:moveTo>
                  <a:pt x="208" y="263"/>
                </a:moveTo>
                <a:lnTo>
                  <a:pt x="209" y="263"/>
                </a:lnTo>
                <a:lnTo>
                  <a:pt x="212" y="263"/>
                </a:lnTo>
                <a:lnTo>
                  <a:pt x="212" y="262"/>
                </a:lnTo>
                <a:lnTo>
                  <a:pt x="212" y="263"/>
                </a:lnTo>
                <a:lnTo>
                  <a:pt x="213" y="263"/>
                </a:lnTo>
                <a:lnTo>
                  <a:pt x="213" y="262"/>
                </a:lnTo>
                <a:lnTo>
                  <a:pt x="214" y="262"/>
                </a:lnTo>
                <a:lnTo>
                  <a:pt x="214" y="263"/>
                </a:lnTo>
                <a:lnTo>
                  <a:pt x="215" y="263"/>
                </a:lnTo>
                <a:lnTo>
                  <a:pt x="216" y="263"/>
                </a:lnTo>
                <a:lnTo>
                  <a:pt x="216" y="262"/>
                </a:lnTo>
                <a:lnTo>
                  <a:pt x="215" y="262"/>
                </a:lnTo>
                <a:lnTo>
                  <a:pt x="216" y="262"/>
                </a:lnTo>
                <a:lnTo>
                  <a:pt x="216" y="261"/>
                </a:lnTo>
                <a:lnTo>
                  <a:pt x="215" y="261"/>
                </a:lnTo>
                <a:lnTo>
                  <a:pt x="215" y="260"/>
                </a:lnTo>
                <a:lnTo>
                  <a:pt x="214" y="260"/>
                </a:lnTo>
                <a:lnTo>
                  <a:pt x="213" y="260"/>
                </a:lnTo>
                <a:lnTo>
                  <a:pt x="213" y="258"/>
                </a:lnTo>
                <a:lnTo>
                  <a:pt x="213" y="257"/>
                </a:lnTo>
                <a:lnTo>
                  <a:pt x="212" y="257"/>
                </a:lnTo>
                <a:lnTo>
                  <a:pt x="210" y="257"/>
                </a:lnTo>
                <a:lnTo>
                  <a:pt x="210" y="256"/>
                </a:lnTo>
                <a:lnTo>
                  <a:pt x="210" y="254"/>
                </a:lnTo>
                <a:lnTo>
                  <a:pt x="209" y="254"/>
                </a:lnTo>
                <a:lnTo>
                  <a:pt x="208" y="254"/>
                </a:lnTo>
                <a:lnTo>
                  <a:pt x="208" y="260"/>
                </a:lnTo>
                <a:lnTo>
                  <a:pt x="208" y="263"/>
                </a:lnTo>
                <a:close/>
                <a:moveTo>
                  <a:pt x="216" y="259"/>
                </a:moveTo>
                <a:lnTo>
                  <a:pt x="217" y="260"/>
                </a:lnTo>
                <a:lnTo>
                  <a:pt x="217" y="261"/>
                </a:lnTo>
                <a:lnTo>
                  <a:pt x="217" y="260"/>
                </a:lnTo>
                <a:lnTo>
                  <a:pt x="217" y="259"/>
                </a:lnTo>
                <a:lnTo>
                  <a:pt x="216" y="259"/>
                </a:lnTo>
                <a:close/>
                <a:moveTo>
                  <a:pt x="234" y="262"/>
                </a:moveTo>
                <a:lnTo>
                  <a:pt x="234" y="261"/>
                </a:lnTo>
                <a:lnTo>
                  <a:pt x="234" y="262"/>
                </a:lnTo>
                <a:close/>
                <a:moveTo>
                  <a:pt x="234" y="262"/>
                </a:moveTo>
                <a:lnTo>
                  <a:pt x="235" y="262"/>
                </a:lnTo>
                <a:lnTo>
                  <a:pt x="235" y="261"/>
                </a:lnTo>
                <a:lnTo>
                  <a:pt x="234" y="261"/>
                </a:lnTo>
                <a:lnTo>
                  <a:pt x="234" y="262"/>
                </a:lnTo>
                <a:close/>
                <a:moveTo>
                  <a:pt x="294" y="309"/>
                </a:moveTo>
                <a:lnTo>
                  <a:pt x="295" y="310"/>
                </a:lnTo>
                <a:lnTo>
                  <a:pt x="299" y="313"/>
                </a:lnTo>
                <a:lnTo>
                  <a:pt x="300" y="312"/>
                </a:lnTo>
                <a:lnTo>
                  <a:pt x="299" y="312"/>
                </a:lnTo>
                <a:lnTo>
                  <a:pt x="299" y="311"/>
                </a:lnTo>
                <a:lnTo>
                  <a:pt x="298" y="310"/>
                </a:lnTo>
                <a:lnTo>
                  <a:pt x="295" y="309"/>
                </a:lnTo>
                <a:lnTo>
                  <a:pt x="295" y="308"/>
                </a:lnTo>
                <a:lnTo>
                  <a:pt x="294" y="308"/>
                </a:lnTo>
                <a:lnTo>
                  <a:pt x="294" y="309"/>
                </a:lnTo>
                <a:close/>
                <a:moveTo>
                  <a:pt x="60" y="185"/>
                </a:moveTo>
                <a:lnTo>
                  <a:pt x="65" y="185"/>
                </a:lnTo>
                <a:lnTo>
                  <a:pt x="67" y="185"/>
                </a:lnTo>
                <a:lnTo>
                  <a:pt x="69" y="185"/>
                </a:lnTo>
                <a:lnTo>
                  <a:pt x="69" y="183"/>
                </a:lnTo>
                <a:lnTo>
                  <a:pt x="71" y="183"/>
                </a:lnTo>
                <a:lnTo>
                  <a:pt x="72" y="183"/>
                </a:lnTo>
                <a:lnTo>
                  <a:pt x="72" y="185"/>
                </a:lnTo>
                <a:lnTo>
                  <a:pt x="75" y="185"/>
                </a:lnTo>
                <a:lnTo>
                  <a:pt x="78" y="185"/>
                </a:lnTo>
                <a:lnTo>
                  <a:pt x="78" y="183"/>
                </a:lnTo>
                <a:lnTo>
                  <a:pt x="83" y="183"/>
                </a:lnTo>
                <a:lnTo>
                  <a:pt x="83" y="185"/>
                </a:lnTo>
                <a:lnTo>
                  <a:pt x="87" y="185"/>
                </a:lnTo>
                <a:lnTo>
                  <a:pt x="87" y="183"/>
                </a:lnTo>
                <a:lnTo>
                  <a:pt x="88" y="183"/>
                </a:lnTo>
                <a:lnTo>
                  <a:pt x="91" y="183"/>
                </a:lnTo>
                <a:lnTo>
                  <a:pt x="92" y="183"/>
                </a:lnTo>
                <a:lnTo>
                  <a:pt x="92" y="182"/>
                </a:lnTo>
                <a:lnTo>
                  <a:pt x="92" y="181"/>
                </a:lnTo>
                <a:lnTo>
                  <a:pt x="91" y="181"/>
                </a:lnTo>
                <a:lnTo>
                  <a:pt x="88" y="181"/>
                </a:lnTo>
                <a:lnTo>
                  <a:pt x="87" y="181"/>
                </a:lnTo>
                <a:lnTo>
                  <a:pt x="86" y="181"/>
                </a:lnTo>
                <a:lnTo>
                  <a:pt x="84" y="181"/>
                </a:lnTo>
                <a:lnTo>
                  <a:pt x="83" y="181"/>
                </a:lnTo>
                <a:lnTo>
                  <a:pt x="81" y="181"/>
                </a:lnTo>
                <a:lnTo>
                  <a:pt x="80" y="181"/>
                </a:lnTo>
                <a:lnTo>
                  <a:pt x="78" y="181"/>
                </a:lnTo>
                <a:lnTo>
                  <a:pt x="75" y="181"/>
                </a:lnTo>
                <a:lnTo>
                  <a:pt x="74" y="181"/>
                </a:lnTo>
                <a:lnTo>
                  <a:pt x="72" y="181"/>
                </a:lnTo>
                <a:lnTo>
                  <a:pt x="65" y="181"/>
                </a:lnTo>
                <a:lnTo>
                  <a:pt x="65" y="183"/>
                </a:lnTo>
                <a:lnTo>
                  <a:pt x="60" y="183"/>
                </a:lnTo>
                <a:lnTo>
                  <a:pt x="60" y="185"/>
                </a:lnTo>
                <a:close/>
                <a:moveTo>
                  <a:pt x="100" y="149"/>
                </a:moveTo>
                <a:lnTo>
                  <a:pt x="100" y="148"/>
                </a:lnTo>
                <a:lnTo>
                  <a:pt x="100" y="146"/>
                </a:lnTo>
                <a:lnTo>
                  <a:pt x="100" y="148"/>
                </a:lnTo>
                <a:lnTo>
                  <a:pt x="100" y="149"/>
                </a:lnTo>
                <a:close/>
                <a:moveTo>
                  <a:pt x="121" y="207"/>
                </a:moveTo>
                <a:lnTo>
                  <a:pt x="121" y="208"/>
                </a:lnTo>
                <a:lnTo>
                  <a:pt x="122" y="208"/>
                </a:lnTo>
                <a:lnTo>
                  <a:pt x="122" y="207"/>
                </a:lnTo>
                <a:lnTo>
                  <a:pt x="121" y="207"/>
                </a:lnTo>
                <a:close/>
                <a:moveTo>
                  <a:pt x="172" y="110"/>
                </a:moveTo>
                <a:lnTo>
                  <a:pt x="174" y="110"/>
                </a:lnTo>
                <a:lnTo>
                  <a:pt x="175" y="110"/>
                </a:lnTo>
                <a:lnTo>
                  <a:pt x="177" y="110"/>
                </a:lnTo>
                <a:lnTo>
                  <a:pt x="178" y="110"/>
                </a:lnTo>
                <a:lnTo>
                  <a:pt x="179" y="110"/>
                </a:lnTo>
                <a:lnTo>
                  <a:pt x="179" y="108"/>
                </a:lnTo>
                <a:lnTo>
                  <a:pt x="180" y="108"/>
                </a:lnTo>
                <a:lnTo>
                  <a:pt x="181" y="108"/>
                </a:lnTo>
                <a:lnTo>
                  <a:pt x="181" y="107"/>
                </a:lnTo>
                <a:lnTo>
                  <a:pt x="181" y="106"/>
                </a:lnTo>
                <a:lnTo>
                  <a:pt x="179" y="106"/>
                </a:lnTo>
                <a:lnTo>
                  <a:pt x="178" y="106"/>
                </a:lnTo>
                <a:lnTo>
                  <a:pt x="178" y="103"/>
                </a:lnTo>
                <a:lnTo>
                  <a:pt x="177" y="103"/>
                </a:lnTo>
                <a:lnTo>
                  <a:pt x="177" y="102"/>
                </a:lnTo>
                <a:lnTo>
                  <a:pt x="177" y="101"/>
                </a:lnTo>
                <a:lnTo>
                  <a:pt x="177" y="100"/>
                </a:lnTo>
                <a:lnTo>
                  <a:pt x="175" y="100"/>
                </a:lnTo>
                <a:lnTo>
                  <a:pt x="174" y="100"/>
                </a:lnTo>
                <a:lnTo>
                  <a:pt x="173" y="100"/>
                </a:lnTo>
                <a:lnTo>
                  <a:pt x="172" y="100"/>
                </a:lnTo>
                <a:lnTo>
                  <a:pt x="172" y="101"/>
                </a:lnTo>
                <a:lnTo>
                  <a:pt x="172" y="102"/>
                </a:lnTo>
                <a:lnTo>
                  <a:pt x="172" y="103"/>
                </a:lnTo>
                <a:lnTo>
                  <a:pt x="172" y="104"/>
                </a:lnTo>
                <a:lnTo>
                  <a:pt x="172" y="107"/>
                </a:lnTo>
                <a:lnTo>
                  <a:pt x="172" y="110"/>
                </a:lnTo>
                <a:close/>
                <a:moveTo>
                  <a:pt x="154" y="119"/>
                </a:moveTo>
                <a:lnTo>
                  <a:pt x="154" y="124"/>
                </a:lnTo>
                <a:lnTo>
                  <a:pt x="154" y="126"/>
                </a:lnTo>
                <a:lnTo>
                  <a:pt x="154" y="127"/>
                </a:lnTo>
                <a:lnTo>
                  <a:pt x="154" y="128"/>
                </a:lnTo>
                <a:lnTo>
                  <a:pt x="155" y="128"/>
                </a:lnTo>
                <a:lnTo>
                  <a:pt x="156" y="128"/>
                </a:lnTo>
                <a:lnTo>
                  <a:pt x="157" y="128"/>
                </a:lnTo>
                <a:lnTo>
                  <a:pt x="158" y="128"/>
                </a:lnTo>
                <a:lnTo>
                  <a:pt x="160" y="128"/>
                </a:lnTo>
                <a:lnTo>
                  <a:pt x="161" y="128"/>
                </a:lnTo>
                <a:lnTo>
                  <a:pt x="162" y="128"/>
                </a:lnTo>
                <a:lnTo>
                  <a:pt x="162" y="127"/>
                </a:lnTo>
                <a:lnTo>
                  <a:pt x="163" y="127"/>
                </a:lnTo>
                <a:lnTo>
                  <a:pt x="163" y="128"/>
                </a:lnTo>
                <a:lnTo>
                  <a:pt x="163" y="131"/>
                </a:lnTo>
                <a:lnTo>
                  <a:pt x="163" y="133"/>
                </a:lnTo>
                <a:lnTo>
                  <a:pt x="163" y="134"/>
                </a:lnTo>
                <a:lnTo>
                  <a:pt x="163" y="135"/>
                </a:lnTo>
                <a:lnTo>
                  <a:pt x="163" y="137"/>
                </a:lnTo>
                <a:lnTo>
                  <a:pt x="162" y="137"/>
                </a:lnTo>
                <a:lnTo>
                  <a:pt x="160" y="137"/>
                </a:lnTo>
                <a:lnTo>
                  <a:pt x="158" y="137"/>
                </a:lnTo>
                <a:lnTo>
                  <a:pt x="158" y="139"/>
                </a:lnTo>
                <a:lnTo>
                  <a:pt x="158" y="140"/>
                </a:lnTo>
                <a:lnTo>
                  <a:pt x="158" y="141"/>
                </a:lnTo>
                <a:lnTo>
                  <a:pt x="158" y="142"/>
                </a:lnTo>
                <a:lnTo>
                  <a:pt x="158" y="143"/>
                </a:lnTo>
                <a:lnTo>
                  <a:pt x="158" y="144"/>
                </a:lnTo>
                <a:lnTo>
                  <a:pt x="157" y="144"/>
                </a:lnTo>
                <a:lnTo>
                  <a:pt x="155" y="144"/>
                </a:lnTo>
                <a:lnTo>
                  <a:pt x="154" y="144"/>
                </a:lnTo>
                <a:lnTo>
                  <a:pt x="153" y="144"/>
                </a:lnTo>
                <a:lnTo>
                  <a:pt x="152" y="144"/>
                </a:lnTo>
                <a:lnTo>
                  <a:pt x="152" y="143"/>
                </a:lnTo>
                <a:lnTo>
                  <a:pt x="150" y="143"/>
                </a:lnTo>
                <a:lnTo>
                  <a:pt x="149" y="143"/>
                </a:lnTo>
                <a:lnTo>
                  <a:pt x="149" y="144"/>
                </a:lnTo>
                <a:lnTo>
                  <a:pt x="149" y="145"/>
                </a:lnTo>
                <a:lnTo>
                  <a:pt x="148" y="145"/>
                </a:lnTo>
                <a:lnTo>
                  <a:pt x="147" y="145"/>
                </a:lnTo>
                <a:lnTo>
                  <a:pt x="146" y="145"/>
                </a:lnTo>
                <a:lnTo>
                  <a:pt x="145" y="145"/>
                </a:lnTo>
                <a:lnTo>
                  <a:pt x="145" y="146"/>
                </a:lnTo>
                <a:lnTo>
                  <a:pt x="145" y="148"/>
                </a:lnTo>
                <a:lnTo>
                  <a:pt x="145" y="149"/>
                </a:lnTo>
                <a:lnTo>
                  <a:pt x="145" y="150"/>
                </a:lnTo>
                <a:lnTo>
                  <a:pt x="146" y="150"/>
                </a:lnTo>
                <a:lnTo>
                  <a:pt x="146" y="151"/>
                </a:lnTo>
                <a:lnTo>
                  <a:pt x="147" y="151"/>
                </a:lnTo>
                <a:lnTo>
                  <a:pt x="147" y="150"/>
                </a:lnTo>
                <a:lnTo>
                  <a:pt x="148" y="150"/>
                </a:lnTo>
                <a:lnTo>
                  <a:pt x="149" y="150"/>
                </a:lnTo>
                <a:lnTo>
                  <a:pt x="149" y="151"/>
                </a:lnTo>
                <a:lnTo>
                  <a:pt x="149" y="152"/>
                </a:lnTo>
                <a:lnTo>
                  <a:pt x="150" y="152"/>
                </a:lnTo>
                <a:lnTo>
                  <a:pt x="152" y="152"/>
                </a:lnTo>
                <a:lnTo>
                  <a:pt x="152" y="151"/>
                </a:lnTo>
                <a:lnTo>
                  <a:pt x="152" y="150"/>
                </a:lnTo>
                <a:lnTo>
                  <a:pt x="153" y="150"/>
                </a:lnTo>
                <a:lnTo>
                  <a:pt x="154" y="150"/>
                </a:lnTo>
                <a:lnTo>
                  <a:pt x="155" y="150"/>
                </a:lnTo>
                <a:lnTo>
                  <a:pt x="155" y="151"/>
                </a:lnTo>
                <a:lnTo>
                  <a:pt x="154" y="151"/>
                </a:lnTo>
                <a:lnTo>
                  <a:pt x="154" y="152"/>
                </a:lnTo>
                <a:lnTo>
                  <a:pt x="155" y="152"/>
                </a:lnTo>
                <a:lnTo>
                  <a:pt x="155" y="153"/>
                </a:lnTo>
                <a:lnTo>
                  <a:pt x="155" y="154"/>
                </a:lnTo>
                <a:lnTo>
                  <a:pt x="154" y="154"/>
                </a:lnTo>
                <a:lnTo>
                  <a:pt x="153" y="154"/>
                </a:lnTo>
                <a:lnTo>
                  <a:pt x="152" y="154"/>
                </a:lnTo>
                <a:lnTo>
                  <a:pt x="152" y="156"/>
                </a:lnTo>
                <a:lnTo>
                  <a:pt x="152" y="157"/>
                </a:lnTo>
                <a:lnTo>
                  <a:pt x="153" y="157"/>
                </a:lnTo>
                <a:lnTo>
                  <a:pt x="154" y="157"/>
                </a:lnTo>
                <a:lnTo>
                  <a:pt x="155" y="157"/>
                </a:lnTo>
                <a:lnTo>
                  <a:pt x="155" y="158"/>
                </a:lnTo>
                <a:lnTo>
                  <a:pt x="155" y="157"/>
                </a:lnTo>
                <a:lnTo>
                  <a:pt x="156" y="157"/>
                </a:lnTo>
                <a:lnTo>
                  <a:pt x="158" y="157"/>
                </a:lnTo>
                <a:lnTo>
                  <a:pt x="160" y="157"/>
                </a:lnTo>
                <a:lnTo>
                  <a:pt x="161" y="157"/>
                </a:lnTo>
                <a:lnTo>
                  <a:pt x="161" y="158"/>
                </a:lnTo>
                <a:lnTo>
                  <a:pt x="161" y="157"/>
                </a:lnTo>
                <a:lnTo>
                  <a:pt x="163" y="157"/>
                </a:lnTo>
                <a:lnTo>
                  <a:pt x="163" y="156"/>
                </a:lnTo>
                <a:lnTo>
                  <a:pt x="167" y="156"/>
                </a:lnTo>
                <a:lnTo>
                  <a:pt x="167" y="157"/>
                </a:lnTo>
                <a:lnTo>
                  <a:pt x="167" y="158"/>
                </a:lnTo>
                <a:lnTo>
                  <a:pt x="170" y="158"/>
                </a:lnTo>
                <a:lnTo>
                  <a:pt x="172" y="158"/>
                </a:lnTo>
                <a:lnTo>
                  <a:pt x="172" y="157"/>
                </a:lnTo>
                <a:lnTo>
                  <a:pt x="172" y="156"/>
                </a:lnTo>
                <a:lnTo>
                  <a:pt x="181" y="156"/>
                </a:lnTo>
                <a:lnTo>
                  <a:pt x="181" y="151"/>
                </a:lnTo>
                <a:lnTo>
                  <a:pt x="180" y="151"/>
                </a:lnTo>
                <a:lnTo>
                  <a:pt x="177" y="151"/>
                </a:lnTo>
                <a:lnTo>
                  <a:pt x="177" y="149"/>
                </a:lnTo>
                <a:lnTo>
                  <a:pt x="177" y="148"/>
                </a:lnTo>
                <a:lnTo>
                  <a:pt x="177" y="146"/>
                </a:lnTo>
                <a:lnTo>
                  <a:pt x="178" y="146"/>
                </a:lnTo>
                <a:lnTo>
                  <a:pt x="178" y="145"/>
                </a:lnTo>
                <a:lnTo>
                  <a:pt x="178" y="143"/>
                </a:lnTo>
                <a:lnTo>
                  <a:pt x="178" y="142"/>
                </a:lnTo>
                <a:lnTo>
                  <a:pt x="179" y="142"/>
                </a:lnTo>
                <a:lnTo>
                  <a:pt x="180" y="142"/>
                </a:lnTo>
                <a:lnTo>
                  <a:pt x="181" y="142"/>
                </a:lnTo>
                <a:lnTo>
                  <a:pt x="181" y="140"/>
                </a:lnTo>
                <a:lnTo>
                  <a:pt x="180" y="140"/>
                </a:lnTo>
                <a:lnTo>
                  <a:pt x="180" y="139"/>
                </a:lnTo>
                <a:lnTo>
                  <a:pt x="181" y="137"/>
                </a:lnTo>
                <a:lnTo>
                  <a:pt x="180" y="137"/>
                </a:lnTo>
                <a:lnTo>
                  <a:pt x="177" y="137"/>
                </a:lnTo>
                <a:lnTo>
                  <a:pt x="177" y="133"/>
                </a:lnTo>
                <a:lnTo>
                  <a:pt x="177" y="132"/>
                </a:lnTo>
                <a:lnTo>
                  <a:pt x="177" y="131"/>
                </a:lnTo>
                <a:lnTo>
                  <a:pt x="177" y="129"/>
                </a:lnTo>
                <a:lnTo>
                  <a:pt x="177" y="128"/>
                </a:lnTo>
                <a:lnTo>
                  <a:pt x="177" y="127"/>
                </a:lnTo>
                <a:lnTo>
                  <a:pt x="177" y="126"/>
                </a:lnTo>
                <a:lnTo>
                  <a:pt x="177" y="125"/>
                </a:lnTo>
                <a:lnTo>
                  <a:pt x="175" y="125"/>
                </a:lnTo>
                <a:lnTo>
                  <a:pt x="175" y="124"/>
                </a:lnTo>
                <a:lnTo>
                  <a:pt x="177" y="124"/>
                </a:lnTo>
                <a:lnTo>
                  <a:pt x="177" y="122"/>
                </a:lnTo>
                <a:lnTo>
                  <a:pt x="177" y="120"/>
                </a:lnTo>
                <a:lnTo>
                  <a:pt x="177" y="119"/>
                </a:lnTo>
                <a:lnTo>
                  <a:pt x="177" y="118"/>
                </a:lnTo>
                <a:lnTo>
                  <a:pt x="177" y="117"/>
                </a:lnTo>
                <a:lnTo>
                  <a:pt x="177" y="116"/>
                </a:lnTo>
                <a:lnTo>
                  <a:pt x="177" y="115"/>
                </a:lnTo>
                <a:lnTo>
                  <a:pt x="174" y="115"/>
                </a:lnTo>
                <a:lnTo>
                  <a:pt x="174" y="116"/>
                </a:lnTo>
                <a:lnTo>
                  <a:pt x="174" y="117"/>
                </a:lnTo>
                <a:lnTo>
                  <a:pt x="173" y="117"/>
                </a:lnTo>
                <a:lnTo>
                  <a:pt x="173" y="115"/>
                </a:lnTo>
                <a:lnTo>
                  <a:pt x="172" y="115"/>
                </a:lnTo>
                <a:lnTo>
                  <a:pt x="171" y="115"/>
                </a:lnTo>
                <a:lnTo>
                  <a:pt x="171" y="114"/>
                </a:lnTo>
                <a:lnTo>
                  <a:pt x="172" y="114"/>
                </a:lnTo>
                <a:lnTo>
                  <a:pt x="172" y="112"/>
                </a:lnTo>
                <a:lnTo>
                  <a:pt x="172" y="111"/>
                </a:lnTo>
                <a:lnTo>
                  <a:pt x="172" y="110"/>
                </a:lnTo>
                <a:lnTo>
                  <a:pt x="171" y="110"/>
                </a:lnTo>
                <a:lnTo>
                  <a:pt x="170" y="110"/>
                </a:lnTo>
                <a:lnTo>
                  <a:pt x="169" y="110"/>
                </a:lnTo>
                <a:lnTo>
                  <a:pt x="167" y="110"/>
                </a:lnTo>
                <a:lnTo>
                  <a:pt x="166" y="110"/>
                </a:lnTo>
                <a:lnTo>
                  <a:pt x="165" y="110"/>
                </a:lnTo>
                <a:lnTo>
                  <a:pt x="164" y="110"/>
                </a:lnTo>
                <a:lnTo>
                  <a:pt x="164" y="109"/>
                </a:lnTo>
                <a:lnTo>
                  <a:pt x="163" y="109"/>
                </a:lnTo>
                <a:lnTo>
                  <a:pt x="163" y="110"/>
                </a:lnTo>
                <a:lnTo>
                  <a:pt x="163" y="112"/>
                </a:lnTo>
                <a:lnTo>
                  <a:pt x="163" y="115"/>
                </a:lnTo>
                <a:lnTo>
                  <a:pt x="163" y="116"/>
                </a:lnTo>
                <a:lnTo>
                  <a:pt x="163" y="117"/>
                </a:lnTo>
                <a:lnTo>
                  <a:pt x="163" y="118"/>
                </a:lnTo>
                <a:lnTo>
                  <a:pt x="163" y="119"/>
                </a:lnTo>
                <a:lnTo>
                  <a:pt x="163" y="120"/>
                </a:lnTo>
                <a:lnTo>
                  <a:pt x="163" y="122"/>
                </a:lnTo>
                <a:lnTo>
                  <a:pt x="163" y="124"/>
                </a:lnTo>
                <a:lnTo>
                  <a:pt x="163" y="123"/>
                </a:lnTo>
                <a:lnTo>
                  <a:pt x="161" y="120"/>
                </a:lnTo>
                <a:lnTo>
                  <a:pt x="160" y="119"/>
                </a:lnTo>
                <a:lnTo>
                  <a:pt x="158" y="119"/>
                </a:lnTo>
                <a:lnTo>
                  <a:pt x="156" y="119"/>
                </a:lnTo>
                <a:lnTo>
                  <a:pt x="155" y="119"/>
                </a:lnTo>
                <a:lnTo>
                  <a:pt x="154" y="119"/>
                </a:lnTo>
                <a:close/>
                <a:moveTo>
                  <a:pt x="146" y="115"/>
                </a:moveTo>
                <a:lnTo>
                  <a:pt x="146" y="116"/>
                </a:lnTo>
                <a:lnTo>
                  <a:pt x="146" y="117"/>
                </a:lnTo>
                <a:lnTo>
                  <a:pt x="146" y="119"/>
                </a:lnTo>
                <a:lnTo>
                  <a:pt x="147" y="119"/>
                </a:lnTo>
                <a:lnTo>
                  <a:pt x="148" y="119"/>
                </a:lnTo>
                <a:lnTo>
                  <a:pt x="148" y="118"/>
                </a:lnTo>
                <a:lnTo>
                  <a:pt x="148" y="117"/>
                </a:lnTo>
                <a:lnTo>
                  <a:pt x="149" y="117"/>
                </a:lnTo>
                <a:lnTo>
                  <a:pt x="149" y="118"/>
                </a:lnTo>
                <a:lnTo>
                  <a:pt x="150" y="118"/>
                </a:lnTo>
                <a:lnTo>
                  <a:pt x="152" y="118"/>
                </a:lnTo>
                <a:lnTo>
                  <a:pt x="153" y="118"/>
                </a:lnTo>
                <a:lnTo>
                  <a:pt x="153" y="119"/>
                </a:lnTo>
                <a:lnTo>
                  <a:pt x="154" y="119"/>
                </a:lnTo>
                <a:lnTo>
                  <a:pt x="155" y="118"/>
                </a:lnTo>
                <a:lnTo>
                  <a:pt x="155" y="117"/>
                </a:lnTo>
                <a:lnTo>
                  <a:pt x="155" y="116"/>
                </a:lnTo>
                <a:lnTo>
                  <a:pt x="154" y="116"/>
                </a:lnTo>
                <a:lnTo>
                  <a:pt x="153" y="116"/>
                </a:lnTo>
                <a:lnTo>
                  <a:pt x="152" y="116"/>
                </a:lnTo>
                <a:lnTo>
                  <a:pt x="152" y="115"/>
                </a:lnTo>
                <a:lnTo>
                  <a:pt x="150" y="115"/>
                </a:lnTo>
                <a:lnTo>
                  <a:pt x="149" y="115"/>
                </a:lnTo>
                <a:lnTo>
                  <a:pt x="149" y="116"/>
                </a:lnTo>
                <a:lnTo>
                  <a:pt x="148" y="116"/>
                </a:lnTo>
                <a:lnTo>
                  <a:pt x="148" y="115"/>
                </a:lnTo>
                <a:lnTo>
                  <a:pt x="147" y="115"/>
                </a:lnTo>
                <a:lnTo>
                  <a:pt x="146" y="115"/>
                </a:lnTo>
                <a:close/>
                <a:moveTo>
                  <a:pt x="163" y="168"/>
                </a:moveTo>
                <a:lnTo>
                  <a:pt x="163" y="169"/>
                </a:lnTo>
                <a:lnTo>
                  <a:pt x="164" y="169"/>
                </a:lnTo>
                <a:lnTo>
                  <a:pt x="164" y="170"/>
                </a:lnTo>
                <a:lnTo>
                  <a:pt x="164" y="171"/>
                </a:lnTo>
                <a:lnTo>
                  <a:pt x="165" y="171"/>
                </a:lnTo>
                <a:lnTo>
                  <a:pt x="166" y="171"/>
                </a:lnTo>
                <a:lnTo>
                  <a:pt x="166" y="170"/>
                </a:lnTo>
                <a:lnTo>
                  <a:pt x="166" y="169"/>
                </a:lnTo>
                <a:lnTo>
                  <a:pt x="165" y="169"/>
                </a:lnTo>
                <a:lnTo>
                  <a:pt x="165" y="168"/>
                </a:lnTo>
                <a:lnTo>
                  <a:pt x="164" y="168"/>
                </a:lnTo>
                <a:lnTo>
                  <a:pt x="163" y="168"/>
                </a:lnTo>
                <a:close/>
                <a:moveTo>
                  <a:pt x="181" y="237"/>
                </a:moveTo>
                <a:lnTo>
                  <a:pt x="181" y="238"/>
                </a:lnTo>
                <a:lnTo>
                  <a:pt x="182" y="238"/>
                </a:lnTo>
                <a:lnTo>
                  <a:pt x="182" y="240"/>
                </a:lnTo>
                <a:lnTo>
                  <a:pt x="181" y="240"/>
                </a:lnTo>
                <a:lnTo>
                  <a:pt x="181" y="241"/>
                </a:lnTo>
                <a:lnTo>
                  <a:pt x="180" y="241"/>
                </a:lnTo>
                <a:lnTo>
                  <a:pt x="181" y="241"/>
                </a:lnTo>
                <a:lnTo>
                  <a:pt x="182" y="241"/>
                </a:lnTo>
                <a:lnTo>
                  <a:pt x="184" y="241"/>
                </a:lnTo>
                <a:lnTo>
                  <a:pt x="186" y="241"/>
                </a:lnTo>
                <a:lnTo>
                  <a:pt x="190" y="241"/>
                </a:lnTo>
                <a:lnTo>
                  <a:pt x="190" y="240"/>
                </a:lnTo>
                <a:lnTo>
                  <a:pt x="190" y="238"/>
                </a:lnTo>
                <a:lnTo>
                  <a:pt x="190" y="237"/>
                </a:lnTo>
                <a:lnTo>
                  <a:pt x="188" y="237"/>
                </a:lnTo>
                <a:lnTo>
                  <a:pt x="182" y="237"/>
                </a:lnTo>
                <a:lnTo>
                  <a:pt x="181" y="237"/>
                </a:lnTo>
                <a:close/>
                <a:moveTo>
                  <a:pt x="182" y="169"/>
                </a:moveTo>
                <a:lnTo>
                  <a:pt x="182" y="168"/>
                </a:lnTo>
                <a:lnTo>
                  <a:pt x="181" y="168"/>
                </a:lnTo>
                <a:lnTo>
                  <a:pt x="181" y="169"/>
                </a:lnTo>
                <a:lnTo>
                  <a:pt x="182" y="169"/>
                </a:lnTo>
                <a:close/>
                <a:moveTo>
                  <a:pt x="189" y="309"/>
                </a:moveTo>
                <a:lnTo>
                  <a:pt x="190" y="309"/>
                </a:lnTo>
                <a:lnTo>
                  <a:pt x="189" y="309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2" name="圆角矩形 45">
            <a:extLst>
              <a:ext uri="{FF2B5EF4-FFF2-40B4-BE49-F238E27FC236}">
                <a16:creationId xmlns:a16="http://schemas.microsoft.com/office/drawing/2014/main" id="{BA019DD2-F076-27E1-A614-5E2408F9AEBC}"/>
              </a:ext>
            </a:extLst>
          </p:cNvPr>
          <p:cNvSpPr/>
          <p:nvPr/>
        </p:nvSpPr>
        <p:spPr>
          <a:xfrm>
            <a:off x="6485742" y="338219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Henderson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6E973F0-77A1-BD47-16C6-1554ABBFA48C}"/>
              </a:ext>
            </a:extLst>
          </p:cNvPr>
          <p:cNvSpPr/>
          <p:nvPr/>
        </p:nvSpPr>
        <p:spPr>
          <a:xfrm>
            <a:off x="5552027" y="3149844"/>
            <a:ext cx="864096" cy="864096"/>
          </a:xfrm>
          <a:prstGeom prst="ellipse">
            <a:avLst/>
          </a:pr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38A53E0-EC18-DC38-AF7D-3D0DB949B924}"/>
              </a:ext>
            </a:extLst>
          </p:cNvPr>
          <p:cNvSpPr/>
          <p:nvPr/>
        </p:nvSpPr>
        <p:spPr>
          <a:xfrm>
            <a:off x="6346504" y="3476554"/>
            <a:ext cx="139238" cy="139238"/>
          </a:xfrm>
          <a:prstGeom prst="ellipse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Freeform 33">
            <a:extLst>
              <a:ext uri="{FF2B5EF4-FFF2-40B4-BE49-F238E27FC236}">
                <a16:creationId xmlns:a16="http://schemas.microsoft.com/office/drawing/2014/main" id="{7F152EE9-F7BD-D8BB-D66B-B599D0FB8E99}"/>
              </a:ext>
            </a:extLst>
          </p:cNvPr>
          <p:cNvSpPr>
            <a:spLocks noEditPoints="1"/>
          </p:cNvSpPr>
          <p:nvPr/>
        </p:nvSpPr>
        <p:spPr bwMode="auto">
          <a:xfrm>
            <a:off x="5743314" y="3335039"/>
            <a:ext cx="518583" cy="483225"/>
          </a:xfrm>
          <a:custGeom>
            <a:avLst/>
            <a:gdLst>
              <a:gd name="T0" fmla="*/ 24 w 308"/>
              <a:gd name="T1" fmla="*/ 252 h 287"/>
              <a:gd name="T2" fmla="*/ 30 w 308"/>
              <a:gd name="T3" fmla="*/ 236 h 287"/>
              <a:gd name="T4" fmla="*/ 38 w 308"/>
              <a:gd name="T5" fmla="*/ 229 h 287"/>
              <a:gd name="T6" fmla="*/ 38 w 308"/>
              <a:gd name="T7" fmla="*/ 224 h 287"/>
              <a:gd name="T8" fmla="*/ 37 w 308"/>
              <a:gd name="T9" fmla="*/ 210 h 287"/>
              <a:gd name="T10" fmla="*/ 40 w 308"/>
              <a:gd name="T11" fmla="*/ 203 h 287"/>
              <a:gd name="T12" fmla="*/ 47 w 308"/>
              <a:gd name="T13" fmla="*/ 195 h 287"/>
              <a:gd name="T14" fmla="*/ 56 w 308"/>
              <a:gd name="T15" fmla="*/ 189 h 287"/>
              <a:gd name="T16" fmla="*/ 60 w 308"/>
              <a:gd name="T17" fmla="*/ 173 h 287"/>
              <a:gd name="T18" fmla="*/ 67 w 308"/>
              <a:gd name="T19" fmla="*/ 178 h 287"/>
              <a:gd name="T20" fmla="*/ 83 w 308"/>
              <a:gd name="T21" fmla="*/ 161 h 287"/>
              <a:gd name="T22" fmla="*/ 94 w 308"/>
              <a:gd name="T23" fmla="*/ 143 h 287"/>
              <a:gd name="T24" fmla="*/ 102 w 308"/>
              <a:gd name="T25" fmla="*/ 135 h 287"/>
              <a:gd name="T26" fmla="*/ 112 w 308"/>
              <a:gd name="T27" fmla="*/ 128 h 287"/>
              <a:gd name="T28" fmla="*/ 99 w 308"/>
              <a:gd name="T29" fmla="*/ 124 h 287"/>
              <a:gd name="T30" fmla="*/ 97 w 308"/>
              <a:gd name="T31" fmla="*/ 109 h 287"/>
              <a:gd name="T32" fmla="*/ 100 w 308"/>
              <a:gd name="T33" fmla="*/ 100 h 287"/>
              <a:gd name="T34" fmla="*/ 112 w 308"/>
              <a:gd name="T35" fmla="*/ 86 h 287"/>
              <a:gd name="T36" fmla="*/ 123 w 308"/>
              <a:gd name="T37" fmla="*/ 75 h 287"/>
              <a:gd name="T38" fmla="*/ 129 w 308"/>
              <a:gd name="T39" fmla="*/ 66 h 287"/>
              <a:gd name="T40" fmla="*/ 141 w 308"/>
              <a:gd name="T41" fmla="*/ 65 h 287"/>
              <a:gd name="T42" fmla="*/ 173 w 308"/>
              <a:gd name="T43" fmla="*/ 57 h 287"/>
              <a:gd name="T44" fmla="*/ 187 w 308"/>
              <a:gd name="T45" fmla="*/ 66 h 287"/>
              <a:gd name="T46" fmla="*/ 201 w 308"/>
              <a:gd name="T47" fmla="*/ 56 h 287"/>
              <a:gd name="T48" fmla="*/ 251 w 308"/>
              <a:gd name="T49" fmla="*/ 50 h 287"/>
              <a:gd name="T50" fmla="*/ 264 w 308"/>
              <a:gd name="T51" fmla="*/ 58 h 287"/>
              <a:gd name="T52" fmla="*/ 271 w 308"/>
              <a:gd name="T53" fmla="*/ 44 h 287"/>
              <a:gd name="T54" fmla="*/ 271 w 308"/>
              <a:gd name="T55" fmla="*/ 24 h 287"/>
              <a:gd name="T56" fmla="*/ 278 w 308"/>
              <a:gd name="T57" fmla="*/ 0 h 287"/>
              <a:gd name="T58" fmla="*/ 302 w 308"/>
              <a:gd name="T59" fmla="*/ 26 h 287"/>
              <a:gd name="T60" fmla="*/ 307 w 308"/>
              <a:gd name="T61" fmla="*/ 59 h 287"/>
              <a:gd name="T62" fmla="*/ 297 w 308"/>
              <a:gd name="T63" fmla="*/ 109 h 287"/>
              <a:gd name="T64" fmla="*/ 306 w 308"/>
              <a:gd name="T65" fmla="*/ 183 h 287"/>
              <a:gd name="T66" fmla="*/ 300 w 308"/>
              <a:gd name="T67" fmla="*/ 202 h 287"/>
              <a:gd name="T68" fmla="*/ 300 w 308"/>
              <a:gd name="T69" fmla="*/ 226 h 287"/>
              <a:gd name="T70" fmla="*/ 294 w 308"/>
              <a:gd name="T71" fmla="*/ 249 h 287"/>
              <a:gd name="T72" fmla="*/ 235 w 308"/>
              <a:gd name="T73" fmla="*/ 236 h 287"/>
              <a:gd name="T74" fmla="*/ 218 w 308"/>
              <a:gd name="T75" fmla="*/ 190 h 287"/>
              <a:gd name="T76" fmla="*/ 188 w 308"/>
              <a:gd name="T77" fmla="*/ 162 h 287"/>
              <a:gd name="T78" fmla="*/ 143 w 308"/>
              <a:gd name="T79" fmla="*/ 181 h 287"/>
              <a:gd name="T80" fmla="*/ 137 w 308"/>
              <a:gd name="T81" fmla="*/ 193 h 287"/>
              <a:gd name="T82" fmla="*/ 141 w 308"/>
              <a:gd name="T83" fmla="*/ 202 h 287"/>
              <a:gd name="T84" fmla="*/ 135 w 308"/>
              <a:gd name="T85" fmla="*/ 220 h 287"/>
              <a:gd name="T86" fmla="*/ 129 w 308"/>
              <a:gd name="T87" fmla="*/ 240 h 287"/>
              <a:gd name="T88" fmla="*/ 135 w 308"/>
              <a:gd name="T89" fmla="*/ 248 h 287"/>
              <a:gd name="T90" fmla="*/ 121 w 308"/>
              <a:gd name="T91" fmla="*/ 256 h 287"/>
              <a:gd name="T92" fmla="*/ 93 w 308"/>
              <a:gd name="T93" fmla="*/ 262 h 287"/>
              <a:gd name="T94" fmla="*/ 41 w 308"/>
              <a:gd name="T95" fmla="*/ 287 h 287"/>
              <a:gd name="T96" fmla="*/ 35 w 308"/>
              <a:gd name="T97" fmla="*/ 250 h 287"/>
              <a:gd name="T98" fmla="*/ 39 w 308"/>
              <a:gd name="T99" fmla="*/ 215 h 287"/>
              <a:gd name="T100" fmla="*/ 41 w 308"/>
              <a:gd name="T101" fmla="*/ 211 h 287"/>
              <a:gd name="T102" fmla="*/ 48 w 308"/>
              <a:gd name="T103" fmla="*/ 221 h 287"/>
              <a:gd name="T104" fmla="*/ 56 w 308"/>
              <a:gd name="T105" fmla="*/ 199 h 287"/>
              <a:gd name="T106" fmla="*/ 57 w 308"/>
              <a:gd name="T107" fmla="*/ 212 h 287"/>
              <a:gd name="T108" fmla="*/ 73 w 308"/>
              <a:gd name="T109" fmla="*/ 214 h 287"/>
              <a:gd name="T110" fmla="*/ 202 w 308"/>
              <a:gd name="T111" fmla="*/ 117 h 287"/>
              <a:gd name="T112" fmla="*/ 208 w 308"/>
              <a:gd name="T113" fmla="*/ 116 h 287"/>
              <a:gd name="T114" fmla="*/ 219 w 308"/>
              <a:gd name="T115" fmla="*/ 102 h 287"/>
              <a:gd name="T116" fmla="*/ 197 w 308"/>
              <a:gd name="T117" fmla="*/ 95 h 287"/>
              <a:gd name="T118" fmla="*/ 199 w 308"/>
              <a:gd name="T119" fmla="*/ 91 h 287"/>
              <a:gd name="T120" fmla="*/ 204 w 308"/>
              <a:gd name="T121" fmla="*/ 69 h 287"/>
              <a:gd name="T122" fmla="*/ 32 w 308"/>
              <a:gd name="T123" fmla="*/ 243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08" h="287">
                <a:moveTo>
                  <a:pt x="0" y="287"/>
                </a:moveTo>
                <a:lnTo>
                  <a:pt x="6" y="276"/>
                </a:lnTo>
                <a:lnTo>
                  <a:pt x="7" y="275"/>
                </a:lnTo>
                <a:lnTo>
                  <a:pt x="7" y="274"/>
                </a:lnTo>
                <a:lnTo>
                  <a:pt x="12" y="266"/>
                </a:lnTo>
                <a:lnTo>
                  <a:pt x="13" y="266"/>
                </a:lnTo>
                <a:lnTo>
                  <a:pt x="13" y="265"/>
                </a:lnTo>
                <a:lnTo>
                  <a:pt x="15" y="265"/>
                </a:lnTo>
                <a:lnTo>
                  <a:pt x="15" y="262"/>
                </a:lnTo>
                <a:lnTo>
                  <a:pt x="15" y="260"/>
                </a:lnTo>
                <a:lnTo>
                  <a:pt x="20" y="260"/>
                </a:lnTo>
                <a:lnTo>
                  <a:pt x="18" y="256"/>
                </a:lnTo>
                <a:lnTo>
                  <a:pt x="21" y="252"/>
                </a:lnTo>
                <a:lnTo>
                  <a:pt x="24" y="252"/>
                </a:lnTo>
                <a:lnTo>
                  <a:pt x="25" y="252"/>
                </a:lnTo>
                <a:lnTo>
                  <a:pt x="25" y="251"/>
                </a:lnTo>
                <a:lnTo>
                  <a:pt x="23" y="251"/>
                </a:lnTo>
                <a:lnTo>
                  <a:pt x="23" y="248"/>
                </a:lnTo>
                <a:lnTo>
                  <a:pt x="29" y="248"/>
                </a:lnTo>
                <a:lnTo>
                  <a:pt x="30" y="248"/>
                </a:lnTo>
                <a:lnTo>
                  <a:pt x="30" y="244"/>
                </a:lnTo>
                <a:lnTo>
                  <a:pt x="29" y="244"/>
                </a:lnTo>
                <a:lnTo>
                  <a:pt x="27" y="244"/>
                </a:lnTo>
                <a:lnTo>
                  <a:pt x="27" y="241"/>
                </a:lnTo>
                <a:lnTo>
                  <a:pt x="27" y="240"/>
                </a:lnTo>
                <a:lnTo>
                  <a:pt x="29" y="239"/>
                </a:lnTo>
                <a:lnTo>
                  <a:pt x="30" y="237"/>
                </a:lnTo>
                <a:lnTo>
                  <a:pt x="30" y="236"/>
                </a:lnTo>
                <a:lnTo>
                  <a:pt x="31" y="236"/>
                </a:lnTo>
                <a:lnTo>
                  <a:pt x="31" y="235"/>
                </a:lnTo>
                <a:lnTo>
                  <a:pt x="31" y="234"/>
                </a:lnTo>
                <a:lnTo>
                  <a:pt x="31" y="233"/>
                </a:lnTo>
                <a:lnTo>
                  <a:pt x="31" y="234"/>
                </a:lnTo>
                <a:lnTo>
                  <a:pt x="33" y="234"/>
                </a:lnTo>
                <a:lnTo>
                  <a:pt x="33" y="233"/>
                </a:lnTo>
                <a:lnTo>
                  <a:pt x="33" y="232"/>
                </a:lnTo>
                <a:lnTo>
                  <a:pt x="35" y="232"/>
                </a:lnTo>
                <a:lnTo>
                  <a:pt x="35" y="233"/>
                </a:lnTo>
                <a:lnTo>
                  <a:pt x="38" y="233"/>
                </a:lnTo>
                <a:lnTo>
                  <a:pt x="40" y="233"/>
                </a:lnTo>
                <a:lnTo>
                  <a:pt x="40" y="229"/>
                </a:lnTo>
                <a:lnTo>
                  <a:pt x="38" y="229"/>
                </a:lnTo>
                <a:lnTo>
                  <a:pt x="38" y="231"/>
                </a:lnTo>
                <a:lnTo>
                  <a:pt x="35" y="231"/>
                </a:lnTo>
                <a:lnTo>
                  <a:pt x="35" y="229"/>
                </a:lnTo>
                <a:lnTo>
                  <a:pt x="33" y="229"/>
                </a:lnTo>
                <a:lnTo>
                  <a:pt x="32" y="229"/>
                </a:lnTo>
                <a:lnTo>
                  <a:pt x="32" y="228"/>
                </a:lnTo>
                <a:lnTo>
                  <a:pt x="33" y="227"/>
                </a:lnTo>
                <a:lnTo>
                  <a:pt x="34" y="227"/>
                </a:lnTo>
                <a:lnTo>
                  <a:pt x="35" y="227"/>
                </a:lnTo>
                <a:lnTo>
                  <a:pt x="37" y="227"/>
                </a:lnTo>
                <a:lnTo>
                  <a:pt x="38" y="227"/>
                </a:lnTo>
                <a:lnTo>
                  <a:pt x="38" y="226"/>
                </a:lnTo>
                <a:lnTo>
                  <a:pt x="38" y="225"/>
                </a:lnTo>
                <a:lnTo>
                  <a:pt x="38" y="224"/>
                </a:lnTo>
                <a:lnTo>
                  <a:pt x="35" y="224"/>
                </a:lnTo>
                <a:lnTo>
                  <a:pt x="37" y="223"/>
                </a:lnTo>
                <a:lnTo>
                  <a:pt x="38" y="223"/>
                </a:lnTo>
                <a:lnTo>
                  <a:pt x="39" y="218"/>
                </a:lnTo>
                <a:lnTo>
                  <a:pt x="39" y="217"/>
                </a:lnTo>
                <a:lnTo>
                  <a:pt x="37" y="217"/>
                </a:lnTo>
                <a:lnTo>
                  <a:pt x="37" y="219"/>
                </a:lnTo>
                <a:lnTo>
                  <a:pt x="34" y="219"/>
                </a:lnTo>
                <a:lnTo>
                  <a:pt x="34" y="216"/>
                </a:lnTo>
                <a:lnTo>
                  <a:pt x="34" y="214"/>
                </a:lnTo>
                <a:lnTo>
                  <a:pt x="34" y="211"/>
                </a:lnTo>
                <a:lnTo>
                  <a:pt x="35" y="211"/>
                </a:lnTo>
                <a:lnTo>
                  <a:pt x="37" y="211"/>
                </a:lnTo>
                <a:lnTo>
                  <a:pt x="37" y="210"/>
                </a:lnTo>
                <a:lnTo>
                  <a:pt x="35" y="210"/>
                </a:lnTo>
                <a:lnTo>
                  <a:pt x="34" y="210"/>
                </a:lnTo>
                <a:lnTo>
                  <a:pt x="34" y="209"/>
                </a:lnTo>
                <a:lnTo>
                  <a:pt x="37" y="209"/>
                </a:lnTo>
                <a:lnTo>
                  <a:pt x="37" y="208"/>
                </a:lnTo>
                <a:lnTo>
                  <a:pt x="38" y="208"/>
                </a:lnTo>
                <a:lnTo>
                  <a:pt x="39" y="208"/>
                </a:lnTo>
                <a:lnTo>
                  <a:pt x="39" y="207"/>
                </a:lnTo>
                <a:lnTo>
                  <a:pt x="39" y="206"/>
                </a:lnTo>
                <a:lnTo>
                  <a:pt x="38" y="206"/>
                </a:lnTo>
                <a:lnTo>
                  <a:pt x="37" y="206"/>
                </a:lnTo>
                <a:lnTo>
                  <a:pt x="38" y="204"/>
                </a:lnTo>
                <a:lnTo>
                  <a:pt x="39" y="204"/>
                </a:lnTo>
                <a:lnTo>
                  <a:pt x="40" y="203"/>
                </a:lnTo>
                <a:lnTo>
                  <a:pt x="40" y="202"/>
                </a:lnTo>
                <a:lnTo>
                  <a:pt x="40" y="201"/>
                </a:lnTo>
                <a:lnTo>
                  <a:pt x="40" y="200"/>
                </a:lnTo>
                <a:lnTo>
                  <a:pt x="40" y="198"/>
                </a:lnTo>
                <a:lnTo>
                  <a:pt x="42" y="198"/>
                </a:lnTo>
                <a:lnTo>
                  <a:pt x="44" y="198"/>
                </a:lnTo>
                <a:lnTo>
                  <a:pt x="44" y="199"/>
                </a:lnTo>
                <a:lnTo>
                  <a:pt x="46" y="199"/>
                </a:lnTo>
                <a:lnTo>
                  <a:pt x="47" y="199"/>
                </a:lnTo>
                <a:lnTo>
                  <a:pt x="47" y="198"/>
                </a:lnTo>
                <a:lnTo>
                  <a:pt x="47" y="197"/>
                </a:lnTo>
                <a:lnTo>
                  <a:pt x="48" y="197"/>
                </a:lnTo>
                <a:lnTo>
                  <a:pt x="47" y="197"/>
                </a:lnTo>
                <a:lnTo>
                  <a:pt x="47" y="195"/>
                </a:lnTo>
                <a:lnTo>
                  <a:pt x="48" y="195"/>
                </a:lnTo>
                <a:lnTo>
                  <a:pt x="48" y="194"/>
                </a:lnTo>
                <a:lnTo>
                  <a:pt x="48" y="193"/>
                </a:lnTo>
                <a:lnTo>
                  <a:pt x="49" y="193"/>
                </a:lnTo>
                <a:lnTo>
                  <a:pt x="49" y="192"/>
                </a:lnTo>
                <a:lnTo>
                  <a:pt x="50" y="192"/>
                </a:lnTo>
                <a:lnTo>
                  <a:pt x="51" y="192"/>
                </a:lnTo>
                <a:lnTo>
                  <a:pt x="51" y="191"/>
                </a:lnTo>
                <a:lnTo>
                  <a:pt x="52" y="191"/>
                </a:lnTo>
                <a:lnTo>
                  <a:pt x="52" y="190"/>
                </a:lnTo>
                <a:lnTo>
                  <a:pt x="54" y="190"/>
                </a:lnTo>
                <a:lnTo>
                  <a:pt x="55" y="190"/>
                </a:lnTo>
                <a:lnTo>
                  <a:pt x="56" y="190"/>
                </a:lnTo>
                <a:lnTo>
                  <a:pt x="56" y="189"/>
                </a:lnTo>
                <a:lnTo>
                  <a:pt x="57" y="189"/>
                </a:lnTo>
                <a:lnTo>
                  <a:pt x="58" y="189"/>
                </a:lnTo>
                <a:lnTo>
                  <a:pt x="58" y="187"/>
                </a:lnTo>
                <a:lnTo>
                  <a:pt x="58" y="185"/>
                </a:lnTo>
                <a:lnTo>
                  <a:pt x="58" y="184"/>
                </a:lnTo>
                <a:lnTo>
                  <a:pt x="58" y="182"/>
                </a:lnTo>
                <a:lnTo>
                  <a:pt x="58" y="181"/>
                </a:lnTo>
                <a:lnTo>
                  <a:pt x="58" y="179"/>
                </a:lnTo>
                <a:lnTo>
                  <a:pt x="58" y="178"/>
                </a:lnTo>
                <a:lnTo>
                  <a:pt x="58" y="177"/>
                </a:lnTo>
                <a:lnTo>
                  <a:pt x="58" y="176"/>
                </a:lnTo>
                <a:lnTo>
                  <a:pt x="58" y="175"/>
                </a:lnTo>
                <a:lnTo>
                  <a:pt x="58" y="173"/>
                </a:lnTo>
                <a:lnTo>
                  <a:pt x="60" y="173"/>
                </a:lnTo>
                <a:lnTo>
                  <a:pt x="60" y="172"/>
                </a:lnTo>
                <a:lnTo>
                  <a:pt x="58" y="172"/>
                </a:lnTo>
                <a:lnTo>
                  <a:pt x="58" y="170"/>
                </a:lnTo>
                <a:lnTo>
                  <a:pt x="58" y="169"/>
                </a:lnTo>
                <a:lnTo>
                  <a:pt x="59" y="169"/>
                </a:lnTo>
                <a:lnTo>
                  <a:pt x="63" y="169"/>
                </a:lnTo>
                <a:lnTo>
                  <a:pt x="63" y="168"/>
                </a:lnTo>
                <a:lnTo>
                  <a:pt x="65" y="168"/>
                </a:lnTo>
                <a:lnTo>
                  <a:pt x="67" y="168"/>
                </a:lnTo>
                <a:lnTo>
                  <a:pt x="67" y="169"/>
                </a:lnTo>
                <a:lnTo>
                  <a:pt x="67" y="170"/>
                </a:lnTo>
                <a:lnTo>
                  <a:pt x="67" y="176"/>
                </a:lnTo>
                <a:lnTo>
                  <a:pt x="67" y="177"/>
                </a:lnTo>
                <a:lnTo>
                  <a:pt x="67" y="178"/>
                </a:lnTo>
                <a:lnTo>
                  <a:pt x="67" y="179"/>
                </a:lnTo>
                <a:lnTo>
                  <a:pt x="66" y="179"/>
                </a:lnTo>
                <a:lnTo>
                  <a:pt x="67" y="179"/>
                </a:lnTo>
                <a:lnTo>
                  <a:pt x="70" y="177"/>
                </a:lnTo>
                <a:lnTo>
                  <a:pt x="72" y="176"/>
                </a:lnTo>
                <a:lnTo>
                  <a:pt x="74" y="173"/>
                </a:lnTo>
                <a:lnTo>
                  <a:pt x="75" y="173"/>
                </a:lnTo>
                <a:lnTo>
                  <a:pt x="76" y="172"/>
                </a:lnTo>
                <a:lnTo>
                  <a:pt x="76" y="166"/>
                </a:lnTo>
                <a:lnTo>
                  <a:pt x="76" y="161"/>
                </a:lnTo>
                <a:lnTo>
                  <a:pt x="78" y="161"/>
                </a:lnTo>
                <a:lnTo>
                  <a:pt x="81" y="161"/>
                </a:lnTo>
                <a:lnTo>
                  <a:pt x="82" y="161"/>
                </a:lnTo>
                <a:lnTo>
                  <a:pt x="83" y="161"/>
                </a:lnTo>
                <a:lnTo>
                  <a:pt x="84" y="161"/>
                </a:lnTo>
                <a:lnTo>
                  <a:pt x="85" y="160"/>
                </a:lnTo>
                <a:lnTo>
                  <a:pt x="85" y="161"/>
                </a:lnTo>
                <a:lnTo>
                  <a:pt x="86" y="161"/>
                </a:lnTo>
                <a:lnTo>
                  <a:pt x="86" y="162"/>
                </a:lnTo>
                <a:lnTo>
                  <a:pt x="90" y="160"/>
                </a:lnTo>
                <a:lnTo>
                  <a:pt x="92" y="157"/>
                </a:lnTo>
                <a:lnTo>
                  <a:pt x="93" y="157"/>
                </a:lnTo>
                <a:lnTo>
                  <a:pt x="93" y="156"/>
                </a:lnTo>
                <a:lnTo>
                  <a:pt x="93" y="154"/>
                </a:lnTo>
                <a:lnTo>
                  <a:pt x="93" y="150"/>
                </a:lnTo>
                <a:lnTo>
                  <a:pt x="94" y="145"/>
                </a:lnTo>
                <a:lnTo>
                  <a:pt x="94" y="144"/>
                </a:lnTo>
                <a:lnTo>
                  <a:pt x="94" y="143"/>
                </a:lnTo>
                <a:lnTo>
                  <a:pt x="94" y="142"/>
                </a:lnTo>
                <a:lnTo>
                  <a:pt x="94" y="141"/>
                </a:lnTo>
                <a:lnTo>
                  <a:pt x="94" y="140"/>
                </a:lnTo>
                <a:lnTo>
                  <a:pt x="94" y="139"/>
                </a:lnTo>
                <a:lnTo>
                  <a:pt x="94" y="137"/>
                </a:lnTo>
                <a:lnTo>
                  <a:pt x="94" y="136"/>
                </a:lnTo>
                <a:lnTo>
                  <a:pt x="94" y="135"/>
                </a:lnTo>
                <a:lnTo>
                  <a:pt x="95" y="135"/>
                </a:lnTo>
                <a:lnTo>
                  <a:pt x="97" y="135"/>
                </a:lnTo>
                <a:lnTo>
                  <a:pt x="98" y="135"/>
                </a:lnTo>
                <a:lnTo>
                  <a:pt x="99" y="135"/>
                </a:lnTo>
                <a:lnTo>
                  <a:pt x="100" y="135"/>
                </a:lnTo>
                <a:lnTo>
                  <a:pt x="101" y="135"/>
                </a:lnTo>
                <a:lnTo>
                  <a:pt x="102" y="135"/>
                </a:lnTo>
                <a:lnTo>
                  <a:pt x="103" y="135"/>
                </a:lnTo>
                <a:lnTo>
                  <a:pt x="104" y="135"/>
                </a:lnTo>
                <a:lnTo>
                  <a:pt x="107" y="135"/>
                </a:lnTo>
                <a:lnTo>
                  <a:pt x="108" y="135"/>
                </a:lnTo>
                <a:lnTo>
                  <a:pt x="109" y="135"/>
                </a:lnTo>
                <a:lnTo>
                  <a:pt x="110" y="135"/>
                </a:lnTo>
                <a:lnTo>
                  <a:pt x="111" y="135"/>
                </a:lnTo>
                <a:lnTo>
                  <a:pt x="111" y="134"/>
                </a:lnTo>
                <a:lnTo>
                  <a:pt x="111" y="133"/>
                </a:lnTo>
                <a:lnTo>
                  <a:pt x="111" y="132"/>
                </a:lnTo>
                <a:lnTo>
                  <a:pt x="111" y="131"/>
                </a:lnTo>
                <a:lnTo>
                  <a:pt x="111" y="130"/>
                </a:lnTo>
                <a:lnTo>
                  <a:pt x="112" y="130"/>
                </a:lnTo>
                <a:lnTo>
                  <a:pt x="112" y="128"/>
                </a:lnTo>
                <a:lnTo>
                  <a:pt x="112" y="127"/>
                </a:lnTo>
                <a:lnTo>
                  <a:pt x="112" y="126"/>
                </a:lnTo>
                <a:lnTo>
                  <a:pt x="111" y="126"/>
                </a:lnTo>
                <a:lnTo>
                  <a:pt x="110" y="126"/>
                </a:lnTo>
                <a:lnTo>
                  <a:pt x="109" y="126"/>
                </a:lnTo>
                <a:lnTo>
                  <a:pt x="108" y="126"/>
                </a:lnTo>
                <a:lnTo>
                  <a:pt x="107" y="126"/>
                </a:lnTo>
                <a:lnTo>
                  <a:pt x="106" y="126"/>
                </a:lnTo>
                <a:lnTo>
                  <a:pt x="104" y="126"/>
                </a:lnTo>
                <a:lnTo>
                  <a:pt x="102" y="126"/>
                </a:lnTo>
                <a:lnTo>
                  <a:pt x="101" y="126"/>
                </a:lnTo>
                <a:lnTo>
                  <a:pt x="100" y="126"/>
                </a:lnTo>
                <a:lnTo>
                  <a:pt x="99" y="126"/>
                </a:lnTo>
                <a:lnTo>
                  <a:pt x="99" y="124"/>
                </a:lnTo>
                <a:lnTo>
                  <a:pt x="99" y="123"/>
                </a:lnTo>
                <a:lnTo>
                  <a:pt x="99" y="120"/>
                </a:lnTo>
                <a:lnTo>
                  <a:pt x="99" y="119"/>
                </a:lnTo>
                <a:lnTo>
                  <a:pt x="98" y="119"/>
                </a:lnTo>
                <a:lnTo>
                  <a:pt x="94" y="119"/>
                </a:lnTo>
                <a:lnTo>
                  <a:pt x="94" y="118"/>
                </a:lnTo>
                <a:lnTo>
                  <a:pt x="94" y="117"/>
                </a:lnTo>
                <a:lnTo>
                  <a:pt x="94" y="116"/>
                </a:lnTo>
                <a:lnTo>
                  <a:pt x="94" y="115"/>
                </a:lnTo>
                <a:lnTo>
                  <a:pt x="94" y="114"/>
                </a:lnTo>
                <a:lnTo>
                  <a:pt x="94" y="112"/>
                </a:lnTo>
                <a:lnTo>
                  <a:pt x="94" y="111"/>
                </a:lnTo>
                <a:lnTo>
                  <a:pt x="97" y="111"/>
                </a:lnTo>
                <a:lnTo>
                  <a:pt x="97" y="109"/>
                </a:lnTo>
                <a:lnTo>
                  <a:pt x="98" y="109"/>
                </a:lnTo>
                <a:lnTo>
                  <a:pt x="99" y="109"/>
                </a:lnTo>
                <a:lnTo>
                  <a:pt x="99" y="108"/>
                </a:lnTo>
                <a:lnTo>
                  <a:pt x="99" y="107"/>
                </a:lnTo>
                <a:lnTo>
                  <a:pt x="94" y="107"/>
                </a:lnTo>
                <a:lnTo>
                  <a:pt x="94" y="106"/>
                </a:lnTo>
                <a:lnTo>
                  <a:pt x="94" y="105"/>
                </a:lnTo>
                <a:lnTo>
                  <a:pt x="94" y="103"/>
                </a:lnTo>
                <a:lnTo>
                  <a:pt x="94" y="102"/>
                </a:lnTo>
                <a:lnTo>
                  <a:pt x="94" y="101"/>
                </a:lnTo>
                <a:lnTo>
                  <a:pt x="94" y="100"/>
                </a:lnTo>
                <a:lnTo>
                  <a:pt x="95" y="100"/>
                </a:lnTo>
                <a:lnTo>
                  <a:pt x="97" y="100"/>
                </a:lnTo>
                <a:lnTo>
                  <a:pt x="100" y="100"/>
                </a:lnTo>
                <a:lnTo>
                  <a:pt x="101" y="100"/>
                </a:lnTo>
                <a:lnTo>
                  <a:pt x="102" y="100"/>
                </a:lnTo>
                <a:lnTo>
                  <a:pt x="103" y="100"/>
                </a:lnTo>
                <a:lnTo>
                  <a:pt x="103" y="99"/>
                </a:lnTo>
                <a:lnTo>
                  <a:pt x="103" y="98"/>
                </a:lnTo>
                <a:lnTo>
                  <a:pt x="103" y="95"/>
                </a:lnTo>
                <a:lnTo>
                  <a:pt x="104" y="95"/>
                </a:lnTo>
                <a:lnTo>
                  <a:pt x="112" y="95"/>
                </a:lnTo>
                <a:lnTo>
                  <a:pt x="112" y="94"/>
                </a:lnTo>
                <a:lnTo>
                  <a:pt x="112" y="93"/>
                </a:lnTo>
                <a:lnTo>
                  <a:pt x="112" y="92"/>
                </a:lnTo>
                <a:lnTo>
                  <a:pt x="112" y="91"/>
                </a:lnTo>
                <a:lnTo>
                  <a:pt x="112" y="90"/>
                </a:lnTo>
                <a:lnTo>
                  <a:pt x="112" y="86"/>
                </a:lnTo>
                <a:lnTo>
                  <a:pt x="116" y="86"/>
                </a:lnTo>
                <a:lnTo>
                  <a:pt x="116" y="84"/>
                </a:lnTo>
                <a:lnTo>
                  <a:pt x="116" y="82"/>
                </a:lnTo>
                <a:lnTo>
                  <a:pt x="117" y="82"/>
                </a:lnTo>
                <a:lnTo>
                  <a:pt x="118" y="82"/>
                </a:lnTo>
                <a:lnTo>
                  <a:pt x="119" y="82"/>
                </a:lnTo>
                <a:lnTo>
                  <a:pt x="120" y="82"/>
                </a:lnTo>
                <a:lnTo>
                  <a:pt x="120" y="80"/>
                </a:lnTo>
                <a:lnTo>
                  <a:pt x="120" y="78"/>
                </a:lnTo>
                <a:lnTo>
                  <a:pt x="120" y="77"/>
                </a:lnTo>
                <a:lnTo>
                  <a:pt x="121" y="77"/>
                </a:lnTo>
                <a:lnTo>
                  <a:pt x="123" y="77"/>
                </a:lnTo>
                <a:lnTo>
                  <a:pt x="123" y="76"/>
                </a:lnTo>
                <a:lnTo>
                  <a:pt x="123" y="75"/>
                </a:lnTo>
                <a:lnTo>
                  <a:pt x="124" y="75"/>
                </a:lnTo>
                <a:lnTo>
                  <a:pt x="124" y="74"/>
                </a:lnTo>
                <a:lnTo>
                  <a:pt x="125" y="74"/>
                </a:lnTo>
                <a:lnTo>
                  <a:pt x="125" y="73"/>
                </a:lnTo>
                <a:lnTo>
                  <a:pt x="125" y="72"/>
                </a:lnTo>
                <a:lnTo>
                  <a:pt x="125" y="70"/>
                </a:lnTo>
                <a:lnTo>
                  <a:pt x="127" y="70"/>
                </a:lnTo>
                <a:lnTo>
                  <a:pt x="127" y="69"/>
                </a:lnTo>
                <a:lnTo>
                  <a:pt x="128" y="69"/>
                </a:lnTo>
                <a:lnTo>
                  <a:pt x="129" y="70"/>
                </a:lnTo>
                <a:lnTo>
                  <a:pt x="129" y="69"/>
                </a:lnTo>
                <a:lnTo>
                  <a:pt x="129" y="68"/>
                </a:lnTo>
                <a:lnTo>
                  <a:pt x="130" y="67"/>
                </a:lnTo>
                <a:lnTo>
                  <a:pt x="129" y="66"/>
                </a:lnTo>
                <a:lnTo>
                  <a:pt x="129" y="65"/>
                </a:lnTo>
                <a:lnTo>
                  <a:pt x="130" y="65"/>
                </a:lnTo>
                <a:lnTo>
                  <a:pt x="132" y="65"/>
                </a:lnTo>
                <a:lnTo>
                  <a:pt x="132" y="64"/>
                </a:lnTo>
                <a:lnTo>
                  <a:pt x="133" y="64"/>
                </a:lnTo>
                <a:lnTo>
                  <a:pt x="133" y="62"/>
                </a:lnTo>
                <a:lnTo>
                  <a:pt x="134" y="62"/>
                </a:lnTo>
                <a:lnTo>
                  <a:pt x="135" y="62"/>
                </a:lnTo>
                <a:lnTo>
                  <a:pt x="135" y="65"/>
                </a:lnTo>
                <a:lnTo>
                  <a:pt x="134" y="65"/>
                </a:lnTo>
                <a:lnTo>
                  <a:pt x="137" y="65"/>
                </a:lnTo>
                <a:lnTo>
                  <a:pt x="138" y="65"/>
                </a:lnTo>
                <a:lnTo>
                  <a:pt x="139" y="65"/>
                </a:lnTo>
                <a:lnTo>
                  <a:pt x="141" y="65"/>
                </a:lnTo>
                <a:lnTo>
                  <a:pt x="143" y="65"/>
                </a:lnTo>
                <a:lnTo>
                  <a:pt x="144" y="65"/>
                </a:lnTo>
                <a:lnTo>
                  <a:pt x="147" y="65"/>
                </a:lnTo>
                <a:lnTo>
                  <a:pt x="149" y="56"/>
                </a:lnTo>
                <a:lnTo>
                  <a:pt x="152" y="55"/>
                </a:lnTo>
                <a:lnTo>
                  <a:pt x="156" y="55"/>
                </a:lnTo>
                <a:lnTo>
                  <a:pt x="158" y="55"/>
                </a:lnTo>
                <a:lnTo>
                  <a:pt x="164" y="55"/>
                </a:lnTo>
                <a:lnTo>
                  <a:pt x="166" y="55"/>
                </a:lnTo>
                <a:lnTo>
                  <a:pt x="166" y="56"/>
                </a:lnTo>
                <a:lnTo>
                  <a:pt x="166" y="57"/>
                </a:lnTo>
                <a:lnTo>
                  <a:pt x="168" y="57"/>
                </a:lnTo>
                <a:lnTo>
                  <a:pt x="169" y="57"/>
                </a:lnTo>
                <a:lnTo>
                  <a:pt x="173" y="57"/>
                </a:lnTo>
                <a:lnTo>
                  <a:pt x="175" y="57"/>
                </a:lnTo>
                <a:lnTo>
                  <a:pt x="175" y="58"/>
                </a:lnTo>
                <a:lnTo>
                  <a:pt x="175" y="59"/>
                </a:lnTo>
                <a:lnTo>
                  <a:pt x="175" y="60"/>
                </a:lnTo>
                <a:lnTo>
                  <a:pt x="175" y="61"/>
                </a:lnTo>
                <a:lnTo>
                  <a:pt x="175" y="62"/>
                </a:lnTo>
                <a:lnTo>
                  <a:pt x="175" y="64"/>
                </a:lnTo>
                <a:lnTo>
                  <a:pt x="179" y="65"/>
                </a:lnTo>
                <a:lnTo>
                  <a:pt x="182" y="65"/>
                </a:lnTo>
                <a:lnTo>
                  <a:pt x="182" y="69"/>
                </a:lnTo>
                <a:lnTo>
                  <a:pt x="184" y="69"/>
                </a:lnTo>
                <a:lnTo>
                  <a:pt x="187" y="69"/>
                </a:lnTo>
                <a:lnTo>
                  <a:pt x="187" y="68"/>
                </a:lnTo>
                <a:lnTo>
                  <a:pt x="187" y="66"/>
                </a:lnTo>
                <a:lnTo>
                  <a:pt x="187" y="65"/>
                </a:lnTo>
                <a:lnTo>
                  <a:pt x="192" y="65"/>
                </a:lnTo>
                <a:lnTo>
                  <a:pt x="192" y="64"/>
                </a:lnTo>
                <a:lnTo>
                  <a:pt x="192" y="62"/>
                </a:lnTo>
                <a:lnTo>
                  <a:pt x="192" y="61"/>
                </a:lnTo>
                <a:lnTo>
                  <a:pt x="194" y="61"/>
                </a:lnTo>
                <a:lnTo>
                  <a:pt x="195" y="61"/>
                </a:lnTo>
                <a:lnTo>
                  <a:pt x="196" y="61"/>
                </a:lnTo>
                <a:lnTo>
                  <a:pt x="196" y="60"/>
                </a:lnTo>
                <a:lnTo>
                  <a:pt x="199" y="60"/>
                </a:lnTo>
                <a:lnTo>
                  <a:pt x="201" y="60"/>
                </a:lnTo>
                <a:lnTo>
                  <a:pt x="201" y="59"/>
                </a:lnTo>
                <a:lnTo>
                  <a:pt x="201" y="58"/>
                </a:lnTo>
                <a:lnTo>
                  <a:pt x="201" y="56"/>
                </a:lnTo>
                <a:lnTo>
                  <a:pt x="213" y="55"/>
                </a:lnTo>
                <a:lnTo>
                  <a:pt x="219" y="55"/>
                </a:lnTo>
                <a:lnTo>
                  <a:pt x="224" y="55"/>
                </a:lnTo>
                <a:lnTo>
                  <a:pt x="225" y="55"/>
                </a:lnTo>
                <a:lnTo>
                  <a:pt x="230" y="55"/>
                </a:lnTo>
                <a:lnTo>
                  <a:pt x="233" y="55"/>
                </a:lnTo>
                <a:lnTo>
                  <a:pt x="236" y="55"/>
                </a:lnTo>
                <a:lnTo>
                  <a:pt x="239" y="55"/>
                </a:lnTo>
                <a:lnTo>
                  <a:pt x="240" y="55"/>
                </a:lnTo>
                <a:lnTo>
                  <a:pt x="242" y="55"/>
                </a:lnTo>
                <a:lnTo>
                  <a:pt x="245" y="55"/>
                </a:lnTo>
                <a:lnTo>
                  <a:pt x="245" y="52"/>
                </a:lnTo>
                <a:lnTo>
                  <a:pt x="245" y="50"/>
                </a:lnTo>
                <a:lnTo>
                  <a:pt x="251" y="50"/>
                </a:lnTo>
                <a:lnTo>
                  <a:pt x="251" y="48"/>
                </a:lnTo>
                <a:lnTo>
                  <a:pt x="253" y="48"/>
                </a:lnTo>
                <a:lnTo>
                  <a:pt x="254" y="48"/>
                </a:lnTo>
                <a:lnTo>
                  <a:pt x="255" y="48"/>
                </a:lnTo>
                <a:lnTo>
                  <a:pt x="258" y="48"/>
                </a:lnTo>
                <a:lnTo>
                  <a:pt x="258" y="45"/>
                </a:lnTo>
                <a:lnTo>
                  <a:pt x="261" y="45"/>
                </a:lnTo>
                <a:lnTo>
                  <a:pt x="262" y="45"/>
                </a:lnTo>
                <a:lnTo>
                  <a:pt x="262" y="48"/>
                </a:lnTo>
                <a:lnTo>
                  <a:pt x="261" y="50"/>
                </a:lnTo>
                <a:lnTo>
                  <a:pt x="257" y="50"/>
                </a:lnTo>
                <a:lnTo>
                  <a:pt x="257" y="55"/>
                </a:lnTo>
                <a:lnTo>
                  <a:pt x="264" y="55"/>
                </a:lnTo>
                <a:lnTo>
                  <a:pt x="264" y="58"/>
                </a:lnTo>
                <a:lnTo>
                  <a:pt x="265" y="58"/>
                </a:lnTo>
                <a:lnTo>
                  <a:pt x="265" y="59"/>
                </a:lnTo>
                <a:lnTo>
                  <a:pt x="266" y="59"/>
                </a:lnTo>
                <a:lnTo>
                  <a:pt x="266" y="61"/>
                </a:lnTo>
                <a:lnTo>
                  <a:pt x="271" y="61"/>
                </a:lnTo>
                <a:lnTo>
                  <a:pt x="271" y="59"/>
                </a:lnTo>
                <a:lnTo>
                  <a:pt x="271" y="56"/>
                </a:lnTo>
                <a:lnTo>
                  <a:pt x="271" y="55"/>
                </a:lnTo>
                <a:lnTo>
                  <a:pt x="271" y="52"/>
                </a:lnTo>
                <a:lnTo>
                  <a:pt x="271" y="51"/>
                </a:lnTo>
                <a:lnTo>
                  <a:pt x="271" y="50"/>
                </a:lnTo>
                <a:lnTo>
                  <a:pt x="271" y="47"/>
                </a:lnTo>
                <a:lnTo>
                  <a:pt x="271" y="45"/>
                </a:lnTo>
                <a:lnTo>
                  <a:pt x="271" y="44"/>
                </a:lnTo>
                <a:lnTo>
                  <a:pt x="272" y="41"/>
                </a:lnTo>
                <a:lnTo>
                  <a:pt x="272" y="40"/>
                </a:lnTo>
                <a:lnTo>
                  <a:pt x="272" y="39"/>
                </a:lnTo>
                <a:lnTo>
                  <a:pt x="272" y="38"/>
                </a:lnTo>
                <a:lnTo>
                  <a:pt x="272" y="36"/>
                </a:lnTo>
                <a:lnTo>
                  <a:pt x="273" y="36"/>
                </a:lnTo>
                <a:lnTo>
                  <a:pt x="273" y="35"/>
                </a:lnTo>
                <a:lnTo>
                  <a:pt x="273" y="32"/>
                </a:lnTo>
                <a:lnTo>
                  <a:pt x="272" y="32"/>
                </a:lnTo>
                <a:lnTo>
                  <a:pt x="272" y="28"/>
                </a:lnTo>
                <a:lnTo>
                  <a:pt x="272" y="27"/>
                </a:lnTo>
                <a:lnTo>
                  <a:pt x="272" y="26"/>
                </a:lnTo>
                <a:lnTo>
                  <a:pt x="272" y="25"/>
                </a:lnTo>
                <a:lnTo>
                  <a:pt x="271" y="24"/>
                </a:lnTo>
                <a:lnTo>
                  <a:pt x="271" y="23"/>
                </a:lnTo>
                <a:lnTo>
                  <a:pt x="271" y="20"/>
                </a:lnTo>
                <a:lnTo>
                  <a:pt x="271" y="18"/>
                </a:lnTo>
                <a:lnTo>
                  <a:pt x="271" y="17"/>
                </a:lnTo>
                <a:lnTo>
                  <a:pt x="271" y="16"/>
                </a:lnTo>
                <a:lnTo>
                  <a:pt x="272" y="14"/>
                </a:lnTo>
                <a:lnTo>
                  <a:pt x="272" y="13"/>
                </a:lnTo>
                <a:lnTo>
                  <a:pt x="272" y="11"/>
                </a:lnTo>
                <a:lnTo>
                  <a:pt x="272" y="9"/>
                </a:lnTo>
                <a:lnTo>
                  <a:pt x="272" y="7"/>
                </a:lnTo>
                <a:lnTo>
                  <a:pt x="272" y="5"/>
                </a:lnTo>
                <a:lnTo>
                  <a:pt x="272" y="2"/>
                </a:lnTo>
                <a:lnTo>
                  <a:pt x="272" y="0"/>
                </a:lnTo>
                <a:lnTo>
                  <a:pt x="278" y="0"/>
                </a:lnTo>
                <a:lnTo>
                  <a:pt x="289" y="0"/>
                </a:lnTo>
                <a:lnTo>
                  <a:pt x="299" y="0"/>
                </a:lnTo>
                <a:lnTo>
                  <a:pt x="299" y="5"/>
                </a:lnTo>
                <a:lnTo>
                  <a:pt x="302" y="5"/>
                </a:lnTo>
                <a:lnTo>
                  <a:pt x="302" y="6"/>
                </a:lnTo>
                <a:lnTo>
                  <a:pt x="305" y="6"/>
                </a:lnTo>
                <a:lnTo>
                  <a:pt x="305" y="7"/>
                </a:lnTo>
                <a:lnTo>
                  <a:pt x="305" y="10"/>
                </a:lnTo>
                <a:lnTo>
                  <a:pt x="305" y="11"/>
                </a:lnTo>
                <a:lnTo>
                  <a:pt x="305" y="13"/>
                </a:lnTo>
                <a:lnTo>
                  <a:pt x="305" y="14"/>
                </a:lnTo>
                <a:lnTo>
                  <a:pt x="304" y="14"/>
                </a:lnTo>
                <a:lnTo>
                  <a:pt x="304" y="16"/>
                </a:lnTo>
                <a:lnTo>
                  <a:pt x="302" y="26"/>
                </a:lnTo>
                <a:lnTo>
                  <a:pt x="302" y="27"/>
                </a:lnTo>
                <a:lnTo>
                  <a:pt x="302" y="28"/>
                </a:lnTo>
                <a:lnTo>
                  <a:pt x="302" y="32"/>
                </a:lnTo>
                <a:lnTo>
                  <a:pt x="302" y="33"/>
                </a:lnTo>
                <a:lnTo>
                  <a:pt x="302" y="35"/>
                </a:lnTo>
                <a:lnTo>
                  <a:pt x="302" y="36"/>
                </a:lnTo>
                <a:lnTo>
                  <a:pt x="307" y="36"/>
                </a:lnTo>
                <a:lnTo>
                  <a:pt x="307" y="39"/>
                </a:lnTo>
                <a:lnTo>
                  <a:pt x="307" y="50"/>
                </a:lnTo>
                <a:lnTo>
                  <a:pt x="306" y="55"/>
                </a:lnTo>
                <a:lnTo>
                  <a:pt x="306" y="56"/>
                </a:lnTo>
                <a:lnTo>
                  <a:pt x="307" y="57"/>
                </a:lnTo>
                <a:lnTo>
                  <a:pt x="307" y="58"/>
                </a:lnTo>
                <a:lnTo>
                  <a:pt x="307" y="59"/>
                </a:lnTo>
                <a:lnTo>
                  <a:pt x="308" y="64"/>
                </a:lnTo>
                <a:lnTo>
                  <a:pt x="308" y="65"/>
                </a:lnTo>
                <a:lnTo>
                  <a:pt x="307" y="65"/>
                </a:lnTo>
                <a:lnTo>
                  <a:pt x="308" y="66"/>
                </a:lnTo>
                <a:lnTo>
                  <a:pt x="307" y="66"/>
                </a:lnTo>
                <a:lnTo>
                  <a:pt x="307" y="73"/>
                </a:lnTo>
                <a:lnTo>
                  <a:pt x="306" y="73"/>
                </a:lnTo>
                <a:lnTo>
                  <a:pt x="298" y="73"/>
                </a:lnTo>
                <a:lnTo>
                  <a:pt x="290" y="73"/>
                </a:lnTo>
                <a:lnTo>
                  <a:pt x="289" y="73"/>
                </a:lnTo>
                <a:lnTo>
                  <a:pt x="288" y="73"/>
                </a:lnTo>
                <a:lnTo>
                  <a:pt x="288" y="109"/>
                </a:lnTo>
                <a:lnTo>
                  <a:pt x="289" y="109"/>
                </a:lnTo>
                <a:lnTo>
                  <a:pt x="297" y="109"/>
                </a:lnTo>
                <a:lnTo>
                  <a:pt x="297" y="110"/>
                </a:lnTo>
                <a:lnTo>
                  <a:pt x="297" y="118"/>
                </a:lnTo>
                <a:lnTo>
                  <a:pt x="298" y="118"/>
                </a:lnTo>
                <a:lnTo>
                  <a:pt x="301" y="118"/>
                </a:lnTo>
                <a:lnTo>
                  <a:pt x="301" y="119"/>
                </a:lnTo>
                <a:lnTo>
                  <a:pt x="301" y="127"/>
                </a:lnTo>
                <a:lnTo>
                  <a:pt x="297" y="127"/>
                </a:lnTo>
                <a:lnTo>
                  <a:pt x="297" y="162"/>
                </a:lnTo>
                <a:lnTo>
                  <a:pt x="298" y="162"/>
                </a:lnTo>
                <a:lnTo>
                  <a:pt x="306" y="162"/>
                </a:lnTo>
                <a:lnTo>
                  <a:pt x="306" y="164"/>
                </a:lnTo>
                <a:lnTo>
                  <a:pt x="306" y="178"/>
                </a:lnTo>
                <a:lnTo>
                  <a:pt x="306" y="181"/>
                </a:lnTo>
                <a:lnTo>
                  <a:pt x="306" y="183"/>
                </a:lnTo>
                <a:lnTo>
                  <a:pt x="299" y="183"/>
                </a:lnTo>
                <a:lnTo>
                  <a:pt x="299" y="190"/>
                </a:lnTo>
                <a:lnTo>
                  <a:pt x="300" y="190"/>
                </a:lnTo>
                <a:lnTo>
                  <a:pt x="300" y="191"/>
                </a:lnTo>
                <a:lnTo>
                  <a:pt x="300" y="193"/>
                </a:lnTo>
                <a:lnTo>
                  <a:pt x="300" y="194"/>
                </a:lnTo>
                <a:lnTo>
                  <a:pt x="301" y="194"/>
                </a:lnTo>
                <a:lnTo>
                  <a:pt x="301" y="195"/>
                </a:lnTo>
                <a:lnTo>
                  <a:pt x="301" y="198"/>
                </a:lnTo>
                <a:lnTo>
                  <a:pt x="301" y="199"/>
                </a:lnTo>
                <a:lnTo>
                  <a:pt x="300" y="199"/>
                </a:lnTo>
                <a:lnTo>
                  <a:pt x="300" y="200"/>
                </a:lnTo>
                <a:lnTo>
                  <a:pt x="300" y="201"/>
                </a:lnTo>
                <a:lnTo>
                  <a:pt x="300" y="202"/>
                </a:lnTo>
                <a:lnTo>
                  <a:pt x="299" y="202"/>
                </a:lnTo>
                <a:lnTo>
                  <a:pt x="299" y="203"/>
                </a:lnTo>
                <a:lnTo>
                  <a:pt x="299" y="204"/>
                </a:lnTo>
                <a:lnTo>
                  <a:pt x="299" y="206"/>
                </a:lnTo>
                <a:lnTo>
                  <a:pt x="299" y="207"/>
                </a:lnTo>
                <a:lnTo>
                  <a:pt x="299" y="208"/>
                </a:lnTo>
                <a:lnTo>
                  <a:pt x="299" y="212"/>
                </a:lnTo>
                <a:lnTo>
                  <a:pt x="300" y="215"/>
                </a:lnTo>
                <a:lnTo>
                  <a:pt x="300" y="217"/>
                </a:lnTo>
                <a:lnTo>
                  <a:pt x="300" y="221"/>
                </a:lnTo>
                <a:lnTo>
                  <a:pt x="300" y="223"/>
                </a:lnTo>
                <a:lnTo>
                  <a:pt x="300" y="224"/>
                </a:lnTo>
                <a:lnTo>
                  <a:pt x="300" y="225"/>
                </a:lnTo>
                <a:lnTo>
                  <a:pt x="300" y="226"/>
                </a:lnTo>
                <a:lnTo>
                  <a:pt x="299" y="226"/>
                </a:lnTo>
                <a:lnTo>
                  <a:pt x="297" y="226"/>
                </a:lnTo>
                <a:lnTo>
                  <a:pt x="288" y="226"/>
                </a:lnTo>
                <a:lnTo>
                  <a:pt x="288" y="231"/>
                </a:lnTo>
                <a:lnTo>
                  <a:pt x="288" y="235"/>
                </a:lnTo>
                <a:lnTo>
                  <a:pt x="288" y="239"/>
                </a:lnTo>
                <a:lnTo>
                  <a:pt x="288" y="240"/>
                </a:lnTo>
                <a:lnTo>
                  <a:pt x="288" y="243"/>
                </a:lnTo>
                <a:lnTo>
                  <a:pt x="292" y="243"/>
                </a:lnTo>
                <a:lnTo>
                  <a:pt x="292" y="246"/>
                </a:lnTo>
                <a:lnTo>
                  <a:pt x="292" y="248"/>
                </a:lnTo>
                <a:lnTo>
                  <a:pt x="293" y="248"/>
                </a:lnTo>
                <a:lnTo>
                  <a:pt x="294" y="248"/>
                </a:lnTo>
                <a:lnTo>
                  <a:pt x="294" y="249"/>
                </a:lnTo>
                <a:lnTo>
                  <a:pt x="294" y="252"/>
                </a:lnTo>
                <a:lnTo>
                  <a:pt x="292" y="252"/>
                </a:lnTo>
                <a:lnTo>
                  <a:pt x="288" y="252"/>
                </a:lnTo>
                <a:lnTo>
                  <a:pt x="261" y="252"/>
                </a:lnTo>
                <a:lnTo>
                  <a:pt x="255" y="252"/>
                </a:lnTo>
                <a:lnTo>
                  <a:pt x="254" y="252"/>
                </a:lnTo>
                <a:lnTo>
                  <a:pt x="250" y="252"/>
                </a:lnTo>
                <a:lnTo>
                  <a:pt x="244" y="252"/>
                </a:lnTo>
                <a:lnTo>
                  <a:pt x="244" y="244"/>
                </a:lnTo>
                <a:lnTo>
                  <a:pt x="235" y="243"/>
                </a:lnTo>
                <a:lnTo>
                  <a:pt x="235" y="242"/>
                </a:lnTo>
                <a:lnTo>
                  <a:pt x="235" y="240"/>
                </a:lnTo>
                <a:lnTo>
                  <a:pt x="235" y="237"/>
                </a:lnTo>
                <a:lnTo>
                  <a:pt x="235" y="236"/>
                </a:lnTo>
                <a:lnTo>
                  <a:pt x="235" y="235"/>
                </a:lnTo>
                <a:lnTo>
                  <a:pt x="232" y="235"/>
                </a:lnTo>
                <a:lnTo>
                  <a:pt x="225" y="235"/>
                </a:lnTo>
                <a:lnTo>
                  <a:pt x="220" y="235"/>
                </a:lnTo>
                <a:lnTo>
                  <a:pt x="219" y="235"/>
                </a:lnTo>
                <a:lnTo>
                  <a:pt x="216" y="235"/>
                </a:lnTo>
                <a:lnTo>
                  <a:pt x="213" y="235"/>
                </a:lnTo>
                <a:lnTo>
                  <a:pt x="213" y="233"/>
                </a:lnTo>
                <a:lnTo>
                  <a:pt x="219" y="226"/>
                </a:lnTo>
                <a:lnTo>
                  <a:pt x="219" y="212"/>
                </a:lnTo>
                <a:lnTo>
                  <a:pt x="228" y="212"/>
                </a:lnTo>
                <a:lnTo>
                  <a:pt x="228" y="199"/>
                </a:lnTo>
                <a:lnTo>
                  <a:pt x="228" y="190"/>
                </a:lnTo>
                <a:lnTo>
                  <a:pt x="218" y="190"/>
                </a:lnTo>
                <a:lnTo>
                  <a:pt x="218" y="185"/>
                </a:lnTo>
                <a:lnTo>
                  <a:pt x="218" y="182"/>
                </a:lnTo>
                <a:lnTo>
                  <a:pt x="218" y="181"/>
                </a:lnTo>
                <a:lnTo>
                  <a:pt x="218" y="177"/>
                </a:lnTo>
                <a:lnTo>
                  <a:pt x="218" y="174"/>
                </a:lnTo>
                <a:lnTo>
                  <a:pt x="218" y="172"/>
                </a:lnTo>
                <a:lnTo>
                  <a:pt x="218" y="162"/>
                </a:lnTo>
                <a:lnTo>
                  <a:pt x="216" y="162"/>
                </a:lnTo>
                <a:lnTo>
                  <a:pt x="213" y="162"/>
                </a:lnTo>
                <a:lnTo>
                  <a:pt x="208" y="162"/>
                </a:lnTo>
                <a:lnTo>
                  <a:pt x="204" y="162"/>
                </a:lnTo>
                <a:lnTo>
                  <a:pt x="198" y="162"/>
                </a:lnTo>
                <a:lnTo>
                  <a:pt x="193" y="162"/>
                </a:lnTo>
                <a:lnTo>
                  <a:pt x="188" y="162"/>
                </a:lnTo>
                <a:lnTo>
                  <a:pt x="185" y="162"/>
                </a:lnTo>
                <a:lnTo>
                  <a:pt x="182" y="162"/>
                </a:lnTo>
                <a:lnTo>
                  <a:pt x="181" y="162"/>
                </a:lnTo>
                <a:lnTo>
                  <a:pt x="177" y="162"/>
                </a:lnTo>
                <a:lnTo>
                  <a:pt x="172" y="162"/>
                </a:lnTo>
                <a:lnTo>
                  <a:pt x="167" y="162"/>
                </a:lnTo>
                <a:lnTo>
                  <a:pt x="164" y="162"/>
                </a:lnTo>
                <a:lnTo>
                  <a:pt x="164" y="167"/>
                </a:lnTo>
                <a:lnTo>
                  <a:pt x="164" y="172"/>
                </a:lnTo>
                <a:lnTo>
                  <a:pt x="164" y="179"/>
                </a:lnTo>
                <a:lnTo>
                  <a:pt x="164" y="181"/>
                </a:lnTo>
                <a:lnTo>
                  <a:pt x="146" y="181"/>
                </a:lnTo>
                <a:lnTo>
                  <a:pt x="145" y="181"/>
                </a:lnTo>
                <a:lnTo>
                  <a:pt x="143" y="181"/>
                </a:lnTo>
                <a:lnTo>
                  <a:pt x="129" y="181"/>
                </a:lnTo>
                <a:lnTo>
                  <a:pt x="128" y="181"/>
                </a:lnTo>
                <a:lnTo>
                  <a:pt x="128" y="182"/>
                </a:lnTo>
                <a:lnTo>
                  <a:pt x="129" y="183"/>
                </a:lnTo>
                <a:lnTo>
                  <a:pt x="129" y="184"/>
                </a:lnTo>
                <a:lnTo>
                  <a:pt x="130" y="184"/>
                </a:lnTo>
                <a:lnTo>
                  <a:pt x="130" y="186"/>
                </a:lnTo>
                <a:lnTo>
                  <a:pt x="134" y="186"/>
                </a:lnTo>
                <a:lnTo>
                  <a:pt x="134" y="187"/>
                </a:lnTo>
                <a:lnTo>
                  <a:pt x="134" y="190"/>
                </a:lnTo>
                <a:lnTo>
                  <a:pt x="135" y="190"/>
                </a:lnTo>
                <a:lnTo>
                  <a:pt x="135" y="192"/>
                </a:lnTo>
                <a:lnTo>
                  <a:pt x="137" y="192"/>
                </a:lnTo>
                <a:lnTo>
                  <a:pt x="137" y="193"/>
                </a:lnTo>
                <a:lnTo>
                  <a:pt x="138" y="193"/>
                </a:lnTo>
                <a:lnTo>
                  <a:pt x="138" y="194"/>
                </a:lnTo>
                <a:lnTo>
                  <a:pt x="139" y="194"/>
                </a:lnTo>
                <a:lnTo>
                  <a:pt x="139" y="195"/>
                </a:lnTo>
                <a:lnTo>
                  <a:pt x="139" y="197"/>
                </a:lnTo>
                <a:lnTo>
                  <a:pt x="136" y="195"/>
                </a:lnTo>
                <a:lnTo>
                  <a:pt x="136" y="198"/>
                </a:lnTo>
                <a:lnTo>
                  <a:pt x="136" y="199"/>
                </a:lnTo>
                <a:lnTo>
                  <a:pt x="138" y="199"/>
                </a:lnTo>
                <a:lnTo>
                  <a:pt x="138" y="200"/>
                </a:lnTo>
                <a:lnTo>
                  <a:pt x="139" y="200"/>
                </a:lnTo>
                <a:lnTo>
                  <a:pt x="141" y="200"/>
                </a:lnTo>
                <a:lnTo>
                  <a:pt x="141" y="201"/>
                </a:lnTo>
                <a:lnTo>
                  <a:pt x="141" y="202"/>
                </a:lnTo>
                <a:lnTo>
                  <a:pt x="141" y="204"/>
                </a:lnTo>
                <a:lnTo>
                  <a:pt x="141" y="209"/>
                </a:lnTo>
                <a:lnTo>
                  <a:pt x="141" y="214"/>
                </a:lnTo>
                <a:lnTo>
                  <a:pt x="141" y="215"/>
                </a:lnTo>
                <a:lnTo>
                  <a:pt x="138" y="215"/>
                </a:lnTo>
                <a:lnTo>
                  <a:pt x="138" y="216"/>
                </a:lnTo>
                <a:lnTo>
                  <a:pt x="135" y="216"/>
                </a:lnTo>
                <a:lnTo>
                  <a:pt x="133" y="216"/>
                </a:lnTo>
                <a:lnTo>
                  <a:pt x="133" y="217"/>
                </a:lnTo>
                <a:lnTo>
                  <a:pt x="133" y="218"/>
                </a:lnTo>
                <a:lnTo>
                  <a:pt x="134" y="218"/>
                </a:lnTo>
                <a:lnTo>
                  <a:pt x="135" y="218"/>
                </a:lnTo>
                <a:lnTo>
                  <a:pt x="135" y="219"/>
                </a:lnTo>
                <a:lnTo>
                  <a:pt x="135" y="220"/>
                </a:lnTo>
                <a:lnTo>
                  <a:pt x="135" y="224"/>
                </a:lnTo>
                <a:lnTo>
                  <a:pt x="135" y="228"/>
                </a:lnTo>
                <a:lnTo>
                  <a:pt x="137" y="228"/>
                </a:lnTo>
                <a:lnTo>
                  <a:pt x="137" y="233"/>
                </a:lnTo>
                <a:lnTo>
                  <a:pt x="136" y="233"/>
                </a:lnTo>
                <a:lnTo>
                  <a:pt x="135" y="233"/>
                </a:lnTo>
                <a:lnTo>
                  <a:pt x="134" y="233"/>
                </a:lnTo>
                <a:lnTo>
                  <a:pt x="134" y="234"/>
                </a:lnTo>
                <a:lnTo>
                  <a:pt x="134" y="236"/>
                </a:lnTo>
                <a:lnTo>
                  <a:pt x="133" y="236"/>
                </a:lnTo>
                <a:lnTo>
                  <a:pt x="125" y="237"/>
                </a:lnTo>
                <a:lnTo>
                  <a:pt x="126" y="239"/>
                </a:lnTo>
                <a:lnTo>
                  <a:pt x="127" y="239"/>
                </a:lnTo>
                <a:lnTo>
                  <a:pt x="129" y="240"/>
                </a:lnTo>
                <a:lnTo>
                  <a:pt x="129" y="241"/>
                </a:lnTo>
                <a:lnTo>
                  <a:pt x="130" y="241"/>
                </a:lnTo>
                <a:lnTo>
                  <a:pt x="132" y="241"/>
                </a:lnTo>
                <a:lnTo>
                  <a:pt x="133" y="241"/>
                </a:lnTo>
                <a:lnTo>
                  <a:pt x="133" y="242"/>
                </a:lnTo>
                <a:lnTo>
                  <a:pt x="133" y="243"/>
                </a:lnTo>
                <a:lnTo>
                  <a:pt x="130" y="243"/>
                </a:lnTo>
                <a:lnTo>
                  <a:pt x="129" y="244"/>
                </a:lnTo>
                <a:lnTo>
                  <a:pt x="129" y="245"/>
                </a:lnTo>
                <a:lnTo>
                  <a:pt x="130" y="246"/>
                </a:lnTo>
                <a:lnTo>
                  <a:pt x="132" y="246"/>
                </a:lnTo>
                <a:lnTo>
                  <a:pt x="133" y="246"/>
                </a:lnTo>
                <a:lnTo>
                  <a:pt x="134" y="248"/>
                </a:lnTo>
                <a:lnTo>
                  <a:pt x="135" y="248"/>
                </a:lnTo>
                <a:lnTo>
                  <a:pt x="135" y="249"/>
                </a:lnTo>
                <a:lnTo>
                  <a:pt x="135" y="250"/>
                </a:lnTo>
                <a:lnTo>
                  <a:pt x="134" y="250"/>
                </a:lnTo>
                <a:lnTo>
                  <a:pt x="133" y="249"/>
                </a:lnTo>
                <a:lnTo>
                  <a:pt x="130" y="249"/>
                </a:lnTo>
                <a:lnTo>
                  <a:pt x="129" y="249"/>
                </a:lnTo>
                <a:lnTo>
                  <a:pt x="129" y="250"/>
                </a:lnTo>
                <a:lnTo>
                  <a:pt x="129" y="252"/>
                </a:lnTo>
                <a:lnTo>
                  <a:pt x="129" y="253"/>
                </a:lnTo>
                <a:lnTo>
                  <a:pt x="128" y="253"/>
                </a:lnTo>
                <a:lnTo>
                  <a:pt x="127" y="252"/>
                </a:lnTo>
                <a:lnTo>
                  <a:pt x="126" y="253"/>
                </a:lnTo>
                <a:lnTo>
                  <a:pt x="126" y="256"/>
                </a:lnTo>
                <a:lnTo>
                  <a:pt x="121" y="256"/>
                </a:lnTo>
                <a:lnTo>
                  <a:pt x="120" y="256"/>
                </a:lnTo>
                <a:lnTo>
                  <a:pt x="119" y="256"/>
                </a:lnTo>
                <a:lnTo>
                  <a:pt x="117" y="257"/>
                </a:lnTo>
                <a:lnTo>
                  <a:pt x="112" y="257"/>
                </a:lnTo>
                <a:lnTo>
                  <a:pt x="112" y="254"/>
                </a:lnTo>
                <a:lnTo>
                  <a:pt x="112" y="253"/>
                </a:lnTo>
                <a:lnTo>
                  <a:pt x="110" y="252"/>
                </a:lnTo>
                <a:lnTo>
                  <a:pt x="108" y="252"/>
                </a:lnTo>
                <a:lnTo>
                  <a:pt x="102" y="252"/>
                </a:lnTo>
                <a:lnTo>
                  <a:pt x="102" y="256"/>
                </a:lnTo>
                <a:lnTo>
                  <a:pt x="102" y="261"/>
                </a:lnTo>
                <a:lnTo>
                  <a:pt x="100" y="261"/>
                </a:lnTo>
                <a:lnTo>
                  <a:pt x="93" y="260"/>
                </a:lnTo>
                <a:lnTo>
                  <a:pt x="93" y="262"/>
                </a:lnTo>
                <a:lnTo>
                  <a:pt x="86" y="262"/>
                </a:lnTo>
                <a:lnTo>
                  <a:pt x="81" y="262"/>
                </a:lnTo>
                <a:lnTo>
                  <a:pt x="81" y="260"/>
                </a:lnTo>
                <a:lnTo>
                  <a:pt x="76" y="260"/>
                </a:lnTo>
                <a:lnTo>
                  <a:pt x="59" y="260"/>
                </a:lnTo>
                <a:lnTo>
                  <a:pt x="50" y="269"/>
                </a:lnTo>
                <a:lnTo>
                  <a:pt x="50" y="278"/>
                </a:lnTo>
                <a:lnTo>
                  <a:pt x="46" y="278"/>
                </a:lnTo>
                <a:lnTo>
                  <a:pt x="43" y="278"/>
                </a:lnTo>
                <a:lnTo>
                  <a:pt x="42" y="279"/>
                </a:lnTo>
                <a:lnTo>
                  <a:pt x="41" y="281"/>
                </a:lnTo>
                <a:lnTo>
                  <a:pt x="41" y="284"/>
                </a:lnTo>
                <a:lnTo>
                  <a:pt x="41" y="286"/>
                </a:lnTo>
                <a:lnTo>
                  <a:pt x="41" y="287"/>
                </a:lnTo>
                <a:lnTo>
                  <a:pt x="27" y="287"/>
                </a:lnTo>
                <a:lnTo>
                  <a:pt x="11" y="287"/>
                </a:lnTo>
                <a:lnTo>
                  <a:pt x="6" y="287"/>
                </a:lnTo>
                <a:lnTo>
                  <a:pt x="0" y="287"/>
                </a:lnTo>
                <a:close/>
                <a:moveTo>
                  <a:pt x="31" y="239"/>
                </a:moveTo>
                <a:lnTo>
                  <a:pt x="33" y="239"/>
                </a:lnTo>
                <a:lnTo>
                  <a:pt x="33" y="237"/>
                </a:lnTo>
                <a:lnTo>
                  <a:pt x="31" y="237"/>
                </a:lnTo>
                <a:lnTo>
                  <a:pt x="31" y="239"/>
                </a:lnTo>
                <a:close/>
                <a:moveTo>
                  <a:pt x="34" y="251"/>
                </a:moveTo>
                <a:lnTo>
                  <a:pt x="35" y="251"/>
                </a:lnTo>
                <a:lnTo>
                  <a:pt x="37" y="251"/>
                </a:lnTo>
                <a:lnTo>
                  <a:pt x="37" y="250"/>
                </a:lnTo>
                <a:lnTo>
                  <a:pt x="35" y="250"/>
                </a:lnTo>
                <a:lnTo>
                  <a:pt x="34" y="250"/>
                </a:lnTo>
                <a:lnTo>
                  <a:pt x="34" y="251"/>
                </a:lnTo>
                <a:close/>
                <a:moveTo>
                  <a:pt x="35" y="240"/>
                </a:move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5" y="237"/>
                </a:lnTo>
                <a:lnTo>
                  <a:pt x="35" y="240"/>
                </a:lnTo>
                <a:close/>
                <a:moveTo>
                  <a:pt x="37" y="214"/>
                </a:moveTo>
                <a:lnTo>
                  <a:pt x="40" y="214"/>
                </a:lnTo>
                <a:lnTo>
                  <a:pt x="41" y="214"/>
                </a:lnTo>
                <a:lnTo>
                  <a:pt x="41" y="215"/>
                </a:lnTo>
                <a:lnTo>
                  <a:pt x="40" y="215"/>
                </a:lnTo>
                <a:lnTo>
                  <a:pt x="39" y="215"/>
                </a:lnTo>
                <a:lnTo>
                  <a:pt x="37" y="215"/>
                </a:lnTo>
                <a:lnTo>
                  <a:pt x="37" y="216"/>
                </a:lnTo>
                <a:lnTo>
                  <a:pt x="38" y="216"/>
                </a:lnTo>
                <a:lnTo>
                  <a:pt x="39" y="216"/>
                </a:lnTo>
                <a:lnTo>
                  <a:pt x="40" y="216"/>
                </a:lnTo>
                <a:lnTo>
                  <a:pt x="41" y="216"/>
                </a:lnTo>
                <a:lnTo>
                  <a:pt x="41" y="217"/>
                </a:lnTo>
                <a:lnTo>
                  <a:pt x="44" y="217"/>
                </a:lnTo>
                <a:lnTo>
                  <a:pt x="44" y="216"/>
                </a:lnTo>
                <a:lnTo>
                  <a:pt x="43" y="216"/>
                </a:lnTo>
                <a:lnTo>
                  <a:pt x="42" y="216"/>
                </a:lnTo>
                <a:lnTo>
                  <a:pt x="42" y="212"/>
                </a:lnTo>
                <a:lnTo>
                  <a:pt x="41" y="212"/>
                </a:lnTo>
                <a:lnTo>
                  <a:pt x="41" y="211"/>
                </a:lnTo>
                <a:lnTo>
                  <a:pt x="41" y="210"/>
                </a:lnTo>
                <a:lnTo>
                  <a:pt x="41" y="209"/>
                </a:lnTo>
                <a:lnTo>
                  <a:pt x="40" y="209"/>
                </a:lnTo>
                <a:lnTo>
                  <a:pt x="39" y="209"/>
                </a:lnTo>
                <a:lnTo>
                  <a:pt x="39" y="211"/>
                </a:lnTo>
                <a:lnTo>
                  <a:pt x="39" y="212"/>
                </a:lnTo>
                <a:lnTo>
                  <a:pt x="37" y="212"/>
                </a:lnTo>
                <a:lnTo>
                  <a:pt x="37" y="214"/>
                </a:lnTo>
                <a:close/>
                <a:moveTo>
                  <a:pt x="48" y="202"/>
                </a:moveTo>
                <a:lnTo>
                  <a:pt x="49" y="202"/>
                </a:lnTo>
                <a:lnTo>
                  <a:pt x="49" y="201"/>
                </a:lnTo>
                <a:lnTo>
                  <a:pt x="48" y="201"/>
                </a:lnTo>
                <a:lnTo>
                  <a:pt x="48" y="202"/>
                </a:lnTo>
                <a:close/>
                <a:moveTo>
                  <a:pt x="48" y="221"/>
                </a:moveTo>
                <a:lnTo>
                  <a:pt x="49" y="221"/>
                </a:lnTo>
                <a:lnTo>
                  <a:pt x="49" y="220"/>
                </a:lnTo>
                <a:lnTo>
                  <a:pt x="48" y="220"/>
                </a:lnTo>
                <a:lnTo>
                  <a:pt x="48" y="221"/>
                </a:lnTo>
                <a:close/>
                <a:moveTo>
                  <a:pt x="49" y="209"/>
                </a:moveTo>
                <a:lnTo>
                  <a:pt x="49" y="210"/>
                </a:lnTo>
                <a:lnTo>
                  <a:pt x="51" y="210"/>
                </a:lnTo>
                <a:lnTo>
                  <a:pt x="51" y="209"/>
                </a:lnTo>
                <a:lnTo>
                  <a:pt x="49" y="209"/>
                </a:lnTo>
                <a:close/>
                <a:moveTo>
                  <a:pt x="55" y="210"/>
                </a:moveTo>
                <a:lnTo>
                  <a:pt x="56" y="210"/>
                </a:lnTo>
                <a:lnTo>
                  <a:pt x="56" y="209"/>
                </a:lnTo>
                <a:lnTo>
                  <a:pt x="55" y="210"/>
                </a:lnTo>
                <a:close/>
                <a:moveTo>
                  <a:pt x="56" y="199"/>
                </a:moveTo>
                <a:lnTo>
                  <a:pt x="56" y="200"/>
                </a:lnTo>
                <a:lnTo>
                  <a:pt x="58" y="200"/>
                </a:lnTo>
                <a:lnTo>
                  <a:pt x="58" y="199"/>
                </a:lnTo>
                <a:lnTo>
                  <a:pt x="58" y="198"/>
                </a:lnTo>
                <a:lnTo>
                  <a:pt x="57" y="198"/>
                </a:lnTo>
                <a:lnTo>
                  <a:pt x="57" y="199"/>
                </a:lnTo>
                <a:lnTo>
                  <a:pt x="56" y="199"/>
                </a:lnTo>
                <a:close/>
                <a:moveTo>
                  <a:pt x="56" y="210"/>
                </a:moveTo>
                <a:lnTo>
                  <a:pt x="57" y="210"/>
                </a:lnTo>
                <a:lnTo>
                  <a:pt x="57" y="209"/>
                </a:lnTo>
                <a:lnTo>
                  <a:pt x="56" y="209"/>
                </a:lnTo>
                <a:lnTo>
                  <a:pt x="56" y="210"/>
                </a:lnTo>
                <a:close/>
                <a:moveTo>
                  <a:pt x="56" y="212"/>
                </a:moveTo>
                <a:lnTo>
                  <a:pt x="57" y="212"/>
                </a:lnTo>
                <a:lnTo>
                  <a:pt x="57" y="211"/>
                </a:lnTo>
                <a:lnTo>
                  <a:pt x="56" y="211"/>
                </a:lnTo>
                <a:lnTo>
                  <a:pt x="56" y="212"/>
                </a:lnTo>
                <a:close/>
                <a:moveTo>
                  <a:pt x="68" y="208"/>
                </a:moveTo>
                <a:lnTo>
                  <a:pt x="68" y="207"/>
                </a:lnTo>
                <a:lnTo>
                  <a:pt x="68" y="208"/>
                </a:lnTo>
                <a:close/>
                <a:moveTo>
                  <a:pt x="72" y="215"/>
                </a:moveTo>
                <a:lnTo>
                  <a:pt x="73" y="215"/>
                </a:lnTo>
                <a:lnTo>
                  <a:pt x="72" y="215"/>
                </a:lnTo>
                <a:close/>
                <a:moveTo>
                  <a:pt x="73" y="214"/>
                </a:moveTo>
                <a:lnTo>
                  <a:pt x="74" y="214"/>
                </a:lnTo>
                <a:lnTo>
                  <a:pt x="74" y="212"/>
                </a:lnTo>
                <a:lnTo>
                  <a:pt x="73" y="212"/>
                </a:lnTo>
                <a:lnTo>
                  <a:pt x="73" y="214"/>
                </a:lnTo>
                <a:close/>
                <a:moveTo>
                  <a:pt x="193" y="106"/>
                </a:moveTo>
                <a:lnTo>
                  <a:pt x="194" y="111"/>
                </a:lnTo>
                <a:lnTo>
                  <a:pt x="194" y="112"/>
                </a:lnTo>
                <a:lnTo>
                  <a:pt x="193" y="112"/>
                </a:lnTo>
                <a:lnTo>
                  <a:pt x="193" y="114"/>
                </a:lnTo>
                <a:lnTo>
                  <a:pt x="194" y="112"/>
                </a:lnTo>
                <a:lnTo>
                  <a:pt x="194" y="114"/>
                </a:lnTo>
                <a:lnTo>
                  <a:pt x="195" y="114"/>
                </a:lnTo>
                <a:lnTo>
                  <a:pt x="197" y="112"/>
                </a:lnTo>
                <a:lnTo>
                  <a:pt x="199" y="112"/>
                </a:lnTo>
                <a:lnTo>
                  <a:pt x="199" y="116"/>
                </a:lnTo>
                <a:lnTo>
                  <a:pt x="199" y="117"/>
                </a:lnTo>
                <a:lnTo>
                  <a:pt x="201" y="117"/>
                </a:lnTo>
                <a:lnTo>
                  <a:pt x="202" y="117"/>
                </a:lnTo>
                <a:lnTo>
                  <a:pt x="202" y="116"/>
                </a:lnTo>
                <a:lnTo>
                  <a:pt x="203" y="116"/>
                </a:lnTo>
                <a:lnTo>
                  <a:pt x="203" y="117"/>
                </a:lnTo>
                <a:lnTo>
                  <a:pt x="203" y="116"/>
                </a:lnTo>
                <a:lnTo>
                  <a:pt x="204" y="116"/>
                </a:lnTo>
                <a:lnTo>
                  <a:pt x="205" y="115"/>
                </a:lnTo>
                <a:lnTo>
                  <a:pt x="205" y="116"/>
                </a:lnTo>
                <a:lnTo>
                  <a:pt x="205" y="117"/>
                </a:lnTo>
                <a:lnTo>
                  <a:pt x="206" y="117"/>
                </a:lnTo>
                <a:lnTo>
                  <a:pt x="206" y="118"/>
                </a:lnTo>
                <a:lnTo>
                  <a:pt x="207" y="118"/>
                </a:lnTo>
                <a:lnTo>
                  <a:pt x="208" y="118"/>
                </a:lnTo>
                <a:lnTo>
                  <a:pt x="208" y="117"/>
                </a:lnTo>
                <a:lnTo>
                  <a:pt x="208" y="116"/>
                </a:lnTo>
                <a:lnTo>
                  <a:pt x="207" y="115"/>
                </a:lnTo>
                <a:lnTo>
                  <a:pt x="211" y="114"/>
                </a:lnTo>
                <a:lnTo>
                  <a:pt x="212" y="114"/>
                </a:lnTo>
                <a:lnTo>
                  <a:pt x="213" y="117"/>
                </a:lnTo>
                <a:lnTo>
                  <a:pt x="214" y="117"/>
                </a:lnTo>
                <a:lnTo>
                  <a:pt x="214" y="116"/>
                </a:lnTo>
                <a:lnTo>
                  <a:pt x="214" y="114"/>
                </a:lnTo>
                <a:lnTo>
                  <a:pt x="213" y="112"/>
                </a:lnTo>
                <a:lnTo>
                  <a:pt x="223" y="111"/>
                </a:lnTo>
                <a:lnTo>
                  <a:pt x="223" y="110"/>
                </a:lnTo>
                <a:lnTo>
                  <a:pt x="223" y="109"/>
                </a:lnTo>
                <a:lnTo>
                  <a:pt x="223" y="108"/>
                </a:lnTo>
                <a:lnTo>
                  <a:pt x="222" y="106"/>
                </a:lnTo>
                <a:lnTo>
                  <a:pt x="219" y="102"/>
                </a:lnTo>
                <a:lnTo>
                  <a:pt x="219" y="101"/>
                </a:lnTo>
                <a:lnTo>
                  <a:pt x="218" y="101"/>
                </a:lnTo>
                <a:lnTo>
                  <a:pt x="215" y="100"/>
                </a:lnTo>
                <a:lnTo>
                  <a:pt x="214" y="99"/>
                </a:lnTo>
                <a:lnTo>
                  <a:pt x="212" y="98"/>
                </a:lnTo>
                <a:lnTo>
                  <a:pt x="211" y="97"/>
                </a:lnTo>
                <a:lnTo>
                  <a:pt x="211" y="98"/>
                </a:lnTo>
                <a:lnTo>
                  <a:pt x="208" y="98"/>
                </a:lnTo>
                <a:lnTo>
                  <a:pt x="207" y="98"/>
                </a:lnTo>
                <a:lnTo>
                  <a:pt x="203" y="97"/>
                </a:lnTo>
                <a:lnTo>
                  <a:pt x="201" y="97"/>
                </a:lnTo>
                <a:lnTo>
                  <a:pt x="201" y="95"/>
                </a:lnTo>
                <a:lnTo>
                  <a:pt x="199" y="95"/>
                </a:lnTo>
                <a:lnTo>
                  <a:pt x="197" y="95"/>
                </a:lnTo>
                <a:lnTo>
                  <a:pt x="197" y="97"/>
                </a:lnTo>
                <a:lnTo>
                  <a:pt x="196" y="97"/>
                </a:lnTo>
                <a:lnTo>
                  <a:pt x="193" y="105"/>
                </a:lnTo>
                <a:lnTo>
                  <a:pt x="193" y="106"/>
                </a:lnTo>
                <a:close/>
                <a:moveTo>
                  <a:pt x="196" y="91"/>
                </a:moveTo>
                <a:lnTo>
                  <a:pt x="196" y="92"/>
                </a:lnTo>
                <a:lnTo>
                  <a:pt x="201" y="95"/>
                </a:lnTo>
                <a:lnTo>
                  <a:pt x="201" y="94"/>
                </a:lnTo>
                <a:lnTo>
                  <a:pt x="202" y="95"/>
                </a:lnTo>
                <a:lnTo>
                  <a:pt x="203" y="95"/>
                </a:lnTo>
                <a:lnTo>
                  <a:pt x="201" y="93"/>
                </a:lnTo>
                <a:lnTo>
                  <a:pt x="201" y="92"/>
                </a:lnTo>
                <a:lnTo>
                  <a:pt x="199" y="92"/>
                </a:lnTo>
                <a:lnTo>
                  <a:pt x="199" y="91"/>
                </a:lnTo>
                <a:lnTo>
                  <a:pt x="198" y="91"/>
                </a:lnTo>
                <a:lnTo>
                  <a:pt x="197" y="91"/>
                </a:lnTo>
                <a:lnTo>
                  <a:pt x="196" y="91"/>
                </a:lnTo>
                <a:close/>
                <a:moveTo>
                  <a:pt x="199" y="73"/>
                </a:moveTo>
                <a:lnTo>
                  <a:pt x="201" y="73"/>
                </a:lnTo>
                <a:lnTo>
                  <a:pt x="203" y="73"/>
                </a:lnTo>
                <a:lnTo>
                  <a:pt x="203" y="72"/>
                </a:lnTo>
                <a:lnTo>
                  <a:pt x="203" y="69"/>
                </a:lnTo>
                <a:lnTo>
                  <a:pt x="201" y="69"/>
                </a:lnTo>
                <a:lnTo>
                  <a:pt x="201" y="70"/>
                </a:lnTo>
                <a:lnTo>
                  <a:pt x="201" y="72"/>
                </a:lnTo>
                <a:lnTo>
                  <a:pt x="199" y="72"/>
                </a:lnTo>
                <a:lnTo>
                  <a:pt x="199" y="73"/>
                </a:lnTo>
                <a:close/>
                <a:moveTo>
                  <a:pt x="204" y="69"/>
                </a:moveTo>
                <a:lnTo>
                  <a:pt x="205" y="69"/>
                </a:lnTo>
                <a:lnTo>
                  <a:pt x="205" y="70"/>
                </a:lnTo>
                <a:lnTo>
                  <a:pt x="206" y="70"/>
                </a:lnTo>
                <a:lnTo>
                  <a:pt x="206" y="69"/>
                </a:lnTo>
                <a:lnTo>
                  <a:pt x="204" y="69"/>
                </a:lnTo>
                <a:close/>
                <a:moveTo>
                  <a:pt x="39" y="208"/>
                </a:moveTo>
                <a:lnTo>
                  <a:pt x="39" y="209"/>
                </a:lnTo>
                <a:lnTo>
                  <a:pt x="40" y="209"/>
                </a:lnTo>
                <a:lnTo>
                  <a:pt x="41" y="209"/>
                </a:lnTo>
                <a:lnTo>
                  <a:pt x="40" y="208"/>
                </a:lnTo>
                <a:lnTo>
                  <a:pt x="39" y="208"/>
                </a:lnTo>
                <a:close/>
                <a:moveTo>
                  <a:pt x="30" y="244"/>
                </a:moveTo>
                <a:lnTo>
                  <a:pt x="32" y="244"/>
                </a:lnTo>
                <a:lnTo>
                  <a:pt x="32" y="243"/>
                </a:lnTo>
                <a:lnTo>
                  <a:pt x="31" y="243"/>
                </a:lnTo>
                <a:lnTo>
                  <a:pt x="30" y="243"/>
                </a:lnTo>
                <a:lnTo>
                  <a:pt x="30" y="244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8" name="Oval 25">
            <a:extLst>
              <a:ext uri="{FF2B5EF4-FFF2-40B4-BE49-F238E27FC236}">
                <a16:creationId xmlns:a16="http://schemas.microsoft.com/office/drawing/2014/main" id="{DE84C853-4A73-22E3-FA2F-57A421E2C1DF}"/>
              </a:ext>
            </a:extLst>
          </p:cNvPr>
          <p:cNvSpPr>
            <a:spLocks noChangeArrowheads="1"/>
          </p:cNvSpPr>
          <p:nvPr/>
        </p:nvSpPr>
        <p:spPr bwMode="gray">
          <a:xfrm>
            <a:off x="4907247" y="273296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9" name="肘形连接符 164">
            <a:extLst>
              <a:ext uri="{FF2B5EF4-FFF2-40B4-BE49-F238E27FC236}">
                <a16:creationId xmlns:a16="http://schemas.microsoft.com/office/drawing/2014/main" id="{14D5748A-2368-95A8-71EA-F2248BCF4A79}"/>
              </a:ext>
            </a:extLst>
          </p:cNvPr>
          <p:cNvCxnSpPr>
            <a:cxnSpLocks/>
            <a:stCxn id="43" idx="2"/>
            <a:endCxn id="48" idx="4"/>
          </p:cNvCxnSpPr>
          <p:nvPr/>
        </p:nvCxnSpPr>
        <p:spPr>
          <a:xfrm rot="10800000">
            <a:off x="4949455" y="2817384"/>
            <a:ext cx="602572" cy="76450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9" name="Rectangle 7">
            <a:extLst>
              <a:ext uri="{FF2B5EF4-FFF2-40B4-BE49-F238E27FC236}">
                <a16:creationId xmlns:a16="http://schemas.microsoft.com/office/drawing/2014/main" id="{71FF9BF1-D2B0-D8C2-AD87-1414AC23820F}"/>
              </a:ext>
            </a:extLst>
          </p:cNvPr>
          <p:cNvSpPr/>
          <p:nvPr/>
        </p:nvSpPr>
        <p:spPr>
          <a:xfrm rot="18159289">
            <a:off x="1505538" y="3959300"/>
            <a:ext cx="1331290" cy="878059"/>
          </a:xfrm>
          <a:prstGeom prst="chord">
            <a:avLst>
              <a:gd name="adj1" fmla="val 21520876"/>
              <a:gd name="adj2" fmla="val 15280940"/>
            </a:avLst>
          </a:prstGeom>
          <a:solidFill>
            <a:schemeClr val="accent5">
              <a:lumMod val="40000"/>
              <a:lumOff val="60000"/>
            </a:schemeClr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id-ID" sz="900" dirty="0">
              <a:solidFill>
                <a:schemeClr val="tx1"/>
              </a:solidFill>
            </a:endParaRPr>
          </a:p>
        </p:txBody>
      </p:sp>
      <p:sp>
        <p:nvSpPr>
          <p:cNvPr id="60" name="Rectangle 7">
            <a:extLst>
              <a:ext uri="{FF2B5EF4-FFF2-40B4-BE49-F238E27FC236}">
                <a16:creationId xmlns:a16="http://schemas.microsoft.com/office/drawing/2014/main" id="{91AF0E8D-6BE5-562E-8495-63C835F33641}"/>
              </a:ext>
            </a:extLst>
          </p:cNvPr>
          <p:cNvSpPr/>
          <p:nvPr/>
        </p:nvSpPr>
        <p:spPr>
          <a:xfrm rot="14232216">
            <a:off x="7050001" y="2293939"/>
            <a:ext cx="1331290" cy="878059"/>
          </a:xfrm>
          <a:prstGeom prst="chord">
            <a:avLst>
              <a:gd name="adj1" fmla="val 21520876"/>
              <a:gd name="adj2" fmla="val 15280940"/>
            </a:avLst>
          </a:prstGeom>
          <a:solidFill>
            <a:schemeClr val="accent5">
              <a:lumMod val="40000"/>
              <a:lumOff val="60000"/>
            </a:schemeClr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id-ID" sz="900" dirty="0">
              <a:solidFill>
                <a:schemeClr val="tx1"/>
              </a:solidFill>
            </a:endParaRPr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37D510AF-84B4-6A77-AB6F-C33127F4A2E7}"/>
              </a:ext>
            </a:extLst>
          </p:cNvPr>
          <p:cNvSpPr/>
          <p:nvPr/>
        </p:nvSpPr>
        <p:spPr>
          <a:xfrm flipV="1">
            <a:off x="866399" y="2087571"/>
            <a:ext cx="1331290" cy="878059"/>
          </a:xfrm>
          <a:prstGeom prst="chord">
            <a:avLst>
              <a:gd name="adj1" fmla="val 21520876"/>
              <a:gd name="adj2" fmla="val 15280940"/>
            </a:avLst>
          </a:prstGeom>
          <a:solidFill>
            <a:schemeClr val="accent5">
              <a:lumMod val="40000"/>
              <a:lumOff val="60000"/>
            </a:schemeClr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id-ID" sz="900" dirty="0">
              <a:solidFill>
                <a:schemeClr val="tx1"/>
              </a:solidFill>
            </a:endParaRPr>
          </a:p>
        </p:txBody>
      </p:sp>
      <p:sp>
        <p:nvSpPr>
          <p:cNvPr id="62" name="Shape 2848">
            <a:extLst>
              <a:ext uri="{FF2B5EF4-FFF2-40B4-BE49-F238E27FC236}">
                <a16:creationId xmlns:a16="http://schemas.microsoft.com/office/drawing/2014/main" id="{DB05E3B7-5A72-0102-C3DF-65B46E91DAF1}"/>
              </a:ext>
            </a:extLst>
          </p:cNvPr>
          <p:cNvSpPr/>
          <p:nvPr/>
        </p:nvSpPr>
        <p:spPr>
          <a:xfrm>
            <a:off x="1089852" y="2214074"/>
            <a:ext cx="686866" cy="6868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34" y="6292"/>
                </a:moveTo>
                <a:cubicBezTo>
                  <a:pt x="18643" y="6159"/>
                  <a:pt x="18655" y="6026"/>
                  <a:pt x="18655" y="5891"/>
                </a:cubicBezTo>
                <a:cubicBezTo>
                  <a:pt x="18655" y="2638"/>
                  <a:pt x="16017" y="0"/>
                  <a:pt x="12764" y="0"/>
                </a:cubicBezTo>
                <a:cubicBezTo>
                  <a:pt x="10499" y="0"/>
                  <a:pt x="8536" y="1279"/>
                  <a:pt x="7550" y="3153"/>
                </a:cubicBezTo>
                <a:cubicBezTo>
                  <a:pt x="7185" y="3021"/>
                  <a:pt x="6793" y="2945"/>
                  <a:pt x="6382" y="2945"/>
                </a:cubicBezTo>
                <a:cubicBezTo>
                  <a:pt x="4484" y="2945"/>
                  <a:pt x="2945" y="4484"/>
                  <a:pt x="2945" y="6382"/>
                </a:cubicBezTo>
                <a:cubicBezTo>
                  <a:pt x="2945" y="6629"/>
                  <a:pt x="2973" y="6869"/>
                  <a:pt x="3022" y="7101"/>
                </a:cubicBezTo>
                <a:cubicBezTo>
                  <a:pt x="1267" y="7686"/>
                  <a:pt x="0" y="9339"/>
                  <a:pt x="0" y="11291"/>
                </a:cubicBezTo>
                <a:cubicBezTo>
                  <a:pt x="0" y="13731"/>
                  <a:pt x="1978" y="15709"/>
                  <a:pt x="4418" y="15709"/>
                </a:cubicBezTo>
                <a:lnTo>
                  <a:pt x="8836" y="15709"/>
                </a:lnTo>
                <a:cubicBezTo>
                  <a:pt x="9108" y="15709"/>
                  <a:pt x="9327" y="15489"/>
                  <a:pt x="9327" y="15218"/>
                </a:cubicBezTo>
                <a:cubicBezTo>
                  <a:pt x="9327" y="14947"/>
                  <a:pt x="9108" y="14727"/>
                  <a:pt x="8836" y="14727"/>
                </a:cubicBezTo>
                <a:lnTo>
                  <a:pt x="4418" y="14727"/>
                </a:lnTo>
                <a:cubicBezTo>
                  <a:pt x="2524" y="14727"/>
                  <a:pt x="982" y="13185"/>
                  <a:pt x="982" y="11291"/>
                </a:cubicBezTo>
                <a:cubicBezTo>
                  <a:pt x="982" y="9810"/>
                  <a:pt x="1926" y="8502"/>
                  <a:pt x="3333" y="8033"/>
                </a:cubicBezTo>
                <a:lnTo>
                  <a:pt x="4165" y="7756"/>
                </a:lnTo>
                <a:lnTo>
                  <a:pt x="3982" y="6897"/>
                </a:lnTo>
                <a:cubicBezTo>
                  <a:pt x="3946" y="6725"/>
                  <a:pt x="3927" y="6551"/>
                  <a:pt x="3927" y="6382"/>
                </a:cubicBezTo>
                <a:cubicBezTo>
                  <a:pt x="3927" y="5028"/>
                  <a:pt x="5028" y="3927"/>
                  <a:pt x="6382" y="3927"/>
                </a:cubicBezTo>
                <a:cubicBezTo>
                  <a:pt x="6662" y="3927"/>
                  <a:pt x="6942" y="3977"/>
                  <a:pt x="7215" y="4077"/>
                </a:cubicBezTo>
                <a:lnTo>
                  <a:pt x="8019" y="4368"/>
                </a:lnTo>
                <a:lnTo>
                  <a:pt x="8418" y="3611"/>
                </a:lnTo>
                <a:cubicBezTo>
                  <a:pt x="9272" y="1989"/>
                  <a:pt x="10937" y="982"/>
                  <a:pt x="12764" y="982"/>
                </a:cubicBezTo>
                <a:cubicBezTo>
                  <a:pt x="15470" y="982"/>
                  <a:pt x="17673" y="3184"/>
                  <a:pt x="17673" y="5891"/>
                </a:cubicBezTo>
                <a:cubicBezTo>
                  <a:pt x="17673" y="5977"/>
                  <a:pt x="17666" y="6060"/>
                  <a:pt x="17660" y="6145"/>
                </a:cubicBezTo>
                <a:lnTo>
                  <a:pt x="17655" y="6229"/>
                </a:lnTo>
                <a:lnTo>
                  <a:pt x="17610" y="6920"/>
                </a:lnTo>
                <a:lnTo>
                  <a:pt x="18245" y="7194"/>
                </a:lnTo>
                <a:cubicBezTo>
                  <a:pt x="19687" y="7816"/>
                  <a:pt x="20618" y="9232"/>
                  <a:pt x="20618" y="10800"/>
                </a:cubicBezTo>
                <a:cubicBezTo>
                  <a:pt x="20618" y="12965"/>
                  <a:pt x="18856" y="14727"/>
                  <a:pt x="16691" y="14727"/>
                </a:cubicBezTo>
                <a:lnTo>
                  <a:pt x="12764" y="14727"/>
                </a:lnTo>
                <a:cubicBezTo>
                  <a:pt x="12492" y="14727"/>
                  <a:pt x="12273" y="14947"/>
                  <a:pt x="12273" y="15218"/>
                </a:cubicBezTo>
                <a:cubicBezTo>
                  <a:pt x="12273" y="15489"/>
                  <a:pt x="12492" y="15709"/>
                  <a:pt x="12764" y="15709"/>
                </a:cubicBezTo>
                <a:lnTo>
                  <a:pt x="16691" y="15709"/>
                </a:lnTo>
                <a:cubicBezTo>
                  <a:pt x="19401" y="15709"/>
                  <a:pt x="21600" y="13511"/>
                  <a:pt x="21600" y="10800"/>
                </a:cubicBezTo>
                <a:cubicBezTo>
                  <a:pt x="21600" y="8780"/>
                  <a:pt x="20378" y="7045"/>
                  <a:pt x="18634" y="6292"/>
                </a:cubicBezTo>
                <a:moveTo>
                  <a:pt x="13745" y="11782"/>
                </a:moveTo>
                <a:cubicBezTo>
                  <a:pt x="14017" y="11782"/>
                  <a:pt x="14236" y="11562"/>
                  <a:pt x="14236" y="11291"/>
                </a:cubicBezTo>
                <a:cubicBezTo>
                  <a:pt x="14236" y="11156"/>
                  <a:pt x="14182" y="11033"/>
                  <a:pt x="14093" y="10944"/>
                </a:cubicBezTo>
                <a:lnTo>
                  <a:pt x="11147" y="7998"/>
                </a:lnTo>
                <a:cubicBezTo>
                  <a:pt x="11058" y="7910"/>
                  <a:pt x="10936" y="7855"/>
                  <a:pt x="10800" y="7855"/>
                </a:cubicBezTo>
                <a:cubicBezTo>
                  <a:pt x="10665" y="7855"/>
                  <a:pt x="10542" y="7910"/>
                  <a:pt x="10453" y="7998"/>
                </a:cubicBezTo>
                <a:lnTo>
                  <a:pt x="7507" y="10944"/>
                </a:lnTo>
                <a:cubicBezTo>
                  <a:pt x="7419" y="11033"/>
                  <a:pt x="7364" y="11156"/>
                  <a:pt x="7364" y="11291"/>
                </a:cubicBezTo>
                <a:cubicBezTo>
                  <a:pt x="7364" y="11562"/>
                  <a:pt x="7583" y="11782"/>
                  <a:pt x="7855" y="11782"/>
                </a:cubicBezTo>
                <a:cubicBezTo>
                  <a:pt x="7990" y="11782"/>
                  <a:pt x="8113" y="11727"/>
                  <a:pt x="8202" y="11638"/>
                </a:cubicBezTo>
                <a:lnTo>
                  <a:pt x="10309" y="9531"/>
                </a:lnTo>
                <a:lnTo>
                  <a:pt x="10309" y="21109"/>
                </a:lnTo>
                <a:cubicBezTo>
                  <a:pt x="10309" y="21380"/>
                  <a:pt x="10529" y="21600"/>
                  <a:pt x="10800" y="21600"/>
                </a:cubicBezTo>
                <a:cubicBezTo>
                  <a:pt x="11071" y="21600"/>
                  <a:pt x="11291" y="21380"/>
                  <a:pt x="11291" y="21109"/>
                </a:cubicBezTo>
                <a:lnTo>
                  <a:pt x="11291" y="9531"/>
                </a:lnTo>
                <a:lnTo>
                  <a:pt x="13398" y="11638"/>
                </a:lnTo>
                <a:cubicBezTo>
                  <a:pt x="13488" y="11727"/>
                  <a:pt x="13610" y="11782"/>
                  <a:pt x="13745" y="117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63" name="Shape 2812">
            <a:extLst>
              <a:ext uri="{FF2B5EF4-FFF2-40B4-BE49-F238E27FC236}">
                <a16:creationId xmlns:a16="http://schemas.microsoft.com/office/drawing/2014/main" id="{04BD7A45-59A2-745E-BA66-5AE24F84E802}"/>
              </a:ext>
            </a:extLst>
          </p:cNvPr>
          <p:cNvSpPr/>
          <p:nvPr/>
        </p:nvSpPr>
        <p:spPr>
          <a:xfrm>
            <a:off x="7492052" y="2626632"/>
            <a:ext cx="562096" cy="5109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76" y="14040"/>
                </a:moveTo>
                <a:lnTo>
                  <a:pt x="17294" y="11880"/>
                </a:lnTo>
                <a:lnTo>
                  <a:pt x="19843" y="11880"/>
                </a:lnTo>
                <a:lnTo>
                  <a:pt x="19407" y="14040"/>
                </a:lnTo>
                <a:cubicBezTo>
                  <a:pt x="19407" y="14040"/>
                  <a:pt x="17076" y="14040"/>
                  <a:pt x="17076" y="14040"/>
                </a:cubicBezTo>
                <a:close/>
                <a:moveTo>
                  <a:pt x="18752" y="17280"/>
                </a:moveTo>
                <a:lnTo>
                  <a:pt x="16748" y="17280"/>
                </a:lnTo>
                <a:lnTo>
                  <a:pt x="16967" y="15120"/>
                </a:lnTo>
                <a:lnTo>
                  <a:pt x="19188" y="15120"/>
                </a:lnTo>
                <a:cubicBezTo>
                  <a:pt x="19188" y="15120"/>
                  <a:pt x="18752" y="17280"/>
                  <a:pt x="18752" y="17280"/>
                </a:cubicBezTo>
                <a:close/>
                <a:moveTo>
                  <a:pt x="17673" y="20520"/>
                </a:moveTo>
                <a:cubicBezTo>
                  <a:pt x="17131" y="20520"/>
                  <a:pt x="16691" y="20036"/>
                  <a:pt x="16691" y="19440"/>
                </a:cubicBezTo>
                <a:cubicBezTo>
                  <a:pt x="16691" y="18844"/>
                  <a:pt x="17131" y="18360"/>
                  <a:pt x="17673" y="18360"/>
                </a:cubicBezTo>
                <a:cubicBezTo>
                  <a:pt x="18215" y="18360"/>
                  <a:pt x="18655" y="18844"/>
                  <a:pt x="18655" y="19440"/>
                </a:cubicBezTo>
                <a:cubicBezTo>
                  <a:pt x="18655" y="20036"/>
                  <a:pt x="18215" y="20520"/>
                  <a:pt x="17673" y="20520"/>
                </a:cubicBezTo>
                <a:moveTo>
                  <a:pt x="16415" y="10800"/>
                </a:moveTo>
                <a:lnTo>
                  <a:pt x="13745" y="10800"/>
                </a:lnTo>
                <a:lnTo>
                  <a:pt x="13745" y="8640"/>
                </a:lnTo>
                <a:lnTo>
                  <a:pt x="16634" y="8640"/>
                </a:lnTo>
                <a:cubicBezTo>
                  <a:pt x="16634" y="8640"/>
                  <a:pt x="16415" y="10800"/>
                  <a:pt x="16415" y="10800"/>
                </a:cubicBezTo>
                <a:close/>
                <a:moveTo>
                  <a:pt x="16088" y="14040"/>
                </a:moveTo>
                <a:lnTo>
                  <a:pt x="13745" y="14040"/>
                </a:lnTo>
                <a:lnTo>
                  <a:pt x="13745" y="11880"/>
                </a:lnTo>
                <a:lnTo>
                  <a:pt x="16307" y="11880"/>
                </a:lnTo>
                <a:cubicBezTo>
                  <a:pt x="16307" y="11880"/>
                  <a:pt x="16088" y="14040"/>
                  <a:pt x="16088" y="14040"/>
                </a:cubicBezTo>
                <a:close/>
                <a:moveTo>
                  <a:pt x="15761" y="17280"/>
                </a:moveTo>
                <a:lnTo>
                  <a:pt x="13745" y="17280"/>
                </a:lnTo>
                <a:lnTo>
                  <a:pt x="13745" y="15120"/>
                </a:lnTo>
                <a:lnTo>
                  <a:pt x="15979" y="15120"/>
                </a:lnTo>
                <a:cubicBezTo>
                  <a:pt x="15979" y="15120"/>
                  <a:pt x="15761" y="17280"/>
                  <a:pt x="15761" y="17280"/>
                </a:cubicBezTo>
                <a:close/>
                <a:moveTo>
                  <a:pt x="12764" y="10800"/>
                </a:moveTo>
                <a:lnTo>
                  <a:pt x="10094" y="10800"/>
                </a:lnTo>
                <a:lnTo>
                  <a:pt x="9876" y="8640"/>
                </a:lnTo>
                <a:lnTo>
                  <a:pt x="12764" y="8640"/>
                </a:lnTo>
                <a:cubicBezTo>
                  <a:pt x="12764" y="8640"/>
                  <a:pt x="12764" y="10800"/>
                  <a:pt x="12764" y="10800"/>
                </a:cubicBezTo>
                <a:close/>
                <a:moveTo>
                  <a:pt x="12764" y="14040"/>
                </a:moveTo>
                <a:lnTo>
                  <a:pt x="10422" y="14040"/>
                </a:lnTo>
                <a:lnTo>
                  <a:pt x="10203" y="11880"/>
                </a:lnTo>
                <a:lnTo>
                  <a:pt x="12764" y="11880"/>
                </a:lnTo>
                <a:cubicBezTo>
                  <a:pt x="12764" y="11880"/>
                  <a:pt x="12764" y="14040"/>
                  <a:pt x="12764" y="14040"/>
                </a:cubicBezTo>
                <a:close/>
                <a:moveTo>
                  <a:pt x="12764" y="17280"/>
                </a:moveTo>
                <a:lnTo>
                  <a:pt x="10748" y="17280"/>
                </a:lnTo>
                <a:lnTo>
                  <a:pt x="10531" y="15120"/>
                </a:lnTo>
                <a:lnTo>
                  <a:pt x="12764" y="15120"/>
                </a:lnTo>
                <a:cubicBezTo>
                  <a:pt x="12764" y="15120"/>
                  <a:pt x="12764" y="17280"/>
                  <a:pt x="12764" y="17280"/>
                </a:cubicBezTo>
                <a:close/>
                <a:moveTo>
                  <a:pt x="8836" y="20520"/>
                </a:moveTo>
                <a:cubicBezTo>
                  <a:pt x="8294" y="20520"/>
                  <a:pt x="7855" y="20036"/>
                  <a:pt x="7855" y="19440"/>
                </a:cubicBezTo>
                <a:cubicBezTo>
                  <a:pt x="7855" y="18844"/>
                  <a:pt x="8294" y="18360"/>
                  <a:pt x="8836" y="18360"/>
                </a:cubicBezTo>
                <a:cubicBezTo>
                  <a:pt x="9379" y="18360"/>
                  <a:pt x="9818" y="18844"/>
                  <a:pt x="9818" y="19440"/>
                </a:cubicBezTo>
                <a:cubicBezTo>
                  <a:pt x="9818" y="20036"/>
                  <a:pt x="9379" y="20520"/>
                  <a:pt x="8836" y="20520"/>
                </a:cubicBezTo>
                <a:moveTo>
                  <a:pt x="7214" y="15120"/>
                </a:moveTo>
                <a:lnTo>
                  <a:pt x="9543" y="15120"/>
                </a:lnTo>
                <a:lnTo>
                  <a:pt x="9761" y="17280"/>
                </a:lnTo>
                <a:lnTo>
                  <a:pt x="7740" y="17280"/>
                </a:lnTo>
                <a:cubicBezTo>
                  <a:pt x="7740" y="17280"/>
                  <a:pt x="7214" y="15120"/>
                  <a:pt x="7214" y="15120"/>
                </a:cubicBezTo>
                <a:close/>
                <a:moveTo>
                  <a:pt x="6950" y="14040"/>
                </a:moveTo>
                <a:lnTo>
                  <a:pt x="6424" y="11880"/>
                </a:lnTo>
                <a:lnTo>
                  <a:pt x="9215" y="11880"/>
                </a:lnTo>
                <a:lnTo>
                  <a:pt x="9434" y="14040"/>
                </a:lnTo>
                <a:cubicBezTo>
                  <a:pt x="9434" y="14040"/>
                  <a:pt x="6950" y="14040"/>
                  <a:pt x="6950" y="14040"/>
                </a:cubicBezTo>
                <a:close/>
                <a:moveTo>
                  <a:pt x="5633" y="8640"/>
                </a:moveTo>
                <a:lnTo>
                  <a:pt x="8888" y="8640"/>
                </a:lnTo>
                <a:lnTo>
                  <a:pt x="9107" y="10800"/>
                </a:lnTo>
                <a:lnTo>
                  <a:pt x="6160" y="10800"/>
                </a:lnTo>
                <a:cubicBezTo>
                  <a:pt x="6160" y="10800"/>
                  <a:pt x="5633" y="8640"/>
                  <a:pt x="5633" y="8640"/>
                </a:cubicBezTo>
                <a:close/>
                <a:moveTo>
                  <a:pt x="17621" y="8640"/>
                </a:moveTo>
                <a:lnTo>
                  <a:pt x="20498" y="8640"/>
                </a:lnTo>
                <a:lnTo>
                  <a:pt x="20061" y="10800"/>
                </a:lnTo>
                <a:lnTo>
                  <a:pt x="17403" y="10800"/>
                </a:lnTo>
                <a:cubicBezTo>
                  <a:pt x="17403" y="10800"/>
                  <a:pt x="17621" y="8640"/>
                  <a:pt x="17621" y="8640"/>
                </a:cubicBezTo>
                <a:close/>
                <a:moveTo>
                  <a:pt x="19619" y="17950"/>
                </a:moveTo>
                <a:lnTo>
                  <a:pt x="19622" y="17951"/>
                </a:lnTo>
                <a:lnTo>
                  <a:pt x="21586" y="8231"/>
                </a:lnTo>
                <a:lnTo>
                  <a:pt x="21577" y="8229"/>
                </a:lnTo>
                <a:cubicBezTo>
                  <a:pt x="21586" y="8186"/>
                  <a:pt x="21600" y="8145"/>
                  <a:pt x="21600" y="8100"/>
                </a:cubicBezTo>
                <a:cubicBezTo>
                  <a:pt x="21600" y="7802"/>
                  <a:pt x="21380" y="7560"/>
                  <a:pt x="21109" y="7560"/>
                </a:cubicBezTo>
                <a:lnTo>
                  <a:pt x="5370" y="7560"/>
                </a:lnTo>
                <a:lnTo>
                  <a:pt x="4674" y="4705"/>
                </a:lnTo>
                <a:lnTo>
                  <a:pt x="4667" y="4707"/>
                </a:lnTo>
                <a:cubicBezTo>
                  <a:pt x="4606" y="4485"/>
                  <a:pt x="4426" y="4320"/>
                  <a:pt x="4204" y="4320"/>
                </a:cubicBezTo>
                <a:lnTo>
                  <a:pt x="491" y="4320"/>
                </a:lnTo>
                <a:cubicBezTo>
                  <a:pt x="220" y="4320"/>
                  <a:pt x="0" y="4562"/>
                  <a:pt x="0" y="4860"/>
                </a:cubicBezTo>
                <a:cubicBezTo>
                  <a:pt x="0" y="5159"/>
                  <a:pt x="220" y="5400"/>
                  <a:pt x="491" y="5400"/>
                </a:cubicBezTo>
                <a:lnTo>
                  <a:pt x="3827" y="5400"/>
                </a:lnTo>
                <a:lnTo>
                  <a:pt x="6893" y="17975"/>
                </a:lnTo>
                <a:lnTo>
                  <a:pt x="6894" y="17975"/>
                </a:lnTo>
                <a:cubicBezTo>
                  <a:pt x="6936" y="18127"/>
                  <a:pt x="7037" y="18251"/>
                  <a:pt x="7168" y="18314"/>
                </a:cubicBezTo>
                <a:cubicBezTo>
                  <a:pt x="6984" y="18643"/>
                  <a:pt x="6873" y="19026"/>
                  <a:pt x="6873" y="19440"/>
                </a:cubicBezTo>
                <a:cubicBezTo>
                  <a:pt x="6873" y="20633"/>
                  <a:pt x="7752" y="21600"/>
                  <a:pt x="8836" y="21600"/>
                </a:cubicBezTo>
                <a:cubicBezTo>
                  <a:pt x="9921" y="21600"/>
                  <a:pt x="10800" y="20633"/>
                  <a:pt x="10800" y="19440"/>
                </a:cubicBezTo>
                <a:cubicBezTo>
                  <a:pt x="10800" y="19045"/>
                  <a:pt x="10696" y="18679"/>
                  <a:pt x="10528" y="18360"/>
                </a:cubicBezTo>
                <a:lnTo>
                  <a:pt x="15982" y="18360"/>
                </a:lnTo>
                <a:cubicBezTo>
                  <a:pt x="15813" y="18679"/>
                  <a:pt x="15709" y="19045"/>
                  <a:pt x="15709" y="19440"/>
                </a:cubicBezTo>
                <a:cubicBezTo>
                  <a:pt x="15709" y="20633"/>
                  <a:pt x="16588" y="21600"/>
                  <a:pt x="17673" y="21600"/>
                </a:cubicBezTo>
                <a:cubicBezTo>
                  <a:pt x="18757" y="21600"/>
                  <a:pt x="19636" y="20633"/>
                  <a:pt x="19636" y="19440"/>
                </a:cubicBezTo>
                <a:cubicBezTo>
                  <a:pt x="19636" y="19026"/>
                  <a:pt x="19525" y="18643"/>
                  <a:pt x="19341" y="18314"/>
                </a:cubicBezTo>
                <a:cubicBezTo>
                  <a:pt x="19479" y="18248"/>
                  <a:pt x="19581" y="18113"/>
                  <a:pt x="19619" y="17950"/>
                </a:cubicBezTo>
                <a:moveTo>
                  <a:pt x="10800" y="3780"/>
                </a:moveTo>
                <a:lnTo>
                  <a:pt x="12764" y="3780"/>
                </a:lnTo>
                <a:lnTo>
                  <a:pt x="12764" y="5940"/>
                </a:lnTo>
                <a:cubicBezTo>
                  <a:pt x="12764" y="6239"/>
                  <a:pt x="12984" y="6480"/>
                  <a:pt x="13255" y="6480"/>
                </a:cubicBezTo>
                <a:cubicBezTo>
                  <a:pt x="13526" y="6480"/>
                  <a:pt x="13745" y="6239"/>
                  <a:pt x="13745" y="5940"/>
                </a:cubicBezTo>
                <a:lnTo>
                  <a:pt x="13745" y="3780"/>
                </a:lnTo>
                <a:lnTo>
                  <a:pt x="15709" y="3780"/>
                </a:lnTo>
                <a:cubicBezTo>
                  <a:pt x="15980" y="3780"/>
                  <a:pt x="16200" y="3539"/>
                  <a:pt x="16200" y="3240"/>
                </a:cubicBezTo>
                <a:cubicBezTo>
                  <a:pt x="16200" y="2942"/>
                  <a:pt x="15980" y="2700"/>
                  <a:pt x="15709" y="2700"/>
                </a:cubicBezTo>
                <a:lnTo>
                  <a:pt x="13745" y="2700"/>
                </a:lnTo>
                <a:lnTo>
                  <a:pt x="13745" y="540"/>
                </a:lnTo>
                <a:cubicBezTo>
                  <a:pt x="13745" y="242"/>
                  <a:pt x="13526" y="0"/>
                  <a:pt x="13255" y="0"/>
                </a:cubicBezTo>
                <a:cubicBezTo>
                  <a:pt x="12984" y="0"/>
                  <a:pt x="12764" y="242"/>
                  <a:pt x="12764" y="540"/>
                </a:cubicBezTo>
                <a:lnTo>
                  <a:pt x="12764" y="2700"/>
                </a:lnTo>
                <a:lnTo>
                  <a:pt x="10800" y="2700"/>
                </a:lnTo>
                <a:cubicBezTo>
                  <a:pt x="10529" y="2700"/>
                  <a:pt x="10309" y="2942"/>
                  <a:pt x="10309" y="3240"/>
                </a:cubicBezTo>
                <a:cubicBezTo>
                  <a:pt x="10309" y="3539"/>
                  <a:pt x="10529" y="3780"/>
                  <a:pt x="10800" y="378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2240" name="Shape 2793">
            <a:extLst>
              <a:ext uri="{FF2B5EF4-FFF2-40B4-BE49-F238E27FC236}">
                <a16:creationId xmlns:a16="http://schemas.microsoft.com/office/drawing/2014/main" id="{7BA8DBD0-41CD-36F2-AE8B-446F8D7D8004}"/>
              </a:ext>
            </a:extLst>
          </p:cNvPr>
          <p:cNvSpPr/>
          <p:nvPr/>
        </p:nvSpPr>
        <p:spPr>
          <a:xfrm>
            <a:off x="1801171" y="4309884"/>
            <a:ext cx="498665" cy="4986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686" y="14720"/>
                </a:moveTo>
                <a:cubicBezTo>
                  <a:pt x="9513" y="14863"/>
                  <a:pt x="9355" y="14945"/>
                  <a:pt x="9084" y="14965"/>
                </a:cubicBezTo>
                <a:lnTo>
                  <a:pt x="9084" y="13151"/>
                </a:lnTo>
                <a:cubicBezTo>
                  <a:pt x="9199" y="13182"/>
                  <a:pt x="9248" y="13219"/>
                  <a:pt x="9358" y="13260"/>
                </a:cubicBezTo>
                <a:cubicBezTo>
                  <a:pt x="9469" y="13302"/>
                  <a:pt x="9568" y="13357"/>
                  <a:pt x="9656" y="13424"/>
                </a:cubicBezTo>
                <a:cubicBezTo>
                  <a:pt x="9744" y="13491"/>
                  <a:pt x="9814" y="13575"/>
                  <a:pt x="9867" y="13673"/>
                </a:cubicBezTo>
                <a:cubicBezTo>
                  <a:pt x="9920" y="13772"/>
                  <a:pt x="9946" y="13894"/>
                  <a:pt x="9946" y="14039"/>
                </a:cubicBezTo>
                <a:cubicBezTo>
                  <a:pt x="9946" y="14350"/>
                  <a:pt x="9859" y="14577"/>
                  <a:pt x="9686" y="14720"/>
                </a:cubicBezTo>
                <a:moveTo>
                  <a:pt x="8631" y="12100"/>
                </a:moveTo>
                <a:cubicBezTo>
                  <a:pt x="8526" y="12074"/>
                  <a:pt x="8486" y="12041"/>
                  <a:pt x="8383" y="12003"/>
                </a:cubicBezTo>
                <a:cubicBezTo>
                  <a:pt x="8280" y="11964"/>
                  <a:pt x="8189" y="11913"/>
                  <a:pt x="8112" y="11851"/>
                </a:cubicBezTo>
                <a:cubicBezTo>
                  <a:pt x="8034" y="11789"/>
                  <a:pt x="7969" y="11714"/>
                  <a:pt x="7919" y="11625"/>
                </a:cubicBezTo>
                <a:cubicBezTo>
                  <a:pt x="7869" y="11537"/>
                  <a:pt x="7844" y="11431"/>
                  <a:pt x="7844" y="11306"/>
                </a:cubicBezTo>
                <a:cubicBezTo>
                  <a:pt x="7844" y="11031"/>
                  <a:pt x="7918" y="10835"/>
                  <a:pt x="8067" y="10718"/>
                </a:cubicBezTo>
                <a:cubicBezTo>
                  <a:pt x="8214" y="10601"/>
                  <a:pt x="8360" y="10543"/>
                  <a:pt x="8631" y="10543"/>
                </a:cubicBezTo>
                <a:cubicBezTo>
                  <a:pt x="8631" y="10543"/>
                  <a:pt x="8631" y="12100"/>
                  <a:pt x="8631" y="12100"/>
                </a:cubicBezTo>
                <a:close/>
                <a:moveTo>
                  <a:pt x="10255" y="12723"/>
                </a:moveTo>
                <a:cubicBezTo>
                  <a:pt x="10089" y="12593"/>
                  <a:pt x="9898" y="12487"/>
                  <a:pt x="9683" y="12404"/>
                </a:cubicBezTo>
                <a:cubicBezTo>
                  <a:pt x="9466" y="12321"/>
                  <a:pt x="9310" y="12248"/>
                  <a:pt x="9084" y="12186"/>
                </a:cubicBezTo>
                <a:lnTo>
                  <a:pt x="9084" y="10543"/>
                </a:lnTo>
                <a:cubicBezTo>
                  <a:pt x="9355" y="10543"/>
                  <a:pt x="9488" y="10613"/>
                  <a:pt x="9611" y="10753"/>
                </a:cubicBezTo>
                <a:cubicBezTo>
                  <a:pt x="9734" y="10893"/>
                  <a:pt x="9800" y="11096"/>
                  <a:pt x="9810" y="11361"/>
                </a:cubicBezTo>
                <a:lnTo>
                  <a:pt x="10669" y="11361"/>
                </a:lnTo>
                <a:cubicBezTo>
                  <a:pt x="10669" y="11106"/>
                  <a:pt x="10625" y="10883"/>
                  <a:pt x="10537" y="10690"/>
                </a:cubicBezTo>
                <a:cubicBezTo>
                  <a:pt x="10450" y="10499"/>
                  <a:pt x="10331" y="10340"/>
                  <a:pt x="10183" y="10216"/>
                </a:cubicBezTo>
                <a:cubicBezTo>
                  <a:pt x="10035" y="10091"/>
                  <a:pt x="9860" y="9998"/>
                  <a:pt x="9659" y="9935"/>
                </a:cubicBezTo>
                <a:cubicBezTo>
                  <a:pt x="9459" y="9873"/>
                  <a:pt x="9310" y="9842"/>
                  <a:pt x="9084" y="9842"/>
                </a:cubicBezTo>
                <a:lnTo>
                  <a:pt x="9084" y="9331"/>
                </a:lnTo>
                <a:lnTo>
                  <a:pt x="8631" y="9331"/>
                </a:lnTo>
                <a:lnTo>
                  <a:pt x="8631" y="9842"/>
                </a:lnTo>
                <a:cubicBezTo>
                  <a:pt x="8405" y="9842"/>
                  <a:pt x="8253" y="9876"/>
                  <a:pt x="8048" y="9943"/>
                </a:cubicBezTo>
                <a:cubicBezTo>
                  <a:pt x="7842" y="10011"/>
                  <a:pt x="7660" y="10108"/>
                  <a:pt x="7501" y="10235"/>
                </a:cubicBezTo>
                <a:cubicBezTo>
                  <a:pt x="7343" y="10363"/>
                  <a:pt x="7218" y="10521"/>
                  <a:pt x="7125" y="10710"/>
                </a:cubicBezTo>
                <a:cubicBezTo>
                  <a:pt x="7032" y="10899"/>
                  <a:pt x="6985" y="11119"/>
                  <a:pt x="6985" y="11368"/>
                </a:cubicBezTo>
                <a:cubicBezTo>
                  <a:pt x="6985" y="11654"/>
                  <a:pt x="7035" y="11892"/>
                  <a:pt x="7136" y="12085"/>
                </a:cubicBezTo>
                <a:cubicBezTo>
                  <a:pt x="7237" y="12277"/>
                  <a:pt x="7368" y="12436"/>
                  <a:pt x="7531" y="12563"/>
                </a:cubicBezTo>
                <a:cubicBezTo>
                  <a:pt x="7694" y="12691"/>
                  <a:pt x="7878" y="12794"/>
                  <a:pt x="8081" y="12875"/>
                </a:cubicBezTo>
                <a:cubicBezTo>
                  <a:pt x="8285" y="12956"/>
                  <a:pt x="8426" y="13024"/>
                  <a:pt x="8631" y="13081"/>
                </a:cubicBezTo>
                <a:lnTo>
                  <a:pt x="8631" y="14965"/>
                </a:lnTo>
                <a:cubicBezTo>
                  <a:pt x="8285" y="14955"/>
                  <a:pt x="8100" y="14852"/>
                  <a:pt x="7950" y="14654"/>
                </a:cubicBezTo>
                <a:cubicBezTo>
                  <a:pt x="7799" y="14457"/>
                  <a:pt x="7726" y="14187"/>
                  <a:pt x="7731" y="13844"/>
                </a:cubicBezTo>
                <a:lnTo>
                  <a:pt x="6872" y="13844"/>
                </a:lnTo>
                <a:cubicBezTo>
                  <a:pt x="6867" y="14135"/>
                  <a:pt x="6908" y="14392"/>
                  <a:pt x="6996" y="14615"/>
                </a:cubicBezTo>
                <a:cubicBezTo>
                  <a:pt x="7085" y="14839"/>
                  <a:pt x="7209" y="15027"/>
                  <a:pt x="7369" y="15180"/>
                </a:cubicBezTo>
                <a:cubicBezTo>
                  <a:pt x="7530" y="15333"/>
                  <a:pt x="7723" y="15451"/>
                  <a:pt x="7950" y="15534"/>
                </a:cubicBezTo>
                <a:cubicBezTo>
                  <a:pt x="8176" y="15617"/>
                  <a:pt x="8360" y="15661"/>
                  <a:pt x="8631" y="15667"/>
                </a:cubicBezTo>
                <a:lnTo>
                  <a:pt x="8631" y="16199"/>
                </a:lnTo>
                <a:lnTo>
                  <a:pt x="9084" y="16199"/>
                </a:lnTo>
                <a:lnTo>
                  <a:pt x="9084" y="15667"/>
                </a:lnTo>
                <a:cubicBezTo>
                  <a:pt x="9335" y="15656"/>
                  <a:pt x="9504" y="15613"/>
                  <a:pt x="9720" y="15538"/>
                </a:cubicBezTo>
                <a:cubicBezTo>
                  <a:pt x="9936" y="15463"/>
                  <a:pt x="10124" y="15354"/>
                  <a:pt x="10285" y="15211"/>
                </a:cubicBezTo>
                <a:cubicBezTo>
                  <a:pt x="10445" y="15068"/>
                  <a:pt x="10573" y="14889"/>
                  <a:pt x="10666" y="14673"/>
                </a:cubicBezTo>
                <a:cubicBezTo>
                  <a:pt x="10758" y="14459"/>
                  <a:pt x="10805" y="14205"/>
                  <a:pt x="10805" y="13914"/>
                </a:cubicBezTo>
                <a:cubicBezTo>
                  <a:pt x="10805" y="13634"/>
                  <a:pt x="10755" y="13398"/>
                  <a:pt x="10654" y="13206"/>
                </a:cubicBezTo>
                <a:cubicBezTo>
                  <a:pt x="10554" y="13014"/>
                  <a:pt x="10421" y="12853"/>
                  <a:pt x="10255" y="12723"/>
                </a:cubicBezTo>
                <a:moveTo>
                  <a:pt x="12764" y="0"/>
                </a:moveTo>
                <a:cubicBezTo>
                  <a:pt x="9919" y="0"/>
                  <a:pt x="7396" y="1350"/>
                  <a:pt x="5779" y="3437"/>
                </a:cubicBezTo>
                <a:cubicBezTo>
                  <a:pt x="6324" y="3259"/>
                  <a:pt x="6890" y="3132"/>
                  <a:pt x="7472" y="3051"/>
                </a:cubicBezTo>
                <a:cubicBezTo>
                  <a:pt x="8868" y="1774"/>
                  <a:pt x="10722" y="987"/>
                  <a:pt x="12764" y="987"/>
                </a:cubicBezTo>
                <a:cubicBezTo>
                  <a:pt x="17099" y="987"/>
                  <a:pt x="20613" y="4502"/>
                  <a:pt x="20613" y="8836"/>
                </a:cubicBezTo>
                <a:cubicBezTo>
                  <a:pt x="20613" y="10878"/>
                  <a:pt x="19827" y="12732"/>
                  <a:pt x="18549" y="14128"/>
                </a:cubicBezTo>
                <a:cubicBezTo>
                  <a:pt x="18468" y="14710"/>
                  <a:pt x="18341" y="15276"/>
                  <a:pt x="18163" y="15821"/>
                </a:cubicBezTo>
                <a:cubicBezTo>
                  <a:pt x="20250" y="14204"/>
                  <a:pt x="21600" y="11681"/>
                  <a:pt x="21600" y="8836"/>
                </a:cubicBezTo>
                <a:cubicBezTo>
                  <a:pt x="21600" y="3956"/>
                  <a:pt x="17644" y="0"/>
                  <a:pt x="12764" y="0"/>
                </a:cubicBezTo>
                <a:moveTo>
                  <a:pt x="8836" y="20613"/>
                </a:moveTo>
                <a:cubicBezTo>
                  <a:pt x="4501" y="20613"/>
                  <a:pt x="987" y="17098"/>
                  <a:pt x="987" y="12764"/>
                </a:cubicBezTo>
                <a:cubicBezTo>
                  <a:pt x="987" y="8429"/>
                  <a:pt x="4501" y="4915"/>
                  <a:pt x="8836" y="4915"/>
                </a:cubicBezTo>
                <a:cubicBezTo>
                  <a:pt x="13172" y="4915"/>
                  <a:pt x="16685" y="8429"/>
                  <a:pt x="16685" y="12764"/>
                </a:cubicBezTo>
                <a:cubicBezTo>
                  <a:pt x="16685" y="17098"/>
                  <a:pt x="13172" y="20613"/>
                  <a:pt x="8836" y="20613"/>
                </a:cubicBezTo>
                <a:moveTo>
                  <a:pt x="8836" y="3927"/>
                </a:moveTo>
                <a:cubicBezTo>
                  <a:pt x="3956" y="3927"/>
                  <a:pt x="0" y="7884"/>
                  <a:pt x="0" y="12764"/>
                </a:cubicBezTo>
                <a:cubicBezTo>
                  <a:pt x="0" y="17644"/>
                  <a:pt x="3956" y="21600"/>
                  <a:pt x="8836" y="21600"/>
                </a:cubicBezTo>
                <a:cubicBezTo>
                  <a:pt x="13716" y="21600"/>
                  <a:pt x="17673" y="17644"/>
                  <a:pt x="17673" y="12764"/>
                </a:cubicBezTo>
                <a:cubicBezTo>
                  <a:pt x="17673" y="7884"/>
                  <a:pt x="13716" y="3927"/>
                  <a:pt x="8836" y="39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561032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2B4A4-D87C-5B6E-7C66-9970DDA1E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4B425-8116-2523-3875-1EBBD6418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Clark County Subdivision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09B1BF8-FB17-B24B-8FFA-A897F6D7BEDC}"/>
              </a:ext>
            </a:extLst>
          </p:cNvPr>
          <p:cNvGrpSpPr/>
          <p:nvPr/>
        </p:nvGrpSpPr>
        <p:grpSpPr>
          <a:xfrm>
            <a:off x="971600" y="1203598"/>
            <a:ext cx="3036702" cy="3759399"/>
            <a:chOff x="2586038" y="315913"/>
            <a:chExt cx="3502025" cy="4335463"/>
          </a:xfrm>
        </p:grpSpPr>
        <p:sp>
          <p:nvSpPr>
            <p:cNvPr id="200" name="Freeform 195">
              <a:extLst>
                <a:ext uri="{FF2B5EF4-FFF2-40B4-BE49-F238E27FC236}">
                  <a16:creationId xmlns:a16="http://schemas.microsoft.com/office/drawing/2014/main" id="{DA098027-65FE-37A0-BB9D-B442C320BD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86038" y="315913"/>
              <a:ext cx="3502025" cy="4335463"/>
            </a:xfrm>
            <a:custGeom>
              <a:avLst/>
              <a:gdLst>
                <a:gd name="T0" fmla="*/ 1546 w 2206"/>
                <a:gd name="T1" fmla="*/ 15 h 2731"/>
                <a:gd name="T2" fmla="*/ 1867 w 2206"/>
                <a:gd name="T3" fmla="*/ 15 h 2731"/>
                <a:gd name="T4" fmla="*/ 2152 w 2206"/>
                <a:gd name="T5" fmla="*/ 15 h 2731"/>
                <a:gd name="T6" fmla="*/ 2198 w 2206"/>
                <a:gd name="T7" fmla="*/ 178 h 2731"/>
                <a:gd name="T8" fmla="*/ 2204 w 2206"/>
                <a:gd name="T9" fmla="*/ 528 h 2731"/>
                <a:gd name="T10" fmla="*/ 2203 w 2206"/>
                <a:gd name="T11" fmla="*/ 852 h 2731"/>
                <a:gd name="T12" fmla="*/ 2165 w 2206"/>
                <a:gd name="T13" fmla="*/ 1031 h 2731"/>
                <a:gd name="T14" fmla="*/ 2094 w 2206"/>
                <a:gd name="T15" fmla="*/ 1210 h 2731"/>
                <a:gd name="T16" fmla="*/ 1967 w 2206"/>
                <a:gd name="T17" fmla="*/ 1245 h 2731"/>
                <a:gd name="T18" fmla="*/ 1870 w 2206"/>
                <a:gd name="T19" fmla="*/ 1115 h 2731"/>
                <a:gd name="T20" fmla="*/ 1672 w 2206"/>
                <a:gd name="T21" fmla="*/ 1078 h 2731"/>
                <a:gd name="T22" fmla="*/ 1525 w 2206"/>
                <a:gd name="T23" fmla="*/ 1075 h 2731"/>
                <a:gd name="T24" fmla="*/ 1414 w 2206"/>
                <a:gd name="T25" fmla="*/ 1108 h 2731"/>
                <a:gd name="T26" fmla="*/ 1397 w 2206"/>
                <a:gd name="T27" fmla="*/ 1223 h 2731"/>
                <a:gd name="T28" fmla="*/ 1396 w 2206"/>
                <a:gd name="T29" fmla="*/ 1340 h 2731"/>
                <a:gd name="T30" fmla="*/ 1431 w 2206"/>
                <a:gd name="T31" fmla="*/ 1421 h 2731"/>
                <a:gd name="T32" fmla="*/ 1417 w 2206"/>
                <a:gd name="T33" fmla="*/ 1492 h 2731"/>
                <a:gd name="T34" fmla="*/ 1423 w 2206"/>
                <a:gd name="T35" fmla="*/ 1601 h 2731"/>
                <a:gd name="T36" fmla="*/ 1421 w 2206"/>
                <a:gd name="T37" fmla="*/ 1705 h 2731"/>
                <a:gd name="T38" fmla="*/ 1449 w 2206"/>
                <a:gd name="T39" fmla="*/ 1793 h 2731"/>
                <a:gd name="T40" fmla="*/ 1460 w 2206"/>
                <a:gd name="T41" fmla="*/ 1881 h 2731"/>
                <a:gd name="T42" fmla="*/ 1456 w 2206"/>
                <a:gd name="T43" fmla="*/ 1977 h 2731"/>
                <a:gd name="T44" fmla="*/ 1468 w 2206"/>
                <a:gd name="T45" fmla="*/ 2071 h 2731"/>
                <a:gd name="T46" fmla="*/ 1547 w 2206"/>
                <a:gd name="T47" fmla="*/ 2296 h 2731"/>
                <a:gd name="T48" fmla="*/ 1575 w 2206"/>
                <a:gd name="T49" fmla="*/ 2438 h 2731"/>
                <a:gd name="T50" fmla="*/ 1557 w 2206"/>
                <a:gd name="T51" fmla="*/ 2553 h 2731"/>
                <a:gd name="T52" fmla="*/ 1522 w 2206"/>
                <a:gd name="T53" fmla="*/ 2607 h 2731"/>
                <a:gd name="T54" fmla="*/ 1498 w 2206"/>
                <a:gd name="T55" fmla="*/ 2713 h 2731"/>
                <a:gd name="T56" fmla="*/ 1389 w 2206"/>
                <a:gd name="T57" fmla="*/ 2618 h 2731"/>
                <a:gd name="T58" fmla="*/ 1231 w 2206"/>
                <a:gd name="T59" fmla="*/ 2463 h 2731"/>
                <a:gd name="T60" fmla="*/ 1006 w 2206"/>
                <a:gd name="T61" fmla="*/ 2242 h 2731"/>
                <a:gd name="T62" fmla="*/ 818 w 2206"/>
                <a:gd name="T63" fmla="*/ 2058 h 2731"/>
                <a:gd name="T64" fmla="*/ 643 w 2206"/>
                <a:gd name="T65" fmla="*/ 1885 h 2731"/>
                <a:gd name="T66" fmla="*/ 446 w 2206"/>
                <a:gd name="T67" fmla="*/ 1694 h 2731"/>
                <a:gd name="T68" fmla="*/ 256 w 2206"/>
                <a:gd name="T69" fmla="*/ 1509 h 2731"/>
                <a:gd name="T70" fmla="*/ 55 w 2206"/>
                <a:gd name="T71" fmla="*/ 1014 h 2731"/>
                <a:gd name="T72" fmla="*/ 3 w 2206"/>
                <a:gd name="T73" fmla="*/ 715 h 2731"/>
                <a:gd name="T74" fmla="*/ 0 w 2206"/>
                <a:gd name="T75" fmla="*/ 54 h 2731"/>
                <a:gd name="T76" fmla="*/ 469 w 2206"/>
                <a:gd name="T77" fmla="*/ 0 h 2731"/>
                <a:gd name="T78" fmla="*/ 1115 w 2206"/>
                <a:gd name="T79" fmla="*/ 0 h 2731"/>
                <a:gd name="T80" fmla="*/ 671 w 2206"/>
                <a:gd name="T81" fmla="*/ 814 h 2731"/>
                <a:gd name="T82" fmla="*/ 676 w 2206"/>
                <a:gd name="T83" fmla="*/ 944 h 2731"/>
                <a:gd name="T84" fmla="*/ 667 w 2206"/>
                <a:gd name="T85" fmla="*/ 1050 h 2731"/>
                <a:gd name="T86" fmla="*/ 693 w 2206"/>
                <a:gd name="T87" fmla="*/ 1124 h 2731"/>
                <a:gd name="T88" fmla="*/ 714 w 2206"/>
                <a:gd name="T89" fmla="*/ 1213 h 2731"/>
                <a:gd name="T90" fmla="*/ 765 w 2206"/>
                <a:gd name="T91" fmla="*/ 1237 h 2731"/>
                <a:gd name="T92" fmla="*/ 821 w 2206"/>
                <a:gd name="T93" fmla="*/ 1256 h 2731"/>
                <a:gd name="T94" fmla="*/ 879 w 2206"/>
                <a:gd name="T95" fmla="*/ 1302 h 2731"/>
                <a:gd name="T96" fmla="*/ 933 w 2206"/>
                <a:gd name="T97" fmla="*/ 1312 h 2731"/>
                <a:gd name="T98" fmla="*/ 1011 w 2206"/>
                <a:gd name="T99" fmla="*/ 1290 h 2731"/>
                <a:gd name="T100" fmla="*/ 1175 w 2206"/>
                <a:gd name="T101" fmla="*/ 1312 h 2731"/>
                <a:gd name="T102" fmla="*/ 1177 w 2206"/>
                <a:gd name="T103" fmla="*/ 1392 h 2731"/>
                <a:gd name="T104" fmla="*/ 1270 w 2206"/>
                <a:gd name="T105" fmla="*/ 1363 h 2731"/>
                <a:gd name="T106" fmla="*/ 1250 w 2206"/>
                <a:gd name="T107" fmla="*/ 1250 h 2731"/>
                <a:gd name="T108" fmla="*/ 1180 w 2206"/>
                <a:gd name="T109" fmla="*/ 1092 h 2731"/>
                <a:gd name="T110" fmla="*/ 1099 w 2206"/>
                <a:gd name="T111" fmla="*/ 1134 h 2731"/>
                <a:gd name="T112" fmla="*/ 1037 w 2206"/>
                <a:gd name="T113" fmla="*/ 1104 h 2731"/>
                <a:gd name="T114" fmla="*/ 1037 w 2206"/>
                <a:gd name="T115" fmla="*/ 1020 h 2731"/>
                <a:gd name="T116" fmla="*/ 1060 w 2206"/>
                <a:gd name="T117" fmla="*/ 949 h 2731"/>
                <a:gd name="T118" fmla="*/ 1059 w 2206"/>
                <a:gd name="T119" fmla="*/ 871 h 2731"/>
                <a:gd name="T120" fmla="*/ 1003 w 2206"/>
                <a:gd name="T121" fmla="*/ 845 h 2731"/>
                <a:gd name="T122" fmla="*/ 917 w 2206"/>
                <a:gd name="T123" fmla="*/ 811 h 2731"/>
                <a:gd name="T124" fmla="*/ 822 w 2206"/>
                <a:gd name="T125" fmla="*/ 772 h 2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06" h="2731">
                  <a:moveTo>
                    <a:pt x="1120" y="0"/>
                  </a:moveTo>
                  <a:lnTo>
                    <a:pt x="1135" y="0"/>
                  </a:lnTo>
                  <a:lnTo>
                    <a:pt x="1149" y="0"/>
                  </a:lnTo>
                  <a:lnTo>
                    <a:pt x="1153" y="0"/>
                  </a:lnTo>
                  <a:lnTo>
                    <a:pt x="1171" y="0"/>
                  </a:lnTo>
                  <a:lnTo>
                    <a:pt x="1173" y="0"/>
                  </a:lnTo>
                  <a:lnTo>
                    <a:pt x="1175" y="0"/>
                  </a:lnTo>
                  <a:lnTo>
                    <a:pt x="1176" y="0"/>
                  </a:lnTo>
                  <a:lnTo>
                    <a:pt x="1177" y="0"/>
                  </a:lnTo>
                  <a:lnTo>
                    <a:pt x="1192" y="0"/>
                  </a:lnTo>
                  <a:lnTo>
                    <a:pt x="1196" y="0"/>
                  </a:lnTo>
                  <a:lnTo>
                    <a:pt x="1197" y="0"/>
                  </a:lnTo>
                  <a:lnTo>
                    <a:pt x="1205" y="0"/>
                  </a:lnTo>
                  <a:lnTo>
                    <a:pt x="1213" y="0"/>
                  </a:lnTo>
                  <a:lnTo>
                    <a:pt x="1214" y="0"/>
                  </a:lnTo>
                  <a:lnTo>
                    <a:pt x="1218" y="0"/>
                  </a:lnTo>
                  <a:lnTo>
                    <a:pt x="1222" y="0"/>
                  </a:lnTo>
                  <a:lnTo>
                    <a:pt x="1239" y="0"/>
                  </a:lnTo>
                  <a:lnTo>
                    <a:pt x="1240" y="0"/>
                  </a:lnTo>
                  <a:lnTo>
                    <a:pt x="1250" y="0"/>
                  </a:lnTo>
                  <a:lnTo>
                    <a:pt x="1256" y="0"/>
                  </a:lnTo>
                  <a:lnTo>
                    <a:pt x="1257" y="0"/>
                  </a:lnTo>
                  <a:lnTo>
                    <a:pt x="1264" y="0"/>
                  </a:lnTo>
                  <a:lnTo>
                    <a:pt x="1282" y="0"/>
                  </a:lnTo>
                  <a:lnTo>
                    <a:pt x="1288" y="0"/>
                  </a:lnTo>
                  <a:lnTo>
                    <a:pt x="1289" y="0"/>
                  </a:lnTo>
                  <a:lnTo>
                    <a:pt x="1300" y="0"/>
                  </a:lnTo>
                  <a:lnTo>
                    <a:pt x="1301" y="0"/>
                  </a:lnTo>
                  <a:lnTo>
                    <a:pt x="1305" y="0"/>
                  </a:lnTo>
                  <a:lnTo>
                    <a:pt x="1314" y="0"/>
                  </a:lnTo>
                  <a:lnTo>
                    <a:pt x="1322" y="0"/>
                  </a:lnTo>
                  <a:lnTo>
                    <a:pt x="1326" y="0"/>
                  </a:lnTo>
                  <a:lnTo>
                    <a:pt x="1330" y="0"/>
                  </a:lnTo>
                  <a:lnTo>
                    <a:pt x="1350" y="0"/>
                  </a:lnTo>
                  <a:lnTo>
                    <a:pt x="1350" y="3"/>
                  </a:lnTo>
                  <a:lnTo>
                    <a:pt x="1350" y="8"/>
                  </a:lnTo>
                  <a:lnTo>
                    <a:pt x="1350" y="9"/>
                  </a:lnTo>
                  <a:lnTo>
                    <a:pt x="1350" y="13"/>
                  </a:lnTo>
                  <a:lnTo>
                    <a:pt x="1354" y="13"/>
                  </a:lnTo>
                  <a:lnTo>
                    <a:pt x="1360" y="13"/>
                  </a:lnTo>
                  <a:lnTo>
                    <a:pt x="1361" y="13"/>
                  </a:lnTo>
                  <a:lnTo>
                    <a:pt x="1367" y="13"/>
                  </a:lnTo>
                  <a:lnTo>
                    <a:pt x="1387" y="15"/>
                  </a:lnTo>
                  <a:lnTo>
                    <a:pt x="1389" y="15"/>
                  </a:lnTo>
                  <a:lnTo>
                    <a:pt x="1391" y="15"/>
                  </a:lnTo>
                  <a:lnTo>
                    <a:pt x="1403" y="15"/>
                  </a:lnTo>
                  <a:lnTo>
                    <a:pt x="1410" y="15"/>
                  </a:lnTo>
                  <a:lnTo>
                    <a:pt x="1414" y="15"/>
                  </a:lnTo>
                  <a:lnTo>
                    <a:pt x="1427" y="15"/>
                  </a:lnTo>
                  <a:lnTo>
                    <a:pt x="1429" y="15"/>
                  </a:lnTo>
                  <a:lnTo>
                    <a:pt x="1437" y="15"/>
                  </a:lnTo>
                  <a:lnTo>
                    <a:pt x="1448" y="15"/>
                  </a:lnTo>
                  <a:lnTo>
                    <a:pt x="1452" y="15"/>
                  </a:lnTo>
                  <a:lnTo>
                    <a:pt x="1453" y="15"/>
                  </a:lnTo>
                  <a:lnTo>
                    <a:pt x="1470" y="15"/>
                  </a:lnTo>
                  <a:lnTo>
                    <a:pt x="1472" y="15"/>
                  </a:lnTo>
                  <a:lnTo>
                    <a:pt x="1473" y="15"/>
                  </a:lnTo>
                  <a:lnTo>
                    <a:pt x="1474" y="15"/>
                  </a:lnTo>
                  <a:lnTo>
                    <a:pt x="1483" y="15"/>
                  </a:lnTo>
                  <a:lnTo>
                    <a:pt x="1505" y="15"/>
                  </a:lnTo>
                  <a:lnTo>
                    <a:pt x="1506" y="15"/>
                  </a:lnTo>
                  <a:lnTo>
                    <a:pt x="1507" y="15"/>
                  </a:lnTo>
                  <a:lnTo>
                    <a:pt x="1508" y="15"/>
                  </a:lnTo>
                  <a:lnTo>
                    <a:pt x="1527" y="15"/>
                  </a:lnTo>
                  <a:lnTo>
                    <a:pt x="1533" y="15"/>
                  </a:lnTo>
                  <a:lnTo>
                    <a:pt x="1546" y="15"/>
                  </a:lnTo>
                  <a:lnTo>
                    <a:pt x="1560" y="13"/>
                  </a:lnTo>
                  <a:lnTo>
                    <a:pt x="1574" y="13"/>
                  </a:lnTo>
                  <a:lnTo>
                    <a:pt x="1581" y="13"/>
                  </a:lnTo>
                  <a:lnTo>
                    <a:pt x="1582" y="13"/>
                  </a:lnTo>
                  <a:lnTo>
                    <a:pt x="1589" y="13"/>
                  </a:lnTo>
                  <a:lnTo>
                    <a:pt x="1593" y="13"/>
                  </a:lnTo>
                  <a:lnTo>
                    <a:pt x="1600" y="13"/>
                  </a:lnTo>
                  <a:lnTo>
                    <a:pt x="1602" y="13"/>
                  </a:lnTo>
                  <a:lnTo>
                    <a:pt x="1613" y="13"/>
                  </a:lnTo>
                  <a:lnTo>
                    <a:pt x="1622" y="13"/>
                  </a:lnTo>
                  <a:lnTo>
                    <a:pt x="1624" y="13"/>
                  </a:lnTo>
                  <a:lnTo>
                    <a:pt x="1638" y="13"/>
                  </a:lnTo>
                  <a:lnTo>
                    <a:pt x="1644" y="13"/>
                  </a:lnTo>
                  <a:lnTo>
                    <a:pt x="1645" y="13"/>
                  </a:lnTo>
                  <a:lnTo>
                    <a:pt x="1647" y="13"/>
                  </a:lnTo>
                  <a:lnTo>
                    <a:pt x="1652" y="13"/>
                  </a:lnTo>
                  <a:lnTo>
                    <a:pt x="1654" y="13"/>
                  </a:lnTo>
                  <a:lnTo>
                    <a:pt x="1656" y="13"/>
                  </a:lnTo>
                  <a:lnTo>
                    <a:pt x="1658" y="13"/>
                  </a:lnTo>
                  <a:lnTo>
                    <a:pt x="1661" y="13"/>
                  </a:lnTo>
                  <a:lnTo>
                    <a:pt x="1668" y="13"/>
                  </a:lnTo>
                  <a:lnTo>
                    <a:pt x="1719" y="13"/>
                  </a:lnTo>
                  <a:lnTo>
                    <a:pt x="1720" y="13"/>
                  </a:lnTo>
                  <a:lnTo>
                    <a:pt x="1725" y="13"/>
                  </a:lnTo>
                  <a:lnTo>
                    <a:pt x="1727" y="13"/>
                  </a:lnTo>
                  <a:lnTo>
                    <a:pt x="1738" y="13"/>
                  </a:lnTo>
                  <a:lnTo>
                    <a:pt x="1745" y="13"/>
                  </a:lnTo>
                  <a:lnTo>
                    <a:pt x="1746" y="13"/>
                  </a:lnTo>
                  <a:lnTo>
                    <a:pt x="1751" y="13"/>
                  </a:lnTo>
                  <a:lnTo>
                    <a:pt x="1753" y="13"/>
                  </a:lnTo>
                  <a:lnTo>
                    <a:pt x="1755" y="13"/>
                  </a:lnTo>
                  <a:lnTo>
                    <a:pt x="1768" y="13"/>
                  </a:lnTo>
                  <a:lnTo>
                    <a:pt x="1770" y="13"/>
                  </a:lnTo>
                  <a:lnTo>
                    <a:pt x="1784" y="15"/>
                  </a:lnTo>
                  <a:lnTo>
                    <a:pt x="1785" y="15"/>
                  </a:lnTo>
                  <a:lnTo>
                    <a:pt x="1790" y="15"/>
                  </a:lnTo>
                  <a:lnTo>
                    <a:pt x="1791" y="15"/>
                  </a:lnTo>
                  <a:lnTo>
                    <a:pt x="1794" y="15"/>
                  </a:lnTo>
                  <a:lnTo>
                    <a:pt x="1797" y="15"/>
                  </a:lnTo>
                  <a:lnTo>
                    <a:pt x="1807" y="15"/>
                  </a:lnTo>
                  <a:lnTo>
                    <a:pt x="1808" y="15"/>
                  </a:lnTo>
                  <a:lnTo>
                    <a:pt x="1811" y="15"/>
                  </a:lnTo>
                  <a:lnTo>
                    <a:pt x="1814" y="15"/>
                  </a:lnTo>
                  <a:lnTo>
                    <a:pt x="1815" y="15"/>
                  </a:lnTo>
                  <a:lnTo>
                    <a:pt x="1816" y="15"/>
                  </a:lnTo>
                  <a:lnTo>
                    <a:pt x="1819" y="15"/>
                  </a:lnTo>
                  <a:lnTo>
                    <a:pt x="1825" y="15"/>
                  </a:lnTo>
                  <a:lnTo>
                    <a:pt x="1826" y="15"/>
                  </a:lnTo>
                  <a:lnTo>
                    <a:pt x="1829" y="15"/>
                  </a:lnTo>
                  <a:lnTo>
                    <a:pt x="1833" y="15"/>
                  </a:lnTo>
                  <a:lnTo>
                    <a:pt x="1839" y="15"/>
                  </a:lnTo>
                  <a:lnTo>
                    <a:pt x="1840" y="15"/>
                  </a:lnTo>
                  <a:lnTo>
                    <a:pt x="1841" y="15"/>
                  </a:lnTo>
                  <a:lnTo>
                    <a:pt x="1842" y="15"/>
                  </a:lnTo>
                  <a:lnTo>
                    <a:pt x="1845" y="15"/>
                  </a:lnTo>
                  <a:lnTo>
                    <a:pt x="1855" y="15"/>
                  </a:lnTo>
                  <a:lnTo>
                    <a:pt x="1857" y="15"/>
                  </a:lnTo>
                  <a:lnTo>
                    <a:pt x="1858" y="15"/>
                  </a:lnTo>
                  <a:lnTo>
                    <a:pt x="1859" y="15"/>
                  </a:lnTo>
                  <a:lnTo>
                    <a:pt x="1860" y="15"/>
                  </a:lnTo>
                  <a:lnTo>
                    <a:pt x="1861" y="15"/>
                  </a:lnTo>
                  <a:lnTo>
                    <a:pt x="1862" y="15"/>
                  </a:lnTo>
                  <a:lnTo>
                    <a:pt x="1863" y="15"/>
                  </a:lnTo>
                  <a:lnTo>
                    <a:pt x="1865" y="15"/>
                  </a:lnTo>
                  <a:lnTo>
                    <a:pt x="1866" y="15"/>
                  </a:lnTo>
                  <a:lnTo>
                    <a:pt x="1867" y="15"/>
                  </a:lnTo>
                  <a:lnTo>
                    <a:pt x="1868" y="15"/>
                  </a:lnTo>
                  <a:lnTo>
                    <a:pt x="1872" y="15"/>
                  </a:lnTo>
                  <a:lnTo>
                    <a:pt x="1886" y="15"/>
                  </a:lnTo>
                  <a:lnTo>
                    <a:pt x="1889" y="15"/>
                  </a:lnTo>
                  <a:lnTo>
                    <a:pt x="1891" y="15"/>
                  </a:lnTo>
                  <a:lnTo>
                    <a:pt x="1896" y="15"/>
                  </a:lnTo>
                  <a:lnTo>
                    <a:pt x="1927" y="15"/>
                  </a:lnTo>
                  <a:lnTo>
                    <a:pt x="1928" y="15"/>
                  </a:lnTo>
                  <a:lnTo>
                    <a:pt x="1944" y="15"/>
                  </a:lnTo>
                  <a:lnTo>
                    <a:pt x="1945" y="15"/>
                  </a:lnTo>
                  <a:lnTo>
                    <a:pt x="1946" y="15"/>
                  </a:lnTo>
                  <a:lnTo>
                    <a:pt x="1964" y="15"/>
                  </a:lnTo>
                  <a:lnTo>
                    <a:pt x="1967" y="15"/>
                  </a:lnTo>
                  <a:lnTo>
                    <a:pt x="1971" y="15"/>
                  </a:lnTo>
                  <a:lnTo>
                    <a:pt x="1977" y="15"/>
                  </a:lnTo>
                  <a:lnTo>
                    <a:pt x="1983" y="15"/>
                  </a:lnTo>
                  <a:lnTo>
                    <a:pt x="1984" y="15"/>
                  </a:lnTo>
                  <a:lnTo>
                    <a:pt x="1991" y="15"/>
                  </a:lnTo>
                  <a:lnTo>
                    <a:pt x="1996" y="15"/>
                  </a:lnTo>
                  <a:lnTo>
                    <a:pt x="1997" y="15"/>
                  </a:lnTo>
                  <a:lnTo>
                    <a:pt x="1998" y="15"/>
                  </a:lnTo>
                  <a:lnTo>
                    <a:pt x="2003" y="15"/>
                  </a:lnTo>
                  <a:lnTo>
                    <a:pt x="2005" y="15"/>
                  </a:lnTo>
                  <a:lnTo>
                    <a:pt x="2008" y="15"/>
                  </a:lnTo>
                  <a:lnTo>
                    <a:pt x="2009" y="15"/>
                  </a:lnTo>
                  <a:lnTo>
                    <a:pt x="2010" y="15"/>
                  </a:lnTo>
                  <a:lnTo>
                    <a:pt x="2013" y="15"/>
                  </a:lnTo>
                  <a:lnTo>
                    <a:pt x="2017" y="15"/>
                  </a:lnTo>
                  <a:lnTo>
                    <a:pt x="2022" y="15"/>
                  </a:lnTo>
                  <a:lnTo>
                    <a:pt x="2023" y="15"/>
                  </a:lnTo>
                  <a:lnTo>
                    <a:pt x="2034" y="15"/>
                  </a:lnTo>
                  <a:lnTo>
                    <a:pt x="2035" y="15"/>
                  </a:lnTo>
                  <a:lnTo>
                    <a:pt x="2036" y="15"/>
                  </a:lnTo>
                  <a:lnTo>
                    <a:pt x="2038" y="15"/>
                  </a:lnTo>
                  <a:lnTo>
                    <a:pt x="2039" y="15"/>
                  </a:lnTo>
                  <a:lnTo>
                    <a:pt x="2041" y="15"/>
                  </a:lnTo>
                  <a:lnTo>
                    <a:pt x="2042" y="15"/>
                  </a:lnTo>
                  <a:lnTo>
                    <a:pt x="2046" y="15"/>
                  </a:lnTo>
                  <a:lnTo>
                    <a:pt x="2047" y="15"/>
                  </a:lnTo>
                  <a:lnTo>
                    <a:pt x="2050" y="15"/>
                  </a:lnTo>
                  <a:lnTo>
                    <a:pt x="2053" y="15"/>
                  </a:lnTo>
                  <a:lnTo>
                    <a:pt x="2055" y="15"/>
                  </a:lnTo>
                  <a:lnTo>
                    <a:pt x="2056" y="15"/>
                  </a:lnTo>
                  <a:lnTo>
                    <a:pt x="2057" y="15"/>
                  </a:lnTo>
                  <a:lnTo>
                    <a:pt x="2059" y="15"/>
                  </a:lnTo>
                  <a:lnTo>
                    <a:pt x="2060" y="15"/>
                  </a:lnTo>
                  <a:lnTo>
                    <a:pt x="2061" y="15"/>
                  </a:lnTo>
                  <a:lnTo>
                    <a:pt x="2066" y="15"/>
                  </a:lnTo>
                  <a:lnTo>
                    <a:pt x="2072" y="15"/>
                  </a:lnTo>
                  <a:lnTo>
                    <a:pt x="2079" y="15"/>
                  </a:lnTo>
                  <a:lnTo>
                    <a:pt x="2100" y="15"/>
                  </a:lnTo>
                  <a:lnTo>
                    <a:pt x="2107" y="15"/>
                  </a:lnTo>
                  <a:lnTo>
                    <a:pt x="2111" y="15"/>
                  </a:lnTo>
                  <a:lnTo>
                    <a:pt x="2113" y="15"/>
                  </a:lnTo>
                  <a:lnTo>
                    <a:pt x="2119" y="15"/>
                  </a:lnTo>
                  <a:lnTo>
                    <a:pt x="2124" y="15"/>
                  </a:lnTo>
                  <a:lnTo>
                    <a:pt x="2125" y="15"/>
                  </a:lnTo>
                  <a:lnTo>
                    <a:pt x="2127" y="15"/>
                  </a:lnTo>
                  <a:lnTo>
                    <a:pt x="2129" y="15"/>
                  </a:lnTo>
                  <a:lnTo>
                    <a:pt x="2133" y="15"/>
                  </a:lnTo>
                  <a:lnTo>
                    <a:pt x="2134" y="15"/>
                  </a:lnTo>
                  <a:lnTo>
                    <a:pt x="2137" y="15"/>
                  </a:lnTo>
                  <a:lnTo>
                    <a:pt x="2138" y="15"/>
                  </a:lnTo>
                  <a:lnTo>
                    <a:pt x="2146" y="15"/>
                  </a:lnTo>
                  <a:lnTo>
                    <a:pt x="2151" y="15"/>
                  </a:lnTo>
                  <a:lnTo>
                    <a:pt x="2152" y="15"/>
                  </a:lnTo>
                  <a:lnTo>
                    <a:pt x="2157" y="15"/>
                  </a:lnTo>
                  <a:lnTo>
                    <a:pt x="2159" y="15"/>
                  </a:lnTo>
                  <a:lnTo>
                    <a:pt x="2160" y="15"/>
                  </a:lnTo>
                  <a:lnTo>
                    <a:pt x="2165" y="15"/>
                  </a:lnTo>
                  <a:lnTo>
                    <a:pt x="2168" y="15"/>
                  </a:lnTo>
                  <a:lnTo>
                    <a:pt x="2169" y="15"/>
                  </a:lnTo>
                  <a:lnTo>
                    <a:pt x="2170" y="15"/>
                  </a:lnTo>
                  <a:lnTo>
                    <a:pt x="2180" y="15"/>
                  </a:lnTo>
                  <a:lnTo>
                    <a:pt x="2184" y="15"/>
                  </a:lnTo>
                  <a:lnTo>
                    <a:pt x="2186" y="15"/>
                  </a:lnTo>
                  <a:lnTo>
                    <a:pt x="2187" y="15"/>
                  </a:lnTo>
                  <a:lnTo>
                    <a:pt x="2189" y="15"/>
                  </a:lnTo>
                  <a:lnTo>
                    <a:pt x="2193" y="15"/>
                  </a:lnTo>
                  <a:lnTo>
                    <a:pt x="2194" y="15"/>
                  </a:lnTo>
                  <a:lnTo>
                    <a:pt x="2197" y="15"/>
                  </a:lnTo>
                  <a:lnTo>
                    <a:pt x="2197" y="19"/>
                  </a:lnTo>
                  <a:lnTo>
                    <a:pt x="2198" y="34"/>
                  </a:lnTo>
                  <a:lnTo>
                    <a:pt x="2198" y="37"/>
                  </a:lnTo>
                  <a:lnTo>
                    <a:pt x="2198" y="38"/>
                  </a:lnTo>
                  <a:lnTo>
                    <a:pt x="2198" y="40"/>
                  </a:lnTo>
                  <a:lnTo>
                    <a:pt x="2198" y="42"/>
                  </a:lnTo>
                  <a:lnTo>
                    <a:pt x="2198" y="43"/>
                  </a:lnTo>
                  <a:lnTo>
                    <a:pt x="2198" y="44"/>
                  </a:lnTo>
                  <a:lnTo>
                    <a:pt x="2198" y="45"/>
                  </a:lnTo>
                  <a:lnTo>
                    <a:pt x="2198" y="46"/>
                  </a:lnTo>
                  <a:lnTo>
                    <a:pt x="2198" y="49"/>
                  </a:lnTo>
                  <a:lnTo>
                    <a:pt x="2198" y="50"/>
                  </a:lnTo>
                  <a:lnTo>
                    <a:pt x="2198" y="51"/>
                  </a:lnTo>
                  <a:lnTo>
                    <a:pt x="2198" y="52"/>
                  </a:lnTo>
                  <a:lnTo>
                    <a:pt x="2198" y="53"/>
                  </a:lnTo>
                  <a:lnTo>
                    <a:pt x="2198" y="54"/>
                  </a:lnTo>
                  <a:lnTo>
                    <a:pt x="2198" y="55"/>
                  </a:lnTo>
                  <a:lnTo>
                    <a:pt x="2198" y="59"/>
                  </a:lnTo>
                  <a:lnTo>
                    <a:pt x="2198" y="65"/>
                  </a:lnTo>
                  <a:lnTo>
                    <a:pt x="2198" y="66"/>
                  </a:lnTo>
                  <a:lnTo>
                    <a:pt x="2198" y="68"/>
                  </a:lnTo>
                  <a:lnTo>
                    <a:pt x="2198" y="70"/>
                  </a:lnTo>
                  <a:lnTo>
                    <a:pt x="2198" y="74"/>
                  </a:lnTo>
                  <a:lnTo>
                    <a:pt x="2198" y="78"/>
                  </a:lnTo>
                  <a:lnTo>
                    <a:pt x="2198" y="79"/>
                  </a:lnTo>
                  <a:lnTo>
                    <a:pt x="2198" y="80"/>
                  </a:lnTo>
                  <a:lnTo>
                    <a:pt x="2198" y="82"/>
                  </a:lnTo>
                  <a:lnTo>
                    <a:pt x="2198" y="83"/>
                  </a:lnTo>
                  <a:lnTo>
                    <a:pt x="2198" y="85"/>
                  </a:lnTo>
                  <a:lnTo>
                    <a:pt x="2198" y="91"/>
                  </a:lnTo>
                  <a:lnTo>
                    <a:pt x="2198" y="97"/>
                  </a:lnTo>
                  <a:lnTo>
                    <a:pt x="2198" y="102"/>
                  </a:lnTo>
                  <a:lnTo>
                    <a:pt x="2198" y="107"/>
                  </a:lnTo>
                  <a:lnTo>
                    <a:pt x="2198" y="109"/>
                  </a:lnTo>
                  <a:lnTo>
                    <a:pt x="2198" y="112"/>
                  </a:lnTo>
                  <a:lnTo>
                    <a:pt x="2198" y="119"/>
                  </a:lnTo>
                  <a:lnTo>
                    <a:pt x="2198" y="120"/>
                  </a:lnTo>
                  <a:lnTo>
                    <a:pt x="2198" y="127"/>
                  </a:lnTo>
                  <a:lnTo>
                    <a:pt x="2198" y="142"/>
                  </a:lnTo>
                  <a:lnTo>
                    <a:pt x="2197" y="146"/>
                  </a:lnTo>
                  <a:lnTo>
                    <a:pt x="2197" y="150"/>
                  </a:lnTo>
                  <a:lnTo>
                    <a:pt x="2197" y="151"/>
                  </a:lnTo>
                  <a:lnTo>
                    <a:pt x="2197" y="152"/>
                  </a:lnTo>
                  <a:lnTo>
                    <a:pt x="2198" y="153"/>
                  </a:lnTo>
                  <a:lnTo>
                    <a:pt x="2198" y="157"/>
                  </a:lnTo>
                  <a:lnTo>
                    <a:pt x="2198" y="158"/>
                  </a:lnTo>
                  <a:lnTo>
                    <a:pt x="2198" y="159"/>
                  </a:lnTo>
                  <a:lnTo>
                    <a:pt x="2198" y="164"/>
                  </a:lnTo>
                  <a:lnTo>
                    <a:pt x="2198" y="167"/>
                  </a:lnTo>
                  <a:lnTo>
                    <a:pt x="2198" y="171"/>
                  </a:lnTo>
                  <a:lnTo>
                    <a:pt x="2198" y="178"/>
                  </a:lnTo>
                  <a:lnTo>
                    <a:pt x="2198" y="193"/>
                  </a:lnTo>
                  <a:lnTo>
                    <a:pt x="2198" y="194"/>
                  </a:lnTo>
                  <a:lnTo>
                    <a:pt x="2198" y="212"/>
                  </a:lnTo>
                  <a:lnTo>
                    <a:pt x="2198" y="214"/>
                  </a:lnTo>
                  <a:lnTo>
                    <a:pt x="2198" y="224"/>
                  </a:lnTo>
                  <a:lnTo>
                    <a:pt x="2198" y="230"/>
                  </a:lnTo>
                  <a:lnTo>
                    <a:pt x="2198" y="236"/>
                  </a:lnTo>
                  <a:lnTo>
                    <a:pt x="2198" y="249"/>
                  </a:lnTo>
                  <a:lnTo>
                    <a:pt x="2199" y="255"/>
                  </a:lnTo>
                  <a:lnTo>
                    <a:pt x="2199" y="258"/>
                  </a:lnTo>
                  <a:lnTo>
                    <a:pt x="2199" y="262"/>
                  </a:lnTo>
                  <a:lnTo>
                    <a:pt x="2199" y="281"/>
                  </a:lnTo>
                  <a:lnTo>
                    <a:pt x="2199" y="288"/>
                  </a:lnTo>
                  <a:lnTo>
                    <a:pt x="2199" y="291"/>
                  </a:lnTo>
                  <a:lnTo>
                    <a:pt x="2199" y="294"/>
                  </a:lnTo>
                  <a:lnTo>
                    <a:pt x="2199" y="296"/>
                  </a:lnTo>
                  <a:lnTo>
                    <a:pt x="2199" y="306"/>
                  </a:lnTo>
                  <a:lnTo>
                    <a:pt x="2200" y="322"/>
                  </a:lnTo>
                  <a:lnTo>
                    <a:pt x="2200" y="331"/>
                  </a:lnTo>
                  <a:lnTo>
                    <a:pt x="2200" y="337"/>
                  </a:lnTo>
                  <a:lnTo>
                    <a:pt x="2200" y="344"/>
                  </a:lnTo>
                  <a:lnTo>
                    <a:pt x="2200" y="347"/>
                  </a:lnTo>
                  <a:lnTo>
                    <a:pt x="2200" y="351"/>
                  </a:lnTo>
                  <a:lnTo>
                    <a:pt x="2200" y="360"/>
                  </a:lnTo>
                  <a:lnTo>
                    <a:pt x="2200" y="363"/>
                  </a:lnTo>
                  <a:lnTo>
                    <a:pt x="2200" y="364"/>
                  </a:lnTo>
                  <a:lnTo>
                    <a:pt x="2200" y="365"/>
                  </a:lnTo>
                  <a:lnTo>
                    <a:pt x="2200" y="367"/>
                  </a:lnTo>
                  <a:lnTo>
                    <a:pt x="2202" y="372"/>
                  </a:lnTo>
                  <a:lnTo>
                    <a:pt x="2202" y="377"/>
                  </a:lnTo>
                  <a:lnTo>
                    <a:pt x="2202" y="381"/>
                  </a:lnTo>
                  <a:lnTo>
                    <a:pt x="2202" y="392"/>
                  </a:lnTo>
                  <a:lnTo>
                    <a:pt x="2202" y="398"/>
                  </a:lnTo>
                  <a:lnTo>
                    <a:pt x="2202" y="401"/>
                  </a:lnTo>
                  <a:lnTo>
                    <a:pt x="2202" y="408"/>
                  </a:lnTo>
                  <a:lnTo>
                    <a:pt x="2202" y="409"/>
                  </a:lnTo>
                  <a:lnTo>
                    <a:pt x="2202" y="410"/>
                  </a:lnTo>
                  <a:lnTo>
                    <a:pt x="2202" y="411"/>
                  </a:lnTo>
                  <a:lnTo>
                    <a:pt x="2202" y="413"/>
                  </a:lnTo>
                  <a:lnTo>
                    <a:pt x="2202" y="417"/>
                  </a:lnTo>
                  <a:lnTo>
                    <a:pt x="2203" y="428"/>
                  </a:lnTo>
                  <a:lnTo>
                    <a:pt x="2203" y="430"/>
                  </a:lnTo>
                  <a:lnTo>
                    <a:pt x="2203" y="431"/>
                  </a:lnTo>
                  <a:lnTo>
                    <a:pt x="2203" y="434"/>
                  </a:lnTo>
                  <a:lnTo>
                    <a:pt x="2203" y="440"/>
                  </a:lnTo>
                  <a:lnTo>
                    <a:pt x="2203" y="443"/>
                  </a:lnTo>
                  <a:lnTo>
                    <a:pt x="2203" y="448"/>
                  </a:lnTo>
                  <a:lnTo>
                    <a:pt x="2203" y="459"/>
                  </a:lnTo>
                  <a:lnTo>
                    <a:pt x="2203" y="464"/>
                  </a:lnTo>
                  <a:lnTo>
                    <a:pt x="2203" y="470"/>
                  </a:lnTo>
                  <a:lnTo>
                    <a:pt x="2203" y="471"/>
                  </a:lnTo>
                  <a:lnTo>
                    <a:pt x="2203" y="472"/>
                  </a:lnTo>
                  <a:lnTo>
                    <a:pt x="2203" y="475"/>
                  </a:lnTo>
                  <a:lnTo>
                    <a:pt x="2203" y="477"/>
                  </a:lnTo>
                  <a:lnTo>
                    <a:pt x="2203" y="480"/>
                  </a:lnTo>
                  <a:lnTo>
                    <a:pt x="2203" y="490"/>
                  </a:lnTo>
                  <a:lnTo>
                    <a:pt x="2203" y="493"/>
                  </a:lnTo>
                  <a:lnTo>
                    <a:pt x="2203" y="495"/>
                  </a:lnTo>
                  <a:lnTo>
                    <a:pt x="2203" y="498"/>
                  </a:lnTo>
                  <a:lnTo>
                    <a:pt x="2203" y="500"/>
                  </a:lnTo>
                  <a:lnTo>
                    <a:pt x="2204" y="501"/>
                  </a:lnTo>
                  <a:lnTo>
                    <a:pt x="2204" y="506"/>
                  </a:lnTo>
                  <a:lnTo>
                    <a:pt x="2204" y="509"/>
                  </a:lnTo>
                  <a:lnTo>
                    <a:pt x="2204" y="517"/>
                  </a:lnTo>
                  <a:lnTo>
                    <a:pt x="2204" y="523"/>
                  </a:lnTo>
                  <a:lnTo>
                    <a:pt x="2204" y="528"/>
                  </a:lnTo>
                  <a:lnTo>
                    <a:pt x="2204" y="532"/>
                  </a:lnTo>
                  <a:lnTo>
                    <a:pt x="2204" y="539"/>
                  </a:lnTo>
                  <a:lnTo>
                    <a:pt x="2204" y="543"/>
                  </a:lnTo>
                  <a:lnTo>
                    <a:pt x="2205" y="546"/>
                  </a:lnTo>
                  <a:lnTo>
                    <a:pt x="2205" y="549"/>
                  </a:lnTo>
                  <a:lnTo>
                    <a:pt x="2205" y="554"/>
                  </a:lnTo>
                  <a:lnTo>
                    <a:pt x="2205" y="561"/>
                  </a:lnTo>
                  <a:lnTo>
                    <a:pt x="2205" y="562"/>
                  </a:lnTo>
                  <a:lnTo>
                    <a:pt x="2206" y="564"/>
                  </a:lnTo>
                  <a:lnTo>
                    <a:pt x="2206" y="571"/>
                  </a:lnTo>
                  <a:lnTo>
                    <a:pt x="2206" y="574"/>
                  </a:lnTo>
                  <a:lnTo>
                    <a:pt x="2206" y="576"/>
                  </a:lnTo>
                  <a:lnTo>
                    <a:pt x="2206" y="581"/>
                  </a:lnTo>
                  <a:lnTo>
                    <a:pt x="2206" y="601"/>
                  </a:lnTo>
                  <a:lnTo>
                    <a:pt x="2206" y="603"/>
                  </a:lnTo>
                  <a:lnTo>
                    <a:pt x="2206" y="604"/>
                  </a:lnTo>
                  <a:lnTo>
                    <a:pt x="2206" y="607"/>
                  </a:lnTo>
                  <a:lnTo>
                    <a:pt x="2206" y="609"/>
                  </a:lnTo>
                  <a:lnTo>
                    <a:pt x="2206" y="618"/>
                  </a:lnTo>
                  <a:lnTo>
                    <a:pt x="2206" y="689"/>
                  </a:lnTo>
                  <a:lnTo>
                    <a:pt x="2206" y="694"/>
                  </a:lnTo>
                  <a:lnTo>
                    <a:pt x="2206" y="695"/>
                  </a:lnTo>
                  <a:lnTo>
                    <a:pt x="2206" y="696"/>
                  </a:lnTo>
                  <a:lnTo>
                    <a:pt x="2206" y="704"/>
                  </a:lnTo>
                  <a:lnTo>
                    <a:pt x="2206" y="705"/>
                  </a:lnTo>
                  <a:lnTo>
                    <a:pt x="2206" y="710"/>
                  </a:lnTo>
                  <a:lnTo>
                    <a:pt x="2206" y="711"/>
                  </a:lnTo>
                  <a:lnTo>
                    <a:pt x="2206" y="712"/>
                  </a:lnTo>
                  <a:lnTo>
                    <a:pt x="2206" y="713"/>
                  </a:lnTo>
                  <a:lnTo>
                    <a:pt x="2206" y="715"/>
                  </a:lnTo>
                  <a:lnTo>
                    <a:pt x="2206" y="716"/>
                  </a:lnTo>
                  <a:lnTo>
                    <a:pt x="2205" y="720"/>
                  </a:lnTo>
                  <a:lnTo>
                    <a:pt x="2205" y="728"/>
                  </a:lnTo>
                  <a:lnTo>
                    <a:pt x="2205" y="730"/>
                  </a:lnTo>
                  <a:lnTo>
                    <a:pt x="2205" y="732"/>
                  </a:lnTo>
                  <a:lnTo>
                    <a:pt x="2204" y="754"/>
                  </a:lnTo>
                  <a:lnTo>
                    <a:pt x="2204" y="761"/>
                  </a:lnTo>
                  <a:lnTo>
                    <a:pt x="2204" y="772"/>
                  </a:lnTo>
                  <a:lnTo>
                    <a:pt x="2204" y="773"/>
                  </a:lnTo>
                  <a:lnTo>
                    <a:pt x="2204" y="775"/>
                  </a:lnTo>
                  <a:lnTo>
                    <a:pt x="2204" y="779"/>
                  </a:lnTo>
                  <a:lnTo>
                    <a:pt x="2204" y="780"/>
                  </a:lnTo>
                  <a:lnTo>
                    <a:pt x="2205" y="791"/>
                  </a:lnTo>
                  <a:lnTo>
                    <a:pt x="2205" y="796"/>
                  </a:lnTo>
                  <a:lnTo>
                    <a:pt x="2205" y="797"/>
                  </a:lnTo>
                  <a:lnTo>
                    <a:pt x="2205" y="800"/>
                  </a:lnTo>
                  <a:lnTo>
                    <a:pt x="2205" y="802"/>
                  </a:lnTo>
                  <a:lnTo>
                    <a:pt x="2205" y="807"/>
                  </a:lnTo>
                  <a:lnTo>
                    <a:pt x="2204" y="819"/>
                  </a:lnTo>
                  <a:lnTo>
                    <a:pt x="2204" y="820"/>
                  </a:lnTo>
                  <a:lnTo>
                    <a:pt x="2204" y="823"/>
                  </a:lnTo>
                  <a:lnTo>
                    <a:pt x="2204" y="827"/>
                  </a:lnTo>
                  <a:lnTo>
                    <a:pt x="2204" y="828"/>
                  </a:lnTo>
                  <a:lnTo>
                    <a:pt x="2204" y="829"/>
                  </a:lnTo>
                  <a:lnTo>
                    <a:pt x="2204" y="830"/>
                  </a:lnTo>
                  <a:lnTo>
                    <a:pt x="2204" y="831"/>
                  </a:lnTo>
                  <a:lnTo>
                    <a:pt x="2204" y="833"/>
                  </a:lnTo>
                  <a:lnTo>
                    <a:pt x="2204" y="835"/>
                  </a:lnTo>
                  <a:lnTo>
                    <a:pt x="2204" y="836"/>
                  </a:lnTo>
                  <a:lnTo>
                    <a:pt x="2204" y="837"/>
                  </a:lnTo>
                  <a:lnTo>
                    <a:pt x="2203" y="839"/>
                  </a:lnTo>
                  <a:lnTo>
                    <a:pt x="2203" y="842"/>
                  </a:lnTo>
                  <a:lnTo>
                    <a:pt x="2203" y="845"/>
                  </a:lnTo>
                  <a:lnTo>
                    <a:pt x="2203" y="847"/>
                  </a:lnTo>
                  <a:lnTo>
                    <a:pt x="2203" y="848"/>
                  </a:lnTo>
                  <a:lnTo>
                    <a:pt x="2203" y="852"/>
                  </a:lnTo>
                  <a:lnTo>
                    <a:pt x="2203" y="861"/>
                  </a:lnTo>
                  <a:lnTo>
                    <a:pt x="2204" y="863"/>
                  </a:lnTo>
                  <a:lnTo>
                    <a:pt x="2204" y="864"/>
                  </a:lnTo>
                  <a:lnTo>
                    <a:pt x="2204" y="866"/>
                  </a:lnTo>
                  <a:lnTo>
                    <a:pt x="2204" y="872"/>
                  </a:lnTo>
                  <a:lnTo>
                    <a:pt x="2204" y="874"/>
                  </a:lnTo>
                  <a:lnTo>
                    <a:pt x="2204" y="883"/>
                  </a:lnTo>
                  <a:lnTo>
                    <a:pt x="2204" y="885"/>
                  </a:lnTo>
                  <a:lnTo>
                    <a:pt x="2205" y="890"/>
                  </a:lnTo>
                  <a:lnTo>
                    <a:pt x="2205" y="896"/>
                  </a:lnTo>
                  <a:lnTo>
                    <a:pt x="2205" y="897"/>
                  </a:lnTo>
                  <a:lnTo>
                    <a:pt x="2205" y="898"/>
                  </a:lnTo>
                  <a:lnTo>
                    <a:pt x="2205" y="900"/>
                  </a:lnTo>
                  <a:lnTo>
                    <a:pt x="2205" y="902"/>
                  </a:lnTo>
                  <a:lnTo>
                    <a:pt x="2205" y="903"/>
                  </a:lnTo>
                  <a:lnTo>
                    <a:pt x="2205" y="904"/>
                  </a:lnTo>
                  <a:lnTo>
                    <a:pt x="2205" y="906"/>
                  </a:lnTo>
                  <a:lnTo>
                    <a:pt x="2205" y="907"/>
                  </a:lnTo>
                  <a:lnTo>
                    <a:pt x="2205" y="908"/>
                  </a:lnTo>
                  <a:lnTo>
                    <a:pt x="2205" y="915"/>
                  </a:lnTo>
                  <a:lnTo>
                    <a:pt x="2205" y="916"/>
                  </a:lnTo>
                  <a:lnTo>
                    <a:pt x="2205" y="920"/>
                  </a:lnTo>
                  <a:lnTo>
                    <a:pt x="2205" y="921"/>
                  </a:lnTo>
                  <a:lnTo>
                    <a:pt x="2205" y="924"/>
                  </a:lnTo>
                  <a:lnTo>
                    <a:pt x="2205" y="925"/>
                  </a:lnTo>
                  <a:lnTo>
                    <a:pt x="2205" y="928"/>
                  </a:lnTo>
                  <a:lnTo>
                    <a:pt x="2205" y="937"/>
                  </a:lnTo>
                  <a:lnTo>
                    <a:pt x="2205" y="939"/>
                  </a:lnTo>
                  <a:lnTo>
                    <a:pt x="2205" y="942"/>
                  </a:lnTo>
                  <a:lnTo>
                    <a:pt x="2205" y="944"/>
                  </a:lnTo>
                  <a:lnTo>
                    <a:pt x="2205" y="946"/>
                  </a:lnTo>
                  <a:lnTo>
                    <a:pt x="2205" y="949"/>
                  </a:lnTo>
                  <a:lnTo>
                    <a:pt x="2205" y="953"/>
                  </a:lnTo>
                  <a:lnTo>
                    <a:pt x="2205" y="956"/>
                  </a:lnTo>
                  <a:lnTo>
                    <a:pt x="2205" y="957"/>
                  </a:lnTo>
                  <a:lnTo>
                    <a:pt x="2205" y="959"/>
                  </a:lnTo>
                  <a:lnTo>
                    <a:pt x="2205" y="963"/>
                  </a:lnTo>
                  <a:lnTo>
                    <a:pt x="2205" y="967"/>
                  </a:lnTo>
                  <a:lnTo>
                    <a:pt x="2205" y="969"/>
                  </a:lnTo>
                  <a:lnTo>
                    <a:pt x="2205" y="973"/>
                  </a:lnTo>
                  <a:lnTo>
                    <a:pt x="2205" y="977"/>
                  </a:lnTo>
                  <a:lnTo>
                    <a:pt x="2205" y="978"/>
                  </a:lnTo>
                  <a:lnTo>
                    <a:pt x="2205" y="980"/>
                  </a:lnTo>
                  <a:lnTo>
                    <a:pt x="2205" y="981"/>
                  </a:lnTo>
                  <a:lnTo>
                    <a:pt x="2204" y="981"/>
                  </a:lnTo>
                  <a:lnTo>
                    <a:pt x="2202" y="982"/>
                  </a:lnTo>
                  <a:lnTo>
                    <a:pt x="2199" y="982"/>
                  </a:lnTo>
                  <a:lnTo>
                    <a:pt x="2198" y="982"/>
                  </a:lnTo>
                  <a:lnTo>
                    <a:pt x="2195" y="984"/>
                  </a:lnTo>
                  <a:lnTo>
                    <a:pt x="2194" y="986"/>
                  </a:lnTo>
                  <a:lnTo>
                    <a:pt x="2190" y="988"/>
                  </a:lnTo>
                  <a:lnTo>
                    <a:pt x="2188" y="989"/>
                  </a:lnTo>
                  <a:lnTo>
                    <a:pt x="2185" y="994"/>
                  </a:lnTo>
                  <a:lnTo>
                    <a:pt x="2184" y="995"/>
                  </a:lnTo>
                  <a:lnTo>
                    <a:pt x="2182" y="996"/>
                  </a:lnTo>
                  <a:lnTo>
                    <a:pt x="2181" y="997"/>
                  </a:lnTo>
                  <a:lnTo>
                    <a:pt x="2181" y="998"/>
                  </a:lnTo>
                  <a:lnTo>
                    <a:pt x="2180" y="999"/>
                  </a:lnTo>
                  <a:lnTo>
                    <a:pt x="2178" y="1002"/>
                  </a:lnTo>
                  <a:lnTo>
                    <a:pt x="2176" y="1007"/>
                  </a:lnTo>
                  <a:lnTo>
                    <a:pt x="2174" y="1009"/>
                  </a:lnTo>
                  <a:lnTo>
                    <a:pt x="2172" y="1013"/>
                  </a:lnTo>
                  <a:lnTo>
                    <a:pt x="2172" y="1014"/>
                  </a:lnTo>
                  <a:lnTo>
                    <a:pt x="2171" y="1017"/>
                  </a:lnTo>
                  <a:lnTo>
                    <a:pt x="2168" y="1026"/>
                  </a:lnTo>
                  <a:lnTo>
                    <a:pt x="2165" y="1031"/>
                  </a:lnTo>
                  <a:lnTo>
                    <a:pt x="2163" y="1034"/>
                  </a:lnTo>
                  <a:lnTo>
                    <a:pt x="2163" y="1038"/>
                  </a:lnTo>
                  <a:lnTo>
                    <a:pt x="2161" y="1045"/>
                  </a:lnTo>
                  <a:lnTo>
                    <a:pt x="2153" y="1056"/>
                  </a:lnTo>
                  <a:lnTo>
                    <a:pt x="2151" y="1059"/>
                  </a:lnTo>
                  <a:lnTo>
                    <a:pt x="2148" y="1064"/>
                  </a:lnTo>
                  <a:lnTo>
                    <a:pt x="2147" y="1066"/>
                  </a:lnTo>
                  <a:lnTo>
                    <a:pt x="2147" y="1071"/>
                  </a:lnTo>
                  <a:lnTo>
                    <a:pt x="2146" y="1074"/>
                  </a:lnTo>
                  <a:lnTo>
                    <a:pt x="2145" y="1078"/>
                  </a:lnTo>
                  <a:lnTo>
                    <a:pt x="2145" y="1080"/>
                  </a:lnTo>
                  <a:lnTo>
                    <a:pt x="2144" y="1081"/>
                  </a:lnTo>
                  <a:lnTo>
                    <a:pt x="2144" y="1082"/>
                  </a:lnTo>
                  <a:lnTo>
                    <a:pt x="2144" y="1083"/>
                  </a:lnTo>
                  <a:lnTo>
                    <a:pt x="2142" y="1088"/>
                  </a:lnTo>
                  <a:lnTo>
                    <a:pt x="2142" y="1089"/>
                  </a:lnTo>
                  <a:lnTo>
                    <a:pt x="2139" y="1090"/>
                  </a:lnTo>
                  <a:lnTo>
                    <a:pt x="2138" y="1090"/>
                  </a:lnTo>
                  <a:lnTo>
                    <a:pt x="2134" y="1090"/>
                  </a:lnTo>
                  <a:lnTo>
                    <a:pt x="2129" y="1090"/>
                  </a:lnTo>
                  <a:lnTo>
                    <a:pt x="2128" y="1091"/>
                  </a:lnTo>
                  <a:lnTo>
                    <a:pt x="2119" y="1096"/>
                  </a:lnTo>
                  <a:lnTo>
                    <a:pt x="2118" y="1097"/>
                  </a:lnTo>
                  <a:lnTo>
                    <a:pt x="2117" y="1098"/>
                  </a:lnTo>
                  <a:lnTo>
                    <a:pt x="2117" y="1099"/>
                  </a:lnTo>
                  <a:lnTo>
                    <a:pt x="2116" y="1099"/>
                  </a:lnTo>
                  <a:lnTo>
                    <a:pt x="2116" y="1100"/>
                  </a:lnTo>
                  <a:lnTo>
                    <a:pt x="2113" y="1103"/>
                  </a:lnTo>
                  <a:lnTo>
                    <a:pt x="2113" y="1104"/>
                  </a:lnTo>
                  <a:lnTo>
                    <a:pt x="2113" y="1105"/>
                  </a:lnTo>
                  <a:lnTo>
                    <a:pt x="2112" y="1107"/>
                  </a:lnTo>
                  <a:lnTo>
                    <a:pt x="2112" y="1111"/>
                  </a:lnTo>
                  <a:lnTo>
                    <a:pt x="2113" y="1113"/>
                  </a:lnTo>
                  <a:lnTo>
                    <a:pt x="2116" y="1116"/>
                  </a:lnTo>
                  <a:lnTo>
                    <a:pt x="2117" y="1117"/>
                  </a:lnTo>
                  <a:lnTo>
                    <a:pt x="2118" y="1117"/>
                  </a:lnTo>
                  <a:lnTo>
                    <a:pt x="2120" y="1120"/>
                  </a:lnTo>
                  <a:lnTo>
                    <a:pt x="2122" y="1122"/>
                  </a:lnTo>
                  <a:lnTo>
                    <a:pt x="2124" y="1124"/>
                  </a:lnTo>
                  <a:lnTo>
                    <a:pt x="2125" y="1125"/>
                  </a:lnTo>
                  <a:lnTo>
                    <a:pt x="2125" y="1126"/>
                  </a:lnTo>
                  <a:lnTo>
                    <a:pt x="2124" y="1128"/>
                  </a:lnTo>
                  <a:lnTo>
                    <a:pt x="2124" y="1129"/>
                  </a:lnTo>
                  <a:lnTo>
                    <a:pt x="2122" y="1130"/>
                  </a:lnTo>
                  <a:lnTo>
                    <a:pt x="2120" y="1132"/>
                  </a:lnTo>
                  <a:lnTo>
                    <a:pt x="2120" y="1133"/>
                  </a:lnTo>
                  <a:lnTo>
                    <a:pt x="2119" y="1134"/>
                  </a:lnTo>
                  <a:lnTo>
                    <a:pt x="2118" y="1136"/>
                  </a:lnTo>
                  <a:lnTo>
                    <a:pt x="2117" y="1138"/>
                  </a:lnTo>
                  <a:lnTo>
                    <a:pt x="2116" y="1140"/>
                  </a:lnTo>
                  <a:lnTo>
                    <a:pt x="2113" y="1145"/>
                  </a:lnTo>
                  <a:lnTo>
                    <a:pt x="2110" y="1155"/>
                  </a:lnTo>
                  <a:lnTo>
                    <a:pt x="2108" y="1159"/>
                  </a:lnTo>
                  <a:lnTo>
                    <a:pt x="2105" y="1163"/>
                  </a:lnTo>
                  <a:lnTo>
                    <a:pt x="2103" y="1166"/>
                  </a:lnTo>
                  <a:lnTo>
                    <a:pt x="2100" y="1174"/>
                  </a:lnTo>
                  <a:lnTo>
                    <a:pt x="2099" y="1175"/>
                  </a:lnTo>
                  <a:lnTo>
                    <a:pt x="2096" y="1183"/>
                  </a:lnTo>
                  <a:lnTo>
                    <a:pt x="2095" y="1188"/>
                  </a:lnTo>
                  <a:lnTo>
                    <a:pt x="2095" y="1192"/>
                  </a:lnTo>
                  <a:lnTo>
                    <a:pt x="2096" y="1197"/>
                  </a:lnTo>
                  <a:lnTo>
                    <a:pt x="2098" y="1200"/>
                  </a:lnTo>
                  <a:lnTo>
                    <a:pt x="2098" y="1203"/>
                  </a:lnTo>
                  <a:lnTo>
                    <a:pt x="2096" y="1206"/>
                  </a:lnTo>
                  <a:lnTo>
                    <a:pt x="2095" y="1207"/>
                  </a:lnTo>
                  <a:lnTo>
                    <a:pt x="2094" y="1210"/>
                  </a:lnTo>
                  <a:lnTo>
                    <a:pt x="2093" y="1212"/>
                  </a:lnTo>
                  <a:lnTo>
                    <a:pt x="2091" y="1213"/>
                  </a:lnTo>
                  <a:lnTo>
                    <a:pt x="2087" y="1215"/>
                  </a:lnTo>
                  <a:lnTo>
                    <a:pt x="2085" y="1216"/>
                  </a:lnTo>
                  <a:lnTo>
                    <a:pt x="2084" y="1218"/>
                  </a:lnTo>
                  <a:lnTo>
                    <a:pt x="2084" y="1222"/>
                  </a:lnTo>
                  <a:lnTo>
                    <a:pt x="2084" y="1224"/>
                  </a:lnTo>
                  <a:lnTo>
                    <a:pt x="2084" y="1226"/>
                  </a:lnTo>
                  <a:lnTo>
                    <a:pt x="2083" y="1228"/>
                  </a:lnTo>
                  <a:lnTo>
                    <a:pt x="2083" y="1229"/>
                  </a:lnTo>
                  <a:lnTo>
                    <a:pt x="2081" y="1230"/>
                  </a:lnTo>
                  <a:lnTo>
                    <a:pt x="2078" y="1232"/>
                  </a:lnTo>
                  <a:lnTo>
                    <a:pt x="2077" y="1233"/>
                  </a:lnTo>
                  <a:lnTo>
                    <a:pt x="2075" y="1232"/>
                  </a:lnTo>
                  <a:lnTo>
                    <a:pt x="2074" y="1232"/>
                  </a:lnTo>
                  <a:lnTo>
                    <a:pt x="2070" y="1230"/>
                  </a:lnTo>
                  <a:lnTo>
                    <a:pt x="2067" y="1229"/>
                  </a:lnTo>
                  <a:lnTo>
                    <a:pt x="2066" y="1228"/>
                  </a:lnTo>
                  <a:lnTo>
                    <a:pt x="2064" y="1228"/>
                  </a:lnTo>
                  <a:lnTo>
                    <a:pt x="2061" y="1228"/>
                  </a:lnTo>
                  <a:lnTo>
                    <a:pt x="2059" y="1228"/>
                  </a:lnTo>
                  <a:lnTo>
                    <a:pt x="2055" y="1228"/>
                  </a:lnTo>
                  <a:lnTo>
                    <a:pt x="2053" y="1228"/>
                  </a:lnTo>
                  <a:lnTo>
                    <a:pt x="2051" y="1228"/>
                  </a:lnTo>
                  <a:lnTo>
                    <a:pt x="2050" y="1228"/>
                  </a:lnTo>
                  <a:lnTo>
                    <a:pt x="2048" y="1229"/>
                  </a:lnTo>
                  <a:lnTo>
                    <a:pt x="2044" y="1231"/>
                  </a:lnTo>
                  <a:lnTo>
                    <a:pt x="2040" y="1232"/>
                  </a:lnTo>
                  <a:lnTo>
                    <a:pt x="2036" y="1234"/>
                  </a:lnTo>
                  <a:lnTo>
                    <a:pt x="2031" y="1237"/>
                  </a:lnTo>
                  <a:lnTo>
                    <a:pt x="2030" y="1238"/>
                  </a:lnTo>
                  <a:lnTo>
                    <a:pt x="2027" y="1238"/>
                  </a:lnTo>
                  <a:lnTo>
                    <a:pt x="2026" y="1239"/>
                  </a:lnTo>
                  <a:lnTo>
                    <a:pt x="2023" y="1239"/>
                  </a:lnTo>
                  <a:lnTo>
                    <a:pt x="2021" y="1240"/>
                  </a:lnTo>
                  <a:lnTo>
                    <a:pt x="2019" y="1241"/>
                  </a:lnTo>
                  <a:lnTo>
                    <a:pt x="2018" y="1241"/>
                  </a:lnTo>
                  <a:lnTo>
                    <a:pt x="2015" y="1242"/>
                  </a:lnTo>
                  <a:lnTo>
                    <a:pt x="2013" y="1242"/>
                  </a:lnTo>
                  <a:lnTo>
                    <a:pt x="2010" y="1243"/>
                  </a:lnTo>
                  <a:lnTo>
                    <a:pt x="2009" y="1243"/>
                  </a:lnTo>
                  <a:lnTo>
                    <a:pt x="2007" y="1245"/>
                  </a:lnTo>
                  <a:lnTo>
                    <a:pt x="2005" y="1245"/>
                  </a:lnTo>
                  <a:lnTo>
                    <a:pt x="2004" y="1246"/>
                  </a:lnTo>
                  <a:lnTo>
                    <a:pt x="2003" y="1245"/>
                  </a:lnTo>
                  <a:lnTo>
                    <a:pt x="2000" y="1246"/>
                  </a:lnTo>
                  <a:lnTo>
                    <a:pt x="1997" y="1246"/>
                  </a:lnTo>
                  <a:lnTo>
                    <a:pt x="1993" y="1246"/>
                  </a:lnTo>
                  <a:lnTo>
                    <a:pt x="1991" y="1247"/>
                  </a:lnTo>
                  <a:lnTo>
                    <a:pt x="1990" y="1247"/>
                  </a:lnTo>
                  <a:lnTo>
                    <a:pt x="1988" y="1246"/>
                  </a:lnTo>
                  <a:lnTo>
                    <a:pt x="1987" y="1245"/>
                  </a:lnTo>
                  <a:lnTo>
                    <a:pt x="1986" y="1246"/>
                  </a:lnTo>
                  <a:lnTo>
                    <a:pt x="1984" y="1246"/>
                  </a:lnTo>
                  <a:lnTo>
                    <a:pt x="1983" y="1246"/>
                  </a:lnTo>
                  <a:lnTo>
                    <a:pt x="1981" y="1247"/>
                  </a:lnTo>
                  <a:lnTo>
                    <a:pt x="1980" y="1248"/>
                  </a:lnTo>
                  <a:lnTo>
                    <a:pt x="1978" y="1248"/>
                  </a:lnTo>
                  <a:lnTo>
                    <a:pt x="1975" y="1247"/>
                  </a:lnTo>
                  <a:lnTo>
                    <a:pt x="1974" y="1247"/>
                  </a:lnTo>
                  <a:lnTo>
                    <a:pt x="1974" y="1246"/>
                  </a:lnTo>
                  <a:lnTo>
                    <a:pt x="1973" y="1245"/>
                  </a:lnTo>
                  <a:lnTo>
                    <a:pt x="1972" y="1245"/>
                  </a:lnTo>
                  <a:lnTo>
                    <a:pt x="1971" y="1245"/>
                  </a:lnTo>
                  <a:lnTo>
                    <a:pt x="1970" y="1245"/>
                  </a:lnTo>
                  <a:lnTo>
                    <a:pt x="1967" y="1245"/>
                  </a:lnTo>
                  <a:lnTo>
                    <a:pt x="1966" y="1243"/>
                  </a:lnTo>
                  <a:lnTo>
                    <a:pt x="1964" y="1241"/>
                  </a:lnTo>
                  <a:lnTo>
                    <a:pt x="1962" y="1240"/>
                  </a:lnTo>
                  <a:lnTo>
                    <a:pt x="1962" y="1239"/>
                  </a:lnTo>
                  <a:lnTo>
                    <a:pt x="1960" y="1238"/>
                  </a:lnTo>
                  <a:lnTo>
                    <a:pt x="1958" y="1238"/>
                  </a:lnTo>
                  <a:lnTo>
                    <a:pt x="1948" y="1231"/>
                  </a:lnTo>
                  <a:lnTo>
                    <a:pt x="1945" y="1229"/>
                  </a:lnTo>
                  <a:lnTo>
                    <a:pt x="1943" y="1225"/>
                  </a:lnTo>
                  <a:lnTo>
                    <a:pt x="1943" y="1224"/>
                  </a:lnTo>
                  <a:lnTo>
                    <a:pt x="1941" y="1222"/>
                  </a:lnTo>
                  <a:lnTo>
                    <a:pt x="1939" y="1218"/>
                  </a:lnTo>
                  <a:lnTo>
                    <a:pt x="1938" y="1215"/>
                  </a:lnTo>
                  <a:lnTo>
                    <a:pt x="1937" y="1213"/>
                  </a:lnTo>
                  <a:lnTo>
                    <a:pt x="1938" y="1206"/>
                  </a:lnTo>
                  <a:lnTo>
                    <a:pt x="1937" y="1203"/>
                  </a:lnTo>
                  <a:lnTo>
                    <a:pt x="1935" y="1199"/>
                  </a:lnTo>
                  <a:lnTo>
                    <a:pt x="1934" y="1198"/>
                  </a:lnTo>
                  <a:lnTo>
                    <a:pt x="1931" y="1198"/>
                  </a:lnTo>
                  <a:lnTo>
                    <a:pt x="1929" y="1199"/>
                  </a:lnTo>
                  <a:lnTo>
                    <a:pt x="1927" y="1199"/>
                  </a:lnTo>
                  <a:lnTo>
                    <a:pt x="1924" y="1199"/>
                  </a:lnTo>
                  <a:lnTo>
                    <a:pt x="1920" y="1196"/>
                  </a:lnTo>
                  <a:lnTo>
                    <a:pt x="1918" y="1195"/>
                  </a:lnTo>
                  <a:lnTo>
                    <a:pt x="1914" y="1195"/>
                  </a:lnTo>
                  <a:lnTo>
                    <a:pt x="1913" y="1193"/>
                  </a:lnTo>
                  <a:lnTo>
                    <a:pt x="1911" y="1192"/>
                  </a:lnTo>
                  <a:lnTo>
                    <a:pt x="1911" y="1191"/>
                  </a:lnTo>
                  <a:lnTo>
                    <a:pt x="1910" y="1190"/>
                  </a:lnTo>
                  <a:lnTo>
                    <a:pt x="1909" y="1187"/>
                  </a:lnTo>
                  <a:lnTo>
                    <a:pt x="1905" y="1184"/>
                  </a:lnTo>
                  <a:lnTo>
                    <a:pt x="1902" y="1182"/>
                  </a:lnTo>
                  <a:lnTo>
                    <a:pt x="1901" y="1182"/>
                  </a:lnTo>
                  <a:lnTo>
                    <a:pt x="1900" y="1182"/>
                  </a:lnTo>
                  <a:lnTo>
                    <a:pt x="1891" y="1182"/>
                  </a:lnTo>
                  <a:lnTo>
                    <a:pt x="1886" y="1182"/>
                  </a:lnTo>
                  <a:lnTo>
                    <a:pt x="1885" y="1180"/>
                  </a:lnTo>
                  <a:lnTo>
                    <a:pt x="1884" y="1178"/>
                  </a:lnTo>
                  <a:lnTo>
                    <a:pt x="1884" y="1176"/>
                  </a:lnTo>
                  <a:lnTo>
                    <a:pt x="1884" y="1175"/>
                  </a:lnTo>
                  <a:lnTo>
                    <a:pt x="1884" y="1173"/>
                  </a:lnTo>
                  <a:lnTo>
                    <a:pt x="1884" y="1172"/>
                  </a:lnTo>
                  <a:lnTo>
                    <a:pt x="1886" y="1170"/>
                  </a:lnTo>
                  <a:lnTo>
                    <a:pt x="1888" y="1167"/>
                  </a:lnTo>
                  <a:lnTo>
                    <a:pt x="1892" y="1164"/>
                  </a:lnTo>
                  <a:lnTo>
                    <a:pt x="1893" y="1163"/>
                  </a:lnTo>
                  <a:lnTo>
                    <a:pt x="1894" y="1162"/>
                  </a:lnTo>
                  <a:lnTo>
                    <a:pt x="1895" y="1157"/>
                  </a:lnTo>
                  <a:lnTo>
                    <a:pt x="1895" y="1155"/>
                  </a:lnTo>
                  <a:lnTo>
                    <a:pt x="1895" y="1154"/>
                  </a:lnTo>
                  <a:lnTo>
                    <a:pt x="1894" y="1151"/>
                  </a:lnTo>
                  <a:lnTo>
                    <a:pt x="1893" y="1147"/>
                  </a:lnTo>
                  <a:lnTo>
                    <a:pt x="1893" y="1146"/>
                  </a:lnTo>
                  <a:lnTo>
                    <a:pt x="1893" y="1145"/>
                  </a:lnTo>
                  <a:lnTo>
                    <a:pt x="1886" y="1137"/>
                  </a:lnTo>
                  <a:lnTo>
                    <a:pt x="1885" y="1136"/>
                  </a:lnTo>
                  <a:lnTo>
                    <a:pt x="1883" y="1132"/>
                  </a:lnTo>
                  <a:lnTo>
                    <a:pt x="1880" y="1129"/>
                  </a:lnTo>
                  <a:lnTo>
                    <a:pt x="1879" y="1129"/>
                  </a:lnTo>
                  <a:lnTo>
                    <a:pt x="1878" y="1126"/>
                  </a:lnTo>
                  <a:lnTo>
                    <a:pt x="1876" y="1124"/>
                  </a:lnTo>
                  <a:lnTo>
                    <a:pt x="1875" y="1121"/>
                  </a:lnTo>
                  <a:lnTo>
                    <a:pt x="1874" y="1120"/>
                  </a:lnTo>
                  <a:lnTo>
                    <a:pt x="1872" y="1117"/>
                  </a:lnTo>
                  <a:lnTo>
                    <a:pt x="1871" y="1116"/>
                  </a:lnTo>
                  <a:lnTo>
                    <a:pt x="1870" y="1115"/>
                  </a:lnTo>
                  <a:lnTo>
                    <a:pt x="1870" y="1113"/>
                  </a:lnTo>
                  <a:lnTo>
                    <a:pt x="1868" y="1112"/>
                  </a:lnTo>
                  <a:lnTo>
                    <a:pt x="1867" y="1111"/>
                  </a:lnTo>
                  <a:lnTo>
                    <a:pt x="1863" y="1111"/>
                  </a:lnTo>
                  <a:lnTo>
                    <a:pt x="1860" y="1109"/>
                  </a:lnTo>
                  <a:lnTo>
                    <a:pt x="1859" y="1109"/>
                  </a:lnTo>
                  <a:lnTo>
                    <a:pt x="1858" y="1107"/>
                  </a:lnTo>
                  <a:lnTo>
                    <a:pt x="1858" y="1106"/>
                  </a:lnTo>
                  <a:lnTo>
                    <a:pt x="1857" y="1104"/>
                  </a:lnTo>
                  <a:lnTo>
                    <a:pt x="1854" y="1103"/>
                  </a:lnTo>
                  <a:lnTo>
                    <a:pt x="1852" y="1099"/>
                  </a:lnTo>
                  <a:lnTo>
                    <a:pt x="1850" y="1096"/>
                  </a:lnTo>
                  <a:lnTo>
                    <a:pt x="1846" y="1091"/>
                  </a:lnTo>
                  <a:lnTo>
                    <a:pt x="1843" y="1088"/>
                  </a:lnTo>
                  <a:lnTo>
                    <a:pt x="1839" y="1084"/>
                  </a:lnTo>
                  <a:lnTo>
                    <a:pt x="1835" y="1082"/>
                  </a:lnTo>
                  <a:lnTo>
                    <a:pt x="1833" y="1080"/>
                  </a:lnTo>
                  <a:lnTo>
                    <a:pt x="1831" y="1078"/>
                  </a:lnTo>
                  <a:lnTo>
                    <a:pt x="1828" y="1075"/>
                  </a:lnTo>
                  <a:lnTo>
                    <a:pt x="1824" y="1069"/>
                  </a:lnTo>
                  <a:lnTo>
                    <a:pt x="1823" y="1065"/>
                  </a:lnTo>
                  <a:lnTo>
                    <a:pt x="1820" y="1062"/>
                  </a:lnTo>
                  <a:lnTo>
                    <a:pt x="1819" y="1058"/>
                  </a:lnTo>
                  <a:lnTo>
                    <a:pt x="1817" y="1056"/>
                  </a:lnTo>
                  <a:lnTo>
                    <a:pt x="1815" y="1055"/>
                  </a:lnTo>
                  <a:lnTo>
                    <a:pt x="1813" y="1055"/>
                  </a:lnTo>
                  <a:lnTo>
                    <a:pt x="1811" y="1055"/>
                  </a:lnTo>
                  <a:lnTo>
                    <a:pt x="1809" y="1056"/>
                  </a:lnTo>
                  <a:lnTo>
                    <a:pt x="1808" y="1057"/>
                  </a:lnTo>
                  <a:lnTo>
                    <a:pt x="1806" y="1058"/>
                  </a:lnTo>
                  <a:lnTo>
                    <a:pt x="1803" y="1058"/>
                  </a:lnTo>
                  <a:lnTo>
                    <a:pt x="1802" y="1057"/>
                  </a:lnTo>
                  <a:lnTo>
                    <a:pt x="1796" y="1056"/>
                  </a:lnTo>
                  <a:lnTo>
                    <a:pt x="1789" y="1053"/>
                  </a:lnTo>
                  <a:lnTo>
                    <a:pt x="1783" y="1051"/>
                  </a:lnTo>
                  <a:lnTo>
                    <a:pt x="1779" y="1050"/>
                  </a:lnTo>
                  <a:lnTo>
                    <a:pt x="1776" y="1050"/>
                  </a:lnTo>
                  <a:lnTo>
                    <a:pt x="1775" y="1049"/>
                  </a:lnTo>
                  <a:lnTo>
                    <a:pt x="1771" y="1049"/>
                  </a:lnTo>
                  <a:lnTo>
                    <a:pt x="1767" y="1050"/>
                  </a:lnTo>
                  <a:lnTo>
                    <a:pt x="1766" y="1050"/>
                  </a:lnTo>
                  <a:lnTo>
                    <a:pt x="1764" y="1053"/>
                  </a:lnTo>
                  <a:lnTo>
                    <a:pt x="1759" y="1056"/>
                  </a:lnTo>
                  <a:lnTo>
                    <a:pt x="1757" y="1059"/>
                  </a:lnTo>
                  <a:lnTo>
                    <a:pt x="1754" y="1064"/>
                  </a:lnTo>
                  <a:lnTo>
                    <a:pt x="1750" y="1066"/>
                  </a:lnTo>
                  <a:lnTo>
                    <a:pt x="1745" y="1071"/>
                  </a:lnTo>
                  <a:lnTo>
                    <a:pt x="1739" y="1074"/>
                  </a:lnTo>
                  <a:lnTo>
                    <a:pt x="1734" y="1078"/>
                  </a:lnTo>
                  <a:lnTo>
                    <a:pt x="1730" y="1081"/>
                  </a:lnTo>
                  <a:lnTo>
                    <a:pt x="1728" y="1081"/>
                  </a:lnTo>
                  <a:lnTo>
                    <a:pt x="1727" y="1081"/>
                  </a:lnTo>
                  <a:lnTo>
                    <a:pt x="1725" y="1081"/>
                  </a:lnTo>
                  <a:lnTo>
                    <a:pt x="1723" y="1078"/>
                  </a:lnTo>
                  <a:lnTo>
                    <a:pt x="1721" y="1075"/>
                  </a:lnTo>
                  <a:lnTo>
                    <a:pt x="1717" y="1070"/>
                  </a:lnTo>
                  <a:lnTo>
                    <a:pt x="1716" y="1065"/>
                  </a:lnTo>
                  <a:lnTo>
                    <a:pt x="1714" y="1063"/>
                  </a:lnTo>
                  <a:lnTo>
                    <a:pt x="1712" y="1061"/>
                  </a:lnTo>
                  <a:lnTo>
                    <a:pt x="1707" y="1061"/>
                  </a:lnTo>
                  <a:lnTo>
                    <a:pt x="1704" y="1061"/>
                  </a:lnTo>
                  <a:lnTo>
                    <a:pt x="1699" y="1062"/>
                  </a:lnTo>
                  <a:lnTo>
                    <a:pt x="1688" y="1071"/>
                  </a:lnTo>
                  <a:lnTo>
                    <a:pt x="1681" y="1075"/>
                  </a:lnTo>
                  <a:lnTo>
                    <a:pt x="1677" y="1076"/>
                  </a:lnTo>
                  <a:lnTo>
                    <a:pt x="1672" y="1078"/>
                  </a:lnTo>
                  <a:lnTo>
                    <a:pt x="1664" y="1080"/>
                  </a:lnTo>
                  <a:lnTo>
                    <a:pt x="1661" y="1080"/>
                  </a:lnTo>
                  <a:lnTo>
                    <a:pt x="1656" y="1079"/>
                  </a:lnTo>
                  <a:lnTo>
                    <a:pt x="1654" y="1076"/>
                  </a:lnTo>
                  <a:lnTo>
                    <a:pt x="1653" y="1075"/>
                  </a:lnTo>
                  <a:lnTo>
                    <a:pt x="1652" y="1072"/>
                  </a:lnTo>
                  <a:lnTo>
                    <a:pt x="1652" y="1070"/>
                  </a:lnTo>
                  <a:lnTo>
                    <a:pt x="1653" y="1067"/>
                  </a:lnTo>
                  <a:lnTo>
                    <a:pt x="1654" y="1065"/>
                  </a:lnTo>
                  <a:lnTo>
                    <a:pt x="1656" y="1063"/>
                  </a:lnTo>
                  <a:lnTo>
                    <a:pt x="1659" y="1061"/>
                  </a:lnTo>
                  <a:lnTo>
                    <a:pt x="1661" y="1059"/>
                  </a:lnTo>
                  <a:lnTo>
                    <a:pt x="1662" y="1058"/>
                  </a:lnTo>
                  <a:lnTo>
                    <a:pt x="1662" y="1057"/>
                  </a:lnTo>
                  <a:lnTo>
                    <a:pt x="1662" y="1055"/>
                  </a:lnTo>
                  <a:lnTo>
                    <a:pt x="1661" y="1054"/>
                  </a:lnTo>
                  <a:lnTo>
                    <a:pt x="1653" y="1046"/>
                  </a:lnTo>
                  <a:lnTo>
                    <a:pt x="1650" y="1045"/>
                  </a:lnTo>
                  <a:lnTo>
                    <a:pt x="1645" y="1044"/>
                  </a:lnTo>
                  <a:lnTo>
                    <a:pt x="1643" y="1045"/>
                  </a:lnTo>
                  <a:lnTo>
                    <a:pt x="1639" y="1046"/>
                  </a:lnTo>
                  <a:lnTo>
                    <a:pt x="1632" y="1048"/>
                  </a:lnTo>
                  <a:lnTo>
                    <a:pt x="1628" y="1048"/>
                  </a:lnTo>
                  <a:lnTo>
                    <a:pt x="1626" y="1048"/>
                  </a:lnTo>
                  <a:lnTo>
                    <a:pt x="1624" y="1048"/>
                  </a:lnTo>
                  <a:lnTo>
                    <a:pt x="1624" y="1046"/>
                  </a:lnTo>
                  <a:lnTo>
                    <a:pt x="1621" y="1045"/>
                  </a:lnTo>
                  <a:lnTo>
                    <a:pt x="1618" y="1044"/>
                  </a:lnTo>
                  <a:lnTo>
                    <a:pt x="1616" y="1042"/>
                  </a:lnTo>
                  <a:lnTo>
                    <a:pt x="1611" y="1042"/>
                  </a:lnTo>
                  <a:lnTo>
                    <a:pt x="1609" y="1042"/>
                  </a:lnTo>
                  <a:lnTo>
                    <a:pt x="1607" y="1044"/>
                  </a:lnTo>
                  <a:lnTo>
                    <a:pt x="1604" y="1044"/>
                  </a:lnTo>
                  <a:lnTo>
                    <a:pt x="1602" y="1044"/>
                  </a:lnTo>
                  <a:lnTo>
                    <a:pt x="1600" y="1042"/>
                  </a:lnTo>
                  <a:lnTo>
                    <a:pt x="1599" y="1042"/>
                  </a:lnTo>
                  <a:lnTo>
                    <a:pt x="1598" y="1041"/>
                  </a:lnTo>
                  <a:lnTo>
                    <a:pt x="1596" y="1041"/>
                  </a:lnTo>
                  <a:lnTo>
                    <a:pt x="1595" y="1041"/>
                  </a:lnTo>
                  <a:lnTo>
                    <a:pt x="1594" y="1042"/>
                  </a:lnTo>
                  <a:lnTo>
                    <a:pt x="1590" y="1044"/>
                  </a:lnTo>
                  <a:lnTo>
                    <a:pt x="1585" y="1044"/>
                  </a:lnTo>
                  <a:lnTo>
                    <a:pt x="1581" y="1044"/>
                  </a:lnTo>
                  <a:lnTo>
                    <a:pt x="1578" y="1044"/>
                  </a:lnTo>
                  <a:lnTo>
                    <a:pt x="1576" y="1045"/>
                  </a:lnTo>
                  <a:lnTo>
                    <a:pt x="1574" y="1045"/>
                  </a:lnTo>
                  <a:lnTo>
                    <a:pt x="1570" y="1047"/>
                  </a:lnTo>
                  <a:lnTo>
                    <a:pt x="1568" y="1049"/>
                  </a:lnTo>
                  <a:lnTo>
                    <a:pt x="1568" y="1050"/>
                  </a:lnTo>
                  <a:lnTo>
                    <a:pt x="1567" y="1051"/>
                  </a:lnTo>
                  <a:lnTo>
                    <a:pt x="1563" y="1051"/>
                  </a:lnTo>
                  <a:lnTo>
                    <a:pt x="1561" y="1053"/>
                  </a:lnTo>
                  <a:lnTo>
                    <a:pt x="1558" y="1054"/>
                  </a:lnTo>
                  <a:lnTo>
                    <a:pt x="1556" y="1055"/>
                  </a:lnTo>
                  <a:lnTo>
                    <a:pt x="1552" y="1056"/>
                  </a:lnTo>
                  <a:lnTo>
                    <a:pt x="1550" y="1056"/>
                  </a:lnTo>
                  <a:lnTo>
                    <a:pt x="1550" y="1057"/>
                  </a:lnTo>
                  <a:lnTo>
                    <a:pt x="1548" y="1057"/>
                  </a:lnTo>
                  <a:lnTo>
                    <a:pt x="1547" y="1058"/>
                  </a:lnTo>
                  <a:lnTo>
                    <a:pt x="1546" y="1059"/>
                  </a:lnTo>
                  <a:lnTo>
                    <a:pt x="1539" y="1066"/>
                  </a:lnTo>
                  <a:lnTo>
                    <a:pt x="1532" y="1072"/>
                  </a:lnTo>
                  <a:lnTo>
                    <a:pt x="1531" y="1072"/>
                  </a:lnTo>
                  <a:lnTo>
                    <a:pt x="1530" y="1073"/>
                  </a:lnTo>
                  <a:lnTo>
                    <a:pt x="1527" y="1074"/>
                  </a:lnTo>
                  <a:lnTo>
                    <a:pt x="1525" y="1075"/>
                  </a:lnTo>
                  <a:lnTo>
                    <a:pt x="1523" y="1075"/>
                  </a:lnTo>
                  <a:lnTo>
                    <a:pt x="1522" y="1074"/>
                  </a:lnTo>
                  <a:lnTo>
                    <a:pt x="1520" y="1072"/>
                  </a:lnTo>
                  <a:lnTo>
                    <a:pt x="1517" y="1069"/>
                  </a:lnTo>
                  <a:lnTo>
                    <a:pt x="1515" y="1064"/>
                  </a:lnTo>
                  <a:lnTo>
                    <a:pt x="1512" y="1058"/>
                  </a:lnTo>
                  <a:lnTo>
                    <a:pt x="1509" y="1057"/>
                  </a:lnTo>
                  <a:lnTo>
                    <a:pt x="1507" y="1057"/>
                  </a:lnTo>
                  <a:lnTo>
                    <a:pt x="1506" y="1058"/>
                  </a:lnTo>
                  <a:lnTo>
                    <a:pt x="1505" y="1061"/>
                  </a:lnTo>
                  <a:lnTo>
                    <a:pt x="1501" y="1065"/>
                  </a:lnTo>
                  <a:lnTo>
                    <a:pt x="1499" y="1066"/>
                  </a:lnTo>
                  <a:lnTo>
                    <a:pt x="1498" y="1066"/>
                  </a:lnTo>
                  <a:lnTo>
                    <a:pt x="1496" y="1067"/>
                  </a:lnTo>
                  <a:lnTo>
                    <a:pt x="1495" y="1069"/>
                  </a:lnTo>
                  <a:lnTo>
                    <a:pt x="1494" y="1070"/>
                  </a:lnTo>
                  <a:lnTo>
                    <a:pt x="1489" y="1072"/>
                  </a:lnTo>
                  <a:lnTo>
                    <a:pt x="1486" y="1075"/>
                  </a:lnTo>
                  <a:lnTo>
                    <a:pt x="1482" y="1076"/>
                  </a:lnTo>
                  <a:lnTo>
                    <a:pt x="1481" y="1078"/>
                  </a:lnTo>
                  <a:lnTo>
                    <a:pt x="1478" y="1080"/>
                  </a:lnTo>
                  <a:lnTo>
                    <a:pt x="1474" y="1083"/>
                  </a:lnTo>
                  <a:lnTo>
                    <a:pt x="1473" y="1086"/>
                  </a:lnTo>
                  <a:lnTo>
                    <a:pt x="1472" y="1089"/>
                  </a:lnTo>
                  <a:lnTo>
                    <a:pt x="1470" y="1092"/>
                  </a:lnTo>
                  <a:lnTo>
                    <a:pt x="1468" y="1095"/>
                  </a:lnTo>
                  <a:lnTo>
                    <a:pt x="1465" y="1096"/>
                  </a:lnTo>
                  <a:lnTo>
                    <a:pt x="1461" y="1096"/>
                  </a:lnTo>
                  <a:lnTo>
                    <a:pt x="1458" y="1096"/>
                  </a:lnTo>
                  <a:lnTo>
                    <a:pt x="1457" y="1096"/>
                  </a:lnTo>
                  <a:lnTo>
                    <a:pt x="1456" y="1096"/>
                  </a:lnTo>
                  <a:lnTo>
                    <a:pt x="1456" y="1097"/>
                  </a:lnTo>
                  <a:lnTo>
                    <a:pt x="1455" y="1098"/>
                  </a:lnTo>
                  <a:lnTo>
                    <a:pt x="1454" y="1098"/>
                  </a:lnTo>
                  <a:lnTo>
                    <a:pt x="1454" y="1099"/>
                  </a:lnTo>
                  <a:lnTo>
                    <a:pt x="1453" y="1100"/>
                  </a:lnTo>
                  <a:lnTo>
                    <a:pt x="1452" y="1101"/>
                  </a:lnTo>
                  <a:lnTo>
                    <a:pt x="1451" y="1103"/>
                  </a:lnTo>
                  <a:lnTo>
                    <a:pt x="1449" y="1104"/>
                  </a:lnTo>
                  <a:lnTo>
                    <a:pt x="1448" y="1105"/>
                  </a:lnTo>
                  <a:lnTo>
                    <a:pt x="1447" y="1105"/>
                  </a:lnTo>
                  <a:lnTo>
                    <a:pt x="1446" y="1106"/>
                  </a:lnTo>
                  <a:lnTo>
                    <a:pt x="1445" y="1106"/>
                  </a:lnTo>
                  <a:lnTo>
                    <a:pt x="1443" y="1105"/>
                  </a:lnTo>
                  <a:lnTo>
                    <a:pt x="1442" y="1104"/>
                  </a:lnTo>
                  <a:lnTo>
                    <a:pt x="1440" y="1103"/>
                  </a:lnTo>
                  <a:lnTo>
                    <a:pt x="1439" y="1103"/>
                  </a:lnTo>
                  <a:lnTo>
                    <a:pt x="1437" y="1101"/>
                  </a:lnTo>
                  <a:lnTo>
                    <a:pt x="1436" y="1101"/>
                  </a:lnTo>
                  <a:lnTo>
                    <a:pt x="1435" y="1100"/>
                  </a:lnTo>
                  <a:lnTo>
                    <a:pt x="1434" y="1100"/>
                  </a:lnTo>
                  <a:lnTo>
                    <a:pt x="1432" y="1100"/>
                  </a:lnTo>
                  <a:lnTo>
                    <a:pt x="1431" y="1100"/>
                  </a:lnTo>
                  <a:lnTo>
                    <a:pt x="1431" y="1101"/>
                  </a:lnTo>
                  <a:lnTo>
                    <a:pt x="1430" y="1103"/>
                  </a:lnTo>
                  <a:lnTo>
                    <a:pt x="1429" y="1103"/>
                  </a:lnTo>
                  <a:lnTo>
                    <a:pt x="1429" y="1104"/>
                  </a:lnTo>
                  <a:lnTo>
                    <a:pt x="1428" y="1104"/>
                  </a:lnTo>
                  <a:lnTo>
                    <a:pt x="1427" y="1104"/>
                  </a:lnTo>
                  <a:lnTo>
                    <a:pt x="1422" y="1106"/>
                  </a:lnTo>
                  <a:lnTo>
                    <a:pt x="1421" y="1106"/>
                  </a:lnTo>
                  <a:lnTo>
                    <a:pt x="1420" y="1107"/>
                  </a:lnTo>
                  <a:lnTo>
                    <a:pt x="1419" y="1107"/>
                  </a:lnTo>
                  <a:lnTo>
                    <a:pt x="1418" y="1107"/>
                  </a:lnTo>
                  <a:lnTo>
                    <a:pt x="1415" y="1107"/>
                  </a:lnTo>
                  <a:lnTo>
                    <a:pt x="1414" y="1108"/>
                  </a:lnTo>
                  <a:lnTo>
                    <a:pt x="1413" y="1108"/>
                  </a:lnTo>
                  <a:lnTo>
                    <a:pt x="1412" y="1108"/>
                  </a:lnTo>
                  <a:lnTo>
                    <a:pt x="1411" y="1108"/>
                  </a:lnTo>
                  <a:lnTo>
                    <a:pt x="1408" y="1108"/>
                  </a:lnTo>
                  <a:lnTo>
                    <a:pt x="1406" y="1108"/>
                  </a:lnTo>
                  <a:lnTo>
                    <a:pt x="1404" y="1108"/>
                  </a:lnTo>
                  <a:lnTo>
                    <a:pt x="1403" y="1108"/>
                  </a:lnTo>
                  <a:lnTo>
                    <a:pt x="1395" y="1111"/>
                  </a:lnTo>
                  <a:lnTo>
                    <a:pt x="1394" y="1111"/>
                  </a:lnTo>
                  <a:lnTo>
                    <a:pt x="1387" y="1112"/>
                  </a:lnTo>
                  <a:lnTo>
                    <a:pt x="1384" y="1112"/>
                  </a:lnTo>
                  <a:lnTo>
                    <a:pt x="1383" y="1113"/>
                  </a:lnTo>
                  <a:lnTo>
                    <a:pt x="1382" y="1113"/>
                  </a:lnTo>
                  <a:lnTo>
                    <a:pt x="1380" y="1114"/>
                  </a:lnTo>
                  <a:lnTo>
                    <a:pt x="1378" y="1116"/>
                  </a:lnTo>
                  <a:lnTo>
                    <a:pt x="1371" y="1122"/>
                  </a:lnTo>
                  <a:lnTo>
                    <a:pt x="1367" y="1126"/>
                  </a:lnTo>
                  <a:lnTo>
                    <a:pt x="1366" y="1126"/>
                  </a:lnTo>
                  <a:lnTo>
                    <a:pt x="1365" y="1131"/>
                  </a:lnTo>
                  <a:lnTo>
                    <a:pt x="1363" y="1133"/>
                  </a:lnTo>
                  <a:lnTo>
                    <a:pt x="1361" y="1134"/>
                  </a:lnTo>
                  <a:lnTo>
                    <a:pt x="1360" y="1137"/>
                  </a:lnTo>
                  <a:lnTo>
                    <a:pt x="1360" y="1139"/>
                  </a:lnTo>
                  <a:lnTo>
                    <a:pt x="1360" y="1141"/>
                  </a:lnTo>
                  <a:lnTo>
                    <a:pt x="1360" y="1143"/>
                  </a:lnTo>
                  <a:lnTo>
                    <a:pt x="1365" y="1148"/>
                  </a:lnTo>
                  <a:lnTo>
                    <a:pt x="1367" y="1156"/>
                  </a:lnTo>
                  <a:lnTo>
                    <a:pt x="1368" y="1157"/>
                  </a:lnTo>
                  <a:lnTo>
                    <a:pt x="1370" y="1159"/>
                  </a:lnTo>
                  <a:lnTo>
                    <a:pt x="1373" y="1162"/>
                  </a:lnTo>
                  <a:lnTo>
                    <a:pt x="1375" y="1165"/>
                  </a:lnTo>
                  <a:lnTo>
                    <a:pt x="1375" y="1166"/>
                  </a:lnTo>
                  <a:lnTo>
                    <a:pt x="1376" y="1170"/>
                  </a:lnTo>
                  <a:lnTo>
                    <a:pt x="1377" y="1174"/>
                  </a:lnTo>
                  <a:lnTo>
                    <a:pt x="1378" y="1175"/>
                  </a:lnTo>
                  <a:lnTo>
                    <a:pt x="1382" y="1179"/>
                  </a:lnTo>
                  <a:lnTo>
                    <a:pt x="1382" y="1180"/>
                  </a:lnTo>
                  <a:lnTo>
                    <a:pt x="1383" y="1181"/>
                  </a:lnTo>
                  <a:lnTo>
                    <a:pt x="1383" y="1183"/>
                  </a:lnTo>
                  <a:lnTo>
                    <a:pt x="1383" y="1185"/>
                  </a:lnTo>
                  <a:lnTo>
                    <a:pt x="1383" y="1187"/>
                  </a:lnTo>
                  <a:lnTo>
                    <a:pt x="1382" y="1188"/>
                  </a:lnTo>
                  <a:lnTo>
                    <a:pt x="1382" y="1189"/>
                  </a:lnTo>
                  <a:lnTo>
                    <a:pt x="1379" y="1191"/>
                  </a:lnTo>
                  <a:lnTo>
                    <a:pt x="1378" y="1192"/>
                  </a:lnTo>
                  <a:lnTo>
                    <a:pt x="1375" y="1196"/>
                  </a:lnTo>
                  <a:lnTo>
                    <a:pt x="1374" y="1199"/>
                  </a:lnTo>
                  <a:lnTo>
                    <a:pt x="1374" y="1201"/>
                  </a:lnTo>
                  <a:lnTo>
                    <a:pt x="1374" y="1204"/>
                  </a:lnTo>
                  <a:lnTo>
                    <a:pt x="1374" y="1205"/>
                  </a:lnTo>
                  <a:lnTo>
                    <a:pt x="1375" y="1208"/>
                  </a:lnTo>
                  <a:lnTo>
                    <a:pt x="1376" y="1210"/>
                  </a:lnTo>
                  <a:lnTo>
                    <a:pt x="1377" y="1212"/>
                  </a:lnTo>
                  <a:lnTo>
                    <a:pt x="1378" y="1212"/>
                  </a:lnTo>
                  <a:lnTo>
                    <a:pt x="1380" y="1210"/>
                  </a:lnTo>
                  <a:lnTo>
                    <a:pt x="1382" y="1210"/>
                  </a:lnTo>
                  <a:lnTo>
                    <a:pt x="1384" y="1210"/>
                  </a:lnTo>
                  <a:lnTo>
                    <a:pt x="1385" y="1210"/>
                  </a:lnTo>
                  <a:lnTo>
                    <a:pt x="1386" y="1212"/>
                  </a:lnTo>
                  <a:lnTo>
                    <a:pt x="1388" y="1214"/>
                  </a:lnTo>
                  <a:lnTo>
                    <a:pt x="1389" y="1214"/>
                  </a:lnTo>
                  <a:lnTo>
                    <a:pt x="1392" y="1218"/>
                  </a:lnTo>
                  <a:lnTo>
                    <a:pt x="1395" y="1220"/>
                  </a:lnTo>
                  <a:lnTo>
                    <a:pt x="1396" y="1221"/>
                  </a:lnTo>
                  <a:lnTo>
                    <a:pt x="1397" y="1222"/>
                  </a:lnTo>
                  <a:lnTo>
                    <a:pt x="1397" y="1223"/>
                  </a:lnTo>
                  <a:lnTo>
                    <a:pt x="1399" y="1224"/>
                  </a:lnTo>
                  <a:lnTo>
                    <a:pt x="1399" y="1225"/>
                  </a:lnTo>
                  <a:lnTo>
                    <a:pt x="1396" y="1228"/>
                  </a:lnTo>
                  <a:lnTo>
                    <a:pt x="1394" y="1231"/>
                  </a:lnTo>
                  <a:lnTo>
                    <a:pt x="1391" y="1235"/>
                  </a:lnTo>
                  <a:lnTo>
                    <a:pt x="1389" y="1235"/>
                  </a:lnTo>
                  <a:lnTo>
                    <a:pt x="1389" y="1237"/>
                  </a:lnTo>
                  <a:lnTo>
                    <a:pt x="1388" y="1237"/>
                  </a:lnTo>
                  <a:lnTo>
                    <a:pt x="1387" y="1238"/>
                  </a:lnTo>
                  <a:lnTo>
                    <a:pt x="1385" y="1239"/>
                  </a:lnTo>
                  <a:lnTo>
                    <a:pt x="1383" y="1241"/>
                  </a:lnTo>
                  <a:lnTo>
                    <a:pt x="1382" y="1242"/>
                  </a:lnTo>
                  <a:lnTo>
                    <a:pt x="1380" y="1242"/>
                  </a:lnTo>
                  <a:lnTo>
                    <a:pt x="1380" y="1243"/>
                  </a:lnTo>
                  <a:lnTo>
                    <a:pt x="1379" y="1243"/>
                  </a:lnTo>
                  <a:lnTo>
                    <a:pt x="1378" y="1245"/>
                  </a:lnTo>
                  <a:lnTo>
                    <a:pt x="1377" y="1247"/>
                  </a:lnTo>
                  <a:lnTo>
                    <a:pt x="1376" y="1248"/>
                  </a:lnTo>
                  <a:lnTo>
                    <a:pt x="1376" y="1249"/>
                  </a:lnTo>
                  <a:lnTo>
                    <a:pt x="1375" y="1250"/>
                  </a:lnTo>
                  <a:lnTo>
                    <a:pt x="1375" y="1251"/>
                  </a:lnTo>
                  <a:lnTo>
                    <a:pt x="1374" y="1252"/>
                  </a:lnTo>
                  <a:lnTo>
                    <a:pt x="1374" y="1255"/>
                  </a:lnTo>
                  <a:lnTo>
                    <a:pt x="1374" y="1257"/>
                  </a:lnTo>
                  <a:lnTo>
                    <a:pt x="1374" y="1258"/>
                  </a:lnTo>
                  <a:lnTo>
                    <a:pt x="1375" y="1260"/>
                  </a:lnTo>
                  <a:lnTo>
                    <a:pt x="1375" y="1264"/>
                  </a:lnTo>
                  <a:lnTo>
                    <a:pt x="1375" y="1267"/>
                  </a:lnTo>
                  <a:lnTo>
                    <a:pt x="1376" y="1268"/>
                  </a:lnTo>
                  <a:lnTo>
                    <a:pt x="1376" y="1270"/>
                  </a:lnTo>
                  <a:lnTo>
                    <a:pt x="1376" y="1271"/>
                  </a:lnTo>
                  <a:lnTo>
                    <a:pt x="1376" y="1273"/>
                  </a:lnTo>
                  <a:lnTo>
                    <a:pt x="1376" y="1274"/>
                  </a:lnTo>
                  <a:lnTo>
                    <a:pt x="1377" y="1276"/>
                  </a:lnTo>
                  <a:lnTo>
                    <a:pt x="1377" y="1277"/>
                  </a:lnTo>
                  <a:lnTo>
                    <a:pt x="1378" y="1279"/>
                  </a:lnTo>
                  <a:lnTo>
                    <a:pt x="1378" y="1280"/>
                  </a:lnTo>
                  <a:lnTo>
                    <a:pt x="1377" y="1281"/>
                  </a:lnTo>
                  <a:lnTo>
                    <a:pt x="1374" y="1285"/>
                  </a:lnTo>
                  <a:lnTo>
                    <a:pt x="1373" y="1287"/>
                  </a:lnTo>
                  <a:lnTo>
                    <a:pt x="1373" y="1288"/>
                  </a:lnTo>
                  <a:lnTo>
                    <a:pt x="1373" y="1289"/>
                  </a:lnTo>
                  <a:lnTo>
                    <a:pt x="1373" y="1290"/>
                  </a:lnTo>
                  <a:lnTo>
                    <a:pt x="1373" y="1291"/>
                  </a:lnTo>
                  <a:lnTo>
                    <a:pt x="1376" y="1302"/>
                  </a:lnTo>
                  <a:lnTo>
                    <a:pt x="1382" y="1312"/>
                  </a:lnTo>
                  <a:lnTo>
                    <a:pt x="1384" y="1314"/>
                  </a:lnTo>
                  <a:lnTo>
                    <a:pt x="1386" y="1317"/>
                  </a:lnTo>
                  <a:lnTo>
                    <a:pt x="1387" y="1320"/>
                  </a:lnTo>
                  <a:lnTo>
                    <a:pt x="1388" y="1321"/>
                  </a:lnTo>
                  <a:lnTo>
                    <a:pt x="1388" y="1322"/>
                  </a:lnTo>
                  <a:lnTo>
                    <a:pt x="1389" y="1322"/>
                  </a:lnTo>
                  <a:lnTo>
                    <a:pt x="1391" y="1323"/>
                  </a:lnTo>
                  <a:lnTo>
                    <a:pt x="1391" y="1325"/>
                  </a:lnTo>
                  <a:lnTo>
                    <a:pt x="1389" y="1326"/>
                  </a:lnTo>
                  <a:lnTo>
                    <a:pt x="1389" y="1327"/>
                  </a:lnTo>
                  <a:lnTo>
                    <a:pt x="1391" y="1329"/>
                  </a:lnTo>
                  <a:lnTo>
                    <a:pt x="1391" y="1330"/>
                  </a:lnTo>
                  <a:lnTo>
                    <a:pt x="1392" y="1330"/>
                  </a:lnTo>
                  <a:lnTo>
                    <a:pt x="1392" y="1331"/>
                  </a:lnTo>
                  <a:lnTo>
                    <a:pt x="1392" y="1332"/>
                  </a:lnTo>
                  <a:lnTo>
                    <a:pt x="1393" y="1333"/>
                  </a:lnTo>
                  <a:lnTo>
                    <a:pt x="1393" y="1334"/>
                  </a:lnTo>
                  <a:lnTo>
                    <a:pt x="1395" y="1338"/>
                  </a:lnTo>
                  <a:lnTo>
                    <a:pt x="1395" y="1339"/>
                  </a:lnTo>
                  <a:lnTo>
                    <a:pt x="1396" y="1340"/>
                  </a:lnTo>
                  <a:lnTo>
                    <a:pt x="1396" y="1341"/>
                  </a:lnTo>
                  <a:lnTo>
                    <a:pt x="1397" y="1341"/>
                  </a:lnTo>
                  <a:lnTo>
                    <a:pt x="1397" y="1342"/>
                  </a:lnTo>
                  <a:lnTo>
                    <a:pt x="1397" y="1343"/>
                  </a:lnTo>
                  <a:lnTo>
                    <a:pt x="1399" y="1343"/>
                  </a:lnTo>
                  <a:lnTo>
                    <a:pt x="1399" y="1344"/>
                  </a:lnTo>
                  <a:lnTo>
                    <a:pt x="1399" y="1346"/>
                  </a:lnTo>
                  <a:lnTo>
                    <a:pt x="1400" y="1347"/>
                  </a:lnTo>
                  <a:lnTo>
                    <a:pt x="1400" y="1348"/>
                  </a:lnTo>
                  <a:lnTo>
                    <a:pt x="1401" y="1348"/>
                  </a:lnTo>
                  <a:lnTo>
                    <a:pt x="1401" y="1349"/>
                  </a:lnTo>
                  <a:lnTo>
                    <a:pt x="1403" y="1354"/>
                  </a:lnTo>
                  <a:lnTo>
                    <a:pt x="1404" y="1355"/>
                  </a:lnTo>
                  <a:lnTo>
                    <a:pt x="1404" y="1356"/>
                  </a:lnTo>
                  <a:lnTo>
                    <a:pt x="1408" y="1362"/>
                  </a:lnTo>
                  <a:lnTo>
                    <a:pt x="1408" y="1363"/>
                  </a:lnTo>
                  <a:lnTo>
                    <a:pt x="1409" y="1364"/>
                  </a:lnTo>
                  <a:lnTo>
                    <a:pt x="1409" y="1365"/>
                  </a:lnTo>
                  <a:lnTo>
                    <a:pt x="1409" y="1366"/>
                  </a:lnTo>
                  <a:lnTo>
                    <a:pt x="1409" y="1367"/>
                  </a:lnTo>
                  <a:lnTo>
                    <a:pt x="1410" y="1366"/>
                  </a:lnTo>
                  <a:lnTo>
                    <a:pt x="1409" y="1367"/>
                  </a:lnTo>
                  <a:lnTo>
                    <a:pt x="1410" y="1367"/>
                  </a:lnTo>
                  <a:lnTo>
                    <a:pt x="1411" y="1369"/>
                  </a:lnTo>
                  <a:lnTo>
                    <a:pt x="1412" y="1369"/>
                  </a:lnTo>
                  <a:lnTo>
                    <a:pt x="1414" y="1372"/>
                  </a:lnTo>
                  <a:lnTo>
                    <a:pt x="1415" y="1373"/>
                  </a:lnTo>
                  <a:lnTo>
                    <a:pt x="1415" y="1376"/>
                  </a:lnTo>
                  <a:lnTo>
                    <a:pt x="1415" y="1377"/>
                  </a:lnTo>
                  <a:lnTo>
                    <a:pt x="1415" y="1382"/>
                  </a:lnTo>
                  <a:lnTo>
                    <a:pt x="1415" y="1383"/>
                  </a:lnTo>
                  <a:lnTo>
                    <a:pt x="1415" y="1384"/>
                  </a:lnTo>
                  <a:lnTo>
                    <a:pt x="1415" y="1385"/>
                  </a:lnTo>
                  <a:lnTo>
                    <a:pt x="1415" y="1387"/>
                  </a:lnTo>
                  <a:lnTo>
                    <a:pt x="1415" y="1388"/>
                  </a:lnTo>
                  <a:lnTo>
                    <a:pt x="1415" y="1389"/>
                  </a:lnTo>
                  <a:lnTo>
                    <a:pt x="1414" y="1390"/>
                  </a:lnTo>
                  <a:lnTo>
                    <a:pt x="1413" y="1390"/>
                  </a:lnTo>
                  <a:lnTo>
                    <a:pt x="1414" y="1391"/>
                  </a:lnTo>
                  <a:lnTo>
                    <a:pt x="1414" y="1394"/>
                  </a:lnTo>
                  <a:lnTo>
                    <a:pt x="1414" y="1396"/>
                  </a:lnTo>
                  <a:lnTo>
                    <a:pt x="1414" y="1398"/>
                  </a:lnTo>
                  <a:lnTo>
                    <a:pt x="1414" y="1400"/>
                  </a:lnTo>
                  <a:lnTo>
                    <a:pt x="1417" y="1401"/>
                  </a:lnTo>
                  <a:lnTo>
                    <a:pt x="1418" y="1400"/>
                  </a:lnTo>
                  <a:lnTo>
                    <a:pt x="1418" y="1401"/>
                  </a:lnTo>
                  <a:lnTo>
                    <a:pt x="1419" y="1404"/>
                  </a:lnTo>
                  <a:lnTo>
                    <a:pt x="1420" y="1404"/>
                  </a:lnTo>
                  <a:lnTo>
                    <a:pt x="1420" y="1405"/>
                  </a:lnTo>
                  <a:lnTo>
                    <a:pt x="1421" y="1406"/>
                  </a:lnTo>
                  <a:lnTo>
                    <a:pt x="1421" y="1407"/>
                  </a:lnTo>
                  <a:lnTo>
                    <a:pt x="1422" y="1407"/>
                  </a:lnTo>
                  <a:lnTo>
                    <a:pt x="1423" y="1410"/>
                  </a:lnTo>
                  <a:lnTo>
                    <a:pt x="1425" y="1412"/>
                  </a:lnTo>
                  <a:lnTo>
                    <a:pt x="1426" y="1413"/>
                  </a:lnTo>
                  <a:lnTo>
                    <a:pt x="1426" y="1414"/>
                  </a:lnTo>
                  <a:lnTo>
                    <a:pt x="1427" y="1415"/>
                  </a:lnTo>
                  <a:lnTo>
                    <a:pt x="1428" y="1415"/>
                  </a:lnTo>
                  <a:lnTo>
                    <a:pt x="1429" y="1416"/>
                  </a:lnTo>
                  <a:lnTo>
                    <a:pt x="1429" y="1417"/>
                  </a:lnTo>
                  <a:lnTo>
                    <a:pt x="1430" y="1417"/>
                  </a:lnTo>
                  <a:lnTo>
                    <a:pt x="1430" y="1418"/>
                  </a:lnTo>
                  <a:lnTo>
                    <a:pt x="1430" y="1419"/>
                  </a:lnTo>
                  <a:lnTo>
                    <a:pt x="1429" y="1419"/>
                  </a:lnTo>
                  <a:lnTo>
                    <a:pt x="1431" y="1419"/>
                  </a:lnTo>
                  <a:lnTo>
                    <a:pt x="1431" y="1421"/>
                  </a:lnTo>
                  <a:lnTo>
                    <a:pt x="1432" y="1422"/>
                  </a:lnTo>
                  <a:lnTo>
                    <a:pt x="1436" y="1424"/>
                  </a:lnTo>
                  <a:lnTo>
                    <a:pt x="1437" y="1425"/>
                  </a:lnTo>
                  <a:lnTo>
                    <a:pt x="1443" y="1430"/>
                  </a:lnTo>
                  <a:lnTo>
                    <a:pt x="1447" y="1434"/>
                  </a:lnTo>
                  <a:lnTo>
                    <a:pt x="1449" y="1435"/>
                  </a:lnTo>
                  <a:lnTo>
                    <a:pt x="1451" y="1436"/>
                  </a:lnTo>
                  <a:lnTo>
                    <a:pt x="1452" y="1439"/>
                  </a:lnTo>
                  <a:lnTo>
                    <a:pt x="1453" y="1440"/>
                  </a:lnTo>
                  <a:lnTo>
                    <a:pt x="1456" y="1446"/>
                  </a:lnTo>
                  <a:lnTo>
                    <a:pt x="1457" y="1447"/>
                  </a:lnTo>
                  <a:lnTo>
                    <a:pt x="1462" y="1450"/>
                  </a:lnTo>
                  <a:lnTo>
                    <a:pt x="1463" y="1451"/>
                  </a:lnTo>
                  <a:lnTo>
                    <a:pt x="1464" y="1451"/>
                  </a:lnTo>
                  <a:lnTo>
                    <a:pt x="1463" y="1451"/>
                  </a:lnTo>
                  <a:lnTo>
                    <a:pt x="1464" y="1451"/>
                  </a:lnTo>
                  <a:lnTo>
                    <a:pt x="1464" y="1452"/>
                  </a:lnTo>
                  <a:lnTo>
                    <a:pt x="1466" y="1452"/>
                  </a:lnTo>
                  <a:lnTo>
                    <a:pt x="1468" y="1452"/>
                  </a:lnTo>
                  <a:lnTo>
                    <a:pt x="1469" y="1454"/>
                  </a:lnTo>
                  <a:lnTo>
                    <a:pt x="1470" y="1455"/>
                  </a:lnTo>
                  <a:lnTo>
                    <a:pt x="1470" y="1456"/>
                  </a:lnTo>
                  <a:lnTo>
                    <a:pt x="1470" y="1457"/>
                  </a:lnTo>
                  <a:lnTo>
                    <a:pt x="1470" y="1458"/>
                  </a:lnTo>
                  <a:lnTo>
                    <a:pt x="1470" y="1459"/>
                  </a:lnTo>
                  <a:lnTo>
                    <a:pt x="1469" y="1460"/>
                  </a:lnTo>
                  <a:lnTo>
                    <a:pt x="1468" y="1460"/>
                  </a:lnTo>
                  <a:lnTo>
                    <a:pt x="1466" y="1461"/>
                  </a:lnTo>
                  <a:lnTo>
                    <a:pt x="1464" y="1463"/>
                  </a:lnTo>
                  <a:lnTo>
                    <a:pt x="1463" y="1463"/>
                  </a:lnTo>
                  <a:lnTo>
                    <a:pt x="1462" y="1465"/>
                  </a:lnTo>
                  <a:lnTo>
                    <a:pt x="1461" y="1466"/>
                  </a:lnTo>
                  <a:lnTo>
                    <a:pt x="1460" y="1466"/>
                  </a:lnTo>
                  <a:lnTo>
                    <a:pt x="1458" y="1466"/>
                  </a:lnTo>
                  <a:lnTo>
                    <a:pt x="1457" y="1466"/>
                  </a:lnTo>
                  <a:lnTo>
                    <a:pt x="1456" y="1466"/>
                  </a:lnTo>
                  <a:lnTo>
                    <a:pt x="1454" y="1467"/>
                  </a:lnTo>
                  <a:lnTo>
                    <a:pt x="1453" y="1467"/>
                  </a:lnTo>
                  <a:lnTo>
                    <a:pt x="1452" y="1468"/>
                  </a:lnTo>
                  <a:lnTo>
                    <a:pt x="1451" y="1468"/>
                  </a:lnTo>
                  <a:lnTo>
                    <a:pt x="1449" y="1468"/>
                  </a:lnTo>
                  <a:lnTo>
                    <a:pt x="1448" y="1468"/>
                  </a:lnTo>
                  <a:lnTo>
                    <a:pt x="1446" y="1469"/>
                  </a:lnTo>
                  <a:lnTo>
                    <a:pt x="1444" y="1469"/>
                  </a:lnTo>
                  <a:lnTo>
                    <a:pt x="1443" y="1471"/>
                  </a:lnTo>
                  <a:lnTo>
                    <a:pt x="1442" y="1471"/>
                  </a:lnTo>
                  <a:lnTo>
                    <a:pt x="1439" y="1473"/>
                  </a:lnTo>
                  <a:lnTo>
                    <a:pt x="1437" y="1474"/>
                  </a:lnTo>
                  <a:lnTo>
                    <a:pt x="1435" y="1475"/>
                  </a:lnTo>
                  <a:lnTo>
                    <a:pt x="1435" y="1476"/>
                  </a:lnTo>
                  <a:lnTo>
                    <a:pt x="1434" y="1477"/>
                  </a:lnTo>
                  <a:lnTo>
                    <a:pt x="1434" y="1479"/>
                  </a:lnTo>
                  <a:lnTo>
                    <a:pt x="1432" y="1479"/>
                  </a:lnTo>
                  <a:lnTo>
                    <a:pt x="1432" y="1481"/>
                  </a:lnTo>
                  <a:lnTo>
                    <a:pt x="1431" y="1482"/>
                  </a:lnTo>
                  <a:lnTo>
                    <a:pt x="1430" y="1482"/>
                  </a:lnTo>
                  <a:lnTo>
                    <a:pt x="1429" y="1482"/>
                  </a:lnTo>
                  <a:lnTo>
                    <a:pt x="1429" y="1483"/>
                  </a:lnTo>
                  <a:lnTo>
                    <a:pt x="1425" y="1483"/>
                  </a:lnTo>
                  <a:lnTo>
                    <a:pt x="1422" y="1483"/>
                  </a:lnTo>
                  <a:lnTo>
                    <a:pt x="1420" y="1484"/>
                  </a:lnTo>
                  <a:lnTo>
                    <a:pt x="1419" y="1485"/>
                  </a:lnTo>
                  <a:lnTo>
                    <a:pt x="1418" y="1488"/>
                  </a:lnTo>
                  <a:lnTo>
                    <a:pt x="1417" y="1490"/>
                  </a:lnTo>
                  <a:lnTo>
                    <a:pt x="1417" y="1491"/>
                  </a:lnTo>
                  <a:lnTo>
                    <a:pt x="1417" y="1492"/>
                  </a:lnTo>
                  <a:lnTo>
                    <a:pt x="1417" y="1493"/>
                  </a:lnTo>
                  <a:lnTo>
                    <a:pt x="1418" y="1494"/>
                  </a:lnTo>
                  <a:lnTo>
                    <a:pt x="1419" y="1497"/>
                  </a:lnTo>
                  <a:lnTo>
                    <a:pt x="1420" y="1497"/>
                  </a:lnTo>
                  <a:lnTo>
                    <a:pt x="1420" y="1499"/>
                  </a:lnTo>
                  <a:lnTo>
                    <a:pt x="1420" y="1500"/>
                  </a:lnTo>
                  <a:lnTo>
                    <a:pt x="1422" y="1500"/>
                  </a:lnTo>
                  <a:lnTo>
                    <a:pt x="1422" y="1501"/>
                  </a:lnTo>
                  <a:lnTo>
                    <a:pt x="1422" y="1502"/>
                  </a:lnTo>
                  <a:lnTo>
                    <a:pt x="1422" y="1503"/>
                  </a:lnTo>
                  <a:lnTo>
                    <a:pt x="1425" y="1506"/>
                  </a:lnTo>
                  <a:lnTo>
                    <a:pt x="1428" y="1510"/>
                  </a:lnTo>
                  <a:lnTo>
                    <a:pt x="1429" y="1513"/>
                  </a:lnTo>
                  <a:lnTo>
                    <a:pt x="1430" y="1514"/>
                  </a:lnTo>
                  <a:lnTo>
                    <a:pt x="1430" y="1515"/>
                  </a:lnTo>
                  <a:lnTo>
                    <a:pt x="1430" y="1516"/>
                  </a:lnTo>
                  <a:lnTo>
                    <a:pt x="1430" y="1517"/>
                  </a:lnTo>
                  <a:lnTo>
                    <a:pt x="1430" y="1518"/>
                  </a:lnTo>
                  <a:lnTo>
                    <a:pt x="1429" y="1521"/>
                  </a:lnTo>
                  <a:lnTo>
                    <a:pt x="1428" y="1521"/>
                  </a:lnTo>
                  <a:lnTo>
                    <a:pt x="1428" y="1523"/>
                  </a:lnTo>
                  <a:lnTo>
                    <a:pt x="1426" y="1525"/>
                  </a:lnTo>
                  <a:lnTo>
                    <a:pt x="1426" y="1526"/>
                  </a:lnTo>
                  <a:lnTo>
                    <a:pt x="1425" y="1528"/>
                  </a:lnTo>
                  <a:lnTo>
                    <a:pt x="1423" y="1530"/>
                  </a:lnTo>
                  <a:lnTo>
                    <a:pt x="1423" y="1532"/>
                  </a:lnTo>
                  <a:lnTo>
                    <a:pt x="1422" y="1533"/>
                  </a:lnTo>
                  <a:lnTo>
                    <a:pt x="1422" y="1535"/>
                  </a:lnTo>
                  <a:lnTo>
                    <a:pt x="1421" y="1538"/>
                  </a:lnTo>
                  <a:lnTo>
                    <a:pt x="1421" y="1539"/>
                  </a:lnTo>
                  <a:lnTo>
                    <a:pt x="1421" y="1540"/>
                  </a:lnTo>
                  <a:lnTo>
                    <a:pt x="1420" y="1540"/>
                  </a:lnTo>
                  <a:lnTo>
                    <a:pt x="1420" y="1541"/>
                  </a:lnTo>
                  <a:lnTo>
                    <a:pt x="1418" y="1543"/>
                  </a:lnTo>
                  <a:lnTo>
                    <a:pt x="1417" y="1544"/>
                  </a:lnTo>
                  <a:lnTo>
                    <a:pt x="1415" y="1546"/>
                  </a:lnTo>
                  <a:lnTo>
                    <a:pt x="1414" y="1547"/>
                  </a:lnTo>
                  <a:lnTo>
                    <a:pt x="1413" y="1547"/>
                  </a:lnTo>
                  <a:lnTo>
                    <a:pt x="1413" y="1548"/>
                  </a:lnTo>
                  <a:lnTo>
                    <a:pt x="1412" y="1549"/>
                  </a:lnTo>
                  <a:lnTo>
                    <a:pt x="1412" y="1551"/>
                  </a:lnTo>
                  <a:lnTo>
                    <a:pt x="1411" y="1552"/>
                  </a:lnTo>
                  <a:lnTo>
                    <a:pt x="1410" y="1553"/>
                  </a:lnTo>
                  <a:lnTo>
                    <a:pt x="1410" y="1555"/>
                  </a:lnTo>
                  <a:lnTo>
                    <a:pt x="1411" y="1556"/>
                  </a:lnTo>
                  <a:lnTo>
                    <a:pt x="1413" y="1559"/>
                  </a:lnTo>
                  <a:lnTo>
                    <a:pt x="1414" y="1559"/>
                  </a:lnTo>
                  <a:lnTo>
                    <a:pt x="1418" y="1564"/>
                  </a:lnTo>
                  <a:lnTo>
                    <a:pt x="1419" y="1566"/>
                  </a:lnTo>
                  <a:lnTo>
                    <a:pt x="1420" y="1567"/>
                  </a:lnTo>
                  <a:lnTo>
                    <a:pt x="1421" y="1569"/>
                  </a:lnTo>
                  <a:lnTo>
                    <a:pt x="1422" y="1573"/>
                  </a:lnTo>
                  <a:lnTo>
                    <a:pt x="1423" y="1573"/>
                  </a:lnTo>
                  <a:lnTo>
                    <a:pt x="1425" y="1575"/>
                  </a:lnTo>
                  <a:lnTo>
                    <a:pt x="1426" y="1576"/>
                  </a:lnTo>
                  <a:lnTo>
                    <a:pt x="1426" y="1577"/>
                  </a:lnTo>
                  <a:lnTo>
                    <a:pt x="1426" y="1580"/>
                  </a:lnTo>
                  <a:lnTo>
                    <a:pt x="1426" y="1583"/>
                  </a:lnTo>
                  <a:lnTo>
                    <a:pt x="1426" y="1584"/>
                  </a:lnTo>
                  <a:lnTo>
                    <a:pt x="1425" y="1586"/>
                  </a:lnTo>
                  <a:lnTo>
                    <a:pt x="1425" y="1589"/>
                  </a:lnTo>
                  <a:lnTo>
                    <a:pt x="1425" y="1590"/>
                  </a:lnTo>
                  <a:lnTo>
                    <a:pt x="1425" y="1591"/>
                  </a:lnTo>
                  <a:lnTo>
                    <a:pt x="1423" y="1595"/>
                  </a:lnTo>
                  <a:lnTo>
                    <a:pt x="1423" y="1600"/>
                  </a:lnTo>
                  <a:lnTo>
                    <a:pt x="1423" y="1601"/>
                  </a:lnTo>
                  <a:lnTo>
                    <a:pt x="1423" y="1602"/>
                  </a:lnTo>
                  <a:lnTo>
                    <a:pt x="1423" y="1603"/>
                  </a:lnTo>
                  <a:lnTo>
                    <a:pt x="1423" y="1605"/>
                  </a:lnTo>
                  <a:lnTo>
                    <a:pt x="1423" y="1607"/>
                  </a:lnTo>
                  <a:lnTo>
                    <a:pt x="1423" y="1608"/>
                  </a:lnTo>
                  <a:lnTo>
                    <a:pt x="1425" y="1610"/>
                  </a:lnTo>
                  <a:lnTo>
                    <a:pt x="1428" y="1619"/>
                  </a:lnTo>
                  <a:lnTo>
                    <a:pt x="1428" y="1620"/>
                  </a:lnTo>
                  <a:lnTo>
                    <a:pt x="1429" y="1622"/>
                  </a:lnTo>
                  <a:lnTo>
                    <a:pt x="1430" y="1623"/>
                  </a:lnTo>
                  <a:lnTo>
                    <a:pt x="1431" y="1624"/>
                  </a:lnTo>
                  <a:lnTo>
                    <a:pt x="1431" y="1625"/>
                  </a:lnTo>
                  <a:lnTo>
                    <a:pt x="1431" y="1626"/>
                  </a:lnTo>
                  <a:lnTo>
                    <a:pt x="1430" y="1627"/>
                  </a:lnTo>
                  <a:lnTo>
                    <a:pt x="1429" y="1627"/>
                  </a:lnTo>
                  <a:lnTo>
                    <a:pt x="1429" y="1628"/>
                  </a:lnTo>
                  <a:lnTo>
                    <a:pt x="1428" y="1630"/>
                  </a:lnTo>
                  <a:lnTo>
                    <a:pt x="1428" y="1631"/>
                  </a:lnTo>
                  <a:lnTo>
                    <a:pt x="1428" y="1632"/>
                  </a:lnTo>
                  <a:lnTo>
                    <a:pt x="1427" y="1634"/>
                  </a:lnTo>
                  <a:lnTo>
                    <a:pt x="1427" y="1635"/>
                  </a:lnTo>
                  <a:lnTo>
                    <a:pt x="1428" y="1638"/>
                  </a:lnTo>
                  <a:lnTo>
                    <a:pt x="1428" y="1640"/>
                  </a:lnTo>
                  <a:lnTo>
                    <a:pt x="1429" y="1641"/>
                  </a:lnTo>
                  <a:lnTo>
                    <a:pt x="1429" y="1642"/>
                  </a:lnTo>
                  <a:lnTo>
                    <a:pt x="1429" y="1643"/>
                  </a:lnTo>
                  <a:lnTo>
                    <a:pt x="1429" y="1644"/>
                  </a:lnTo>
                  <a:lnTo>
                    <a:pt x="1429" y="1647"/>
                  </a:lnTo>
                  <a:lnTo>
                    <a:pt x="1429" y="1648"/>
                  </a:lnTo>
                  <a:lnTo>
                    <a:pt x="1429" y="1649"/>
                  </a:lnTo>
                  <a:lnTo>
                    <a:pt x="1429" y="1650"/>
                  </a:lnTo>
                  <a:lnTo>
                    <a:pt x="1429" y="1651"/>
                  </a:lnTo>
                  <a:lnTo>
                    <a:pt x="1429" y="1652"/>
                  </a:lnTo>
                  <a:lnTo>
                    <a:pt x="1429" y="1653"/>
                  </a:lnTo>
                  <a:lnTo>
                    <a:pt x="1428" y="1655"/>
                  </a:lnTo>
                  <a:lnTo>
                    <a:pt x="1428" y="1657"/>
                  </a:lnTo>
                  <a:lnTo>
                    <a:pt x="1428" y="1658"/>
                  </a:lnTo>
                  <a:lnTo>
                    <a:pt x="1428" y="1659"/>
                  </a:lnTo>
                  <a:lnTo>
                    <a:pt x="1428" y="1660"/>
                  </a:lnTo>
                  <a:lnTo>
                    <a:pt x="1427" y="1662"/>
                  </a:lnTo>
                  <a:lnTo>
                    <a:pt x="1427" y="1665"/>
                  </a:lnTo>
                  <a:lnTo>
                    <a:pt x="1426" y="1669"/>
                  </a:lnTo>
                  <a:lnTo>
                    <a:pt x="1425" y="1670"/>
                  </a:lnTo>
                  <a:lnTo>
                    <a:pt x="1425" y="1672"/>
                  </a:lnTo>
                  <a:lnTo>
                    <a:pt x="1425" y="1673"/>
                  </a:lnTo>
                  <a:lnTo>
                    <a:pt x="1423" y="1674"/>
                  </a:lnTo>
                  <a:lnTo>
                    <a:pt x="1423" y="1675"/>
                  </a:lnTo>
                  <a:lnTo>
                    <a:pt x="1422" y="1677"/>
                  </a:lnTo>
                  <a:lnTo>
                    <a:pt x="1422" y="1678"/>
                  </a:lnTo>
                  <a:lnTo>
                    <a:pt x="1422" y="1680"/>
                  </a:lnTo>
                  <a:lnTo>
                    <a:pt x="1421" y="1681"/>
                  </a:lnTo>
                  <a:lnTo>
                    <a:pt x="1421" y="1682"/>
                  </a:lnTo>
                  <a:lnTo>
                    <a:pt x="1421" y="1683"/>
                  </a:lnTo>
                  <a:lnTo>
                    <a:pt x="1420" y="1685"/>
                  </a:lnTo>
                  <a:lnTo>
                    <a:pt x="1420" y="1686"/>
                  </a:lnTo>
                  <a:lnTo>
                    <a:pt x="1419" y="1687"/>
                  </a:lnTo>
                  <a:lnTo>
                    <a:pt x="1419" y="1689"/>
                  </a:lnTo>
                  <a:lnTo>
                    <a:pt x="1418" y="1692"/>
                  </a:lnTo>
                  <a:lnTo>
                    <a:pt x="1418" y="1693"/>
                  </a:lnTo>
                  <a:lnTo>
                    <a:pt x="1418" y="1695"/>
                  </a:lnTo>
                  <a:lnTo>
                    <a:pt x="1418" y="1697"/>
                  </a:lnTo>
                  <a:lnTo>
                    <a:pt x="1418" y="1698"/>
                  </a:lnTo>
                  <a:lnTo>
                    <a:pt x="1419" y="1699"/>
                  </a:lnTo>
                  <a:lnTo>
                    <a:pt x="1419" y="1700"/>
                  </a:lnTo>
                  <a:lnTo>
                    <a:pt x="1420" y="1703"/>
                  </a:lnTo>
                  <a:lnTo>
                    <a:pt x="1421" y="1705"/>
                  </a:lnTo>
                  <a:lnTo>
                    <a:pt x="1421" y="1706"/>
                  </a:lnTo>
                  <a:lnTo>
                    <a:pt x="1422" y="1706"/>
                  </a:lnTo>
                  <a:lnTo>
                    <a:pt x="1423" y="1708"/>
                  </a:lnTo>
                  <a:lnTo>
                    <a:pt x="1423" y="1709"/>
                  </a:lnTo>
                  <a:lnTo>
                    <a:pt x="1425" y="1709"/>
                  </a:lnTo>
                  <a:lnTo>
                    <a:pt x="1426" y="1710"/>
                  </a:lnTo>
                  <a:lnTo>
                    <a:pt x="1428" y="1714"/>
                  </a:lnTo>
                  <a:lnTo>
                    <a:pt x="1429" y="1714"/>
                  </a:lnTo>
                  <a:lnTo>
                    <a:pt x="1429" y="1715"/>
                  </a:lnTo>
                  <a:lnTo>
                    <a:pt x="1430" y="1715"/>
                  </a:lnTo>
                  <a:lnTo>
                    <a:pt x="1434" y="1718"/>
                  </a:lnTo>
                  <a:lnTo>
                    <a:pt x="1435" y="1718"/>
                  </a:lnTo>
                  <a:lnTo>
                    <a:pt x="1435" y="1719"/>
                  </a:lnTo>
                  <a:lnTo>
                    <a:pt x="1436" y="1720"/>
                  </a:lnTo>
                  <a:lnTo>
                    <a:pt x="1439" y="1722"/>
                  </a:lnTo>
                  <a:lnTo>
                    <a:pt x="1442" y="1723"/>
                  </a:lnTo>
                  <a:lnTo>
                    <a:pt x="1443" y="1724"/>
                  </a:lnTo>
                  <a:lnTo>
                    <a:pt x="1444" y="1725"/>
                  </a:lnTo>
                  <a:lnTo>
                    <a:pt x="1445" y="1726"/>
                  </a:lnTo>
                  <a:lnTo>
                    <a:pt x="1446" y="1727"/>
                  </a:lnTo>
                  <a:lnTo>
                    <a:pt x="1446" y="1728"/>
                  </a:lnTo>
                  <a:lnTo>
                    <a:pt x="1447" y="1730"/>
                  </a:lnTo>
                  <a:lnTo>
                    <a:pt x="1447" y="1731"/>
                  </a:lnTo>
                  <a:lnTo>
                    <a:pt x="1447" y="1733"/>
                  </a:lnTo>
                  <a:lnTo>
                    <a:pt x="1447" y="1735"/>
                  </a:lnTo>
                  <a:lnTo>
                    <a:pt x="1446" y="1739"/>
                  </a:lnTo>
                  <a:lnTo>
                    <a:pt x="1446" y="1740"/>
                  </a:lnTo>
                  <a:lnTo>
                    <a:pt x="1446" y="1742"/>
                  </a:lnTo>
                  <a:lnTo>
                    <a:pt x="1445" y="1742"/>
                  </a:lnTo>
                  <a:lnTo>
                    <a:pt x="1445" y="1743"/>
                  </a:lnTo>
                  <a:lnTo>
                    <a:pt x="1444" y="1744"/>
                  </a:lnTo>
                  <a:lnTo>
                    <a:pt x="1443" y="1748"/>
                  </a:lnTo>
                  <a:lnTo>
                    <a:pt x="1443" y="1749"/>
                  </a:lnTo>
                  <a:lnTo>
                    <a:pt x="1442" y="1750"/>
                  </a:lnTo>
                  <a:lnTo>
                    <a:pt x="1442" y="1752"/>
                  </a:lnTo>
                  <a:lnTo>
                    <a:pt x="1440" y="1753"/>
                  </a:lnTo>
                  <a:lnTo>
                    <a:pt x="1440" y="1754"/>
                  </a:lnTo>
                  <a:lnTo>
                    <a:pt x="1439" y="1756"/>
                  </a:lnTo>
                  <a:lnTo>
                    <a:pt x="1438" y="1757"/>
                  </a:lnTo>
                  <a:lnTo>
                    <a:pt x="1437" y="1759"/>
                  </a:lnTo>
                  <a:lnTo>
                    <a:pt x="1436" y="1760"/>
                  </a:lnTo>
                  <a:lnTo>
                    <a:pt x="1436" y="1762"/>
                  </a:lnTo>
                  <a:lnTo>
                    <a:pt x="1436" y="1764"/>
                  </a:lnTo>
                  <a:lnTo>
                    <a:pt x="1436" y="1766"/>
                  </a:lnTo>
                  <a:lnTo>
                    <a:pt x="1437" y="1768"/>
                  </a:lnTo>
                  <a:lnTo>
                    <a:pt x="1437" y="1769"/>
                  </a:lnTo>
                  <a:lnTo>
                    <a:pt x="1437" y="1770"/>
                  </a:lnTo>
                  <a:lnTo>
                    <a:pt x="1437" y="1773"/>
                  </a:lnTo>
                  <a:lnTo>
                    <a:pt x="1437" y="1774"/>
                  </a:lnTo>
                  <a:lnTo>
                    <a:pt x="1437" y="1775"/>
                  </a:lnTo>
                  <a:lnTo>
                    <a:pt x="1437" y="1776"/>
                  </a:lnTo>
                  <a:lnTo>
                    <a:pt x="1437" y="1778"/>
                  </a:lnTo>
                  <a:lnTo>
                    <a:pt x="1437" y="1779"/>
                  </a:lnTo>
                  <a:lnTo>
                    <a:pt x="1437" y="1781"/>
                  </a:lnTo>
                  <a:lnTo>
                    <a:pt x="1438" y="1782"/>
                  </a:lnTo>
                  <a:lnTo>
                    <a:pt x="1438" y="1783"/>
                  </a:lnTo>
                  <a:lnTo>
                    <a:pt x="1439" y="1784"/>
                  </a:lnTo>
                  <a:lnTo>
                    <a:pt x="1442" y="1786"/>
                  </a:lnTo>
                  <a:lnTo>
                    <a:pt x="1443" y="1787"/>
                  </a:lnTo>
                  <a:lnTo>
                    <a:pt x="1444" y="1789"/>
                  </a:lnTo>
                  <a:lnTo>
                    <a:pt x="1445" y="1789"/>
                  </a:lnTo>
                  <a:lnTo>
                    <a:pt x="1446" y="1790"/>
                  </a:lnTo>
                  <a:lnTo>
                    <a:pt x="1447" y="1790"/>
                  </a:lnTo>
                  <a:lnTo>
                    <a:pt x="1447" y="1791"/>
                  </a:lnTo>
                  <a:lnTo>
                    <a:pt x="1449" y="1792"/>
                  </a:lnTo>
                  <a:lnTo>
                    <a:pt x="1449" y="1793"/>
                  </a:lnTo>
                  <a:lnTo>
                    <a:pt x="1451" y="1794"/>
                  </a:lnTo>
                  <a:lnTo>
                    <a:pt x="1452" y="1794"/>
                  </a:lnTo>
                  <a:lnTo>
                    <a:pt x="1453" y="1797"/>
                  </a:lnTo>
                  <a:lnTo>
                    <a:pt x="1454" y="1800"/>
                  </a:lnTo>
                  <a:lnTo>
                    <a:pt x="1455" y="1801"/>
                  </a:lnTo>
                  <a:lnTo>
                    <a:pt x="1456" y="1803"/>
                  </a:lnTo>
                  <a:lnTo>
                    <a:pt x="1456" y="1804"/>
                  </a:lnTo>
                  <a:lnTo>
                    <a:pt x="1457" y="1806"/>
                  </a:lnTo>
                  <a:lnTo>
                    <a:pt x="1457" y="1807"/>
                  </a:lnTo>
                  <a:lnTo>
                    <a:pt x="1460" y="1811"/>
                  </a:lnTo>
                  <a:lnTo>
                    <a:pt x="1461" y="1811"/>
                  </a:lnTo>
                  <a:lnTo>
                    <a:pt x="1461" y="1812"/>
                  </a:lnTo>
                  <a:lnTo>
                    <a:pt x="1462" y="1814"/>
                  </a:lnTo>
                  <a:lnTo>
                    <a:pt x="1462" y="1815"/>
                  </a:lnTo>
                  <a:lnTo>
                    <a:pt x="1462" y="1816"/>
                  </a:lnTo>
                  <a:lnTo>
                    <a:pt x="1463" y="1816"/>
                  </a:lnTo>
                  <a:lnTo>
                    <a:pt x="1463" y="1819"/>
                  </a:lnTo>
                  <a:lnTo>
                    <a:pt x="1464" y="1820"/>
                  </a:lnTo>
                  <a:lnTo>
                    <a:pt x="1464" y="1822"/>
                  </a:lnTo>
                  <a:lnTo>
                    <a:pt x="1464" y="1823"/>
                  </a:lnTo>
                  <a:lnTo>
                    <a:pt x="1465" y="1824"/>
                  </a:lnTo>
                  <a:lnTo>
                    <a:pt x="1466" y="1825"/>
                  </a:lnTo>
                  <a:lnTo>
                    <a:pt x="1468" y="1826"/>
                  </a:lnTo>
                  <a:lnTo>
                    <a:pt x="1469" y="1826"/>
                  </a:lnTo>
                  <a:lnTo>
                    <a:pt x="1470" y="1826"/>
                  </a:lnTo>
                  <a:lnTo>
                    <a:pt x="1471" y="1826"/>
                  </a:lnTo>
                  <a:lnTo>
                    <a:pt x="1473" y="1827"/>
                  </a:lnTo>
                  <a:lnTo>
                    <a:pt x="1474" y="1829"/>
                  </a:lnTo>
                  <a:lnTo>
                    <a:pt x="1475" y="1831"/>
                  </a:lnTo>
                  <a:lnTo>
                    <a:pt x="1478" y="1835"/>
                  </a:lnTo>
                  <a:lnTo>
                    <a:pt x="1479" y="1837"/>
                  </a:lnTo>
                  <a:lnTo>
                    <a:pt x="1479" y="1839"/>
                  </a:lnTo>
                  <a:lnTo>
                    <a:pt x="1480" y="1842"/>
                  </a:lnTo>
                  <a:lnTo>
                    <a:pt x="1480" y="1844"/>
                  </a:lnTo>
                  <a:lnTo>
                    <a:pt x="1480" y="1845"/>
                  </a:lnTo>
                  <a:lnTo>
                    <a:pt x="1479" y="1846"/>
                  </a:lnTo>
                  <a:lnTo>
                    <a:pt x="1479" y="1848"/>
                  </a:lnTo>
                  <a:lnTo>
                    <a:pt x="1479" y="1849"/>
                  </a:lnTo>
                  <a:lnTo>
                    <a:pt x="1479" y="1850"/>
                  </a:lnTo>
                  <a:lnTo>
                    <a:pt x="1479" y="1851"/>
                  </a:lnTo>
                  <a:lnTo>
                    <a:pt x="1479" y="1852"/>
                  </a:lnTo>
                  <a:lnTo>
                    <a:pt x="1480" y="1856"/>
                  </a:lnTo>
                  <a:lnTo>
                    <a:pt x="1480" y="1857"/>
                  </a:lnTo>
                  <a:lnTo>
                    <a:pt x="1480" y="1858"/>
                  </a:lnTo>
                  <a:lnTo>
                    <a:pt x="1479" y="1860"/>
                  </a:lnTo>
                  <a:lnTo>
                    <a:pt x="1479" y="1861"/>
                  </a:lnTo>
                  <a:lnTo>
                    <a:pt x="1478" y="1864"/>
                  </a:lnTo>
                  <a:lnTo>
                    <a:pt x="1477" y="1867"/>
                  </a:lnTo>
                  <a:lnTo>
                    <a:pt x="1475" y="1869"/>
                  </a:lnTo>
                  <a:lnTo>
                    <a:pt x="1474" y="1870"/>
                  </a:lnTo>
                  <a:lnTo>
                    <a:pt x="1474" y="1871"/>
                  </a:lnTo>
                  <a:lnTo>
                    <a:pt x="1474" y="1873"/>
                  </a:lnTo>
                  <a:lnTo>
                    <a:pt x="1473" y="1873"/>
                  </a:lnTo>
                  <a:lnTo>
                    <a:pt x="1473" y="1875"/>
                  </a:lnTo>
                  <a:lnTo>
                    <a:pt x="1472" y="1875"/>
                  </a:lnTo>
                  <a:lnTo>
                    <a:pt x="1472" y="1876"/>
                  </a:lnTo>
                  <a:lnTo>
                    <a:pt x="1471" y="1876"/>
                  </a:lnTo>
                  <a:lnTo>
                    <a:pt x="1470" y="1876"/>
                  </a:lnTo>
                  <a:lnTo>
                    <a:pt x="1469" y="1876"/>
                  </a:lnTo>
                  <a:lnTo>
                    <a:pt x="1468" y="1876"/>
                  </a:lnTo>
                  <a:lnTo>
                    <a:pt x="1468" y="1877"/>
                  </a:lnTo>
                  <a:lnTo>
                    <a:pt x="1466" y="1877"/>
                  </a:lnTo>
                  <a:lnTo>
                    <a:pt x="1465" y="1878"/>
                  </a:lnTo>
                  <a:lnTo>
                    <a:pt x="1463" y="1879"/>
                  </a:lnTo>
                  <a:lnTo>
                    <a:pt x="1462" y="1879"/>
                  </a:lnTo>
                  <a:lnTo>
                    <a:pt x="1460" y="1881"/>
                  </a:lnTo>
                  <a:lnTo>
                    <a:pt x="1457" y="1882"/>
                  </a:lnTo>
                  <a:lnTo>
                    <a:pt x="1457" y="1883"/>
                  </a:lnTo>
                  <a:lnTo>
                    <a:pt x="1455" y="1884"/>
                  </a:lnTo>
                  <a:lnTo>
                    <a:pt x="1454" y="1884"/>
                  </a:lnTo>
                  <a:lnTo>
                    <a:pt x="1454" y="1885"/>
                  </a:lnTo>
                  <a:lnTo>
                    <a:pt x="1454" y="1886"/>
                  </a:lnTo>
                  <a:lnTo>
                    <a:pt x="1454" y="1887"/>
                  </a:lnTo>
                  <a:lnTo>
                    <a:pt x="1455" y="1889"/>
                  </a:lnTo>
                  <a:lnTo>
                    <a:pt x="1458" y="1891"/>
                  </a:lnTo>
                  <a:lnTo>
                    <a:pt x="1461" y="1892"/>
                  </a:lnTo>
                  <a:lnTo>
                    <a:pt x="1462" y="1894"/>
                  </a:lnTo>
                  <a:lnTo>
                    <a:pt x="1465" y="1898"/>
                  </a:lnTo>
                  <a:lnTo>
                    <a:pt x="1465" y="1899"/>
                  </a:lnTo>
                  <a:lnTo>
                    <a:pt x="1466" y="1902"/>
                  </a:lnTo>
                  <a:lnTo>
                    <a:pt x="1468" y="1904"/>
                  </a:lnTo>
                  <a:lnTo>
                    <a:pt x="1468" y="1906"/>
                  </a:lnTo>
                  <a:lnTo>
                    <a:pt x="1469" y="1907"/>
                  </a:lnTo>
                  <a:lnTo>
                    <a:pt x="1469" y="1908"/>
                  </a:lnTo>
                  <a:lnTo>
                    <a:pt x="1469" y="1909"/>
                  </a:lnTo>
                  <a:lnTo>
                    <a:pt x="1469" y="1910"/>
                  </a:lnTo>
                  <a:lnTo>
                    <a:pt x="1469" y="1911"/>
                  </a:lnTo>
                  <a:lnTo>
                    <a:pt x="1468" y="1913"/>
                  </a:lnTo>
                  <a:lnTo>
                    <a:pt x="1468" y="1915"/>
                  </a:lnTo>
                  <a:lnTo>
                    <a:pt x="1470" y="1918"/>
                  </a:lnTo>
                  <a:lnTo>
                    <a:pt x="1470" y="1920"/>
                  </a:lnTo>
                  <a:lnTo>
                    <a:pt x="1470" y="1923"/>
                  </a:lnTo>
                  <a:lnTo>
                    <a:pt x="1470" y="1926"/>
                  </a:lnTo>
                  <a:lnTo>
                    <a:pt x="1470" y="1927"/>
                  </a:lnTo>
                  <a:lnTo>
                    <a:pt x="1471" y="1929"/>
                  </a:lnTo>
                  <a:lnTo>
                    <a:pt x="1471" y="1931"/>
                  </a:lnTo>
                  <a:lnTo>
                    <a:pt x="1471" y="1932"/>
                  </a:lnTo>
                  <a:lnTo>
                    <a:pt x="1471" y="1933"/>
                  </a:lnTo>
                  <a:lnTo>
                    <a:pt x="1470" y="1936"/>
                  </a:lnTo>
                  <a:lnTo>
                    <a:pt x="1471" y="1937"/>
                  </a:lnTo>
                  <a:lnTo>
                    <a:pt x="1471" y="1938"/>
                  </a:lnTo>
                  <a:lnTo>
                    <a:pt x="1471" y="1940"/>
                  </a:lnTo>
                  <a:lnTo>
                    <a:pt x="1471" y="1942"/>
                  </a:lnTo>
                  <a:lnTo>
                    <a:pt x="1472" y="1943"/>
                  </a:lnTo>
                  <a:lnTo>
                    <a:pt x="1472" y="1944"/>
                  </a:lnTo>
                  <a:lnTo>
                    <a:pt x="1473" y="1945"/>
                  </a:lnTo>
                  <a:lnTo>
                    <a:pt x="1473" y="1946"/>
                  </a:lnTo>
                  <a:lnTo>
                    <a:pt x="1474" y="1949"/>
                  </a:lnTo>
                  <a:lnTo>
                    <a:pt x="1475" y="1950"/>
                  </a:lnTo>
                  <a:lnTo>
                    <a:pt x="1477" y="1951"/>
                  </a:lnTo>
                  <a:lnTo>
                    <a:pt x="1475" y="1953"/>
                  </a:lnTo>
                  <a:lnTo>
                    <a:pt x="1475" y="1956"/>
                  </a:lnTo>
                  <a:lnTo>
                    <a:pt x="1474" y="1958"/>
                  </a:lnTo>
                  <a:lnTo>
                    <a:pt x="1473" y="1960"/>
                  </a:lnTo>
                  <a:lnTo>
                    <a:pt x="1473" y="1961"/>
                  </a:lnTo>
                  <a:lnTo>
                    <a:pt x="1472" y="1962"/>
                  </a:lnTo>
                  <a:lnTo>
                    <a:pt x="1470" y="1963"/>
                  </a:lnTo>
                  <a:lnTo>
                    <a:pt x="1470" y="1965"/>
                  </a:lnTo>
                  <a:lnTo>
                    <a:pt x="1470" y="1966"/>
                  </a:lnTo>
                  <a:lnTo>
                    <a:pt x="1469" y="1967"/>
                  </a:lnTo>
                  <a:lnTo>
                    <a:pt x="1468" y="1969"/>
                  </a:lnTo>
                  <a:lnTo>
                    <a:pt x="1468" y="1970"/>
                  </a:lnTo>
                  <a:lnTo>
                    <a:pt x="1466" y="1971"/>
                  </a:lnTo>
                  <a:lnTo>
                    <a:pt x="1465" y="1971"/>
                  </a:lnTo>
                  <a:lnTo>
                    <a:pt x="1464" y="1973"/>
                  </a:lnTo>
                  <a:lnTo>
                    <a:pt x="1462" y="1971"/>
                  </a:lnTo>
                  <a:lnTo>
                    <a:pt x="1461" y="1973"/>
                  </a:lnTo>
                  <a:lnTo>
                    <a:pt x="1460" y="1974"/>
                  </a:lnTo>
                  <a:lnTo>
                    <a:pt x="1458" y="1974"/>
                  </a:lnTo>
                  <a:lnTo>
                    <a:pt x="1457" y="1976"/>
                  </a:lnTo>
                  <a:lnTo>
                    <a:pt x="1456" y="1976"/>
                  </a:lnTo>
                  <a:lnTo>
                    <a:pt x="1456" y="1977"/>
                  </a:lnTo>
                  <a:lnTo>
                    <a:pt x="1455" y="1977"/>
                  </a:lnTo>
                  <a:lnTo>
                    <a:pt x="1455" y="1978"/>
                  </a:lnTo>
                  <a:lnTo>
                    <a:pt x="1454" y="1979"/>
                  </a:lnTo>
                  <a:lnTo>
                    <a:pt x="1453" y="1981"/>
                  </a:lnTo>
                  <a:lnTo>
                    <a:pt x="1453" y="1982"/>
                  </a:lnTo>
                  <a:lnTo>
                    <a:pt x="1452" y="1984"/>
                  </a:lnTo>
                  <a:lnTo>
                    <a:pt x="1452" y="1985"/>
                  </a:lnTo>
                  <a:lnTo>
                    <a:pt x="1452" y="1986"/>
                  </a:lnTo>
                  <a:lnTo>
                    <a:pt x="1452" y="1987"/>
                  </a:lnTo>
                  <a:lnTo>
                    <a:pt x="1452" y="1988"/>
                  </a:lnTo>
                  <a:lnTo>
                    <a:pt x="1452" y="1990"/>
                  </a:lnTo>
                  <a:lnTo>
                    <a:pt x="1451" y="1993"/>
                  </a:lnTo>
                  <a:lnTo>
                    <a:pt x="1451" y="1994"/>
                  </a:lnTo>
                  <a:lnTo>
                    <a:pt x="1451" y="1995"/>
                  </a:lnTo>
                  <a:lnTo>
                    <a:pt x="1451" y="1996"/>
                  </a:lnTo>
                  <a:lnTo>
                    <a:pt x="1449" y="1999"/>
                  </a:lnTo>
                  <a:lnTo>
                    <a:pt x="1449" y="2000"/>
                  </a:lnTo>
                  <a:lnTo>
                    <a:pt x="1449" y="2001"/>
                  </a:lnTo>
                  <a:lnTo>
                    <a:pt x="1449" y="2002"/>
                  </a:lnTo>
                  <a:lnTo>
                    <a:pt x="1449" y="2003"/>
                  </a:lnTo>
                  <a:lnTo>
                    <a:pt x="1451" y="2003"/>
                  </a:lnTo>
                  <a:lnTo>
                    <a:pt x="1449" y="2003"/>
                  </a:lnTo>
                  <a:lnTo>
                    <a:pt x="1449" y="2004"/>
                  </a:lnTo>
                  <a:lnTo>
                    <a:pt x="1449" y="2007"/>
                  </a:lnTo>
                  <a:lnTo>
                    <a:pt x="1451" y="2008"/>
                  </a:lnTo>
                  <a:lnTo>
                    <a:pt x="1451" y="2010"/>
                  </a:lnTo>
                  <a:lnTo>
                    <a:pt x="1452" y="2011"/>
                  </a:lnTo>
                  <a:lnTo>
                    <a:pt x="1453" y="2013"/>
                  </a:lnTo>
                  <a:lnTo>
                    <a:pt x="1453" y="2015"/>
                  </a:lnTo>
                  <a:lnTo>
                    <a:pt x="1452" y="2016"/>
                  </a:lnTo>
                  <a:lnTo>
                    <a:pt x="1452" y="2017"/>
                  </a:lnTo>
                  <a:lnTo>
                    <a:pt x="1452" y="2018"/>
                  </a:lnTo>
                  <a:lnTo>
                    <a:pt x="1453" y="2019"/>
                  </a:lnTo>
                  <a:lnTo>
                    <a:pt x="1454" y="2020"/>
                  </a:lnTo>
                  <a:lnTo>
                    <a:pt x="1454" y="2021"/>
                  </a:lnTo>
                  <a:lnTo>
                    <a:pt x="1456" y="2024"/>
                  </a:lnTo>
                  <a:lnTo>
                    <a:pt x="1458" y="2029"/>
                  </a:lnTo>
                  <a:lnTo>
                    <a:pt x="1458" y="2030"/>
                  </a:lnTo>
                  <a:lnTo>
                    <a:pt x="1457" y="2033"/>
                  </a:lnTo>
                  <a:lnTo>
                    <a:pt x="1457" y="2034"/>
                  </a:lnTo>
                  <a:lnTo>
                    <a:pt x="1456" y="2035"/>
                  </a:lnTo>
                  <a:lnTo>
                    <a:pt x="1456" y="2037"/>
                  </a:lnTo>
                  <a:lnTo>
                    <a:pt x="1456" y="2038"/>
                  </a:lnTo>
                  <a:lnTo>
                    <a:pt x="1456" y="2040"/>
                  </a:lnTo>
                  <a:lnTo>
                    <a:pt x="1457" y="2042"/>
                  </a:lnTo>
                  <a:lnTo>
                    <a:pt x="1460" y="2043"/>
                  </a:lnTo>
                  <a:lnTo>
                    <a:pt x="1460" y="2044"/>
                  </a:lnTo>
                  <a:lnTo>
                    <a:pt x="1462" y="2045"/>
                  </a:lnTo>
                  <a:lnTo>
                    <a:pt x="1463" y="2048"/>
                  </a:lnTo>
                  <a:lnTo>
                    <a:pt x="1465" y="2050"/>
                  </a:lnTo>
                  <a:lnTo>
                    <a:pt x="1465" y="2051"/>
                  </a:lnTo>
                  <a:lnTo>
                    <a:pt x="1465" y="2052"/>
                  </a:lnTo>
                  <a:lnTo>
                    <a:pt x="1465" y="2053"/>
                  </a:lnTo>
                  <a:lnTo>
                    <a:pt x="1465" y="2054"/>
                  </a:lnTo>
                  <a:lnTo>
                    <a:pt x="1465" y="2055"/>
                  </a:lnTo>
                  <a:lnTo>
                    <a:pt x="1465" y="2057"/>
                  </a:lnTo>
                  <a:lnTo>
                    <a:pt x="1464" y="2059"/>
                  </a:lnTo>
                  <a:lnTo>
                    <a:pt x="1464" y="2060"/>
                  </a:lnTo>
                  <a:lnTo>
                    <a:pt x="1464" y="2061"/>
                  </a:lnTo>
                  <a:lnTo>
                    <a:pt x="1464" y="2062"/>
                  </a:lnTo>
                  <a:lnTo>
                    <a:pt x="1465" y="2065"/>
                  </a:lnTo>
                  <a:lnTo>
                    <a:pt x="1466" y="2066"/>
                  </a:lnTo>
                  <a:lnTo>
                    <a:pt x="1468" y="2068"/>
                  </a:lnTo>
                  <a:lnTo>
                    <a:pt x="1468" y="2069"/>
                  </a:lnTo>
                  <a:lnTo>
                    <a:pt x="1468" y="2070"/>
                  </a:lnTo>
                  <a:lnTo>
                    <a:pt x="1468" y="2071"/>
                  </a:lnTo>
                  <a:lnTo>
                    <a:pt x="1468" y="2074"/>
                  </a:lnTo>
                  <a:lnTo>
                    <a:pt x="1468" y="2077"/>
                  </a:lnTo>
                  <a:lnTo>
                    <a:pt x="1468" y="2079"/>
                  </a:lnTo>
                  <a:lnTo>
                    <a:pt x="1469" y="2082"/>
                  </a:lnTo>
                  <a:lnTo>
                    <a:pt x="1470" y="2084"/>
                  </a:lnTo>
                  <a:lnTo>
                    <a:pt x="1472" y="2086"/>
                  </a:lnTo>
                  <a:lnTo>
                    <a:pt x="1473" y="2086"/>
                  </a:lnTo>
                  <a:lnTo>
                    <a:pt x="1474" y="2088"/>
                  </a:lnTo>
                  <a:lnTo>
                    <a:pt x="1478" y="2093"/>
                  </a:lnTo>
                  <a:lnTo>
                    <a:pt x="1479" y="2095"/>
                  </a:lnTo>
                  <a:lnTo>
                    <a:pt x="1479" y="2096"/>
                  </a:lnTo>
                  <a:lnTo>
                    <a:pt x="1480" y="2099"/>
                  </a:lnTo>
                  <a:lnTo>
                    <a:pt x="1480" y="2101"/>
                  </a:lnTo>
                  <a:lnTo>
                    <a:pt x="1480" y="2103"/>
                  </a:lnTo>
                  <a:lnTo>
                    <a:pt x="1481" y="2104"/>
                  </a:lnTo>
                  <a:lnTo>
                    <a:pt x="1481" y="2105"/>
                  </a:lnTo>
                  <a:lnTo>
                    <a:pt x="1483" y="2108"/>
                  </a:lnTo>
                  <a:lnTo>
                    <a:pt x="1495" y="2119"/>
                  </a:lnTo>
                  <a:lnTo>
                    <a:pt x="1503" y="2126"/>
                  </a:lnTo>
                  <a:lnTo>
                    <a:pt x="1506" y="2129"/>
                  </a:lnTo>
                  <a:lnTo>
                    <a:pt x="1507" y="2132"/>
                  </a:lnTo>
                  <a:lnTo>
                    <a:pt x="1509" y="2133"/>
                  </a:lnTo>
                  <a:lnTo>
                    <a:pt x="1511" y="2135"/>
                  </a:lnTo>
                  <a:lnTo>
                    <a:pt x="1512" y="2135"/>
                  </a:lnTo>
                  <a:lnTo>
                    <a:pt x="1513" y="2138"/>
                  </a:lnTo>
                  <a:lnTo>
                    <a:pt x="1514" y="2142"/>
                  </a:lnTo>
                  <a:lnTo>
                    <a:pt x="1515" y="2144"/>
                  </a:lnTo>
                  <a:lnTo>
                    <a:pt x="1516" y="2147"/>
                  </a:lnTo>
                  <a:lnTo>
                    <a:pt x="1517" y="2151"/>
                  </a:lnTo>
                  <a:lnTo>
                    <a:pt x="1518" y="2152"/>
                  </a:lnTo>
                  <a:lnTo>
                    <a:pt x="1518" y="2154"/>
                  </a:lnTo>
                  <a:lnTo>
                    <a:pt x="1521" y="2164"/>
                  </a:lnTo>
                  <a:lnTo>
                    <a:pt x="1522" y="2172"/>
                  </a:lnTo>
                  <a:lnTo>
                    <a:pt x="1522" y="2175"/>
                  </a:lnTo>
                  <a:lnTo>
                    <a:pt x="1522" y="2176"/>
                  </a:lnTo>
                  <a:lnTo>
                    <a:pt x="1522" y="2177"/>
                  </a:lnTo>
                  <a:lnTo>
                    <a:pt x="1523" y="2178"/>
                  </a:lnTo>
                  <a:lnTo>
                    <a:pt x="1523" y="2180"/>
                  </a:lnTo>
                  <a:lnTo>
                    <a:pt x="1525" y="2183"/>
                  </a:lnTo>
                  <a:lnTo>
                    <a:pt x="1527" y="2188"/>
                  </a:lnTo>
                  <a:lnTo>
                    <a:pt x="1530" y="2193"/>
                  </a:lnTo>
                  <a:lnTo>
                    <a:pt x="1532" y="2199"/>
                  </a:lnTo>
                  <a:lnTo>
                    <a:pt x="1534" y="2204"/>
                  </a:lnTo>
                  <a:lnTo>
                    <a:pt x="1535" y="2205"/>
                  </a:lnTo>
                  <a:lnTo>
                    <a:pt x="1537" y="2209"/>
                  </a:lnTo>
                  <a:lnTo>
                    <a:pt x="1537" y="2210"/>
                  </a:lnTo>
                  <a:lnTo>
                    <a:pt x="1538" y="2216"/>
                  </a:lnTo>
                  <a:lnTo>
                    <a:pt x="1539" y="2216"/>
                  </a:lnTo>
                  <a:lnTo>
                    <a:pt x="1539" y="2219"/>
                  </a:lnTo>
                  <a:lnTo>
                    <a:pt x="1540" y="2222"/>
                  </a:lnTo>
                  <a:lnTo>
                    <a:pt x="1541" y="2226"/>
                  </a:lnTo>
                  <a:lnTo>
                    <a:pt x="1542" y="2229"/>
                  </a:lnTo>
                  <a:lnTo>
                    <a:pt x="1542" y="2232"/>
                  </a:lnTo>
                  <a:lnTo>
                    <a:pt x="1543" y="2233"/>
                  </a:lnTo>
                  <a:lnTo>
                    <a:pt x="1543" y="2236"/>
                  </a:lnTo>
                  <a:lnTo>
                    <a:pt x="1544" y="2238"/>
                  </a:lnTo>
                  <a:lnTo>
                    <a:pt x="1546" y="2243"/>
                  </a:lnTo>
                  <a:lnTo>
                    <a:pt x="1547" y="2247"/>
                  </a:lnTo>
                  <a:lnTo>
                    <a:pt x="1549" y="2258"/>
                  </a:lnTo>
                  <a:lnTo>
                    <a:pt x="1549" y="2261"/>
                  </a:lnTo>
                  <a:lnTo>
                    <a:pt x="1549" y="2264"/>
                  </a:lnTo>
                  <a:lnTo>
                    <a:pt x="1548" y="2284"/>
                  </a:lnTo>
                  <a:lnTo>
                    <a:pt x="1548" y="2287"/>
                  </a:lnTo>
                  <a:lnTo>
                    <a:pt x="1547" y="2289"/>
                  </a:lnTo>
                  <a:lnTo>
                    <a:pt x="1547" y="2292"/>
                  </a:lnTo>
                  <a:lnTo>
                    <a:pt x="1547" y="2296"/>
                  </a:lnTo>
                  <a:lnTo>
                    <a:pt x="1547" y="2297"/>
                  </a:lnTo>
                  <a:lnTo>
                    <a:pt x="1547" y="2299"/>
                  </a:lnTo>
                  <a:lnTo>
                    <a:pt x="1547" y="2300"/>
                  </a:lnTo>
                  <a:lnTo>
                    <a:pt x="1547" y="2301"/>
                  </a:lnTo>
                  <a:lnTo>
                    <a:pt x="1548" y="2304"/>
                  </a:lnTo>
                  <a:lnTo>
                    <a:pt x="1548" y="2308"/>
                  </a:lnTo>
                  <a:lnTo>
                    <a:pt x="1549" y="2311"/>
                  </a:lnTo>
                  <a:lnTo>
                    <a:pt x="1549" y="2313"/>
                  </a:lnTo>
                  <a:lnTo>
                    <a:pt x="1551" y="2317"/>
                  </a:lnTo>
                  <a:lnTo>
                    <a:pt x="1551" y="2319"/>
                  </a:lnTo>
                  <a:lnTo>
                    <a:pt x="1552" y="2322"/>
                  </a:lnTo>
                  <a:lnTo>
                    <a:pt x="1553" y="2330"/>
                  </a:lnTo>
                  <a:lnTo>
                    <a:pt x="1553" y="2331"/>
                  </a:lnTo>
                  <a:lnTo>
                    <a:pt x="1555" y="2333"/>
                  </a:lnTo>
                  <a:lnTo>
                    <a:pt x="1555" y="2336"/>
                  </a:lnTo>
                  <a:lnTo>
                    <a:pt x="1556" y="2338"/>
                  </a:lnTo>
                  <a:lnTo>
                    <a:pt x="1556" y="2339"/>
                  </a:lnTo>
                  <a:lnTo>
                    <a:pt x="1556" y="2341"/>
                  </a:lnTo>
                  <a:lnTo>
                    <a:pt x="1557" y="2343"/>
                  </a:lnTo>
                  <a:lnTo>
                    <a:pt x="1558" y="2345"/>
                  </a:lnTo>
                  <a:lnTo>
                    <a:pt x="1558" y="2346"/>
                  </a:lnTo>
                  <a:lnTo>
                    <a:pt x="1559" y="2348"/>
                  </a:lnTo>
                  <a:lnTo>
                    <a:pt x="1559" y="2351"/>
                  </a:lnTo>
                  <a:lnTo>
                    <a:pt x="1560" y="2353"/>
                  </a:lnTo>
                  <a:lnTo>
                    <a:pt x="1560" y="2354"/>
                  </a:lnTo>
                  <a:lnTo>
                    <a:pt x="1560" y="2355"/>
                  </a:lnTo>
                  <a:lnTo>
                    <a:pt x="1560" y="2358"/>
                  </a:lnTo>
                  <a:lnTo>
                    <a:pt x="1560" y="2361"/>
                  </a:lnTo>
                  <a:lnTo>
                    <a:pt x="1560" y="2364"/>
                  </a:lnTo>
                  <a:lnTo>
                    <a:pt x="1560" y="2367"/>
                  </a:lnTo>
                  <a:lnTo>
                    <a:pt x="1560" y="2369"/>
                  </a:lnTo>
                  <a:lnTo>
                    <a:pt x="1560" y="2371"/>
                  </a:lnTo>
                  <a:lnTo>
                    <a:pt x="1560" y="2373"/>
                  </a:lnTo>
                  <a:lnTo>
                    <a:pt x="1561" y="2378"/>
                  </a:lnTo>
                  <a:lnTo>
                    <a:pt x="1561" y="2380"/>
                  </a:lnTo>
                  <a:lnTo>
                    <a:pt x="1563" y="2381"/>
                  </a:lnTo>
                  <a:lnTo>
                    <a:pt x="1563" y="2384"/>
                  </a:lnTo>
                  <a:lnTo>
                    <a:pt x="1564" y="2385"/>
                  </a:lnTo>
                  <a:lnTo>
                    <a:pt x="1564" y="2386"/>
                  </a:lnTo>
                  <a:lnTo>
                    <a:pt x="1565" y="2392"/>
                  </a:lnTo>
                  <a:lnTo>
                    <a:pt x="1565" y="2394"/>
                  </a:lnTo>
                  <a:lnTo>
                    <a:pt x="1564" y="2395"/>
                  </a:lnTo>
                  <a:lnTo>
                    <a:pt x="1564" y="2396"/>
                  </a:lnTo>
                  <a:lnTo>
                    <a:pt x="1564" y="2397"/>
                  </a:lnTo>
                  <a:lnTo>
                    <a:pt x="1564" y="2398"/>
                  </a:lnTo>
                  <a:lnTo>
                    <a:pt x="1564" y="2401"/>
                  </a:lnTo>
                  <a:lnTo>
                    <a:pt x="1564" y="2402"/>
                  </a:lnTo>
                  <a:lnTo>
                    <a:pt x="1565" y="2408"/>
                  </a:lnTo>
                  <a:lnTo>
                    <a:pt x="1567" y="2412"/>
                  </a:lnTo>
                  <a:lnTo>
                    <a:pt x="1567" y="2413"/>
                  </a:lnTo>
                  <a:lnTo>
                    <a:pt x="1567" y="2415"/>
                  </a:lnTo>
                  <a:lnTo>
                    <a:pt x="1567" y="2417"/>
                  </a:lnTo>
                  <a:lnTo>
                    <a:pt x="1567" y="2420"/>
                  </a:lnTo>
                  <a:lnTo>
                    <a:pt x="1567" y="2423"/>
                  </a:lnTo>
                  <a:lnTo>
                    <a:pt x="1567" y="2426"/>
                  </a:lnTo>
                  <a:lnTo>
                    <a:pt x="1567" y="2427"/>
                  </a:lnTo>
                  <a:lnTo>
                    <a:pt x="1568" y="2428"/>
                  </a:lnTo>
                  <a:lnTo>
                    <a:pt x="1568" y="2429"/>
                  </a:lnTo>
                  <a:lnTo>
                    <a:pt x="1569" y="2430"/>
                  </a:lnTo>
                  <a:lnTo>
                    <a:pt x="1570" y="2431"/>
                  </a:lnTo>
                  <a:lnTo>
                    <a:pt x="1572" y="2431"/>
                  </a:lnTo>
                  <a:lnTo>
                    <a:pt x="1574" y="2433"/>
                  </a:lnTo>
                  <a:lnTo>
                    <a:pt x="1574" y="2434"/>
                  </a:lnTo>
                  <a:lnTo>
                    <a:pt x="1574" y="2435"/>
                  </a:lnTo>
                  <a:lnTo>
                    <a:pt x="1575" y="2437"/>
                  </a:lnTo>
                  <a:lnTo>
                    <a:pt x="1575" y="2438"/>
                  </a:lnTo>
                  <a:lnTo>
                    <a:pt x="1577" y="2442"/>
                  </a:lnTo>
                  <a:lnTo>
                    <a:pt x="1577" y="2443"/>
                  </a:lnTo>
                  <a:lnTo>
                    <a:pt x="1577" y="2444"/>
                  </a:lnTo>
                  <a:lnTo>
                    <a:pt x="1577" y="2445"/>
                  </a:lnTo>
                  <a:lnTo>
                    <a:pt x="1577" y="2446"/>
                  </a:lnTo>
                  <a:lnTo>
                    <a:pt x="1577" y="2447"/>
                  </a:lnTo>
                  <a:lnTo>
                    <a:pt x="1577" y="2448"/>
                  </a:lnTo>
                  <a:lnTo>
                    <a:pt x="1577" y="2451"/>
                  </a:lnTo>
                  <a:lnTo>
                    <a:pt x="1577" y="2452"/>
                  </a:lnTo>
                  <a:lnTo>
                    <a:pt x="1577" y="2454"/>
                  </a:lnTo>
                  <a:lnTo>
                    <a:pt x="1577" y="2455"/>
                  </a:lnTo>
                  <a:lnTo>
                    <a:pt x="1578" y="2458"/>
                  </a:lnTo>
                  <a:lnTo>
                    <a:pt x="1578" y="2459"/>
                  </a:lnTo>
                  <a:lnTo>
                    <a:pt x="1578" y="2460"/>
                  </a:lnTo>
                  <a:lnTo>
                    <a:pt x="1580" y="2462"/>
                  </a:lnTo>
                  <a:lnTo>
                    <a:pt x="1580" y="2464"/>
                  </a:lnTo>
                  <a:lnTo>
                    <a:pt x="1580" y="2465"/>
                  </a:lnTo>
                  <a:lnTo>
                    <a:pt x="1581" y="2467"/>
                  </a:lnTo>
                  <a:lnTo>
                    <a:pt x="1581" y="2468"/>
                  </a:lnTo>
                  <a:lnTo>
                    <a:pt x="1581" y="2469"/>
                  </a:lnTo>
                  <a:lnTo>
                    <a:pt x="1581" y="2473"/>
                  </a:lnTo>
                  <a:lnTo>
                    <a:pt x="1581" y="2475"/>
                  </a:lnTo>
                  <a:lnTo>
                    <a:pt x="1581" y="2476"/>
                  </a:lnTo>
                  <a:lnTo>
                    <a:pt x="1581" y="2479"/>
                  </a:lnTo>
                  <a:lnTo>
                    <a:pt x="1581" y="2481"/>
                  </a:lnTo>
                  <a:lnTo>
                    <a:pt x="1581" y="2482"/>
                  </a:lnTo>
                  <a:lnTo>
                    <a:pt x="1581" y="2484"/>
                  </a:lnTo>
                  <a:lnTo>
                    <a:pt x="1581" y="2487"/>
                  </a:lnTo>
                  <a:lnTo>
                    <a:pt x="1581" y="2488"/>
                  </a:lnTo>
                  <a:lnTo>
                    <a:pt x="1581" y="2489"/>
                  </a:lnTo>
                  <a:lnTo>
                    <a:pt x="1581" y="2493"/>
                  </a:lnTo>
                  <a:lnTo>
                    <a:pt x="1581" y="2494"/>
                  </a:lnTo>
                  <a:lnTo>
                    <a:pt x="1580" y="2495"/>
                  </a:lnTo>
                  <a:lnTo>
                    <a:pt x="1580" y="2496"/>
                  </a:lnTo>
                  <a:lnTo>
                    <a:pt x="1580" y="2497"/>
                  </a:lnTo>
                  <a:lnTo>
                    <a:pt x="1580" y="2498"/>
                  </a:lnTo>
                  <a:lnTo>
                    <a:pt x="1580" y="2502"/>
                  </a:lnTo>
                  <a:lnTo>
                    <a:pt x="1578" y="2502"/>
                  </a:lnTo>
                  <a:lnTo>
                    <a:pt x="1578" y="2504"/>
                  </a:lnTo>
                  <a:lnTo>
                    <a:pt x="1578" y="2506"/>
                  </a:lnTo>
                  <a:lnTo>
                    <a:pt x="1578" y="2507"/>
                  </a:lnTo>
                  <a:lnTo>
                    <a:pt x="1577" y="2510"/>
                  </a:lnTo>
                  <a:lnTo>
                    <a:pt x="1575" y="2520"/>
                  </a:lnTo>
                  <a:lnTo>
                    <a:pt x="1575" y="2522"/>
                  </a:lnTo>
                  <a:lnTo>
                    <a:pt x="1575" y="2525"/>
                  </a:lnTo>
                  <a:lnTo>
                    <a:pt x="1575" y="2526"/>
                  </a:lnTo>
                  <a:lnTo>
                    <a:pt x="1575" y="2527"/>
                  </a:lnTo>
                  <a:lnTo>
                    <a:pt x="1575" y="2528"/>
                  </a:lnTo>
                  <a:lnTo>
                    <a:pt x="1576" y="2529"/>
                  </a:lnTo>
                  <a:lnTo>
                    <a:pt x="1576" y="2530"/>
                  </a:lnTo>
                  <a:lnTo>
                    <a:pt x="1576" y="2532"/>
                  </a:lnTo>
                  <a:lnTo>
                    <a:pt x="1575" y="2535"/>
                  </a:lnTo>
                  <a:lnTo>
                    <a:pt x="1574" y="2537"/>
                  </a:lnTo>
                  <a:lnTo>
                    <a:pt x="1572" y="2540"/>
                  </a:lnTo>
                  <a:lnTo>
                    <a:pt x="1570" y="2543"/>
                  </a:lnTo>
                  <a:lnTo>
                    <a:pt x="1570" y="2544"/>
                  </a:lnTo>
                  <a:lnTo>
                    <a:pt x="1570" y="2545"/>
                  </a:lnTo>
                  <a:lnTo>
                    <a:pt x="1569" y="2546"/>
                  </a:lnTo>
                  <a:lnTo>
                    <a:pt x="1567" y="2548"/>
                  </a:lnTo>
                  <a:lnTo>
                    <a:pt x="1566" y="2548"/>
                  </a:lnTo>
                  <a:lnTo>
                    <a:pt x="1566" y="2550"/>
                  </a:lnTo>
                  <a:lnTo>
                    <a:pt x="1565" y="2550"/>
                  </a:lnTo>
                  <a:lnTo>
                    <a:pt x="1564" y="2551"/>
                  </a:lnTo>
                  <a:lnTo>
                    <a:pt x="1561" y="2552"/>
                  </a:lnTo>
                  <a:lnTo>
                    <a:pt x="1560" y="2552"/>
                  </a:lnTo>
                  <a:lnTo>
                    <a:pt x="1557" y="2553"/>
                  </a:lnTo>
                  <a:lnTo>
                    <a:pt x="1556" y="2554"/>
                  </a:lnTo>
                  <a:lnTo>
                    <a:pt x="1550" y="2555"/>
                  </a:lnTo>
                  <a:lnTo>
                    <a:pt x="1547" y="2556"/>
                  </a:lnTo>
                  <a:lnTo>
                    <a:pt x="1544" y="2556"/>
                  </a:lnTo>
                  <a:lnTo>
                    <a:pt x="1542" y="2556"/>
                  </a:lnTo>
                  <a:lnTo>
                    <a:pt x="1541" y="2556"/>
                  </a:lnTo>
                  <a:lnTo>
                    <a:pt x="1540" y="2556"/>
                  </a:lnTo>
                  <a:lnTo>
                    <a:pt x="1540" y="2557"/>
                  </a:lnTo>
                  <a:lnTo>
                    <a:pt x="1539" y="2557"/>
                  </a:lnTo>
                  <a:lnTo>
                    <a:pt x="1537" y="2557"/>
                  </a:lnTo>
                  <a:lnTo>
                    <a:pt x="1534" y="2557"/>
                  </a:lnTo>
                  <a:lnTo>
                    <a:pt x="1530" y="2556"/>
                  </a:lnTo>
                  <a:lnTo>
                    <a:pt x="1529" y="2556"/>
                  </a:lnTo>
                  <a:lnTo>
                    <a:pt x="1527" y="2556"/>
                  </a:lnTo>
                  <a:lnTo>
                    <a:pt x="1526" y="2556"/>
                  </a:lnTo>
                  <a:lnTo>
                    <a:pt x="1524" y="2556"/>
                  </a:lnTo>
                  <a:lnTo>
                    <a:pt x="1523" y="2556"/>
                  </a:lnTo>
                  <a:lnTo>
                    <a:pt x="1522" y="2557"/>
                  </a:lnTo>
                  <a:lnTo>
                    <a:pt x="1518" y="2557"/>
                  </a:lnTo>
                  <a:lnTo>
                    <a:pt x="1515" y="2559"/>
                  </a:lnTo>
                  <a:lnTo>
                    <a:pt x="1514" y="2559"/>
                  </a:lnTo>
                  <a:lnTo>
                    <a:pt x="1513" y="2560"/>
                  </a:lnTo>
                  <a:lnTo>
                    <a:pt x="1512" y="2560"/>
                  </a:lnTo>
                  <a:lnTo>
                    <a:pt x="1509" y="2561"/>
                  </a:lnTo>
                  <a:lnTo>
                    <a:pt x="1508" y="2561"/>
                  </a:lnTo>
                  <a:lnTo>
                    <a:pt x="1508" y="2562"/>
                  </a:lnTo>
                  <a:lnTo>
                    <a:pt x="1507" y="2562"/>
                  </a:lnTo>
                  <a:lnTo>
                    <a:pt x="1506" y="2563"/>
                  </a:lnTo>
                  <a:lnTo>
                    <a:pt x="1505" y="2563"/>
                  </a:lnTo>
                  <a:lnTo>
                    <a:pt x="1504" y="2565"/>
                  </a:lnTo>
                  <a:lnTo>
                    <a:pt x="1503" y="2567"/>
                  </a:lnTo>
                  <a:lnTo>
                    <a:pt x="1501" y="2568"/>
                  </a:lnTo>
                  <a:lnTo>
                    <a:pt x="1500" y="2569"/>
                  </a:lnTo>
                  <a:lnTo>
                    <a:pt x="1499" y="2570"/>
                  </a:lnTo>
                  <a:lnTo>
                    <a:pt x="1497" y="2572"/>
                  </a:lnTo>
                  <a:lnTo>
                    <a:pt x="1496" y="2574"/>
                  </a:lnTo>
                  <a:lnTo>
                    <a:pt x="1495" y="2576"/>
                  </a:lnTo>
                  <a:lnTo>
                    <a:pt x="1495" y="2577"/>
                  </a:lnTo>
                  <a:lnTo>
                    <a:pt x="1494" y="2577"/>
                  </a:lnTo>
                  <a:lnTo>
                    <a:pt x="1492" y="2579"/>
                  </a:lnTo>
                  <a:lnTo>
                    <a:pt x="1491" y="2580"/>
                  </a:lnTo>
                  <a:lnTo>
                    <a:pt x="1490" y="2581"/>
                  </a:lnTo>
                  <a:lnTo>
                    <a:pt x="1489" y="2584"/>
                  </a:lnTo>
                  <a:lnTo>
                    <a:pt x="1488" y="2586"/>
                  </a:lnTo>
                  <a:lnTo>
                    <a:pt x="1488" y="2587"/>
                  </a:lnTo>
                  <a:lnTo>
                    <a:pt x="1489" y="2588"/>
                  </a:lnTo>
                  <a:lnTo>
                    <a:pt x="1489" y="2589"/>
                  </a:lnTo>
                  <a:lnTo>
                    <a:pt x="1490" y="2590"/>
                  </a:lnTo>
                  <a:lnTo>
                    <a:pt x="1491" y="2592"/>
                  </a:lnTo>
                  <a:lnTo>
                    <a:pt x="1491" y="2593"/>
                  </a:lnTo>
                  <a:lnTo>
                    <a:pt x="1492" y="2593"/>
                  </a:lnTo>
                  <a:lnTo>
                    <a:pt x="1492" y="2594"/>
                  </a:lnTo>
                  <a:lnTo>
                    <a:pt x="1494" y="2594"/>
                  </a:lnTo>
                  <a:lnTo>
                    <a:pt x="1496" y="2595"/>
                  </a:lnTo>
                  <a:lnTo>
                    <a:pt x="1496" y="2596"/>
                  </a:lnTo>
                  <a:lnTo>
                    <a:pt x="1497" y="2596"/>
                  </a:lnTo>
                  <a:lnTo>
                    <a:pt x="1498" y="2596"/>
                  </a:lnTo>
                  <a:lnTo>
                    <a:pt x="1500" y="2597"/>
                  </a:lnTo>
                  <a:lnTo>
                    <a:pt x="1501" y="2598"/>
                  </a:lnTo>
                  <a:lnTo>
                    <a:pt x="1505" y="2598"/>
                  </a:lnTo>
                  <a:lnTo>
                    <a:pt x="1505" y="2599"/>
                  </a:lnTo>
                  <a:lnTo>
                    <a:pt x="1506" y="2599"/>
                  </a:lnTo>
                  <a:lnTo>
                    <a:pt x="1511" y="2602"/>
                  </a:lnTo>
                  <a:lnTo>
                    <a:pt x="1513" y="2603"/>
                  </a:lnTo>
                  <a:lnTo>
                    <a:pt x="1517" y="2605"/>
                  </a:lnTo>
                  <a:lnTo>
                    <a:pt x="1522" y="2607"/>
                  </a:lnTo>
                  <a:lnTo>
                    <a:pt x="1522" y="2609"/>
                  </a:lnTo>
                  <a:lnTo>
                    <a:pt x="1524" y="2610"/>
                  </a:lnTo>
                  <a:lnTo>
                    <a:pt x="1525" y="2611"/>
                  </a:lnTo>
                  <a:lnTo>
                    <a:pt x="1527" y="2613"/>
                  </a:lnTo>
                  <a:lnTo>
                    <a:pt x="1529" y="2613"/>
                  </a:lnTo>
                  <a:lnTo>
                    <a:pt x="1529" y="2614"/>
                  </a:lnTo>
                  <a:lnTo>
                    <a:pt x="1530" y="2614"/>
                  </a:lnTo>
                  <a:lnTo>
                    <a:pt x="1532" y="2618"/>
                  </a:lnTo>
                  <a:lnTo>
                    <a:pt x="1533" y="2618"/>
                  </a:lnTo>
                  <a:lnTo>
                    <a:pt x="1534" y="2619"/>
                  </a:lnTo>
                  <a:lnTo>
                    <a:pt x="1534" y="2620"/>
                  </a:lnTo>
                  <a:lnTo>
                    <a:pt x="1535" y="2621"/>
                  </a:lnTo>
                  <a:lnTo>
                    <a:pt x="1537" y="2623"/>
                  </a:lnTo>
                  <a:lnTo>
                    <a:pt x="1538" y="2623"/>
                  </a:lnTo>
                  <a:lnTo>
                    <a:pt x="1538" y="2624"/>
                  </a:lnTo>
                  <a:lnTo>
                    <a:pt x="1538" y="2626"/>
                  </a:lnTo>
                  <a:lnTo>
                    <a:pt x="1539" y="2626"/>
                  </a:lnTo>
                  <a:lnTo>
                    <a:pt x="1539" y="2627"/>
                  </a:lnTo>
                  <a:lnTo>
                    <a:pt x="1540" y="2631"/>
                  </a:lnTo>
                  <a:lnTo>
                    <a:pt x="1540" y="2634"/>
                  </a:lnTo>
                  <a:lnTo>
                    <a:pt x="1540" y="2635"/>
                  </a:lnTo>
                  <a:lnTo>
                    <a:pt x="1540" y="2637"/>
                  </a:lnTo>
                  <a:lnTo>
                    <a:pt x="1540" y="2638"/>
                  </a:lnTo>
                  <a:lnTo>
                    <a:pt x="1539" y="2640"/>
                  </a:lnTo>
                  <a:lnTo>
                    <a:pt x="1538" y="2644"/>
                  </a:lnTo>
                  <a:lnTo>
                    <a:pt x="1538" y="2645"/>
                  </a:lnTo>
                  <a:lnTo>
                    <a:pt x="1535" y="2648"/>
                  </a:lnTo>
                  <a:lnTo>
                    <a:pt x="1533" y="2652"/>
                  </a:lnTo>
                  <a:lnTo>
                    <a:pt x="1532" y="2652"/>
                  </a:lnTo>
                  <a:lnTo>
                    <a:pt x="1531" y="2653"/>
                  </a:lnTo>
                  <a:lnTo>
                    <a:pt x="1530" y="2654"/>
                  </a:lnTo>
                  <a:lnTo>
                    <a:pt x="1526" y="2656"/>
                  </a:lnTo>
                  <a:lnTo>
                    <a:pt x="1524" y="2657"/>
                  </a:lnTo>
                  <a:lnTo>
                    <a:pt x="1524" y="2659"/>
                  </a:lnTo>
                  <a:lnTo>
                    <a:pt x="1523" y="2659"/>
                  </a:lnTo>
                  <a:lnTo>
                    <a:pt x="1522" y="2660"/>
                  </a:lnTo>
                  <a:lnTo>
                    <a:pt x="1521" y="2661"/>
                  </a:lnTo>
                  <a:lnTo>
                    <a:pt x="1518" y="2662"/>
                  </a:lnTo>
                  <a:lnTo>
                    <a:pt x="1518" y="2663"/>
                  </a:lnTo>
                  <a:lnTo>
                    <a:pt x="1513" y="2668"/>
                  </a:lnTo>
                  <a:lnTo>
                    <a:pt x="1512" y="2669"/>
                  </a:lnTo>
                  <a:lnTo>
                    <a:pt x="1511" y="2671"/>
                  </a:lnTo>
                  <a:lnTo>
                    <a:pt x="1509" y="2672"/>
                  </a:lnTo>
                  <a:lnTo>
                    <a:pt x="1508" y="2673"/>
                  </a:lnTo>
                  <a:lnTo>
                    <a:pt x="1508" y="2674"/>
                  </a:lnTo>
                  <a:lnTo>
                    <a:pt x="1507" y="2676"/>
                  </a:lnTo>
                  <a:lnTo>
                    <a:pt x="1507" y="2677"/>
                  </a:lnTo>
                  <a:lnTo>
                    <a:pt x="1506" y="2678"/>
                  </a:lnTo>
                  <a:lnTo>
                    <a:pt x="1506" y="2679"/>
                  </a:lnTo>
                  <a:lnTo>
                    <a:pt x="1505" y="2680"/>
                  </a:lnTo>
                  <a:lnTo>
                    <a:pt x="1504" y="2682"/>
                  </a:lnTo>
                  <a:lnTo>
                    <a:pt x="1503" y="2684"/>
                  </a:lnTo>
                  <a:lnTo>
                    <a:pt x="1503" y="2685"/>
                  </a:lnTo>
                  <a:lnTo>
                    <a:pt x="1501" y="2688"/>
                  </a:lnTo>
                  <a:lnTo>
                    <a:pt x="1500" y="2689"/>
                  </a:lnTo>
                  <a:lnTo>
                    <a:pt x="1500" y="2691"/>
                  </a:lnTo>
                  <a:lnTo>
                    <a:pt x="1499" y="2693"/>
                  </a:lnTo>
                  <a:lnTo>
                    <a:pt x="1499" y="2695"/>
                  </a:lnTo>
                  <a:lnTo>
                    <a:pt x="1499" y="2696"/>
                  </a:lnTo>
                  <a:lnTo>
                    <a:pt x="1499" y="2698"/>
                  </a:lnTo>
                  <a:lnTo>
                    <a:pt x="1498" y="2702"/>
                  </a:lnTo>
                  <a:lnTo>
                    <a:pt x="1498" y="2704"/>
                  </a:lnTo>
                  <a:lnTo>
                    <a:pt x="1498" y="2706"/>
                  </a:lnTo>
                  <a:lnTo>
                    <a:pt x="1498" y="2707"/>
                  </a:lnTo>
                  <a:lnTo>
                    <a:pt x="1498" y="2710"/>
                  </a:lnTo>
                  <a:lnTo>
                    <a:pt x="1498" y="2713"/>
                  </a:lnTo>
                  <a:lnTo>
                    <a:pt x="1499" y="2714"/>
                  </a:lnTo>
                  <a:lnTo>
                    <a:pt x="1499" y="2715"/>
                  </a:lnTo>
                  <a:lnTo>
                    <a:pt x="1499" y="2718"/>
                  </a:lnTo>
                  <a:lnTo>
                    <a:pt x="1499" y="2719"/>
                  </a:lnTo>
                  <a:lnTo>
                    <a:pt x="1499" y="2721"/>
                  </a:lnTo>
                  <a:lnTo>
                    <a:pt x="1500" y="2721"/>
                  </a:lnTo>
                  <a:lnTo>
                    <a:pt x="1500" y="2723"/>
                  </a:lnTo>
                  <a:lnTo>
                    <a:pt x="1501" y="2726"/>
                  </a:lnTo>
                  <a:lnTo>
                    <a:pt x="1503" y="2729"/>
                  </a:lnTo>
                  <a:lnTo>
                    <a:pt x="1504" y="2731"/>
                  </a:lnTo>
                  <a:lnTo>
                    <a:pt x="1503" y="2731"/>
                  </a:lnTo>
                  <a:lnTo>
                    <a:pt x="1503" y="2730"/>
                  </a:lnTo>
                  <a:lnTo>
                    <a:pt x="1500" y="2729"/>
                  </a:lnTo>
                  <a:lnTo>
                    <a:pt x="1495" y="2722"/>
                  </a:lnTo>
                  <a:lnTo>
                    <a:pt x="1492" y="2721"/>
                  </a:lnTo>
                  <a:lnTo>
                    <a:pt x="1492" y="2720"/>
                  </a:lnTo>
                  <a:lnTo>
                    <a:pt x="1491" y="2720"/>
                  </a:lnTo>
                  <a:lnTo>
                    <a:pt x="1489" y="2718"/>
                  </a:lnTo>
                  <a:lnTo>
                    <a:pt x="1482" y="2710"/>
                  </a:lnTo>
                  <a:lnTo>
                    <a:pt x="1480" y="2707"/>
                  </a:lnTo>
                  <a:lnTo>
                    <a:pt x="1479" y="2707"/>
                  </a:lnTo>
                  <a:lnTo>
                    <a:pt x="1477" y="2704"/>
                  </a:lnTo>
                  <a:lnTo>
                    <a:pt x="1475" y="2704"/>
                  </a:lnTo>
                  <a:lnTo>
                    <a:pt x="1474" y="2703"/>
                  </a:lnTo>
                  <a:lnTo>
                    <a:pt x="1474" y="2702"/>
                  </a:lnTo>
                  <a:lnTo>
                    <a:pt x="1470" y="2697"/>
                  </a:lnTo>
                  <a:lnTo>
                    <a:pt x="1469" y="2696"/>
                  </a:lnTo>
                  <a:lnTo>
                    <a:pt x="1468" y="2696"/>
                  </a:lnTo>
                  <a:lnTo>
                    <a:pt x="1466" y="2695"/>
                  </a:lnTo>
                  <a:lnTo>
                    <a:pt x="1463" y="2691"/>
                  </a:lnTo>
                  <a:lnTo>
                    <a:pt x="1462" y="2690"/>
                  </a:lnTo>
                  <a:lnTo>
                    <a:pt x="1462" y="2689"/>
                  </a:lnTo>
                  <a:lnTo>
                    <a:pt x="1460" y="2688"/>
                  </a:lnTo>
                  <a:lnTo>
                    <a:pt x="1455" y="2684"/>
                  </a:lnTo>
                  <a:lnTo>
                    <a:pt x="1454" y="2682"/>
                  </a:lnTo>
                  <a:lnTo>
                    <a:pt x="1453" y="2681"/>
                  </a:lnTo>
                  <a:lnTo>
                    <a:pt x="1451" y="2679"/>
                  </a:lnTo>
                  <a:lnTo>
                    <a:pt x="1451" y="2678"/>
                  </a:lnTo>
                  <a:lnTo>
                    <a:pt x="1449" y="2678"/>
                  </a:lnTo>
                  <a:lnTo>
                    <a:pt x="1448" y="2676"/>
                  </a:lnTo>
                  <a:lnTo>
                    <a:pt x="1447" y="2676"/>
                  </a:lnTo>
                  <a:lnTo>
                    <a:pt x="1447" y="2674"/>
                  </a:lnTo>
                  <a:lnTo>
                    <a:pt x="1445" y="2673"/>
                  </a:lnTo>
                  <a:lnTo>
                    <a:pt x="1444" y="2672"/>
                  </a:lnTo>
                  <a:lnTo>
                    <a:pt x="1442" y="2670"/>
                  </a:lnTo>
                  <a:lnTo>
                    <a:pt x="1436" y="2664"/>
                  </a:lnTo>
                  <a:lnTo>
                    <a:pt x="1432" y="2661"/>
                  </a:lnTo>
                  <a:lnTo>
                    <a:pt x="1429" y="2657"/>
                  </a:lnTo>
                  <a:lnTo>
                    <a:pt x="1421" y="2649"/>
                  </a:lnTo>
                  <a:lnTo>
                    <a:pt x="1417" y="2645"/>
                  </a:lnTo>
                  <a:lnTo>
                    <a:pt x="1415" y="2644"/>
                  </a:lnTo>
                  <a:lnTo>
                    <a:pt x="1414" y="2643"/>
                  </a:lnTo>
                  <a:lnTo>
                    <a:pt x="1413" y="2642"/>
                  </a:lnTo>
                  <a:lnTo>
                    <a:pt x="1411" y="2639"/>
                  </a:lnTo>
                  <a:lnTo>
                    <a:pt x="1410" y="2638"/>
                  </a:lnTo>
                  <a:lnTo>
                    <a:pt x="1409" y="2637"/>
                  </a:lnTo>
                  <a:lnTo>
                    <a:pt x="1408" y="2636"/>
                  </a:lnTo>
                  <a:lnTo>
                    <a:pt x="1406" y="2635"/>
                  </a:lnTo>
                  <a:lnTo>
                    <a:pt x="1404" y="2632"/>
                  </a:lnTo>
                  <a:lnTo>
                    <a:pt x="1397" y="2627"/>
                  </a:lnTo>
                  <a:lnTo>
                    <a:pt x="1395" y="2623"/>
                  </a:lnTo>
                  <a:lnTo>
                    <a:pt x="1394" y="2622"/>
                  </a:lnTo>
                  <a:lnTo>
                    <a:pt x="1393" y="2622"/>
                  </a:lnTo>
                  <a:lnTo>
                    <a:pt x="1391" y="2620"/>
                  </a:lnTo>
                  <a:lnTo>
                    <a:pt x="1391" y="2619"/>
                  </a:lnTo>
                  <a:lnTo>
                    <a:pt x="1389" y="2618"/>
                  </a:lnTo>
                  <a:lnTo>
                    <a:pt x="1387" y="2615"/>
                  </a:lnTo>
                  <a:lnTo>
                    <a:pt x="1385" y="2613"/>
                  </a:lnTo>
                  <a:lnTo>
                    <a:pt x="1384" y="2612"/>
                  </a:lnTo>
                  <a:lnTo>
                    <a:pt x="1383" y="2611"/>
                  </a:lnTo>
                  <a:lnTo>
                    <a:pt x="1382" y="2610"/>
                  </a:lnTo>
                  <a:lnTo>
                    <a:pt x="1379" y="2609"/>
                  </a:lnTo>
                  <a:lnTo>
                    <a:pt x="1379" y="2607"/>
                  </a:lnTo>
                  <a:lnTo>
                    <a:pt x="1378" y="2607"/>
                  </a:lnTo>
                  <a:lnTo>
                    <a:pt x="1377" y="2606"/>
                  </a:lnTo>
                  <a:lnTo>
                    <a:pt x="1373" y="2602"/>
                  </a:lnTo>
                  <a:lnTo>
                    <a:pt x="1371" y="2599"/>
                  </a:lnTo>
                  <a:lnTo>
                    <a:pt x="1370" y="2599"/>
                  </a:lnTo>
                  <a:lnTo>
                    <a:pt x="1369" y="2598"/>
                  </a:lnTo>
                  <a:lnTo>
                    <a:pt x="1369" y="2597"/>
                  </a:lnTo>
                  <a:lnTo>
                    <a:pt x="1368" y="2597"/>
                  </a:lnTo>
                  <a:lnTo>
                    <a:pt x="1366" y="2594"/>
                  </a:lnTo>
                  <a:lnTo>
                    <a:pt x="1357" y="2586"/>
                  </a:lnTo>
                  <a:lnTo>
                    <a:pt x="1354" y="2582"/>
                  </a:lnTo>
                  <a:lnTo>
                    <a:pt x="1351" y="2579"/>
                  </a:lnTo>
                  <a:lnTo>
                    <a:pt x="1346" y="2574"/>
                  </a:lnTo>
                  <a:lnTo>
                    <a:pt x="1342" y="2570"/>
                  </a:lnTo>
                  <a:lnTo>
                    <a:pt x="1340" y="2568"/>
                  </a:lnTo>
                  <a:lnTo>
                    <a:pt x="1339" y="2567"/>
                  </a:lnTo>
                  <a:lnTo>
                    <a:pt x="1337" y="2565"/>
                  </a:lnTo>
                  <a:lnTo>
                    <a:pt x="1334" y="2562"/>
                  </a:lnTo>
                  <a:lnTo>
                    <a:pt x="1330" y="2559"/>
                  </a:lnTo>
                  <a:lnTo>
                    <a:pt x="1330" y="2557"/>
                  </a:lnTo>
                  <a:lnTo>
                    <a:pt x="1325" y="2554"/>
                  </a:lnTo>
                  <a:lnTo>
                    <a:pt x="1324" y="2553"/>
                  </a:lnTo>
                  <a:lnTo>
                    <a:pt x="1324" y="2552"/>
                  </a:lnTo>
                  <a:lnTo>
                    <a:pt x="1320" y="2548"/>
                  </a:lnTo>
                  <a:lnTo>
                    <a:pt x="1319" y="2548"/>
                  </a:lnTo>
                  <a:lnTo>
                    <a:pt x="1319" y="2547"/>
                  </a:lnTo>
                  <a:lnTo>
                    <a:pt x="1318" y="2547"/>
                  </a:lnTo>
                  <a:lnTo>
                    <a:pt x="1316" y="2545"/>
                  </a:lnTo>
                  <a:lnTo>
                    <a:pt x="1315" y="2544"/>
                  </a:lnTo>
                  <a:lnTo>
                    <a:pt x="1314" y="2543"/>
                  </a:lnTo>
                  <a:lnTo>
                    <a:pt x="1309" y="2537"/>
                  </a:lnTo>
                  <a:lnTo>
                    <a:pt x="1304" y="2532"/>
                  </a:lnTo>
                  <a:lnTo>
                    <a:pt x="1301" y="2530"/>
                  </a:lnTo>
                  <a:lnTo>
                    <a:pt x="1300" y="2529"/>
                  </a:lnTo>
                  <a:lnTo>
                    <a:pt x="1299" y="2528"/>
                  </a:lnTo>
                  <a:lnTo>
                    <a:pt x="1298" y="2527"/>
                  </a:lnTo>
                  <a:lnTo>
                    <a:pt x="1297" y="2526"/>
                  </a:lnTo>
                  <a:lnTo>
                    <a:pt x="1293" y="2522"/>
                  </a:lnTo>
                  <a:lnTo>
                    <a:pt x="1292" y="2521"/>
                  </a:lnTo>
                  <a:lnTo>
                    <a:pt x="1291" y="2520"/>
                  </a:lnTo>
                  <a:lnTo>
                    <a:pt x="1290" y="2519"/>
                  </a:lnTo>
                  <a:lnTo>
                    <a:pt x="1288" y="2517"/>
                  </a:lnTo>
                  <a:lnTo>
                    <a:pt x="1283" y="2512"/>
                  </a:lnTo>
                  <a:lnTo>
                    <a:pt x="1281" y="2511"/>
                  </a:lnTo>
                  <a:lnTo>
                    <a:pt x="1277" y="2506"/>
                  </a:lnTo>
                  <a:lnTo>
                    <a:pt x="1276" y="2506"/>
                  </a:lnTo>
                  <a:lnTo>
                    <a:pt x="1274" y="2504"/>
                  </a:lnTo>
                  <a:lnTo>
                    <a:pt x="1273" y="2502"/>
                  </a:lnTo>
                  <a:lnTo>
                    <a:pt x="1266" y="2496"/>
                  </a:lnTo>
                  <a:lnTo>
                    <a:pt x="1263" y="2493"/>
                  </a:lnTo>
                  <a:lnTo>
                    <a:pt x="1259" y="2489"/>
                  </a:lnTo>
                  <a:lnTo>
                    <a:pt x="1257" y="2487"/>
                  </a:lnTo>
                  <a:lnTo>
                    <a:pt x="1250" y="2480"/>
                  </a:lnTo>
                  <a:lnTo>
                    <a:pt x="1247" y="2478"/>
                  </a:lnTo>
                  <a:lnTo>
                    <a:pt x="1246" y="2477"/>
                  </a:lnTo>
                  <a:lnTo>
                    <a:pt x="1242" y="2473"/>
                  </a:lnTo>
                  <a:lnTo>
                    <a:pt x="1241" y="2472"/>
                  </a:lnTo>
                  <a:lnTo>
                    <a:pt x="1235" y="2465"/>
                  </a:lnTo>
                  <a:lnTo>
                    <a:pt x="1231" y="2463"/>
                  </a:lnTo>
                  <a:lnTo>
                    <a:pt x="1230" y="2461"/>
                  </a:lnTo>
                  <a:lnTo>
                    <a:pt x="1218" y="2448"/>
                  </a:lnTo>
                  <a:lnTo>
                    <a:pt x="1216" y="2447"/>
                  </a:lnTo>
                  <a:lnTo>
                    <a:pt x="1212" y="2443"/>
                  </a:lnTo>
                  <a:lnTo>
                    <a:pt x="1204" y="2435"/>
                  </a:lnTo>
                  <a:lnTo>
                    <a:pt x="1202" y="2433"/>
                  </a:lnTo>
                  <a:lnTo>
                    <a:pt x="1201" y="2431"/>
                  </a:lnTo>
                  <a:lnTo>
                    <a:pt x="1194" y="2425"/>
                  </a:lnTo>
                  <a:lnTo>
                    <a:pt x="1192" y="2422"/>
                  </a:lnTo>
                  <a:lnTo>
                    <a:pt x="1189" y="2420"/>
                  </a:lnTo>
                  <a:lnTo>
                    <a:pt x="1185" y="2415"/>
                  </a:lnTo>
                  <a:lnTo>
                    <a:pt x="1184" y="2414"/>
                  </a:lnTo>
                  <a:lnTo>
                    <a:pt x="1181" y="2413"/>
                  </a:lnTo>
                  <a:lnTo>
                    <a:pt x="1181" y="2412"/>
                  </a:lnTo>
                  <a:lnTo>
                    <a:pt x="1180" y="2411"/>
                  </a:lnTo>
                  <a:lnTo>
                    <a:pt x="1179" y="2410"/>
                  </a:lnTo>
                  <a:lnTo>
                    <a:pt x="1178" y="2409"/>
                  </a:lnTo>
                  <a:lnTo>
                    <a:pt x="1176" y="2406"/>
                  </a:lnTo>
                  <a:lnTo>
                    <a:pt x="1175" y="2406"/>
                  </a:lnTo>
                  <a:lnTo>
                    <a:pt x="1172" y="2403"/>
                  </a:lnTo>
                  <a:lnTo>
                    <a:pt x="1171" y="2402"/>
                  </a:lnTo>
                  <a:lnTo>
                    <a:pt x="1168" y="2400"/>
                  </a:lnTo>
                  <a:lnTo>
                    <a:pt x="1166" y="2396"/>
                  </a:lnTo>
                  <a:lnTo>
                    <a:pt x="1162" y="2394"/>
                  </a:lnTo>
                  <a:lnTo>
                    <a:pt x="1160" y="2391"/>
                  </a:lnTo>
                  <a:lnTo>
                    <a:pt x="1159" y="2391"/>
                  </a:lnTo>
                  <a:lnTo>
                    <a:pt x="1158" y="2389"/>
                  </a:lnTo>
                  <a:lnTo>
                    <a:pt x="1158" y="2388"/>
                  </a:lnTo>
                  <a:lnTo>
                    <a:pt x="1156" y="2388"/>
                  </a:lnTo>
                  <a:lnTo>
                    <a:pt x="1151" y="2383"/>
                  </a:lnTo>
                  <a:lnTo>
                    <a:pt x="1150" y="2381"/>
                  </a:lnTo>
                  <a:lnTo>
                    <a:pt x="1143" y="2375"/>
                  </a:lnTo>
                  <a:lnTo>
                    <a:pt x="1135" y="2368"/>
                  </a:lnTo>
                  <a:lnTo>
                    <a:pt x="1130" y="2363"/>
                  </a:lnTo>
                  <a:lnTo>
                    <a:pt x="1130" y="2362"/>
                  </a:lnTo>
                  <a:lnTo>
                    <a:pt x="1129" y="2362"/>
                  </a:lnTo>
                  <a:lnTo>
                    <a:pt x="1129" y="2361"/>
                  </a:lnTo>
                  <a:lnTo>
                    <a:pt x="1128" y="2360"/>
                  </a:lnTo>
                  <a:lnTo>
                    <a:pt x="1124" y="2355"/>
                  </a:lnTo>
                  <a:lnTo>
                    <a:pt x="1123" y="2354"/>
                  </a:lnTo>
                  <a:lnTo>
                    <a:pt x="1121" y="2354"/>
                  </a:lnTo>
                  <a:lnTo>
                    <a:pt x="1119" y="2352"/>
                  </a:lnTo>
                  <a:lnTo>
                    <a:pt x="1119" y="2351"/>
                  </a:lnTo>
                  <a:lnTo>
                    <a:pt x="1116" y="2347"/>
                  </a:lnTo>
                  <a:lnTo>
                    <a:pt x="1104" y="2338"/>
                  </a:lnTo>
                  <a:lnTo>
                    <a:pt x="1101" y="2335"/>
                  </a:lnTo>
                  <a:lnTo>
                    <a:pt x="1090" y="2322"/>
                  </a:lnTo>
                  <a:lnTo>
                    <a:pt x="1089" y="2321"/>
                  </a:lnTo>
                  <a:lnTo>
                    <a:pt x="1086" y="2319"/>
                  </a:lnTo>
                  <a:lnTo>
                    <a:pt x="1080" y="2312"/>
                  </a:lnTo>
                  <a:lnTo>
                    <a:pt x="1074" y="2306"/>
                  </a:lnTo>
                  <a:lnTo>
                    <a:pt x="1054" y="2287"/>
                  </a:lnTo>
                  <a:lnTo>
                    <a:pt x="1049" y="2283"/>
                  </a:lnTo>
                  <a:lnTo>
                    <a:pt x="1042" y="2276"/>
                  </a:lnTo>
                  <a:lnTo>
                    <a:pt x="1038" y="2272"/>
                  </a:lnTo>
                  <a:lnTo>
                    <a:pt x="1030" y="2263"/>
                  </a:lnTo>
                  <a:lnTo>
                    <a:pt x="1025" y="2260"/>
                  </a:lnTo>
                  <a:lnTo>
                    <a:pt x="1022" y="2256"/>
                  </a:lnTo>
                  <a:lnTo>
                    <a:pt x="1021" y="2255"/>
                  </a:lnTo>
                  <a:lnTo>
                    <a:pt x="1020" y="2254"/>
                  </a:lnTo>
                  <a:lnTo>
                    <a:pt x="1016" y="2251"/>
                  </a:lnTo>
                  <a:lnTo>
                    <a:pt x="1015" y="2250"/>
                  </a:lnTo>
                  <a:lnTo>
                    <a:pt x="1014" y="2249"/>
                  </a:lnTo>
                  <a:lnTo>
                    <a:pt x="1012" y="2246"/>
                  </a:lnTo>
                  <a:lnTo>
                    <a:pt x="1009" y="2244"/>
                  </a:lnTo>
                  <a:lnTo>
                    <a:pt x="1006" y="2242"/>
                  </a:lnTo>
                  <a:lnTo>
                    <a:pt x="1004" y="2239"/>
                  </a:lnTo>
                  <a:lnTo>
                    <a:pt x="999" y="2235"/>
                  </a:lnTo>
                  <a:lnTo>
                    <a:pt x="992" y="2229"/>
                  </a:lnTo>
                  <a:lnTo>
                    <a:pt x="987" y="2224"/>
                  </a:lnTo>
                  <a:lnTo>
                    <a:pt x="983" y="2219"/>
                  </a:lnTo>
                  <a:lnTo>
                    <a:pt x="977" y="2212"/>
                  </a:lnTo>
                  <a:lnTo>
                    <a:pt x="972" y="2208"/>
                  </a:lnTo>
                  <a:lnTo>
                    <a:pt x="968" y="2203"/>
                  </a:lnTo>
                  <a:lnTo>
                    <a:pt x="966" y="2202"/>
                  </a:lnTo>
                  <a:lnTo>
                    <a:pt x="965" y="2201"/>
                  </a:lnTo>
                  <a:lnTo>
                    <a:pt x="963" y="2200"/>
                  </a:lnTo>
                  <a:lnTo>
                    <a:pt x="963" y="2199"/>
                  </a:lnTo>
                  <a:lnTo>
                    <a:pt x="962" y="2199"/>
                  </a:lnTo>
                  <a:lnTo>
                    <a:pt x="962" y="2197"/>
                  </a:lnTo>
                  <a:lnTo>
                    <a:pt x="961" y="2197"/>
                  </a:lnTo>
                  <a:lnTo>
                    <a:pt x="959" y="2195"/>
                  </a:lnTo>
                  <a:lnTo>
                    <a:pt x="957" y="2194"/>
                  </a:lnTo>
                  <a:lnTo>
                    <a:pt x="956" y="2194"/>
                  </a:lnTo>
                  <a:lnTo>
                    <a:pt x="955" y="2193"/>
                  </a:lnTo>
                  <a:lnTo>
                    <a:pt x="954" y="2191"/>
                  </a:lnTo>
                  <a:lnTo>
                    <a:pt x="953" y="2191"/>
                  </a:lnTo>
                  <a:lnTo>
                    <a:pt x="952" y="2189"/>
                  </a:lnTo>
                  <a:lnTo>
                    <a:pt x="951" y="2188"/>
                  </a:lnTo>
                  <a:lnTo>
                    <a:pt x="949" y="2187"/>
                  </a:lnTo>
                  <a:lnTo>
                    <a:pt x="948" y="2186"/>
                  </a:lnTo>
                  <a:lnTo>
                    <a:pt x="947" y="2185"/>
                  </a:lnTo>
                  <a:lnTo>
                    <a:pt x="945" y="2183"/>
                  </a:lnTo>
                  <a:lnTo>
                    <a:pt x="944" y="2182"/>
                  </a:lnTo>
                  <a:lnTo>
                    <a:pt x="940" y="2178"/>
                  </a:lnTo>
                  <a:lnTo>
                    <a:pt x="934" y="2171"/>
                  </a:lnTo>
                  <a:lnTo>
                    <a:pt x="933" y="2170"/>
                  </a:lnTo>
                  <a:lnTo>
                    <a:pt x="929" y="2167"/>
                  </a:lnTo>
                  <a:lnTo>
                    <a:pt x="926" y="2163"/>
                  </a:lnTo>
                  <a:lnTo>
                    <a:pt x="920" y="2158"/>
                  </a:lnTo>
                  <a:lnTo>
                    <a:pt x="913" y="2151"/>
                  </a:lnTo>
                  <a:lnTo>
                    <a:pt x="910" y="2147"/>
                  </a:lnTo>
                  <a:lnTo>
                    <a:pt x="906" y="2144"/>
                  </a:lnTo>
                  <a:lnTo>
                    <a:pt x="899" y="2136"/>
                  </a:lnTo>
                  <a:lnTo>
                    <a:pt x="896" y="2135"/>
                  </a:lnTo>
                  <a:lnTo>
                    <a:pt x="893" y="2132"/>
                  </a:lnTo>
                  <a:lnTo>
                    <a:pt x="893" y="2130"/>
                  </a:lnTo>
                  <a:lnTo>
                    <a:pt x="891" y="2129"/>
                  </a:lnTo>
                  <a:lnTo>
                    <a:pt x="891" y="2128"/>
                  </a:lnTo>
                  <a:lnTo>
                    <a:pt x="887" y="2126"/>
                  </a:lnTo>
                  <a:lnTo>
                    <a:pt x="880" y="2118"/>
                  </a:lnTo>
                  <a:lnTo>
                    <a:pt x="877" y="2116"/>
                  </a:lnTo>
                  <a:lnTo>
                    <a:pt x="876" y="2115"/>
                  </a:lnTo>
                  <a:lnTo>
                    <a:pt x="875" y="2113"/>
                  </a:lnTo>
                  <a:lnTo>
                    <a:pt x="871" y="2109"/>
                  </a:lnTo>
                  <a:lnTo>
                    <a:pt x="870" y="2108"/>
                  </a:lnTo>
                  <a:lnTo>
                    <a:pt x="869" y="2107"/>
                  </a:lnTo>
                  <a:lnTo>
                    <a:pt x="868" y="2105"/>
                  </a:lnTo>
                  <a:lnTo>
                    <a:pt x="866" y="2103"/>
                  </a:lnTo>
                  <a:lnTo>
                    <a:pt x="859" y="2096"/>
                  </a:lnTo>
                  <a:lnTo>
                    <a:pt x="857" y="2094"/>
                  </a:lnTo>
                  <a:lnTo>
                    <a:pt x="852" y="2091"/>
                  </a:lnTo>
                  <a:lnTo>
                    <a:pt x="852" y="2090"/>
                  </a:lnTo>
                  <a:lnTo>
                    <a:pt x="849" y="2086"/>
                  </a:lnTo>
                  <a:lnTo>
                    <a:pt x="841" y="2079"/>
                  </a:lnTo>
                  <a:lnTo>
                    <a:pt x="837" y="2076"/>
                  </a:lnTo>
                  <a:lnTo>
                    <a:pt x="836" y="2075"/>
                  </a:lnTo>
                  <a:lnTo>
                    <a:pt x="835" y="2074"/>
                  </a:lnTo>
                  <a:lnTo>
                    <a:pt x="832" y="2070"/>
                  </a:lnTo>
                  <a:lnTo>
                    <a:pt x="825" y="2063"/>
                  </a:lnTo>
                  <a:lnTo>
                    <a:pt x="824" y="2062"/>
                  </a:lnTo>
                  <a:lnTo>
                    <a:pt x="818" y="2058"/>
                  </a:lnTo>
                  <a:lnTo>
                    <a:pt x="815" y="2053"/>
                  </a:lnTo>
                  <a:lnTo>
                    <a:pt x="814" y="2053"/>
                  </a:lnTo>
                  <a:lnTo>
                    <a:pt x="813" y="2051"/>
                  </a:lnTo>
                  <a:lnTo>
                    <a:pt x="811" y="2050"/>
                  </a:lnTo>
                  <a:lnTo>
                    <a:pt x="808" y="2046"/>
                  </a:lnTo>
                  <a:lnTo>
                    <a:pt x="807" y="2045"/>
                  </a:lnTo>
                  <a:lnTo>
                    <a:pt x="806" y="2045"/>
                  </a:lnTo>
                  <a:lnTo>
                    <a:pt x="805" y="2044"/>
                  </a:lnTo>
                  <a:lnTo>
                    <a:pt x="802" y="2042"/>
                  </a:lnTo>
                  <a:lnTo>
                    <a:pt x="801" y="2040"/>
                  </a:lnTo>
                  <a:lnTo>
                    <a:pt x="800" y="2038"/>
                  </a:lnTo>
                  <a:lnTo>
                    <a:pt x="799" y="2038"/>
                  </a:lnTo>
                  <a:lnTo>
                    <a:pt x="798" y="2037"/>
                  </a:lnTo>
                  <a:lnTo>
                    <a:pt x="795" y="2034"/>
                  </a:lnTo>
                  <a:lnTo>
                    <a:pt x="795" y="2033"/>
                  </a:lnTo>
                  <a:lnTo>
                    <a:pt x="793" y="2033"/>
                  </a:lnTo>
                  <a:lnTo>
                    <a:pt x="791" y="2029"/>
                  </a:lnTo>
                  <a:lnTo>
                    <a:pt x="790" y="2029"/>
                  </a:lnTo>
                  <a:lnTo>
                    <a:pt x="784" y="2024"/>
                  </a:lnTo>
                  <a:lnTo>
                    <a:pt x="782" y="2021"/>
                  </a:lnTo>
                  <a:lnTo>
                    <a:pt x="780" y="2019"/>
                  </a:lnTo>
                  <a:lnTo>
                    <a:pt x="780" y="2018"/>
                  </a:lnTo>
                  <a:lnTo>
                    <a:pt x="779" y="2017"/>
                  </a:lnTo>
                  <a:lnTo>
                    <a:pt x="776" y="2015"/>
                  </a:lnTo>
                  <a:lnTo>
                    <a:pt x="774" y="2013"/>
                  </a:lnTo>
                  <a:lnTo>
                    <a:pt x="773" y="2012"/>
                  </a:lnTo>
                  <a:lnTo>
                    <a:pt x="772" y="2011"/>
                  </a:lnTo>
                  <a:lnTo>
                    <a:pt x="770" y="2009"/>
                  </a:lnTo>
                  <a:lnTo>
                    <a:pt x="765" y="2004"/>
                  </a:lnTo>
                  <a:lnTo>
                    <a:pt x="762" y="2001"/>
                  </a:lnTo>
                  <a:lnTo>
                    <a:pt x="761" y="2000"/>
                  </a:lnTo>
                  <a:lnTo>
                    <a:pt x="758" y="1998"/>
                  </a:lnTo>
                  <a:lnTo>
                    <a:pt x="756" y="1995"/>
                  </a:lnTo>
                  <a:lnTo>
                    <a:pt x="753" y="1992"/>
                  </a:lnTo>
                  <a:lnTo>
                    <a:pt x="752" y="1991"/>
                  </a:lnTo>
                  <a:lnTo>
                    <a:pt x="750" y="1990"/>
                  </a:lnTo>
                  <a:lnTo>
                    <a:pt x="749" y="1988"/>
                  </a:lnTo>
                  <a:lnTo>
                    <a:pt x="747" y="1986"/>
                  </a:lnTo>
                  <a:lnTo>
                    <a:pt x="746" y="1985"/>
                  </a:lnTo>
                  <a:lnTo>
                    <a:pt x="745" y="1985"/>
                  </a:lnTo>
                  <a:lnTo>
                    <a:pt x="745" y="1984"/>
                  </a:lnTo>
                  <a:lnTo>
                    <a:pt x="740" y="1979"/>
                  </a:lnTo>
                  <a:lnTo>
                    <a:pt x="739" y="1979"/>
                  </a:lnTo>
                  <a:lnTo>
                    <a:pt x="736" y="1976"/>
                  </a:lnTo>
                  <a:lnTo>
                    <a:pt x="731" y="1971"/>
                  </a:lnTo>
                  <a:lnTo>
                    <a:pt x="730" y="1970"/>
                  </a:lnTo>
                  <a:lnTo>
                    <a:pt x="706" y="1946"/>
                  </a:lnTo>
                  <a:lnTo>
                    <a:pt x="704" y="1945"/>
                  </a:lnTo>
                  <a:lnTo>
                    <a:pt x="702" y="1943"/>
                  </a:lnTo>
                  <a:lnTo>
                    <a:pt x="700" y="1941"/>
                  </a:lnTo>
                  <a:lnTo>
                    <a:pt x="697" y="1938"/>
                  </a:lnTo>
                  <a:lnTo>
                    <a:pt x="693" y="1934"/>
                  </a:lnTo>
                  <a:lnTo>
                    <a:pt x="687" y="1928"/>
                  </a:lnTo>
                  <a:lnTo>
                    <a:pt x="685" y="1926"/>
                  </a:lnTo>
                  <a:lnTo>
                    <a:pt x="683" y="1924"/>
                  </a:lnTo>
                  <a:lnTo>
                    <a:pt x="681" y="1923"/>
                  </a:lnTo>
                  <a:lnTo>
                    <a:pt x="680" y="1921"/>
                  </a:lnTo>
                  <a:lnTo>
                    <a:pt x="677" y="1918"/>
                  </a:lnTo>
                  <a:lnTo>
                    <a:pt x="676" y="1917"/>
                  </a:lnTo>
                  <a:lnTo>
                    <a:pt x="673" y="1916"/>
                  </a:lnTo>
                  <a:lnTo>
                    <a:pt x="670" y="1911"/>
                  </a:lnTo>
                  <a:lnTo>
                    <a:pt x="667" y="1909"/>
                  </a:lnTo>
                  <a:lnTo>
                    <a:pt x="660" y="1902"/>
                  </a:lnTo>
                  <a:lnTo>
                    <a:pt x="655" y="1898"/>
                  </a:lnTo>
                  <a:lnTo>
                    <a:pt x="649" y="1891"/>
                  </a:lnTo>
                  <a:lnTo>
                    <a:pt x="643" y="1885"/>
                  </a:lnTo>
                  <a:lnTo>
                    <a:pt x="640" y="1883"/>
                  </a:lnTo>
                  <a:lnTo>
                    <a:pt x="638" y="1881"/>
                  </a:lnTo>
                  <a:lnTo>
                    <a:pt x="633" y="1876"/>
                  </a:lnTo>
                  <a:lnTo>
                    <a:pt x="632" y="1874"/>
                  </a:lnTo>
                  <a:lnTo>
                    <a:pt x="629" y="1871"/>
                  </a:lnTo>
                  <a:lnTo>
                    <a:pt x="628" y="1871"/>
                  </a:lnTo>
                  <a:lnTo>
                    <a:pt x="628" y="1870"/>
                  </a:lnTo>
                  <a:lnTo>
                    <a:pt x="627" y="1870"/>
                  </a:lnTo>
                  <a:lnTo>
                    <a:pt x="626" y="1869"/>
                  </a:lnTo>
                  <a:lnTo>
                    <a:pt x="626" y="1868"/>
                  </a:lnTo>
                  <a:lnTo>
                    <a:pt x="625" y="1868"/>
                  </a:lnTo>
                  <a:lnTo>
                    <a:pt x="625" y="1867"/>
                  </a:lnTo>
                  <a:lnTo>
                    <a:pt x="624" y="1867"/>
                  </a:lnTo>
                  <a:lnTo>
                    <a:pt x="620" y="1864"/>
                  </a:lnTo>
                  <a:lnTo>
                    <a:pt x="619" y="1862"/>
                  </a:lnTo>
                  <a:lnTo>
                    <a:pt x="618" y="1861"/>
                  </a:lnTo>
                  <a:lnTo>
                    <a:pt x="616" y="1859"/>
                  </a:lnTo>
                  <a:lnTo>
                    <a:pt x="615" y="1858"/>
                  </a:lnTo>
                  <a:lnTo>
                    <a:pt x="608" y="1851"/>
                  </a:lnTo>
                  <a:lnTo>
                    <a:pt x="606" y="1849"/>
                  </a:lnTo>
                  <a:lnTo>
                    <a:pt x="604" y="1849"/>
                  </a:lnTo>
                  <a:lnTo>
                    <a:pt x="604" y="1848"/>
                  </a:lnTo>
                  <a:lnTo>
                    <a:pt x="603" y="1846"/>
                  </a:lnTo>
                  <a:lnTo>
                    <a:pt x="602" y="1845"/>
                  </a:lnTo>
                  <a:lnTo>
                    <a:pt x="599" y="1842"/>
                  </a:lnTo>
                  <a:lnTo>
                    <a:pt x="598" y="1841"/>
                  </a:lnTo>
                  <a:lnTo>
                    <a:pt x="597" y="1841"/>
                  </a:lnTo>
                  <a:lnTo>
                    <a:pt x="597" y="1840"/>
                  </a:lnTo>
                  <a:lnTo>
                    <a:pt x="595" y="1839"/>
                  </a:lnTo>
                  <a:lnTo>
                    <a:pt x="590" y="1834"/>
                  </a:lnTo>
                  <a:lnTo>
                    <a:pt x="589" y="1833"/>
                  </a:lnTo>
                  <a:lnTo>
                    <a:pt x="589" y="1832"/>
                  </a:lnTo>
                  <a:lnTo>
                    <a:pt x="586" y="1831"/>
                  </a:lnTo>
                  <a:lnTo>
                    <a:pt x="586" y="1829"/>
                  </a:lnTo>
                  <a:lnTo>
                    <a:pt x="585" y="1828"/>
                  </a:lnTo>
                  <a:lnTo>
                    <a:pt x="584" y="1828"/>
                  </a:lnTo>
                  <a:lnTo>
                    <a:pt x="583" y="1826"/>
                  </a:lnTo>
                  <a:lnTo>
                    <a:pt x="582" y="1825"/>
                  </a:lnTo>
                  <a:lnTo>
                    <a:pt x="571" y="1815"/>
                  </a:lnTo>
                  <a:lnTo>
                    <a:pt x="567" y="1811"/>
                  </a:lnTo>
                  <a:lnTo>
                    <a:pt x="563" y="1807"/>
                  </a:lnTo>
                  <a:lnTo>
                    <a:pt x="557" y="1801"/>
                  </a:lnTo>
                  <a:lnTo>
                    <a:pt x="552" y="1798"/>
                  </a:lnTo>
                  <a:lnTo>
                    <a:pt x="546" y="1790"/>
                  </a:lnTo>
                  <a:lnTo>
                    <a:pt x="542" y="1787"/>
                  </a:lnTo>
                  <a:lnTo>
                    <a:pt x="539" y="1783"/>
                  </a:lnTo>
                  <a:lnTo>
                    <a:pt x="535" y="1781"/>
                  </a:lnTo>
                  <a:lnTo>
                    <a:pt x="532" y="1777"/>
                  </a:lnTo>
                  <a:lnTo>
                    <a:pt x="528" y="1773"/>
                  </a:lnTo>
                  <a:lnTo>
                    <a:pt x="522" y="1768"/>
                  </a:lnTo>
                  <a:lnTo>
                    <a:pt x="517" y="1764"/>
                  </a:lnTo>
                  <a:lnTo>
                    <a:pt x="517" y="1762"/>
                  </a:lnTo>
                  <a:lnTo>
                    <a:pt x="507" y="1753"/>
                  </a:lnTo>
                  <a:lnTo>
                    <a:pt x="505" y="1751"/>
                  </a:lnTo>
                  <a:lnTo>
                    <a:pt x="495" y="1742"/>
                  </a:lnTo>
                  <a:lnTo>
                    <a:pt x="494" y="1740"/>
                  </a:lnTo>
                  <a:lnTo>
                    <a:pt x="493" y="1739"/>
                  </a:lnTo>
                  <a:lnTo>
                    <a:pt x="491" y="1737"/>
                  </a:lnTo>
                  <a:lnTo>
                    <a:pt x="490" y="1737"/>
                  </a:lnTo>
                  <a:lnTo>
                    <a:pt x="474" y="1722"/>
                  </a:lnTo>
                  <a:lnTo>
                    <a:pt x="465" y="1712"/>
                  </a:lnTo>
                  <a:lnTo>
                    <a:pt x="463" y="1710"/>
                  </a:lnTo>
                  <a:lnTo>
                    <a:pt x="461" y="1708"/>
                  </a:lnTo>
                  <a:lnTo>
                    <a:pt x="455" y="1702"/>
                  </a:lnTo>
                  <a:lnTo>
                    <a:pt x="452" y="1699"/>
                  </a:lnTo>
                  <a:lnTo>
                    <a:pt x="446" y="1694"/>
                  </a:lnTo>
                  <a:lnTo>
                    <a:pt x="444" y="1691"/>
                  </a:lnTo>
                  <a:lnTo>
                    <a:pt x="443" y="1690"/>
                  </a:lnTo>
                  <a:lnTo>
                    <a:pt x="442" y="1690"/>
                  </a:lnTo>
                  <a:lnTo>
                    <a:pt x="438" y="1686"/>
                  </a:lnTo>
                  <a:lnTo>
                    <a:pt x="424" y="1672"/>
                  </a:lnTo>
                  <a:lnTo>
                    <a:pt x="413" y="1661"/>
                  </a:lnTo>
                  <a:lnTo>
                    <a:pt x="405" y="1653"/>
                  </a:lnTo>
                  <a:lnTo>
                    <a:pt x="386" y="1635"/>
                  </a:lnTo>
                  <a:lnTo>
                    <a:pt x="384" y="1634"/>
                  </a:lnTo>
                  <a:lnTo>
                    <a:pt x="373" y="1622"/>
                  </a:lnTo>
                  <a:lnTo>
                    <a:pt x="368" y="1618"/>
                  </a:lnTo>
                  <a:lnTo>
                    <a:pt x="367" y="1617"/>
                  </a:lnTo>
                  <a:lnTo>
                    <a:pt x="366" y="1616"/>
                  </a:lnTo>
                  <a:lnTo>
                    <a:pt x="364" y="1614"/>
                  </a:lnTo>
                  <a:lnTo>
                    <a:pt x="361" y="1611"/>
                  </a:lnTo>
                  <a:lnTo>
                    <a:pt x="356" y="1606"/>
                  </a:lnTo>
                  <a:lnTo>
                    <a:pt x="352" y="1602"/>
                  </a:lnTo>
                  <a:lnTo>
                    <a:pt x="342" y="1592"/>
                  </a:lnTo>
                  <a:lnTo>
                    <a:pt x="329" y="1580"/>
                  </a:lnTo>
                  <a:lnTo>
                    <a:pt x="323" y="1574"/>
                  </a:lnTo>
                  <a:lnTo>
                    <a:pt x="321" y="1572"/>
                  </a:lnTo>
                  <a:lnTo>
                    <a:pt x="312" y="1563"/>
                  </a:lnTo>
                  <a:lnTo>
                    <a:pt x="309" y="1560"/>
                  </a:lnTo>
                  <a:lnTo>
                    <a:pt x="301" y="1552"/>
                  </a:lnTo>
                  <a:lnTo>
                    <a:pt x="299" y="1551"/>
                  </a:lnTo>
                  <a:lnTo>
                    <a:pt x="299" y="1550"/>
                  </a:lnTo>
                  <a:lnTo>
                    <a:pt x="298" y="1550"/>
                  </a:lnTo>
                  <a:lnTo>
                    <a:pt x="297" y="1549"/>
                  </a:lnTo>
                  <a:lnTo>
                    <a:pt x="296" y="1548"/>
                  </a:lnTo>
                  <a:lnTo>
                    <a:pt x="295" y="1547"/>
                  </a:lnTo>
                  <a:lnTo>
                    <a:pt x="293" y="1546"/>
                  </a:lnTo>
                  <a:lnTo>
                    <a:pt x="292" y="1544"/>
                  </a:lnTo>
                  <a:lnTo>
                    <a:pt x="291" y="1543"/>
                  </a:lnTo>
                  <a:lnTo>
                    <a:pt x="289" y="1542"/>
                  </a:lnTo>
                  <a:lnTo>
                    <a:pt x="289" y="1541"/>
                  </a:lnTo>
                  <a:lnTo>
                    <a:pt x="288" y="1541"/>
                  </a:lnTo>
                  <a:lnTo>
                    <a:pt x="288" y="1540"/>
                  </a:lnTo>
                  <a:lnTo>
                    <a:pt x="287" y="1540"/>
                  </a:lnTo>
                  <a:lnTo>
                    <a:pt x="287" y="1539"/>
                  </a:lnTo>
                  <a:lnTo>
                    <a:pt x="286" y="1539"/>
                  </a:lnTo>
                  <a:lnTo>
                    <a:pt x="286" y="1538"/>
                  </a:lnTo>
                  <a:lnTo>
                    <a:pt x="284" y="1538"/>
                  </a:lnTo>
                  <a:lnTo>
                    <a:pt x="286" y="1538"/>
                  </a:lnTo>
                  <a:lnTo>
                    <a:pt x="284" y="1536"/>
                  </a:lnTo>
                  <a:lnTo>
                    <a:pt x="283" y="1536"/>
                  </a:lnTo>
                  <a:lnTo>
                    <a:pt x="283" y="1535"/>
                  </a:lnTo>
                  <a:lnTo>
                    <a:pt x="282" y="1534"/>
                  </a:lnTo>
                  <a:lnTo>
                    <a:pt x="281" y="1533"/>
                  </a:lnTo>
                  <a:lnTo>
                    <a:pt x="280" y="1533"/>
                  </a:lnTo>
                  <a:lnTo>
                    <a:pt x="280" y="1532"/>
                  </a:lnTo>
                  <a:lnTo>
                    <a:pt x="279" y="1532"/>
                  </a:lnTo>
                  <a:lnTo>
                    <a:pt x="279" y="1531"/>
                  </a:lnTo>
                  <a:lnTo>
                    <a:pt x="278" y="1531"/>
                  </a:lnTo>
                  <a:lnTo>
                    <a:pt x="276" y="1528"/>
                  </a:lnTo>
                  <a:lnTo>
                    <a:pt x="274" y="1526"/>
                  </a:lnTo>
                  <a:lnTo>
                    <a:pt x="273" y="1526"/>
                  </a:lnTo>
                  <a:lnTo>
                    <a:pt x="272" y="1524"/>
                  </a:lnTo>
                  <a:lnTo>
                    <a:pt x="271" y="1524"/>
                  </a:lnTo>
                  <a:lnTo>
                    <a:pt x="270" y="1523"/>
                  </a:lnTo>
                  <a:lnTo>
                    <a:pt x="269" y="1522"/>
                  </a:lnTo>
                  <a:lnTo>
                    <a:pt x="266" y="1519"/>
                  </a:lnTo>
                  <a:lnTo>
                    <a:pt x="261" y="1515"/>
                  </a:lnTo>
                  <a:lnTo>
                    <a:pt x="261" y="1514"/>
                  </a:lnTo>
                  <a:lnTo>
                    <a:pt x="258" y="1511"/>
                  </a:lnTo>
                  <a:lnTo>
                    <a:pt x="257" y="1510"/>
                  </a:lnTo>
                  <a:lnTo>
                    <a:pt x="256" y="1509"/>
                  </a:lnTo>
                  <a:lnTo>
                    <a:pt x="254" y="1508"/>
                  </a:lnTo>
                  <a:lnTo>
                    <a:pt x="252" y="1505"/>
                  </a:lnTo>
                  <a:lnTo>
                    <a:pt x="250" y="1503"/>
                  </a:lnTo>
                  <a:lnTo>
                    <a:pt x="248" y="1502"/>
                  </a:lnTo>
                  <a:lnTo>
                    <a:pt x="247" y="1501"/>
                  </a:lnTo>
                  <a:lnTo>
                    <a:pt x="247" y="1500"/>
                  </a:lnTo>
                  <a:lnTo>
                    <a:pt x="246" y="1500"/>
                  </a:lnTo>
                  <a:lnTo>
                    <a:pt x="244" y="1498"/>
                  </a:lnTo>
                  <a:lnTo>
                    <a:pt x="243" y="1497"/>
                  </a:lnTo>
                  <a:lnTo>
                    <a:pt x="243" y="1496"/>
                  </a:lnTo>
                  <a:lnTo>
                    <a:pt x="241" y="1496"/>
                  </a:lnTo>
                  <a:lnTo>
                    <a:pt x="241" y="1494"/>
                  </a:lnTo>
                  <a:lnTo>
                    <a:pt x="240" y="1494"/>
                  </a:lnTo>
                  <a:lnTo>
                    <a:pt x="240" y="1493"/>
                  </a:lnTo>
                  <a:lnTo>
                    <a:pt x="231" y="1485"/>
                  </a:lnTo>
                  <a:lnTo>
                    <a:pt x="226" y="1480"/>
                  </a:lnTo>
                  <a:lnTo>
                    <a:pt x="224" y="1479"/>
                  </a:lnTo>
                  <a:lnTo>
                    <a:pt x="185" y="1440"/>
                  </a:lnTo>
                  <a:lnTo>
                    <a:pt x="169" y="1424"/>
                  </a:lnTo>
                  <a:lnTo>
                    <a:pt x="168" y="1424"/>
                  </a:lnTo>
                  <a:lnTo>
                    <a:pt x="166" y="1422"/>
                  </a:lnTo>
                  <a:lnTo>
                    <a:pt x="162" y="1418"/>
                  </a:lnTo>
                  <a:lnTo>
                    <a:pt x="145" y="1402"/>
                  </a:lnTo>
                  <a:lnTo>
                    <a:pt x="140" y="1397"/>
                  </a:lnTo>
                  <a:lnTo>
                    <a:pt x="134" y="1391"/>
                  </a:lnTo>
                  <a:lnTo>
                    <a:pt x="128" y="1387"/>
                  </a:lnTo>
                  <a:lnTo>
                    <a:pt x="128" y="1385"/>
                  </a:lnTo>
                  <a:lnTo>
                    <a:pt x="118" y="1376"/>
                  </a:lnTo>
                  <a:lnTo>
                    <a:pt x="84" y="1343"/>
                  </a:lnTo>
                  <a:lnTo>
                    <a:pt x="84" y="1342"/>
                  </a:lnTo>
                  <a:lnTo>
                    <a:pt x="75" y="1334"/>
                  </a:lnTo>
                  <a:lnTo>
                    <a:pt x="75" y="1333"/>
                  </a:lnTo>
                  <a:lnTo>
                    <a:pt x="73" y="1332"/>
                  </a:lnTo>
                  <a:lnTo>
                    <a:pt x="62" y="1321"/>
                  </a:lnTo>
                  <a:lnTo>
                    <a:pt x="62" y="1287"/>
                  </a:lnTo>
                  <a:lnTo>
                    <a:pt x="62" y="1260"/>
                  </a:lnTo>
                  <a:lnTo>
                    <a:pt x="62" y="1251"/>
                  </a:lnTo>
                  <a:lnTo>
                    <a:pt x="62" y="1250"/>
                  </a:lnTo>
                  <a:lnTo>
                    <a:pt x="62" y="1233"/>
                  </a:lnTo>
                  <a:lnTo>
                    <a:pt x="62" y="1228"/>
                  </a:lnTo>
                  <a:lnTo>
                    <a:pt x="62" y="1218"/>
                  </a:lnTo>
                  <a:lnTo>
                    <a:pt x="62" y="1207"/>
                  </a:lnTo>
                  <a:lnTo>
                    <a:pt x="62" y="1204"/>
                  </a:lnTo>
                  <a:lnTo>
                    <a:pt x="62" y="1199"/>
                  </a:lnTo>
                  <a:lnTo>
                    <a:pt x="62" y="1198"/>
                  </a:lnTo>
                  <a:lnTo>
                    <a:pt x="62" y="1195"/>
                  </a:lnTo>
                  <a:lnTo>
                    <a:pt x="62" y="1193"/>
                  </a:lnTo>
                  <a:lnTo>
                    <a:pt x="62" y="1187"/>
                  </a:lnTo>
                  <a:lnTo>
                    <a:pt x="62" y="1153"/>
                  </a:lnTo>
                  <a:lnTo>
                    <a:pt x="62" y="1138"/>
                  </a:lnTo>
                  <a:lnTo>
                    <a:pt x="62" y="1125"/>
                  </a:lnTo>
                  <a:lnTo>
                    <a:pt x="62" y="1100"/>
                  </a:lnTo>
                  <a:lnTo>
                    <a:pt x="62" y="1097"/>
                  </a:lnTo>
                  <a:lnTo>
                    <a:pt x="62" y="1096"/>
                  </a:lnTo>
                  <a:lnTo>
                    <a:pt x="62" y="1090"/>
                  </a:lnTo>
                  <a:lnTo>
                    <a:pt x="62" y="1089"/>
                  </a:lnTo>
                  <a:lnTo>
                    <a:pt x="62" y="1087"/>
                  </a:lnTo>
                  <a:lnTo>
                    <a:pt x="62" y="1084"/>
                  </a:lnTo>
                  <a:lnTo>
                    <a:pt x="62" y="1079"/>
                  </a:lnTo>
                  <a:lnTo>
                    <a:pt x="62" y="1062"/>
                  </a:lnTo>
                  <a:lnTo>
                    <a:pt x="62" y="1050"/>
                  </a:lnTo>
                  <a:lnTo>
                    <a:pt x="62" y="1024"/>
                  </a:lnTo>
                  <a:lnTo>
                    <a:pt x="62" y="1022"/>
                  </a:lnTo>
                  <a:lnTo>
                    <a:pt x="62" y="1021"/>
                  </a:lnTo>
                  <a:lnTo>
                    <a:pt x="62" y="1014"/>
                  </a:lnTo>
                  <a:lnTo>
                    <a:pt x="55" y="1014"/>
                  </a:lnTo>
                  <a:lnTo>
                    <a:pt x="50" y="1014"/>
                  </a:lnTo>
                  <a:lnTo>
                    <a:pt x="2" y="1012"/>
                  </a:lnTo>
                  <a:lnTo>
                    <a:pt x="2" y="1009"/>
                  </a:lnTo>
                  <a:lnTo>
                    <a:pt x="2" y="1006"/>
                  </a:lnTo>
                  <a:lnTo>
                    <a:pt x="2" y="1004"/>
                  </a:lnTo>
                  <a:lnTo>
                    <a:pt x="2" y="1000"/>
                  </a:lnTo>
                  <a:lnTo>
                    <a:pt x="2" y="992"/>
                  </a:lnTo>
                  <a:lnTo>
                    <a:pt x="2" y="987"/>
                  </a:lnTo>
                  <a:lnTo>
                    <a:pt x="2" y="980"/>
                  </a:lnTo>
                  <a:lnTo>
                    <a:pt x="2" y="973"/>
                  </a:lnTo>
                  <a:lnTo>
                    <a:pt x="2" y="969"/>
                  </a:lnTo>
                  <a:lnTo>
                    <a:pt x="2" y="967"/>
                  </a:lnTo>
                  <a:lnTo>
                    <a:pt x="2" y="963"/>
                  </a:lnTo>
                  <a:lnTo>
                    <a:pt x="2" y="961"/>
                  </a:lnTo>
                  <a:lnTo>
                    <a:pt x="2" y="952"/>
                  </a:lnTo>
                  <a:lnTo>
                    <a:pt x="2" y="949"/>
                  </a:lnTo>
                  <a:lnTo>
                    <a:pt x="2" y="947"/>
                  </a:lnTo>
                  <a:lnTo>
                    <a:pt x="2" y="945"/>
                  </a:lnTo>
                  <a:lnTo>
                    <a:pt x="2" y="944"/>
                  </a:lnTo>
                  <a:lnTo>
                    <a:pt x="2" y="940"/>
                  </a:lnTo>
                  <a:lnTo>
                    <a:pt x="2" y="936"/>
                  </a:lnTo>
                  <a:lnTo>
                    <a:pt x="2" y="931"/>
                  </a:lnTo>
                  <a:lnTo>
                    <a:pt x="2" y="928"/>
                  </a:lnTo>
                  <a:lnTo>
                    <a:pt x="2" y="927"/>
                  </a:lnTo>
                  <a:lnTo>
                    <a:pt x="2" y="925"/>
                  </a:lnTo>
                  <a:lnTo>
                    <a:pt x="2" y="924"/>
                  </a:lnTo>
                  <a:lnTo>
                    <a:pt x="2" y="923"/>
                  </a:lnTo>
                  <a:lnTo>
                    <a:pt x="2" y="922"/>
                  </a:lnTo>
                  <a:lnTo>
                    <a:pt x="2" y="921"/>
                  </a:lnTo>
                  <a:lnTo>
                    <a:pt x="2" y="920"/>
                  </a:lnTo>
                  <a:lnTo>
                    <a:pt x="2" y="910"/>
                  </a:lnTo>
                  <a:lnTo>
                    <a:pt x="2" y="903"/>
                  </a:lnTo>
                  <a:lnTo>
                    <a:pt x="2" y="899"/>
                  </a:lnTo>
                  <a:lnTo>
                    <a:pt x="2" y="894"/>
                  </a:lnTo>
                  <a:lnTo>
                    <a:pt x="2" y="887"/>
                  </a:lnTo>
                  <a:lnTo>
                    <a:pt x="2" y="881"/>
                  </a:lnTo>
                  <a:lnTo>
                    <a:pt x="2" y="880"/>
                  </a:lnTo>
                  <a:lnTo>
                    <a:pt x="2" y="878"/>
                  </a:lnTo>
                  <a:lnTo>
                    <a:pt x="2" y="877"/>
                  </a:lnTo>
                  <a:lnTo>
                    <a:pt x="2" y="872"/>
                  </a:lnTo>
                  <a:lnTo>
                    <a:pt x="2" y="870"/>
                  </a:lnTo>
                  <a:lnTo>
                    <a:pt x="2" y="867"/>
                  </a:lnTo>
                  <a:lnTo>
                    <a:pt x="2" y="866"/>
                  </a:lnTo>
                  <a:lnTo>
                    <a:pt x="2" y="861"/>
                  </a:lnTo>
                  <a:lnTo>
                    <a:pt x="2" y="856"/>
                  </a:lnTo>
                  <a:lnTo>
                    <a:pt x="2" y="853"/>
                  </a:lnTo>
                  <a:lnTo>
                    <a:pt x="2" y="850"/>
                  </a:lnTo>
                  <a:lnTo>
                    <a:pt x="3" y="840"/>
                  </a:lnTo>
                  <a:lnTo>
                    <a:pt x="3" y="839"/>
                  </a:lnTo>
                  <a:lnTo>
                    <a:pt x="3" y="827"/>
                  </a:lnTo>
                  <a:lnTo>
                    <a:pt x="3" y="822"/>
                  </a:lnTo>
                  <a:lnTo>
                    <a:pt x="3" y="815"/>
                  </a:lnTo>
                  <a:lnTo>
                    <a:pt x="3" y="800"/>
                  </a:lnTo>
                  <a:lnTo>
                    <a:pt x="3" y="796"/>
                  </a:lnTo>
                  <a:lnTo>
                    <a:pt x="3" y="793"/>
                  </a:lnTo>
                  <a:lnTo>
                    <a:pt x="3" y="791"/>
                  </a:lnTo>
                  <a:lnTo>
                    <a:pt x="3" y="774"/>
                  </a:lnTo>
                  <a:lnTo>
                    <a:pt x="3" y="769"/>
                  </a:lnTo>
                  <a:lnTo>
                    <a:pt x="3" y="768"/>
                  </a:lnTo>
                  <a:lnTo>
                    <a:pt x="3" y="762"/>
                  </a:lnTo>
                  <a:lnTo>
                    <a:pt x="3" y="761"/>
                  </a:lnTo>
                  <a:lnTo>
                    <a:pt x="3" y="735"/>
                  </a:lnTo>
                  <a:lnTo>
                    <a:pt x="3" y="732"/>
                  </a:lnTo>
                  <a:lnTo>
                    <a:pt x="3" y="721"/>
                  </a:lnTo>
                  <a:lnTo>
                    <a:pt x="3" y="716"/>
                  </a:lnTo>
                  <a:lnTo>
                    <a:pt x="3" y="715"/>
                  </a:lnTo>
                  <a:lnTo>
                    <a:pt x="3" y="699"/>
                  </a:lnTo>
                  <a:lnTo>
                    <a:pt x="3" y="695"/>
                  </a:lnTo>
                  <a:lnTo>
                    <a:pt x="3" y="685"/>
                  </a:lnTo>
                  <a:lnTo>
                    <a:pt x="3" y="683"/>
                  </a:lnTo>
                  <a:lnTo>
                    <a:pt x="3" y="679"/>
                  </a:lnTo>
                  <a:lnTo>
                    <a:pt x="3" y="668"/>
                  </a:lnTo>
                  <a:lnTo>
                    <a:pt x="3" y="665"/>
                  </a:lnTo>
                  <a:lnTo>
                    <a:pt x="3" y="657"/>
                  </a:lnTo>
                  <a:lnTo>
                    <a:pt x="3" y="644"/>
                  </a:lnTo>
                  <a:lnTo>
                    <a:pt x="3" y="641"/>
                  </a:lnTo>
                  <a:lnTo>
                    <a:pt x="3" y="632"/>
                  </a:lnTo>
                  <a:lnTo>
                    <a:pt x="3" y="631"/>
                  </a:lnTo>
                  <a:lnTo>
                    <a:pt x="3" y="582"/>
                  </a:lnTo>
                  <a:lnTo>
                    <a:pt x="3" y="581"/>
                  </a:lnTo>
                  <a:lnTo>
                    <a:pt x="3" y="540"/>
                  </a:lnTo>
                  <a:lnTo>
                    <a:pt x="3" y="539"/>
                  </a:lnTo>
                  <a:lnTo>
                    <a:pt x="3" y="526"/>
                  </a:lnTo>
                  <a:lnTo>
                    <a:pt x="3" y="523"/>
                  </a:lnTo>
                  <a:lnTo>
                    <a:pt x="3" y="520"/>
                  </a:lnTo>
                  <a:lnTo>
                    <a:pt x="3" y="518"/>
                  </a:lnTo>
                  <a:lnTo>
                    <a:pt x="3" y="515"/>
                  </a:lnTo>
                  <a:lnTo>
                    <a:pt x="3" y="514"/>
                  </a:lnTo>
                  <a:lnTo>
                    <a:pt x="3" y="504"/>
                  </a:lnTo>
                  <a:lnTo>
                    <a:pt x="3" y="478"/>
                  </a:lnTo>
                  <a:lnTo>
                    <a:pt x="3" y="470"/>
                  </a:lnTo>
                  <a:lnTo>
                    <a:pt x="3" y="464"/>
                  </a:lnTo>
                  <a:lnTo>
                    <a:pt x="3" y="425"/>
                  </a:lnTo>
                  <a:lnTo>
                    <a:pt x="3" y="408"/>
                  </a:lnTo>
                  <a:lnTo>
                    <a:pt x="3" y="406"/>
                  </a:lnTo>
                  <a:lnTo>
                    <a:pt x="3" y="405"/>
                  </a:lnTo>
                  <a:lnTo>
                    <a:pt x="3" y="404"/>
                  </a:lnTo>
                  <a:lnTo>
                    <a:pt x="3" y="383"/>
                  </a:lnTo>
                  <a:lnTo>
                    <a:pt x="3" y="380"/>
                  </a:lnTo>
                  <a:lnTo>
                    <a:pt x="3" y="341"/>
                  </a:lnTo>
                  <a:lnTo>
                    <a:pt x="3" y="336"/>
                  </a:lnTo>
                  <a:lnTo>
                    <a:pt x="3" y="314"/>
                  </a:lnTo>
                  <a:lnTo>
                    <a:pt x="2" y="293"/>
                  </a:lnTo>
                  <a:lnTo>
                    <a:pt x="2" y="284"/>
                  </a:lnTo>
                  <a:lnTo>
                    <a:pt x="2" y="262"/>
                  </a:lnTo>
                  <a:lnTo>
                    <a:pt x="2" y="259"/>
                  </a:lnTo>
                  <a:lnTo>
                    <a:pt x="2" y="253"/>
                  </a:lnTo>
                  <a:lnTo>
                    <a:pt x="2" y="252"/>
                  </a:lnTo>
                  <a:lnTo>
                    <a:pt x="2" y="250"/>
                  </a:lnTo>
                  <a:lnTo>
                    <a:pt x="2" y="228"/>
                  </a:lnTo>
                  <a:lnTo>
                    <a:pt x="2" y="206"/>
                  </a:lnTo>
                  <a:lnTo>
                    <a:pt x="2" y="205"/>
                  </a:lnTo>
                  <a:lnTo>
                    <a:pt x="2" y="204"/>
                  </a:lnTo>
                  <a:lnTo>
                    <a:pt x="2" y="197"/>
                  </a:lnTo>
                  <a:lnTo>
                    <a:pt x="2" y="196"/>
                  </a:lnTo>
                  <a:lnTo>
                    <a:pt x="2" y="180"/>
                  </a:lnTo>
                  <a:lnTo>
                    <a:pt x="2" y="175"/>
                  </a:lnTo>
                  <a:lnTo>
                    <a:pt x="2" y="166"/>
                  </a:lnTo>
                  <a:lnTo>
                    <a:pt x="2" y="164"/>
                  </a:lnTo>
                  <a:lnTo>
                    <a:pt x="2" y="150"/>
                  </a:lnTo>
                  <a:lnTo>
                    <a:pt x="2" y="149"/>
                  </a:lnTo>
                  <a:lnTo>
                    <a:pt x="2" y="122"/>
                  </a:lnTo>
                  <a:lnTo>
                    <a:pt x="2" y="120"/>
                  </a:lnTo>
                  <a:lnTo>
                    <a:pt x="2" y="104"/>
                  </a:lnTo>
                  <a:lnTo>
                    <a:pt x="2" y="102"/>
                  </a:lnTo>
                  <a:lnTo>
                    <a:pt x="2" y="88"/>
                  </a:lnTo>
                  <a:lnTo>
                    <a:pt x="0" y="86"/>
                  </a:lnTo>
                  <a:lnTo>
                    <a:pt x="0" y="71"/>
                  </a:lnTo>
                  <a:lnTo>
                    <a:pt x="0" y="70"/>
                  </a:lnTo>
                  <a:lnTo>
                    <a:pt x="0" y="67"/>
                  </a:lnTo>
                  <a:lnTo>
                    <a:pt x="0" y="57"/>
                  </a:lnTo>
                  <a:lnTo>
                    <a:pt x="0" y="54"/>
                  </a:lnTo>
                  <a:lnTo>
                    <a:pt x="0" y="53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0" y="28"/>
                  </a:lnTo>
                  <a:lnTo>
                    <a:pt x="0" y="25"/>
                  </a:lnTo>
                  <a:lnTo>
                    <a:pt x="0" y="17"/>
                  </a:lnTo>
                  <a:lnTo>
                    <a:pt x="7" y="17"/>
                  </a:lnTo>
                  <a:lnTo>
                    <a:pt x="8" y="17"/>
                  </a:lnTo>
                  <a:lnTo>
                    <a:pt x="12" y="17"/>
                  </a:lnTo>
                  <a:lnTo>
                    <a:pt x="13" y="17"/>
                  </a:lnTo>
                  <a:lnTo>
                    <a:pt x="15" y="17"/>
                  </a:lnTo>
                  <a:lnTo>
                    <a:pt x="17" y="17"/>
                  </a:lnTo>
                  <a:lnTo>
                    <a:pt x="30" y="17"/>
                  </a:lnTo>
                  <a:lnTo>
                    <a:pt x="31" y="17"/>
                  </a:lnTo>
                  <a:lnTo>
                    <a:pt x="39" y="17"/>
                  </a:lnTo>
                  <a:lnTo>
                    <a:pt x="40" y="17"/>
                  </a:lnTo>
                  <a:lnTo>
                    <a:pt x="48" y="17"/>
                  </a:lnTo>
                  <a:lnTo>
                    <a:pt x="49" y="17"/>
                  </a:lnTo>
                  <a:lnTo>
                    <a:pt x="68" y="17"/>
                  </a:lnTo>
                  <a:lnTo>
                    <a:pt x="69" y="17"/>
                  </a:lnTo>
                  <a:lnTo>
                    <a:pt x="81" y="17"/>
                  </a:lnTo>
                  <a:lnTo>
                    <a:pt x="101" y="17"/>
                  </a:lnTo>
                  <a:lnTo>
                    <a:pt x="103" y="17"/>
                  </a:lnTo>
                  <a:lnTo>
                    <a:pt x="105" y="17"/>
                  </a:lnTo>
                  <a:lnTo>
                    <a:pt x="124" y="17"/>
                  </a:lnTo>
                  <a:lnTo>
                    <a:pt x="125" y="17"/>
                  </a:lnTo>
                  <a:lnTo>
                    <a:pt x="146" y="17"/>
                  </a:lnTo>
                  <a:lnTo>
                    <a:pt x="150" y="17"/>
                  </a:lnTo>
                  <a:lnTo>
                    <a:pt x="153" y="17"/>
                  </a:lnTo>
                  <a:lnTo>
                    <a:pt x="159" y="17"/>
                  </a:lnTo>
                  <a:lnTo>
                    <a:pt x="160" y="17"/>
                  </a:lnTo>
                  <a:lnTo>
                    <a:pt x="186" y="17"/>
                  </a:lnTo>
                  <a:lnTo>
                    <a:pt x="186" y="11"/>
                  </a:lnTo>
                  <a:lnTo>
                    <a:pt x="186" y="10"/>
                  </a:lnTo>
                  <a:lnTo>
                    <a:pt x="186" y="0"/>
                  </a:lnTo>
                  <a:lnTo>
                    <a:pt x="202" y="0"/>
                  </a:lnTo>
                  <a:lnTo>
                    <a:pt x="203" y="0"/>
                  </a:lnTo>
                  <a:lnTo>
                    <a:pt x="214" y="0"/>
                  </a:lnTo>
                  <a:lnTo>
                    <a:pt x="215" y="0"/>
                  </a:lnTo>
                  <a:lnTo>
                    <a:pt x="222" y="0"/>
                  </a:lnTo>
                  <a:lnTo>
                    <a:pt x="244" y="0"/>
                  </a:lnTo>
                  <a:lnTo>
                    <a:pt x="252" y="0"/>
                  </a:lnTo>
                  <a:lnTo>
                    <a:pt x="264" y="0"/>
                  </a:lnTo>
                  <a:lnTo>
                    <a:pt x="265" y="0"/>
                  </a:lnTo>
                  <a:lnTo>
                    <a:pt x="281" y="0"/>
                  </a:lnTo>
                  <a:lnTo>
                    <a:pt x="287" y="0"/>
                  </a:lnTo>
                  <a:lnTo>
                    <a:pt x="305" y="0"/>
                  </a:lnTo>
                  <a:lnTo>
                    <a:pt x="308" y="0"/>
                  </a:lnTo>
                  <a:lnTo>
                    <a:pt x="313" y="0"/>
                  </a:lnTo>
                  <a:lnTo>
                    <a:pt x="323" y="0"/>
                  </a:lnTo>
                  <a:lnTo>
                    <a:pt x="324" y="0"/>
                  </a:lnTo>
                  <a:lnTo>
                    <a:pt x="326" y="0"/>
                  </a:lnTo>
                  <a:lnTo>
                    <a:pt x="330" y="0"/>
                  </a:lnTo>
                  <a:lnTo>
                    <a:pt x="333" y="0"/>
                  </a:lnTo>
                  <a:lnTo>
                    <a:pt x="351" y="0"/>
                  </a:lnTo>
                  <a:lnTo>
                    <a:pt x="373" y="0"/>
                  </a:lnTo>
                  <a:lnTo>
                    <a:pt x="394" y="0"/>
                  </a:lnTo>
                  <a:lnTo>
                    <a:pt x="410" y="0"/>
                  </a:lnTo>
                  <a:lnTo>
                    <a:pt x="411" y="0"/>
                  </a:lnTo>
                  <a:lnTo>
                    <a:pt x="453" y="0"/>
                  </a:lnTo>
                  <a:lnTo>
                    <a:pt x="456" y="0"/>
                  </a:lnTo>
                  <a:lnTo>
                    <a:pt x="457" y="0"/>
                  </a:lnTo>
                  <a:lnTo>
                    <a:pt x="468" y="0"/>
                  </a:lnTo>
                  <a:lnTo>
                    <a:pt x="469" y="0"/>
                  </a:lnTo>
                  <a:lnTo>
                    <a:pt x="473" y="0"/>
                  </a:lnTo>
                  <a:lnTo>
                    <a:pt x="479" y="0"/>
                  </a:lnTo>
                  <a:lnTo>
                    <a:pt x="499" y="0"/>
                  </a:lnTo>
                  <a:lnTo>
                    <a:pt x="500" y="0"/>
                  </a:lnTo>
                  <a:lnTo>
                    <a:pt x="506" y="0"/>
                  </a:lnTo>
                  <a:lnTo>
                    <a:pt x="508" y="0"/>
                  </a:lnTo>
                  <a:lnTo>
                    <a:pt x="522" y="0"/>
                  </a:lnTo>
                  <a:lnTo>
                    <a:pt x="525" y="0"/>
                  </a:lnTo>
                  <a:lnTo>
                    <a:pt x="526" y="0"/>
                  </a:lnTo>
                  <a:lnTo>
                    <a:pt x="541" y="0"/>
                  </a:lnTo>
                  <a:lnTo>
                    <a:pt x="546" y="0"/>
                  </a:lnTo>
                  <a:lnTo>
                    <a:pt x="549" y="0"/>
                  </a:lnTo>
                  <a:lnTo>
                    <a:pt x="565" y="0"/>
                  </a:lnTo>
                  <a:lnTo>
                    <a:pt x="608" y="0"/>
                  </a:lnTo>
                  <a:lnTo>
                    <a:pt x="629" y="0"/>
                  </a:lnTo>
                  <a:lnTo>
                    <a:pt x="650" y="0"/>
                  </a:lnTo>
                  <a:lnTo>
                    <a:pt x="671" y="0"/>
                  </a:lnTo>
                  <a:lnTo>
                    <a:pt x="683" y="0"/>
                  </a:lnTo>
                  <a:lnTo>
                    <a:pt x="693" y="0"/>
                  </a:lnTo>
                  <a:lnTo>
                    <a:pt x="706" y="0"/>
                  </a:lnTo>
                  <a:lnTo>
                    <a:pt x="707" y="0"/>
                  </a:lnTo>
                  <a:lnTo>
                    <a:pt x="711" y="0"/>
                  </a:lnTo>
                  <a:lnTo>
                    <a:pt x="719" y="0"/>
                  </a:lnTo>
                  <a:lnTo>
                    <a:pt x="726" y="0"/>
                  </a:lnTo>
                  <a:lnTo>
                    <a:pt x="727" y="0"/>
                  </a:lnTo>
                  <a:lnTo>
                    <a:pt x="745" y="0"/>
                  </a:lnTo>
                  <a:lnTo>
                    <a:pt x="746" y="0"/>
                  </a:lnTo>
                  <a:lnTo>
                    <a:pt x="748" y="0"/>
                  </a:lnTo>
                  <a:lnTo>
                    <a:pt x="770" y="0"/>
                  </a:lnTo>
                  <a:lnTo>
                    <a:pt x="785" y="0"/>
                  </a:lnTo>
                  <a:lnTo>
                    <a:pt x="796" y="0"/>
                  </a:lnTo>
                  <a:lnTo>
                    <a:pt x="804" y="0"/>
                  </a:lnTo>
                  <a:lnTo>
                    <a:pt x="813" y="0"/>
                  </a:lnTo>
                  <a:lnTo>
                    <a:pt x="828" y="0"/>
                  </a:lnTo>
                  <a:lnTo>
                    <a:pt x="833" y="0"/>
                  </a:lnTo>
                  <a:lnTo>
                    <a:pt x="834" y="0"/>
                  </a:lnTo>
                  <a:lnTo>
                    <a:pt x="856" y="0"/>
                  </a:lnTo>
                  <a:lnTo>
                    <a:pt x="859" y="0"/>
                  </a:lnTo>
                  <a:lnTo>
                    <a:pt x="860" y="0"/>
                  </a:lnTo>
                  <a:lnTo>
                    <a:pt x="876" y="0"/>
                  </a:lnTo>
                  <a:lnTo>
                    <a:pt x="892" y="0"/>
                  </a:lnTo>
                  <a:lnTo>
                    <a:pt x="893" y="0"/>
                  </a:lnTo>
                  <a:lnTo>
                    <a:pt x="894" y="0"/>
                  </a:lnTo>
                  <a:lnTo>
                    <a:pt x="940" y="0"/>
                  </a:lnTo>
                  <a:lnTo>
                    <a:pt x="951" y="0"/>
                  </a:lnTo>
                  <a:lnTo>
                    <a:pt x="957" y="0"/>
                  </a:lnTo>
                  <a:lnTo>
                    <a:pt x="959" y="0"/>
                  </a:lnTo>
                  <a:lnTo>
                    <a:pt x="960" y="0"/>
                  </a:lnTo>
                  <a:lnTo>
                    <a:pt x="974" y="0"/>
                  </a:lnTo>
                  <a:lnTo>
                    <a:pt x="989" y="0"/>
                  </a:lnTo>
                  <a:lnTo>
                    <a:pt x="1004" y="0"/>
                  </a:lnTo>
                  <a:lnTo>
                    <a:pt x="1013" y="0"/>
                  </a:lnTo>
                  <a:lnTo>
                    <a:pt x="1014" y="0"/>
                  </a:lnTo>
                  <a:lnTo>
                    <a:pt x="1038" y="0"/>
                  </a:lnTo>
                  <a:lnTo>
                    <a:pt x="1052" y="0"/>
                  </a:lnTo>
                  <a:lnTo>
                    <a:pt x="1058" y="0"/>
                  </a:lnTo>
                  <a:lnTo>
                    <a:pt x="1061" y="0"/>
                  </a:lnTo>
                  <a:lnTo>
                    <a:pt x="1071" y="0"/>
                  </a:lnTo>
                  <a:lnTo>
                    <a:pt x="1072" y="0"/>
                  </a:lnTo>
                  <a:lnTo>
                    <a:pt x="1084" y="0"/>
                  </a:lnTo>
                  <a:lnTo>
                    <a:pt x="1089" y="0"/>
                  </a:lnTo>
                  <a:lnTo>
                    <a:pt x="1094" y="0"/>
                  </a:lnTo>
                  <a:lnTo>
                    <a:pt x="1097" y="0"/>
                  </a:lnTo>
                  <a:lnTo>
                    <a:pt x="1103" y="0"/>
                  </a:lnTo>
                  <a:lnTo>
                    <a:pt x="1107" y="0"/>
                  </a:lnTo>
                  <a:lnTo>
                    <a:pt x="1115" y="0"/>
                  </a:lnTo>
                  <a:lnTo>
                    <a:pt x="1119" y="0"/>
                  </a:lnTo>
                  <a:lnTo>
                    <a:pt x="1120" y="0"/>
                  </a:lnTo>
                  <a:close/>
                  <a:moveTo>
                    <a:pt x="741" y="770"/>
                  </a:moveTo>
                  <a:lnTo>
                    <a:pt x="739" y="770"/>
                  </a:lnTo>
                  <a:lnTo>
                    <a:pt x="736" y="770"/>
                  </a:lnTo>
                  <a:lnTo>
                    <a:pt x="735" y="770"/>
                  </a:lnTo>
                  <a:lnTo>
                    <a:pt x="731" y="770"/>
                  </a:lnTo>
                  <a:lnTo>
                    <a:pt x="730" y="770"/>
                  </a:lnTo>
                  <a:lnTo>
                    <a:pt x="728" y="770"/>
                  </a:lnTo>
                  <a:lnTo>
                    <a:pt x="727" y="770"/>
                  </a:lnTo>
                  <a:lnTo>
                    <a:pt x="726" y="770"/>
                  </a:lnTo>
                  <a:lnTo>
                    <a:pt x="715" y="770"/>
                  </a:lnTo>
                  <a:lnTo>
                    <a:pt x="713" y="770"/>
                  </a:lnTo>
                  <a:lnTo>
                    <a:pt x="712" y="770"/>
                  </a:lnTo>
                  <a:lnTo>
                    <a:pt x="711" y="770"/>
                  </a:lnTo>
                  <a:lnTo>
                    <a:pt x="704" y="770"/>
                  </a:lnTo>
                  <a:lnTo>
                    <a:pt x="697" y="769"/>
                  </a:lnTo>
                  <a:lnTo>
                    <a:pt x="695" y="769"/>
                  </a:lnTo>
                  <a:lnTo>
                    <a:pt x="693" y="769"/>
                  </a:lnTo>
                  <a:lnTo>
                    <a:pt x="688" y="769"/>
                  </a:lnTo>
                  <a:lnTo>
                    <a:pt x="687" y="769"/>
                  </a:lnTo>
                  <a:lnTo>
                    <a:pt x="686" y="770"/>
                  </a:lnTo>
                  <a:lnTo>
                    <a:pt x="681" y="770"/>
                  </a:lnTo>
                  <a:lnTo>
                    <a:pt x="679" y="770"/>
                  </a:lnTo>
                  <a:lnTo>
                    <a:pt x="676" y="770"/>
                  </a:lnTo>
                  <a:lnTo>
                    <a:pt x="671" y="770"/>
                  </a:lnTo>
                  <a:lnTo>
                    <a:pt x="668" y="770"/>
                  </a:lnTo>
                  <a:lnTo>
                    <a:pt x="668" y="771"/>
                  </a:lnTo>
                  <a:lnTo>
                    <a:pt x="668" y="772"/>
                  </a:lnTo>
                  <a:lnTo>
                    <a:pt x="668" y="773"/>
                  </a:lnTo>
                  <a:lnTo>
                    <a:pt x="668" y="774"/>
                  </a:lnTo>
                  <a:lnTo>
                    <a:pt x="668" y="777"/>
                  </a:lnTo>
                  <a:lnTo>
                    <a:pt x="668" y="778"/>
                  </a:lnTo>
                  <a:lnTo>
                    <a:pt x="668" y="779"/>
                  </a:lnTo>
                  <a:lnTo>
                    <a:pt x="668" y="780"/>
                  </a:lnTo>
                  <a:lnTo>
                    <a:pt x="668" y="781"/>
                  </a:lnTo>
                  <a:lnTo>
                    <a:pt x="668" y="782"/>
                  </a:lnTo>
                  <a:lnTo>
                    <a:pt x="668" y="783"/>
                  </a:lnTo>
                  <a:lnTo>
                    <a:pt x="668" y="785"/>
                  </a:lnTo>
                  <a:lnTo>
                    <a:pt x="668" y="786"/>
                  </a:lnTo>
                  <a:lnTo>
                    <a:pt x="670" y="785"/>
                  </a:lnTo>
                  <a:lnTo>
                    <a:pt x="671" y="785"/>
                  </a:lnTo>
                  <a:lnTo>
                    <a:pt x="671" y="786"/>
                  </a:lnTo>
                  <a:lnTo>
                    <a:pt x="671" y="787"/>
                  </a:lnTo>
                  <a:lnTo>
                    <a:pt x="671" y="788"/>
                  </a:lnTo>
                  <a:lnTo>
                    <a:pt x="671" y="789"/>
                  </a:lnTo>
                  <a:lnTo>
                    <a:pt x="671" y="790"/>
                  </a:lnTo>
                  <a:lnTo>
                    <a:pt x="671" y="791"/>
                  </a:lnTo>
                  <a:lnTo>
                    <a:pt x="671" y="793"/>
                  </a:lnTo>
                  <a:lnTo>
                    <a:pt x="671" y="794"/>
                  </a:lnTo>
                  <a:lnTo>
                    <a:pt x="671" y="795"/>
                  </a:lnTo>
                  <a:lnTo>
                    <a:pt x="671" y="796"/>
                  </a:lnTo>
                  <a:lnTo>
                    <a:pt x="671" y="797"/>
                  </a:lnTo>
                  <a:lnTo>
                    <a:pt x="671" y="799"/>
                  </a:lnTo>
                  <a:lnTo>
                    <a:pt x="671" y="800"/>
                  </a:lnTo>
                  <a:lnTo>
                    <a:pt x="671" y="802"/>
                  </a:lnTo>
                  <a:lnTo>
                    <a:pt x="671" y="804"/>
                  </a:lnTo>
                  <a:lnTo>
                    <a:pt x="671" y="805"/>
                  </a:lnTo>
                  <a:lnTo>
                    <a:pt x="671" y="806"/>
                  </a:lnTo>
                  <a:lnTo>
                    <a:pt x="671" y="807"/>
                  </a:lnTo>
                  <a:lnTo>
                    <a:pt x="671" y="808"/>
                  </a:lnTo>
                  <a:lnTo>
                    <a:pt x="671" y="810"/>
                  </a:lnTo>
                  <a:lnTo>
                    <a:pt x="671" y="811"/>
                  </a:lnTo>
                  <a:lnTo>
                    <a:pt x="671" y="812"/>
                  </a:lnTo>
                  <a:lnTo>
                    <a:pt x="671" y="813"/>
                  </a:lnTo>
                  <a:lnTo>
                    <a:pt x="671" y="814"/>
                  </a:lnTo>
                  <a:lnTo>
                    <a:pt x="671" y="823"/>
                  </a:lnTo>
                  <a:lnTo>
                    <a:pt x="671" y="824"/>
                  </a:lnTo>
                  <a:lnTo>
                    <a:pt x="671" y="832"/>
                  </a:lnTo>
                  <a:lnTo>
                    <a:pt x="671" y="835"/>
                  </a:lnTo>
                  <a:lnTo>
                    <a:pt x="671" y="840"/>
                  </a:lnTo>
                  <a:lnTo>
                    <a:pt x="671" y="846"/>
                  </a:lnTo>
                  <a:lnTo>
                    <a:pt x="671" y="852"/>
                  </a:lnTo>
                  <a:lnTo>
                    <a:pt x="671" y="857"/>
                  </a:lnTo>
                  <a:lnTo>
                    <a:pt x="671" y="865"/>
                  </a:lnTo>
                  <a:lnTo>
                    <a:pt x="671" y="867"/>
                  </a:lnTo>
                  <a:lnTo>
                    <a:pt x="671" y="870"/>
                  </a:lnTo>
                  <a:lnTo>
                    <a:pt x="671" y="873"/>
                  </a:lnTo>
                  <a:lnTo>
                    <a:pt x="671" y="874"/>
                  </a:lnTo>
                  <a:lnTo>
                    <a:pt x="671" y="875"/>
                  </a:lnTo>
                  <a:lnTo>
                    <a:pt x="671" y="877"/>
                  </a:lnTo>
                  <a:lnTo>
                    <a:pt x="671" y="878"/>
                  </a:lnTo>
                  <a:lnTo>
                    <a:pt x="671" y="879"/>
                  </a:lnTo>
                  <a:lnTo>
                    <a:pt x="671" y="880"/>
                  </a:lnTo>
                  <a:lnTo>
                    <a:pt x="671" y="881"/>
                  </a:lnTo>
                  <a:lnTo>
                    <a:pt x="671" y="882"/>
                  </a:lnTo>
                  <a:lnTo>
                    <a:pt x="671" y="883"/>
                  </a:lnTo>
                  <a:lnTo>
                    <a:pt x="671" y="885"/>
                  </a:lnTo>
                  <a:lnTo>
                    <a:pt x="671" y="886"/>
                  </a:lnTo>
                  <a:lnTo>
                    <a:pt x="671" y="887"/>
                  </a:lnTo>
                  <a:lnTo>
                    <a:pt x="671" y="888"/>
                  </a:lnTo>
                  <a:lnTo>
                    <a:pt x="671" y="889"/>
                  </a:lnTo>
                  <a:lnTo>
                    <a:pt x="671" y="892"/>
                  </a:lnTo>
                  <a:lnTo>
                    <a:pt x="671" y="895"/>
                  </a:lnTo>
                  <a:lnTo>
                    <a:pt x="671" y="896"/>
                  </a:lnTo>
                  <a:lnTo>
                    <a:pt x="671" y="899"/>
                  </a:lnTo>
                  <a:lnTo>
                    <a:pt x="671" y="900"/>
                  </a:lnTo>
                  <a:lnTo>
                    <a:pt x="671" y="902"/>
                  </a:lnTo>
                  <a:lnTo>
                    <a:pt x="671" y="903"/>
                  </a:lnTo>
                  <a:lnTo>
                    <a:pt x="671" y="904"/>
                  </a:lnTo>
                  <a:lnTo>
                    <a:pt x="671" y="906"/>
                  </a:lnTo>
                  <a:lnTo>
                    <a:pt x="671" y="907"/>
                  </a:lnTo>
                  <a:lnTo>
                    <a:pt x="670" y="907"/>
                  </a:lnTo>
                  <a:lnTo>
                    <a:pt x="670" y="908"/>
                  </a:lnTo>
                  <a:lnTo>
                    <a:pt x="670" y="910"/>
                  </a:lnTo>
                  <a:lnTo>
                    <a:pt x="670" y="911"/>
                  </a:lnTo>
                  <a:lnTo>
                    <a:pt x="670" y="913"/>
                  </a:lnTo>
                  <a:lnTo>
                    <a:pt x="670" y="914"/>
                  </a:lnTo>
                  <a:lnTo>
                    <a:pt x="670" y="917"/>
                  </a:lnTo>
                  <a:lnTo>
                    <a:pt x="670" y="919"/>
                  </a:lnTo>
                  <a:lnTo>
                    <a:pt x="670" y="921"/>
                  </a:lnTo>
                  <a:lnTo>
                    <a:pt x="670" y="922"/>
                  </a:lnTo>
                  <a:lnTo>
                    <a:pt x="670" y="923"/>
                  </a:lnTo>
                  <a:lnTo>
                    <a:pt x="670" y="924"/>
                  </a:lnTo>
                  <a:lnTo>
                    <a:pt x="670" y="925"/>
                  </a:lnTo>
                  <a:lnTo>
                    <a:pt x="670" y="927"/>
                  </a:lnTo>
                  <a:lnTo>
                    <a:pt x="670" y="928"/>
                  </a:lnTo>
                  <a:lnTo>
                    <a:pt x="670" y="929"/>
                  </a:lnTo>
                  <a:lnTo>
                    <a:pt x="670" y="930"/>
                  </a:lnTo>
                  <a:lnTo>
                    <a:pt x="670" y="931"/>
                  </a:lnTo>
                  <a:lnTo>
                    <a:pt x="670" y="932"/>
                  </a:lnTo>
                  <a:lnTo>
                    <a:pt x="670" y="933"/>
                  </a:lnTo>
                  <a:lnTo>
                    <a:pt x="670" y="934"/>
                  </a:lnTo>
                  <a:lnTo>
                    <a:pt x="670" y="936"/>
                  </a:lnTo>
                  <a:lnTo>
                    <a:pt x="670" y="938"/>
                  </a:lnTo>
                  <a:lnTo>
                    <a:pt x="670" y="939"/>
                  </a:lnTo>
                  <a:lnTo>
                    <a:pt x="670" y="940"/>
                  </a:lnTo>
                  <a:lnTo>
                    <a:pt x="670" y="941"/>
                  </a:lnTo>
                  <a:lnTo>
                    <a:pt x="670" y="942"/>
                  </a:lnTo>
                  <a:lnTo>
                    <a:pt x="670" y="944"/>
                  </a:lnTo>
                  <a:lnTo>
                    <a:pt x="675" y="944"/>
                  </a:lnTo>
                  <a:lnTo>
                    <a:pt x="676" y="944"/>
                  </a:lnTo>
                  <a:lnTo>
                    <a:pt x="677" y="944"/>
                  </a:lnTo>
                  <a:lnTo>
                    <a:pt x="676" y="945"/>
                  </a:lnTo>
                  <a:lnTo>
                    <a:pt x="676" y="946"/>
                  </a:lnTo>
                  <a:lnTo>
                    <a:pt x="675" y="948"/>
                  </a:lnTo>
                  <a:lnTo>
                    <a:pt x="672" y="949"/>
                  </a:lnTo>
                  <a:lnTo>
                    <a:pt x="671" y="950"/>
                  </a:lnTo>
                  <a:lnTo>
                    <a:pt x="671" y="952"/>
                  </a:lnTo>
                  <a:lnTo>
                    <a:pt x="670" y="952"/>
                  </a:lnTo>
                  <a:lnTo>
                    <a:pt x="670" y="953"/>
                  </a:lnTo>
                  <a:lnTo>
                    <a:pt x="669" y="953"/>
                  </a:lnTo>
                  <a:lnTo>
                    <a:pt x="669" y="954"/>
                  </a:lnTo>
                  <a:lnTo>
                    <a:pt x="668" y="954"/>
                  </a:lnTo>
                  <a:lnTo>
                    <a:pt x="668" y="955"/>
                  </a:lnTo>
                  <a:lnTo>
                    <a:pt x="667" y="955"/>
                  </a:lnTo>
                  <a:lnTo>
                    <a:pt x="667" y="956"/>
                  </a:lnTo>
                  <a:lnTo>
                    <a:pt x="666" y="956"/>
                  </a:lnTo>
                  <a:lnTo>
                    <a:pt x="666" y="957"/>
                  </a:lnTo>
                  <a:lnTo>
                    <a:pt x="664" y="957"/>
                  </a:lnTo>
                  <a:lnTo>
                    <a:pt x="664" y="958"/>
                  </a:lnTo>
                  <a:lnTo>
                    <a:pt x="664" y="959"/>
                  </a:lnTo>
                  <a:lnTo>
                    <a:pt x="663" y="959"/>
                  </a:lnTo>
                  <a:lnTo>
                    <a:pt x="663" y="961"/>
                  </a:lnTo>
                  <a:lnTo>
                    <a:pt x="663" y="962"/>
                  </a:lnTo>
                  <a:lnTo>
                    <a:pt x="662" y="963"/>
                  </a:lnTo>
                  <a:lnTo>
                    <a:pt x="662" y="964"/>
                  </a:lnTo>
                  <a:lnTo>
                    <a:pt x="662" y="965"/>
                  </a:lnTo>
                  <a:lnTo>
                    <a:pt x="662" y="966"/>
                  </a:lnTo>
                  <a:lnTo>
                    <a:pt x="662" y="967"/>
                  </a:lnTo>
                  <a:lnTo>
                    <a:pt x="662" y="970"/>
                  </a:lnTo>
                  <a:lnTo>
                    <a:pt x="661" y="971"/>
                  </a:lnTo>
                  <a:lnTo>
                    <a:pt x="661" y="972"/>
                  </a:lnTo>
                  <a:lnTo>
                    <a:pt x="661" y="973"/>
                  </a:lnTo>
                  <a:lnTo>
                    <a:pt x="661" y="974"/>
                  </a:lnTo>
                  <a:lnTo>
                    <a:pt x="661" y="975"/>
                  </a:lnTo>
                  <a:lnTo>
                    <a:pt x="661" y="977"/>
                  </a:lnTo>
                  <a:lnTo>
                    <a:pt x="660" y="983"/>
                  </a:lnTo>
                  <a:lnTo>
                    <a:pt x="660" y="988"/>
                  </a:lnTo>
                  <a:lnTo>
                    <a:pt x="660" y="992"/>
                  </a:lnTo>
                  <a:lnTo>
                    <a:pt x="661" y="996"/>
                  </a:lnTo>
                  <a:lnTo>
                    <a:pt x="662" y="998"/>
                  </a:lnTo>
                  <a:lnTo>
                    <a:pt x="664" y="1007"/>
                  </a:lnTo>
                  <a:lnTo>
                    <a:pt x="666" y="1008"/>
                  </a:lnTo>
                  <a:lnTo>
                    <a:pt x="666" y="1009"/>
                  </a:lnTo>
                  <a:lnTo>
                    <a:pt x="666" y="1011"/>
                  </a:lnTo>
                  <a:lnTo>
                    <a:pt x="666" y="1012"/>
                  </a:lnTo>
                  <a:lnTo>
                    <a:pt x="666" y="1013"/>
                  </a:lnTo>
                  <a:lnTo>
                    <a:pt x="666" y="1014"/>
                  </a:lnTo>
                  <a:lnTo>
                    <a:pt x="666" y="1015"/>
                  </a:lnTo>
                  <a:lnTo>
                    <a:pt x="666" y="1016"/>
                  </a:lnTo>
                  <a:lnTo>
                    <a:pt x="667" y="1019"/>
                  </a:lnTo>
                  <a:lnTo>
                    <a:pt x="667" y="1020"/>
                  </a:lnTo>
                  <a:lnTo>
                    <a:pt x="667" y="1021"/>
                  </a:lnTo>
                  <a:lnTo>
                    <a:pt x="667" y="1022"/>
                  </a:lnTo>
                  <a:lnTo>
                    <a:pt x="667" y="1023"/>
                  </a:lnTo>
                  <a:lnTo>
                    <a:pt x="667" y="1024"/>
                  </a:lnTo>
                  <a:lnTo>
                    <a:pt x="667" y="1025"/>
                  </a:lnTo>
                  <a:lnTo>
                    <a:pt x="667" y="1029"/>
                  </a:lnTo>
                  <a:lnTo>
                    <a:pt x="667" y="1032"/>
                  </a:lnTo>
                  <a:lnTo>
                    <a:pt x="667" y="1039"/>
                  </a:lnTo>
                  <a:lnTo>
                    <a:pt x="667" y="1040"/>
                  </a:lnTo>
                  <a:lnTo>
                    <a:pt x="667" y="1042"/>
                  </a:lnTo>
                  <a:lnTo>
                    <a:pt x="667" y="1045"/>
                  </a:lnTo>
                  <a:lnTo>
                    <a:pt x="667" y="1046"/>
                  </a:lnTo>
                  <a:lnTo>
                    <a:pt x="667" y="1048"/>
                  </a:lnTo>
                  <a:lnTo>
                    <a:pt x="667" y="1049"/>
                  </a:lnTo>
                  <a:lnTo>
                    <a:pt x="667" y="1050"/>
                  </a:lnTo>
                  <a:lnTo>
                    <a:pt x="667" y="1053"/>
                  </a:lnTo>
                  <a:lnTo>
                    <a:pt x="667" y="1054"/>
                  </a:lnTo>
                  <a:lnTo>
                    <a:pt x="667" y="1056"/>
                  </a:lnTo>
                  <a:lnTo>
                    <a:pt x="667" y="1057"/>
                  </a:lnTo>
                  <a:lnTo>
                    <a:pt x="667" y="1061"/>
                  </a:lnTo>
                  <a:lnTo>
                    <a:pt x="667" y="1063"/>
                  </a:lnTo>
                  <a:lnTo>
                    <a:pt x="668" y="1066"/>
                  </a:lnTo>
                  <a:lnTo>
                    <a:pt x="668" y="1067"/>
                  </a:lnTo>
                  <a:lnTo>
                    <a:pt x="668" y="1069"/>
                  </a:lnTo>
                  <a:lnTo>
                    <a:pt x="668" y="1070"/>
                  </a:lnTo>
                  <a:lnTo>
                    <a:pt x="668" y="1071"/>
                  </a:lnTo>
                  <a:lnTo>
                    <a:pt x="668" y="1072"/>
                  </a:lnTo>
                  <a:lnTo>
                    <a:pt x="668" y="1073"/>
                  </a:lnTo>
                  <a:lnTo>
                    <a:pt x="669" y="1074"/>
                  </a:lnTo>
                  <a:lnTo>
                    <a:pt x="669" y="1075"/>
                  </a:lnTo>
                  <a:lnTo>
                    <a:pt x="669" y="1076"/>
                  </a:lnTo>
                  <a:lnTo>
                    <a:pt x="670" y="1078"/>
                  </a:lnTo>
                  <a:lnTo>
                    <a:pt x="671" y="1080"/>
                  </a:lnTo>
                  <a:lnTo>
                    <a:pt x="672" y="1081"/>
                  </a:lnTo>
                  <a:lnTo>
                    <a:pt x="672" y="1082"/>
                  </a:lnTo>
                  <a:lnTo>
                    <a:pt x="673" y="1083"/>
                  </a:lnTo>
                  <a:lnTo>
                    <a:pt x="675" y="1083"/>
                  </a:lnTo>
                  <a:lnTo>
                    <a:pt x="675" y="1084"/>
                  </a:lnTo>
                  <a:lnTo>
                    <a:pt x="676" y="1084"/>
                  </a:lnTo>
                  <a:lnTo>
                    <a:pt x="676" y="1086"/>
                  </a:lnTo>
                  <a:lnTo>
                    <a:pt x="677" y="1086"/>
                  </a:lnTo>
                  <a:lnTo>
                    <a:pt x="677" y="1087"/>
                  </a:lnTo>
                  <a:lnTo>
                    <a:pt x="678" y="1087"/>
                  </a:lnTo>
                  <a:lnTo>
                    <a:pt x="679" y="1087"/>
                  </a:lnTo>
                  <a:lnTo>
                    <a:pt x="679" y="1088"/>
                  </a:lnTo>
                  <a:lnTo>
                    <a:pt x="680" y="1088"/>
                  </a:lnTo>
                  <a:lnTo>
                    <a:pt x="681" y="1089"/>
                  </a:lnTo>
                  <a:lnTo>
                    <a:pt x="683" y="1089"/>
                  </a:lnTo>
                  <a:lnTo>
                    <a:pt x="684" y="1089"/>
                  </a:lnTo>
                  <a:lnTo>
                    <a:pt x="685" y="1090"/>
                  </a:lnTo>
                  <a:lnTo>
                    <a:pt x="686" y="1090"/>
                  </a:lnTo>
                  <a:lnTo>
                    <a:pt x="687" y="1090"/>
                  </a:lnTo>
                  <a:lnTo>
                    <a:pt x="688" y="1090"/>
                  </a:lnTo>
                  <a:lnTo>
                    <a:pt x="689" y="1091"/>
                  </a:lnTo>
                  <a:lnTo>
                    <a:pt x="692" y="1091"/>
                  </a:lnTo>
                  <a:lnTo>
                    <a:pt x="693" y="1091"/>
                  </a:lnTo>
                  <a:lnTo>
                    <a:pt x="693" y="1092"/>
                  </a:lnTo>
                  <a:lnTo>
                    <a:pt x="693" y="1093"/>
                  </a:lnTo>
                  <a:lnTo>
                    <a:pt x="693" y="1095"/>
                  </a:lnTo>
                  <a:lnTo>
                    <a:pt x="693" y="1096"/>
                  </a:lnTo>
                  <a:lnTo>
                    <a:pt x="693" y="1097"/>
                  </a:lnTo>
                  <a:lnTo>
                    <a:pt x="693" y="1099"/>
                  </a:lnTo>
                  <a:lnTo>
                    <a:pt x="693" y="1100"/>
                  </a:lnTo>
                  <a:lnTo>
                    <a:pt x="693" y="1101"/>
                  </a:lnTo>
                  <a:lnTo>
                    <a:pt x="693" y="1105"/>
                  </a:lnTo>
                  <a:lnTo>
                    <a:pt x="693" y="1106"/>
                  </a:lnTo>
                  <a:lnTo>
                    <a:pt x="693" y="1107"/>
                  </a:lnTo>
                  <a:lnTo>
                    <a:pt x="693" y="1108"/>
                  </a:lnTo>
                  <a:lnTo>
                    <a:pt x="693" y="1109"/>
                  </a:lnTo>
                  <a:lnTo>
                    <a:pt x="693" y="1111"/>
                  </a:lnTo>
                  <a:lnTo>
                    <a:pt x="693" y="1112"/>
                  </a:lnTo>
                  <a:lnTo>
                    <a:pt x="693" y="1113"/>
                  </a:lnTo>
                  <a:lnTo>
                    <a:pt x="693" y="1114"/>
                  </a:lnTo>
                  <a:lnTo>
                    <a:pt x="693" y="1115"/>
                  </a:lnTo>
                  <a:lnTo>
                    <a:pt x="693" y="1116"/>
                  </a:lnTo>
                  <a:lnTo>
                    <a:pt x="693" y="1117"/>
                  </a:lnTo>
                  <a:lnTo>
                    <a:pt x="693" y="1118"/>
                  </a:lnTo>
                  <a:lnTo>
                    <a:pt x="693" y="1120"/>
                  </a:lnTo>
                  <a:lnTo>
                    <a:pt x="693" y="1121"/>
                  </a:lnTo>
                  <a:lnTo>
                    <a:pt x="693" y="1123"/>
                  </a:lnTo>
                  <a:lnTo>
                    <a:pt x="693" y="1124"/>
                  </a:lnTo>
                  <a:lnTo>
                    <a:pt x="693" y="1125"/>
                  </a:lnTo>
                  <a:lnTo>
                    <a:pt x="693" y="1126"/>
                  </a:lnTo>
                  <a:lnTo>
                    <a:pt x="693" y="1128"/>
                  </a:lnTo>
                  <a:lnTo>
                    <a:pt x="693" y="1129"/>
                  </a:lnTo>
                  <a:lnTo>
                    <a:pt x="693" y="1130"/>
                  </a:lnTo>
                  <a:lnTo>
                    <a:pt x="693" y="1131"/>
                  </a:lnTo>
                  <a:lnTo>
                    <a:pt x="693" y="1132"/>
                  </a:lnTo>
                  <a:lnTo>
                    <a:pt x="693" y="1133"/>
                  </a:lnTo>
                  <a:lnTo>
                    <a:pt x="693" y="1134"/>
                  </a:lnTo>
                  <a:lnTo>
                    <a:pt x="693" y="1136"/>
                  </a:lnTo>
                  <a:lnTo>
                    <a:pt x="693" y="1138"/>
                  </a:lnTo>
                  <a:lnTo>
                    <a:pt x="693" y="1139"/>
                  </a:lnTo>
                  <a:lnTo>
                    <a:pt x="693" y="1141"/>
                  </a:lnTo>
                  <a:lnTo>
                    <a:pt x="693" y="1143"/>
                  </a:lnTo>
                  <a:lnTo>
                    <a:pt x="693" y="1146"/>
                  </a:lnTo>
                  <a:lnTo>
                    <a:pt x="692" y="1149"/>
                  </a:lnTo>
                  <a:lnTo>
                    <a:pt x="692" y="1150"/>
                  </a:lnTo>
                  <a:lnTo>
                    <a:pt x="692" y="1153"/>
                  </a:lnTo>
                  <a:lnTo>
                    <a:pt x="692" y="1157"/>
                  </a:lnTo>
                  <a:lnTo>
                    <a:pt x="692" y="1158"/>
                  </a:lnTo>
                  <a:lnTo>
                    <a:pt x="692" y="1163"/>
                  </a:lnTo>
                  <a:lnTo>
                    <a:pt x="692" y="1165"/>
                  </a:lnTo>
                  <a:lnTo>
                    <a:pt x="692" y="1166"/>
                  </a:lnTo>
                  <a:lnTo>
                    <a:pt x="692" y="1167"/>
                  </a:lnTo>
                  <a:lnTo>
                    <a:pt x="692" y="1168"/>
                  </a:lnTo>
                  <a:lnTo>
                    <a:pt x="692" y="1170"/>
                  </a:lnTo>
                  <a:lnTo>
                    <a:pt x="692" y="1171"/>
                  </a:lnTo>
                  <a:lnTo>
                    <a:pt x="692" y="1172"/>
                  </a:lnTo>
                  <a:lnTo>
                    <a:pt x="692" y="1173"/>
                  </a:lnTo>
                  <a:lnTo>
                    <a:pt x="692" y="1174"/>
                  </a:lnTo>
                  <a:lnTo>
                    <a:pt x="694" y="1174"/>
                  </a:lnTo>
                  <a:lnTo>
                    <a:pt x="700" y="1174"/>
                  </a:lnTo>
                  <a:lnTo>
                    <a:pt x="703" y="1174"/>
                  </a:lnTo>
                  <a:lnTo>
                    <a:pt x="705" y="1174"/>
                  </a:lnTo>
                  <a:lnTo>
                    <a:pt x="707" y="1174"/>
                  </a:lnTo>
                  <a:lnTo>
                    <a:pt x="709" y="1174"/>
                  </a:lnTo>
                  <a:lnTo>
                    <a:pt x="710" y="1174"/>
                  </a:lnTo>
                  <a:lnTo>
                    <a:pt x="711" y="1174"/>
                  </a:lnTo>
                  <a:lnTo>
                    <a:pt x="713" y="1174"/>
                  </a:lnTo>
                  <a:lnTo>
                    <a:pt x="713" y="1175"/>
                  </a:lnTo>
                  <a:lnTo>
                    <a:pt x="714" y="1179"/>
                  </a:lnTo>
                  <a:lnTo>
                    <a:pt x="714" y="1180"/>
                  </a:lnTo>
                  <a:lnTo>
                    <a:pt x="714" y="1181"/>
                  </a:lnTo>
                  <a:lnTo>
                    <a:pt x="714" y="1184"/>
                  </a:lnTo>
                  <a:lnTo>
                    <a:pt x="714" y="1185"/>
                  </a:lnTo>
                  <a:lnTo>
                    <a:pt x="714" y="1187"/>
                  </a:lnTo>
                  <a:lnTo>
                    <a:pt x="714" y="1188"/>
                  </a:lnTo>
                  <a:lnTo>
                    <a:pt x="714" y="1189"/>
                  </a:lnTo>
                  <a:lnTo>
                    <a:pt x="714" y="1190"/>
                  </a:lnTo>
                  <a:lnTo>
                    <a:pt x="714" y="1192"/>
                  </a:lnTo>
                  <a:lnTo>
                    <a:pt x="714" y="1193"/>
                  </a:lnTo>
                  <a:lnTo>
                    <a:pt x="714" y="1195"/>
                  </a:lnTo>
                  <a:lnTo>
                    <a:pt x="714" y="1196"/>
                  </a:lnTo>
                  <a:lnTo>
                    <a:pt x="714" y="1197"/>
                  </a:lnTo>
                  <a:lnTo>
                    <a:pt x="714" y="1198"/>
                  </a:lnTo>
                  <a:lnTo>
                    <a:pt x="714" y="1199"/>
                  </a:lnTo>
                  <a:lnTo>
                    <a:pt x="714" y="1200"/>
                  </a:lnTo>
                  <a:lnTo>
                    <a:pt x="714" y="1204"/>
                  </a:lnTo>
                  <a:lnTo>
                    <a:pt x="714" y="1205"/>
                  </a:lnTo>
                  <a:lnTo>
                    <a:pt x="714" y="1206"/>
                  </a:lnTo>
                  <a:lnTo>
                    <a:pt x="714" y="1207"/>
                  </a:lnTo>
                  <a:lnTo>
                    <a:pt x="714" y="1208"/>
                  </a:lnTo>
                  <a:lnTo>
                    <a:pt x="714" y="1209"/>
                  </a:lnTo>
                  <a:lnTo>
                    <a:pt x="714" y="1210"/>
                  </a:lnTo>
                  <a:lnTo>
                    <a:pt x="714" y="1212"/>
                  </a:lnTo>
                  <a:lnTo>
                    <a:pt x="714" y="1213"/>
                  </a:lnTo>
                  <a:lnTo>
                    <a:pt x="714" y="1214"/>
                  </a:lnTo>
                  <a:lnTo>
                    <a:pt x="714" y="1217"/>
                  </a:lnTo>
                  <a:lnTo>
                    <a:pt x="714" y="1220"/>
                  </a:lnTo>
                  <a:lnTo>
                    <a:pt x="714" y="1221"/>
                  </a:lnTo>
                  <a:lnTo>
                    <a:pt x="714" y="1223"/>
                  </a:lnTo>
                  <a:lnTo>
                    <a:pt x="714" y="1224"/>
                  </a:lnTo>
                  <a:lnTo>
                    <a:pt x="713" y="1225"/>
                  </a:lnTo>
                  <a:lnTo>
                    <a:pt x="714" y="1225"/>
                  </a:lnTo>
                  <a:lnTo>
                    <a:pt x="715" y="1225"/>
                  </a:lnTo>
                  <a:lnTo>
                    <a:pt x="716" y="1225"/>
                  </a:lnTo>
                  <a:lnTo>
                    <a:pt x="716" y="1224"/>
                  </a:lnTo>
                  <a:lnTo>
                    <a:pt x="718" y="1224"/>
                  </a:lnTo>
                  <a:lnTo>
                    <a:pt x="719" y="1224"/>
                  </a:lnTo>
                  <a:lnTo>
                    <a:pt x="720" y="1224"/>
                  </a:lnTo>
                  <a:lnTo>
                    <a:pt x="720" y="1223"/>
                  </a:lnTo>
                  <a:lnTo>
                    <a:pt x="721" y="1223"/>
                  </a:lnTo>
                  <a:lnTo>
                    <a:pt x="722" y="1223"/>
                  </a:lnTo>
                  <a:lnTo>
                    <a:pt x="722" y="1222"/>
                  </a:lnTo>
                  <a:lnTo>
                    <a:pt x="723" y="1222"/>
                  </a:lnTo>
                  <a:lnTo>
                    <a:pt x="724" y="1222"/>
                  </a:lnTo>
                  <a:lnTo>
                    <a:pt x="724" y="1221"/>
                  </a:lnTo>
                  <a:lnTo>
                    <a:pt x="726" y="1221"/>
                  </a:lnTo>
                  <a:lnTo>
                    <a:pt x="726" y="1220"/>
                  </a:lnTo>
                  <a:lnTo>
                    <a:pt x="727" y="1220"/>
                  </a:lnTo>
                  <a:lnTo>
                    <a:pt x="728" y="1218"/>
                  </a:lnTo>
                  <a:lnTo>
                    <a:pt x="729" y="1218"/>
                  </a:lnTo>
                  <a:lnTo>
                    <a:pt x="729" y="1217"/>
                  </a:lnTo>
                  <a:lnTo>
                    <a:pt x="730" y="1217"/>
                  </a:lnTo>
                  <a:lnTo>
                    <a:pt x="730" y="1216"/>
                  </a:lnTo>
                  <a:lnTo>
                    <a:pt x="731" y="1216"/>
                  </a:lnTo>
                  <a:lnTo>
                    <a:pt x="732" y="1216"/>
                  </a:lnTo>
                  <a:lnTo>
                    <a:pt x="732" y="1215"/>
                  </a:lnTo>
                  <a:lnTo>
                    <a:pt x="733" y="1215"/>
                  </a:lnTo>
                  <a:lnTo>
                    <a:pt x="735" y="1215"/>
                  </a:lnTo>
                  <a:lnTo>
                    <a:pt x="736" y="1215"/>
                  </a:lnTo>
                  <a:lnTo>
                    <a:pt x="736" y="1217"/>
                  </a:lnTo>
                  <a:lnTo>
                    <a:pt x="736" y="1218"/>
                  </a:lnTo>
                  <a:lnTo>
                    <a:pt x="736" y="1220"/>
                  </a:lnTo>
                  <a:lnTo>
                    <a:pt x="736" y="1221"/>
                  </a:lnTo>
                  <a:lnTo>
                    <a:pt x="736" y="1222"/>
                  </a:lnTo>
                  <a:lnTo>
                    <a:pt x="736" y="1223"/>
                  </a:lnTo>
                  <a:lnTo>
                    <a:pt x="736" y="1225"/>
                  </a:lnTo>
                  <a:lnTo>
                    <a:pt x="736" y="1229"/>
                  </a:lnTo>
                  <a:lnTo>
                    <a:pt x="736" y="1230"/>
                  </a:lnTo>
                  <a:lnTo>
                    <a:pt x="736" y="1232"/>
                  </a:lnTo>
                  <a:lnTo>
                    <a:pt x="736" y="1233"/>
                  </a:lnTo>
                  <a:lnTo>
                    <a:pt x="736" y="1237"/>
                  </a:lnTo>
                  <a:lnTo>
                    <a:pt x="737" y="1237"/>
                  </a:lnTo>
                  <a:lnTo>
                    <a:pt x="740" y="1237"/>
                  </a:lnTo>
                  <a:lnTo>
                    <a:pt x="742" y="1237"/>
                  </a:lnTo>
                  <a:lnTo>
                    <a:pt x="744" y="1237"/>
                  </a:lnTo>
                  <a:lnTo>
                    <a:pt x="746" y="1237"/>
                  </a:lnTo>
                  <a:lnTo>
                    <a:pt x="747" y="1237"/>
                  </a:lnTo>
                  <a:lnTo>
                    <a:pt x="749" y="1237"/>
                  </a:lnTo>
                  <a:lnTo>
                    <a:pt x="752" y="1237"/>
                  </a:lnTo>
                  <a:lnTo>
                    <a:pt x="753" y="1237"/>
                  </a:lnTo>
                  <a:lnTo>
                    <a:pt x="754" y="1237"/>
                  </a:lnTo>
                  <a:lnTo>
                    <a:pt x="755" y="1237"/>
                  </a:lnTo>
                  <a:lnTo>
                    <a:pt x="756" y="1237"/>
                  </a:lnTo>
                  <a:lnTo>
                    <a:pt x="757" y="1237"/>
                  </a:lnTo>
                  <a:lnTo>
                    <a:pt x="758" y="1237"/>
                  </a:lnTo>
                  <a:lnTo>
                    <a:pt x="761" y="1237"/>
                  </a:lnTo>
                  <a:lnTo>
                    <a:pt x="762" y="1237"/>
                  </a:lnTo>
                  <a:lnTo>
                    <a:pt x="763" y="1237"/>
                  </a:lnTo>
                  <a:lnTo>
                    <a:pt x="764" y="1237"/>
                  </a:lnTo>
                  <a:lnTo>
                    <a:pt x="765" y="1237"/>
                  </a:lnTo>
                  <a:lnTo>
                    <a:pt x="766" y="1237"/>
                  </a:lnTo>
                  <a:lnTo>
                    <a:pt x="767" y="1235"/>
                  </a:lnTo>
                  <a:lnTo>
                    <a:pt x="769" y="1235"/>
                  </a:lnTo>
                  <a:lnTo>
                    <a:pt x="770" y="1235"/>
                  </a:lnTo>
                  <a:lnTo>
                    <a:pt x="771" y="1235"/>
                  </a:lnTo>
                  <a:lnTo>
                    <a:pt x="772" y="1234"/>
                  </a:lnTo>
                  <a:lnTo>
                    <a:pt x="773" y="1234"/>
                  </a:lnTo>
                  <a:lnTo>
                    <a:pt x="774" y="1234"/>
                  </a:lnTo>
                  <a:lnTo>
                    <a:pt x="775" y="1234"/>
                  </a:lnTo>
                  <a:lnTo>
                    <a:pt x="776" y="1234"/>
                  </a:lnTo>
                  <a:lnTo>
                    <a:pt x="778" y="1233"/>
                  </a:lnTo>
                  <a:lnTo>
                    <a:pt x="779" y="1233"/>
                  </a:lnTo>
                  <a:lnTo>
                    <a:pt x="781" y="1233"/>
                  </a:lnTo>
                  <a:lnTo>
                    <a:pt x="782" y="1233"/>
                  </a:lnTo>
                  <a:lnTo>
                    <a:pt x="783" y="1232"/>
                  </a:lnTo>
                  <a:lnTo>
                    <a:pt x="784" y="1232"/>
                  </a:lnTo>
                  <a:lnTo>
                    <a:pt x="785" y="1232"/>
                  </a:lnTo>
                  <a:lnTo>
                    <a:pt x="788" y="1232"/>
                  </a:lnTo>
                  <a:lnTo>
                    <a:pt x="789" y="1231"/>
                  </a:lnTo>
                  <a:lnTo>
                    <a:pt x="791" y="1231"/>
                  </a:lnTo>
                  <a:lnTo>
                    <a:pt x="793" y="1230"/>
                  </a:lnTo>
                  <a:lnTo>
                    <a:pt x="797" y="1230"/>
                  </a:lnTo>
                  <a:lnTo>
                    <a:pt x="798" y="1229"/>
                  </a:lnTo>
                  <a:lnTo>
                    <a:pt x="799" y="1229"/>
                  </a:lnTo>
                  <a:lnTo>
                    <a:pt x="800" y="1229"/>
                  </a:lnTo>
                  <a:lnTo>
                    <a:pt x="801" y="1229"/>
                  </a:lnTo>
                  <a:lnTo>
                    <a:pt x="802" y="1229"/>
                  </a:lnTo>
                  <a:lnTo>
                    <a:pt x="802" y="1228"/>
                  </a:lnTo>
                  <a:lnTo>
                    <a:pt x="804" y="1228"/>
                  </a:lnTo>
                  <a:lnTo>
                    <a:pt x="805" y="1228"/>
                  </a:lnTo>
                  <a:lnTo>
                    <a:pt x="807" y="1226"/>
                  </a:lnTo>
                  <a:lnTo>
                    <a:pt x="808" y="1225"/>
                  </a:lnTo>
                  <a:lnTo>
                    <a:pt x="809" y="1224"/>
                  </a:lnTo>
                  <a:lnTo>
                    <a:pt x="813" y="1223"/>
                  </a:lnTo>
                  <a:lnTo>
                    <a:pt x="814" y="1222"/>
                  </a:lnTo>
                  <a:lnTo>
                    <a:pt x="815" y="1222"/>
                  </a:lnTo>
                  <a:lnTo>
                    <a:pt x="817" y="1221"/>
                  </a:lnTo>
                  <a:lnTo>
                    <a:pt x="819" y="1220"/>
                  </a:lnTo>
                  <a:lnTo>
                    <a:pt x="821" y="1218"/>
                  </a:lnTo>
                  <a:lnTo>
                    <a:pt x="821" y="1221"/>
                  </a:lnTo>
                  <a:lnTo>
                    <a:pt x="821" y="1222"/>
                  </a:lnTo>
                  <a:lnTo>
                    <a:pt x="821" y="1224"/>
                  </a:lnTo>
                  <a:lnTo>
                    <a:pt x="821" y="1225"/>
                  </a:lnTo>
                  <a:lnTo>
                    <a:pt x="821" y="1226"/>
                  </a:lnTo>
                  <a:lnTo>
                    <a:pt x="821" y="1228"/>
                  </a:lnTo>
                  <a:lnTo>
                    <a:pt x="821" y="1229"/>
                  </a:lnTo>
                  <a:lnTo>
                    <a:pt x="821" y="1231"/>
                  </a:lnTo>
                  <a:lnTo>
                    <a:pt x="821" y="1232"/>
                  </a:lnTo>
                  <a:lnTo>
                    <a:pt x="821" y="1233"/>
                  </a:lnTo>
                  <a:lnTo>
                    <a:pt x="821" y="1234"/>
                  </a:lnTo>
                  <a:lnTo>
                    <a:pt x="821" y="1235"/>
                  </a:lnTo>
                  <a:lnTo>
                    <a:pt x="821" y="1237"/>
                  </a:lnTo>
                  <a:lnTo>
                    <a:pt x="821" y="1238"/>
                  </a:lnTo>
                  <a:lnTo>
                    <a:pt x="821" y="1239"/>
                  </a:lnTo>
                  <a:lnTo>
                    <a:pt x="821" y="1240"/>
                  </a:lnTo>
                  <a:lnTo>
                    <a:pt x="821" y="1241"/>
                  </a:lnTo>
                  <a:lnTo>
                    <a:pt x="821" y="1242"/>
                  </a:lnTo>
                  <a:lnTo>
                    <a:pt x="821" y="1243"/>
                  </a:lnTo>
                  <a:lnTo>
                    <a:pt x="821" y="1245"/>
                  </a:lnTo>
                  <a:lnTo>
                    <a:pt x="821" y="1246"/>
                  </a:lnTo>
                  <a:lnTo>
                    <a:pt x="821" y="1247"/>
                  </a:lnTo>
                  <a:lnTo>
                    <a:pt x="821" y="1248"/>
                  </a:lnTo>
                  <a:lnTo>
                    <a:pt x="821" y="1251"/>
                  </a:lnTo>
                  <a:lnTo>
                    <a:pt x="821" y="1252"/>
                  </a:lnTo>
                  <a:lnTo>
                    <a:pt x="821" y="1255"/>
                  </a:lnTo>
                  <a:lnTo>
                    <a:pt x="821" y="1256"/>
                  </a:lnTo>
                  <a:lnTo>
                    <a:pt x="821" y="1258"/>
                  </a:lnTo>
                  <a:lnTo>
                    <a:pt x="821" y="1260"/>
                  </a:lnTo>
                  <a:lnTo>
                    <a:pt x="821" y="1264"/>
                  </a:lnTo>
                  <a:lnTo>
                    <a:pt x="821" y="1265"/>
                  </a:lnTo>
                  <a:lnTo>
                    <a:pt x="821" y="1266"/>
                  </a:lnTo>
                  <a:lnTo>
                    <a:pt x="821" y="1267"/>
                  </a:lnTo>
                  <a:lnTo>
                    <a:pt x="821" y="1268"/>
                  </a:lnTo>
                  <a:lnTo>
                    <a:pt x="822" y="1268"/>
                  </a:lnTo>
                  <a:lnTo>
                    <a:pt x="826" y="1268"/>
                  </a:lnTo>
                  <a:lnTo>
                    <a:pt x="831" y="1268"/>
                  </a:lnTo>
                  <a:lnTo>
                    <a:pt x="832" y="1268"/>
                  </a:lnTo>
                  <a:lnTo>
                    <a:pt x="833" y="1268"/>
                  </a:lnTo>
                  <a:lnTo>
                    <a:pt x="834" y="1268"/>
                  </a:lnTo>
                  <a:lnTo>
                    <a:pt x="836" y="1268"/>
                  </a:lnTo>
                  <a:lnTo>
                    <a:pt x="840" y="1268"/>
                  </a:lnTo>
                  <a:lnTo>
                    <a:pt x="842" y="1268"/>
                  </a:lnTo>
                  <a:lnTo>
                    <a:pt x="843" y="1268"/>
                  </a:lnTo>
                  <a:lnTo>
                    <a:pt x="844" y="1268"/>
                  </a:lnTo>
                  <a:lnTo>
                    <a:pt x="845" y="1268"/>
                  </a:lnTo>
                  <a:lnTo>
                    <a:pt x="847" y="1268"/>
                  </a:lnTo>
                  <a:lnTo>
                    <a:pt x="848" y="1268"/>
                  </a:lnTo>
                  <a:lnTo>
                    <a:pt x="849" y="1268"/>
                  </a:lnTo>
                  <a:lnTo>
                    <a:pt x="852" y="1268"/>
                  </a:lnTo>
                  <a:lnTo>
                    <a:pt x="852" y="1270"/>
                  </a:lnTo>
                  <a:lnTo>
                    <a:pt x="852" y="1272"/>
                  </a:lnTo>
                  <a:lnTo>
                    <a:pt x="852" y="1279"/>
                  </a:lnTo>
                  <a:lnTo>
                    <a:pt x="852" y="1281"/>
                  </a:lnTo>
                  <a:lnTo>
                    <a:pt x="852" y="1287"/>
                  </a:lnTo>
                  <a:lnTo>
                    <a:pt x="852" y="1290"/>
                  </a:lnTo>
                  <a:lnTo>
                    <a:pt x="852" y="1291"/>
                  </a:lnTo>
                  <a:lnTo>
                    <a:pt x="852" y="1292"/>
                  </a:lnTo>
                  <a:lnTo>
                    <a:pt x="852" y="1296"/>
                  </a:lnTo>
                  <a:lnTo>
                    <a:pt x="851" y="1305"/>
                  </a:lnTo>
                  <a:lnTo>
                    <a:pt x="851" y="1310"/>
                  </a:lnTo>
                  <a:lnTo>
                    <a:pt x="851" y="1314"/>
                  </a:lnTo>
                  <a:lnTo>
                    <a:pt x="851" y="1315"/>
                  </a:lnTo>
                  <a:lnTo>
                    <a:pt x="851" y="1317"/>
                  </a:lnTo>
                  <a:lnTo>
                    <a:pt x="851" y="1318"/>
                  </a:lnTo>
                  <a:lnTo>
                    <a:pt x="851" y="1321"/>
                  </a:lnTo>
                  <a:lnTo>
                    <a:pt x="851" y="1323"/>
                  </a:lnTo>
                  <a:lnTo>
                    <a:pt x="854" y="1322"/>
                  </a:lnTo>
                  <a:lnTo>
                    <a:pt x="856" y="1321"/>
                  </a:lnTo>
                  <a:lnTo>
                    <a:pt x="857" y="1321"/>
                  </a:lnTo>
                  <a:lnTo>
                    <a:pt x="857" y="1320"/>
                  </a:lnTo>
                  <a:lnTo>
                    <a:pt x="858" y="1320"/>
                  </a:lnTo>
                  <a:lnTo>
                    <a:pt x="859" y="1320"/>
                  </a:lnTo>
                  <a:lnTo>
                    <a:pt x="859" y="1318"/>
                  </a:lnTo>
                  <a:lnTo>
                    <a:pt x="860" y="1318"/>
                  </a:lnTo>
                  <a:lnTo>
                    <a:pt x="861" y="1317"/>
                  </a:lnTo>
                  <a:lnTo>
                    <a:pt x="862" y="1317"/>
                  </a:lnTo>
                  <a:lnTo>
                    <a:pt x="864" y="1316"/>
                  </a:lnTo>
                  <a:lnTo>
                    <a:pt x="865" y="1316"/>
                  </a:lnTo>
                  <a:lnTo>
                    <a:pt x="865" y="1315"/>
                  </a:lnTo>
                  <a:lnTo>
                    <a:pt x="866" y="1315"/>
                  </a:lnTo>
                  <a:lnTo>
                    <a:pt x="866" y="1314"/>
                  </a:lnTo>
                  <a:lnTo>
                    <a:pt x="867" y="1314"/>
                  </a:lnTo>
                  <a:lnTo>
                    <a:pt x="868" y="1314"/>
                  </a:lnTo>
                  <a:lnTo>
                    <a:pt x="868" y="1313"/>
                  </a:lnTo>
                  <a:lnTo>
                    <a:pt x="869" y="1312"/>
                  </a:lnTo>
                  <a:lnTo>
                    <a:pt x="870" y="1310"/>
                  </a:lnTo>
                  <a:lnTo>
                    <a:pt x="871" y="1309"/>
                  </a:lnTo>
                  <a:lnTo>
                    <a:pt x="873" y="1309"/>
                  </a:lnTo>
                  <a:lnTo>
                    <a:pt x="873" y="1308"/>
                  </a:lnTo>
                  <a:lnTo>
                    <a:pt x="874" y="1307"/>
                  </a:lnTo>
                  <a:lnTo>
                    <a:pt x="878" y="1304"/>
                  </a:lnTo>
                  <a:lnTo>
                    <a:pt x="879" y="1302"/>
                  </a:lnTo>
                  <a:lnTo>
                    <a:pt x="880" y="1301"/>
                  </a:lnTo>
                  <a:lnTo>
                    <a:pt x="883" y="1300"/>
                  </a:lnTo>
                  <a:lnTo>
                    <a:pt x="883" y="1299"/>
                  </a:lnTo>
                  <a:lnTo>
                    <a:pt x="884" y="1299"/>
                  </a:lnTo>
                  <a:lnTo>
                    <a:pt x="886" y="1297"/>
                  </a:lnTo>
                  <a:lnTo>
                    <a:pt x="888" y="1295"/>
                  </a:lnTo>
                  <a:lnTo>
                    <a:pt x="890" y="1295"/>
                  </a:lnTo>
                  <a:lnTo>
                    <a:pt x="890" y="1293"/>
                  </a:lnTo>
                  <a:lnTo>
                    <a:pt x="891" y="1293"/>
                  </a:lnTo>
                  <a:lnTo>
                    <a:pt x="892" y="1295"/>
                  </a:lnTo>
                  <a:lnTo>
                    <a:pt x="894" y="1298"/>
                  </a:lnTo>
                  <a:lnTo>
                    <a:pt x="895" y="1298"/>
                  </a:lnTo>
                  <a:lnTo>
                    <a:pt x="895" y="1299"/>
                  </a:lnTo>
                  <a:lnTo>
                    <a:pt x="896" y="1299"/>
                  </a:lnTo>
                  <a:lnTo>
                    <a:pt x="896" y="1300"/>
                  </a:lnTo>
                  <a:lnTo>
                    <a:pt x="896" y="1301"/>
                  </a:lnTo>
                  <a:lnTo>
                    <a:pt x="896" y="1302"/>
                  </a:lnTo>
                  <a:lnTo>
                    <a:pt x="896" y="1304"/>
                  </a:lnTo>
                  <a:lnTo>
                    <a:pt x="896" y="1305"/>
                  </a:lnTo>
                  <a:lnTo>
                    <a:pt x="896" y="1307"/>
                  </a:lnTo>
                  <a:lnTo>
                    <a:pt x="896" y="1308"/>
                  </a:lnTo>
                  <a:lnTo>
                    <a:pt x="896" y="1309"/>
                  </a:lnTo>
                  <a:lnTo>
                    <a:pt x="896" y="1310"/>
                  </a:lnTo>
                  <a:lnTo>
                    <a:pt x="896" y="1312"/>
                  </a:lnTo>
                  <a:lnTo>
                    <a:pt x="896" y="1314"/>
                  </a:lnTo>
                  <a:lnTo>
                    <a:pt x="896" y="1315"/>
                  </a:lnTo>
                  <a:lnTo>
                    <a:pt x="896" y="1316"/>
                  </a:lnTo>
                  <a:lnTo>
                    <a:pt x="897" y="1316"/>
                  </a:lnTo>
                  <a:lnTo>
                    <a:pt x="897" y="1317"/>
                  </a:lnTo>
                  <a:lnTo>
                    <a:pt x="897" y="1318"/>
                  </a:lnTo>
                  <a:lnTo>
                    <a:pt x="899" y="1320"/>
                  </a:lnTo>
                  <a:lnTo>
                    <a:pt x="900" y="1322"/>
                  </a:lnTo>
                  <a:lnTo>
                    <a:pt x="900" y="1323"/>
                  </a:lnTo>
                  <a:lnTo>
                    <a:pt x="901" y="1323"/>
                  </a:lnTo>
                  <a:lnTo>
                    <a:pt x="901" y="1324"/>
                  </a:lnTo>
                  <a:lnTo>
                    <a:pt x="901" y="1325"/>
                  </a:lnTo>
                  <a:lnTo>
                    <a:pt x="902" y="1326"/>
                  </a:lnTo>
                  <a:lnTo>
                    <a:pt x="905" y="1326"/>
                  </a:lnTo>
                  <a:lnTo>
                    <a:pt x="906" y="1326"/>
                  </a:lnTo>
                  <a:lnTo>
                    <a:pt x="912" y="1326"/>
                  </a:lnTo>
                  <a:lnTo>
                    <a:pt x="913" y="1326"/>
                  </a:lnTo>
                  <a:lnTo>
                    <a:pt x="918" y="1326"/>
                  </a:lnTo>
                  <a:lnTo>
                    <a:pt x="920" y="1326"/>
                  </a:lnTo>
                  <a:lnTo>
                    <a:pt x="921" y="1326"/>
                  </a:lnTo>
                  <a:lnTo>
                    <a:pt x="922" y="1325"/>
                  </a:lnTo>
                  <a:lnTo>
                    <a:pt x="923" y="1325"/>
                  </a:lnTo>
                  <a:lnTo>
                    <a:pt x="925" y="1324"/>
                  </a:lnTo>
                  <a:lnTo>
                    <a:pt x="925" y="1323"/>
                  </a:lnTo>
                  <a:lnTo>
                    <a:pt x="925" y="1322"/>
                  </a:lnTo>
                  <a:lnTo>
                    <a:pt x="923" y="1321"/>
                  </a:lnTo>
                  <a:lnTo>
                    <a:pt x="923" y="1320"/>
                  </a:lnTo>
                  <a:lnTo>
                    <a:pt x="923" y="1318"/>
                  </a:lnTo>
                  <a:lnTo>
                    <a:pt x="923" y="1317"/>
                  </a:lnTo>
                  <a:lnTo>
                    <a:pt x="923" y="1316"/>
                  </a:lnTo>
                  <a:lnTo>
                    <a:pt x="925" y="1316"/>
                  </a:lnTo>
                  <a:lnTo>
                    <a:pt x="925" y="1315"/>
                  </a:lnTo>
                  <a:lnTo>
                    <a:pt x="925" y="1314"/>
                  </a:lnTo>
                  <a:lnTo>
                    <a:pt x="926" y="1314"/>
                  </a:lnTo>
                  <a:lnTo>
                    <a:pt x="926" y="1313"/>
                  </a:lnTo>
                  <a:lnTo>
                    <a:pt x="927" y="1313"/>
                  </a:lnTo>
                  <a:lnTo>
                    <a:pt x="928" y="1313"/>
                  </a:lnTo>
                  <a:lnTo>
                    <a:pt x="928" y="1312"/>
                  </a:lnTo>
                  <a:lnTo>
                    <a:pt x="929" y="1312"/>
                  </a:lnTo>
                  <a:lnTo>
                    <a:pt x="930" y="1312"/>
                  </a:lnTo>
                  <a:lnTo>
                    <a:pt x="931" y="1312"/>
                  </a:lnTo>
                  <a:lnTo>
                    <a:pt x="933" y="1312"/>
                  </a:lnTo>
                  <a:lnTo>
                    <a:pt x="936" y="1312"/>
                  </a:lnTo>
                  <a:lnTo>
                    <a:pt x="937" y="1312"/>
                  </a:lnTo>
                  <a:lnTo>
                    <a:pt x="938" y="1312"/>
                  </a:lnTo>
                  <a:lnTo>
                    <a:pt x="942" y="1312"/>
                  </a:lnTo>
                  <a:lnTo>
                    <a:pt x="943" y="1312"/>
                  </a:lnTo>
                  <a:lnTo>
                    <a:pt x="944" y="1312"/>
                  </a:lnTo>
                  <a:lnTo>
                    <a:pt x="945" y="1312"/>
                  </a:lnTo>
                  <a:lnTo>
                    <a:pt x="946" y="1313"/>
                  </a:lnTo>
                  <a:lnTo>
                    <a:pt x="947" y="1313"/>
                  </a:lnTo>
                  <a:lnTo>
                    <a:pt x="947" y="1312"/>
                  </a:lnTo>
                  <a:lnTo>
                    <a:pt x="947" y="1310"/>
                  </a:lnTo>
                  <a:lnTo>
                    <a:pt x="947" y="1308"/>
                  </a:lnTo>
                  <a:lnTo>
                    <a:pt x="947" y="1307"/>
                  </a:lnTo>
                  <a:lnTo>
                    <a:pt x="947" y="1306"/>
                  </a:lnTo>
                  <a:lnTo>
                    <a:pt x="947" y="1304"/>
                  </a:lnTo>
                  <a:lnTo>
                    <a:pt x="947" y="1302"/>
                  </a:lnTo>
                  <a:lnTo>
                    <a:pt x="947" y="1300"/>
                  </a:lnTo>
                  <a:lnTo>
                    <a:pt x="947" y="1299"/>
                  </a:lnTo>
                  <a:lnTo>
                    <a:pt x="947" y="1297"/>
                  </a:lnTo>
                  <a:lnTo>
                    <a:pt x="947" y="1296"/>
                  </a:lnTo>
                  <a:lnTo>
                    <a:pt x="947" y="1295"/>
                  </a:lnTo>
                  <a:lnTo>
                    <a:pt x="947" y="1292"/>
                  </a:lnTo>
                  <a:lnTo>
                    <a:pt x="947" y="1291"/>
                  </a:lnTo>
                  <a:lnTo>
                    <a:pt x="947" y="1290"/>
                  </a:lnTo>
                  <a:lnTo>
                    <a:pt x="947" y="1289"/>
                  </a:lnTo>
                  <a:lnTo>
                    <a:pt x="947" y="1288"/>
                  </a:lnTo>
                  <a:lnTo>
                    <a:pt x="947" y="1284"/>
                  </a:lnTo>
                  <a:lnTo>
                    <a:pt x="947" y="1283"/>
                  </a:lnTo>
                  <a:lnTo>
                    <a:pt x="948" y="1283"/>
                  </a:lnTo>
                  <a:lnTo>
                    <a:pt x="948" y="1284"/>
                  </a:lnTo>
                  <a:lnTo>
                    <a:pt x="949" y="1284"/>
                  </a:lnTo>
                  <a:lnTo>
                    <a:pt x="951" y="1285"/>
                  </a:lnTo>
                  <a:lnTo>
                    <a:pt x="952" y="1285"/>
                  </a:lnTo>
                  <a:lnTo>
                    <a:pt x="953" y="1285"/>
                  </a:lnTo>
                  <a:lnTo>
                    <a:pt x="954" y="1287"/>
                  </a:lnTo>
                  <a:lnTo>
                    <a:pt x="955" y="1287"/>
                  </a:lnTo>
                  <a:lnTo>
                    <a:pt x="956" y="1287"/>
                  </a:lnTo>
                  <a:lnTo>
                    <a:pt x="957" y="1288"/>
                  </a:lnTo>
                  <a:lnTo>
                    <a:pt x="959" y="1288"/>
                  </a:lnTo>
                  <a:lnTo>
                    <a:pt x="960" y="1288"/>
                  </a:lnTo>
                  <a:lnTo>
                    <a:pt x="961" y="1288"/>
                  </a:lnTo>
                  <a:lnTo>
                    <a:pt x="962" y="1288"/>
                  </a:lnTo>
                  <a:lnTo>
                    <a:pt x="963" y="1288"/>
                  </a:lnTo>
                  <a:lnTo>
                    <a:pt x="963" y="1287"/>
                  </a:lnTo>
                  <a:lnTo>
                    <a:pt x="964" y="1287"/>
                  </a:lnTo>
                  <a:lnTo>
                    <a:pt x="965" y="1285"/>
                  </a:lnTo>
                  <a:lnTo>
                    <a:pt x="966" y="1285"/>
                  </a:lnTo>
                  <a:lnTo>
                    <a:pt x="969" y="1285"/>
                  </a:lnTo>
                  <a:lnTo>
                    <a:pt x="970" y="1285"/>
                  </a:lnTo>
                  <a:lnTo>
                    <a:pt x="971" y="1285"/>
                  </a:lnTo>
                  <a:lnTo>
                    <a:pt x="972" y="1285"/>
                  </a:lnTo>
                  <a:lnTo>
                    <a:pt x="972" y="1284"/>
                  </a:lnTo>
                  <a:lnTo>
                    <a:pt x="973" y="1284"/>
                  </a:lnTo>
                  <a:lnTo>
                    <a:pt x="973" y="1283"/>
                  </a:lnTo>
                  <a:lnTo>
                    <a:pt x="974" y="1282"/>
                  </a:lnTo>
                  <a:lnTo>
                    <a:pt x="975" y="1282"/>
                  </a:lnTo>
                  <a:lnTo>
                    <a:pt x="977" y="1283"/>
                  </a:lnTo>
                  <a:lnTo>
                    <a:pt x="979" y="1284"/>
                  </a:lnTo>
                  <a:lnTo>
                    <a:pt x="980" y="1285"/>
                  </a:lnTo>
                  <a:lnTo>
                    <a:pt x="983" y="1285"/>
                  </a:lnTo>
                  <a:lnTo>
                    <a:pt x="985" y="1287"/>
                  </a:lnTo>
                  <a:lnTo>
                    <a:pt x="987" y="1289"/>
                  </a:lnTo>
                  <a:lnTo>
                    <a:pt x="988" y="1290"/>
                  </a:lnTo>
                  <a:lnTo>
                    <a:pt x="989" y="1290"/>
                  </a:lnTo>
                  <a:lnTo>
                    <a:pt x="1011" y="1291"/>
                  </a:lnTo>
                  <a:lnTo>
                    <a:pt x="1011" y="1290"/>
                  </a:lnTo>
                  <a:lnTo>
                    <a:pt x="1011" y="1280"/>
                  </a:lnTo>
                  <a:lnTo>
                    <a:pt x="1011" y="1275"/>
                  </a:lnTo>
                  <a:lnTo>
                    <a:pt x="1011" y="1270"/>
                  </a:lnTo>
                  <a:lnTo>
                    <a:pt x="1014" y="1270"/>
                  </a:lnTo>
                  <a:lnTo>
                    <a:pt x="1020" y="1270"/>
                  </a:lnTo>
                  <a:lnTo>
                    <a:pt x="1021" y="1270"/>
                  </a:lnTo>
                  <a:lnTo>
                    <a:pt x="1026" y="1270"/>
                  </a:lnTo>
                  <a:lnTo>
                    <a:pt x="1032" y="1270"/>
                  </a:lnTo>
                  <a:lnTo>
                    <a:pt x="1033" y="1270"/>
                  </a:lnTo>
                  <a:lnTo>
                    <a:pt x="1034" y="1270"/>
                  </a:lnTo>
                  <a:lnTo>
                    <a:pt x="1035" y="1270"/>
                  </a:lnTo>
                  <a:lnTo>
                    <a:pt x="1039" y="1270"/>
                  </a:lnTo>
                  <a:lnTo>
                    <a:pt x="1046" y="1270"/>
                  </a:lnTo>
                  <a:lnTo>
                    <a:pt x="1051" y="1270"/>
                  </a:lnTo>
                  <a:lnTo>
                    <a:pt x="1052" y="1270"/>
                  </a:lnTo>
                  <a:lnTo>
                    <a:pt x="1058" y="1270"/>
                  </a:lnTo>
                  <a:lnTo>
                    <a:pt x="1064" y="1270"/>
                  </a:lnTo>
                  <a:lnTo>
                    <a:pt x="1069" y="1270"/>
                  </a:lnTo>
                  <a:lnTo>
                    <a:pt x="1074" y="1270"/>
                  </a:lnTo>
                  <a:lnTo>
                    <a:pt x="1075" y="1270"/>
                  </a:lnTo>
                  <a:lnTo>
                    <a:pt x="1074" y="1281"/>
                  </a:lnTo>
                  <a:lnTo>
                    <a:pt x="1074" y="1283"/>
                  </a:lnTo>
                  <a:lnTo>
                    <a:pt x="1074" y="1287"/>
                  </a:lnTo>
                  <a:lnTo>
                    <a:pt x="1074" y="1288"/>
                  </a:lnTo>
                  <a:lnTo>
                    <a:pt x="1074" y="1290"/>
                  </a:lnTo>
                  <a:lnTo>
                    <a:pt x="1074" y="1291"/>
                  </a:lnTo>
                  <a:lnTo>
                    <a:pt x="1075" y="1291"/>
                  </a:lnTo>
                  <a:lnTo>
                    <a:pt x="1076" y="1291"/>
                  </a:lnTo>
                  <a:lnTo>
                    <a:pt x="1085" y="1291"/>
                  </a:lnTo>
                  <a:lnTo>
                    <a:pt x="1094" y="1291"/>
                  </a:lnTo>
                  <a:lnTo>
                    <a:pt x="1095" y="1291"/>
                  </a:lnTo>
                  <a:lnTo>
                    <a:pt x="1109" y="1291"/>
                  </a:lnTo>
                  <a:lnTo>
                    <a:pt x="1111" y="1291"/>
                  </a:lnTo>
                  <a:lnTo>
                    <a:pt x="1117" y="1291"/>
                  </a:lnTo>
                  <a:lnTo>
                    <a:pt x="1121" y="1291"/>
                  </a:lnTo>
                  <a:lnTo>
                    <a:pt x="1121" y="1292"/>
                  </a:lnTo>
                  <a:lnTo>
                    <a:pt x="1123" y="1292"/>
                  </a:lnTo>
                  <a:lnTo>
                    <a:pt x="1128" y="1291"/>
                  </a:lnTo>
                  <a:lnTo>
                    <a:pt x="1137" y="1291"/>
                  </a:lnTo>
                  <a:lnTo>
                    <a:pt x="1145" y="1291"/>
                  </a:lnTo>
                  <a:lnTo>
                    <a:pt x="1146" y="1291"/>
                  </a:lnTo>
                  <a:lnTo>
                    <a:pt x="1151" y="1291"/>
                  </a:lnTo>
                  <a:lnTo>
                    <a:pt x="1152" y="1291"/>
                  </a:lnTo>
                  <a:lnTo>
                    <a:pt x="1153" y="1291"/>
                  </a:lnTo>
                  <a:lnTo>
                    <a:pt x="1155" y="1291"/>
                  </a:lnTo>
                  <a:lnTo>
                    <a:pt x="1163" y="1291"/>
                  </a:lnTo>
                  <a:lnTo>
                    <a:pt x="1164" y="1291"/>
                  </a:lnTo>
                  <a:lnTo>
                    <a:pt x="1166" y="1292"/>
                  </a:lnTo>
                  <a:lnTo>
                    <a:pt x="1166" y="1293"/>
                  </a:lnTo>
                  <a:lnTo>
                    <a:pt x="1167" y="1293"/>
                  </a:lnTo>
                  <a:lnTo>
                    <a:pt x="1167" y="1295"/>
                  </a:lnTo>
                  <a:lnTo>
                    <a:pt x="1168" y="1296"/>
                  </a:lnTo>
                  <a:lnTo>
                    <a:pt x="1168" y="1297"/>
                  </a:lnTo>
                  <a:lnTo>
                    <a:pt x="1168" y="1298"/>
                  </a:lnTo>
                  <a:lnTo>
                    <a:pt x="1169" y="1301"/>
                  </a:lnTo>
                  <a:lnTo>
                    <a:pt x="1170" y="1302"/>
                  </a:lnTo>
                  <a:lnTo>
                    <a:pt x="1170" y="1304"/>
                  </a:lnTo>
                  <a:lnTo>
                    <a:pt x="1170" y="1305"/>
                  </a:lnTo>
                  <a:lnTo>
                    <a:pt x="1171" y="1306"/>
                  </a:lnTo>
                  <a:lnTo>
                    <a:pt x="1171" y="1307"/>
                  </a:lnTo>
                  <a:lnTo>
                    <a:pt x="1172" y="1308"/>
                  </a:lnTo>
                  <a:lnTo>
                    <a:pt x="1172" y="1309"/>
                  </a:lnTo>
                  <a:lnTo>
                    <a:pt x="1173" y="1309"/>
                  </a:lnTo>
                  <a:lnTo>
                    <a:pt x="1173" y="1310"/>
                  </a:lnTo>
                  <a:lnTo>
                    <a:pt x="1175" y="1310"/>
                  </a:lnTo>
                  <a:lnTo>
                    <a:pt x="1175" y="1312"/>
                  </a:lnTo>
                  <a:lnTo>
                    <a:pt x="1176" y="1312"/>
                  </a:lnTo>
                  <a:lnTo>
                    <a:pt x="1177" y="1313"/>
                  </a:lnTo>
                  <a:lnTo>
                    <a:pt x="1178" y="1313"/>
                  </a:lnTo>
                  <a:lnTo>
                    <a:pt x="1179" y="1314"/>
                  </a:lnTo>
                  <a:lnTo>
                    <a:pt x="1180" y="1314"/>
                  </a:lnTo>
                  <a:lnTo>
                    <a:pt x="1181" y="1314"/>
                  </a:lnTo>
                  <a:lnTo>
                    <a:pt x="1182" y="1314"/>
                  </a:lnTo>
                  <a:lnTo>
                    <a:pt x="1184" y="1314"/>
                  </a:lnTo>
                  <a:lnTo>
                    <a:pt x="1185" y="1314"/>
                  </a:lnTo>
                  <a:lnTo>
                    <a:pt x="1186" y="1314"/>
                  </a:lnTo>
                  <a:lnTo>
                    <a:pt x="1192" y="1315"/>
                  </a:lnTo>
                  <a:lnTo>
                    <a:pt x="1193" y="1315"/>
                  </a:lnTo>
                  <a:lnTo>
                    <a:pt x="1193" y="1316"/>
                  </a:lnTo>
                  <a:lnTo>
                    <a:pt x="1193" y="1317"/>
                  </a:lnTo>
                  <a:lnTo>
                    <a:pt x="1193" y="1318"/>
                  </a:lnTo>
                  <a:lnTo>
                    <a:pt x="1193" y="1320"/>
                  </a:lnTo>
                  <a:lnTo>
                    <a:pt x="1192" y="1321"/>
                  </a:lnTo>
                  <a:lnTo>
                    <a:pt x="1192" y="1322"/>
                  </a:lnTo>
                  <a:lnTo>
                    <a:pt x="1190" y="1323"/>
                  </a:lnTo>
                  <a:lnTo>
                    <a:pt x="1190" y="1324"/>
                  </a:lnTo>
                  <a:lnTo>
                    <a:pt x="1190" y="1325"/>
                  </a:lnTo>
                  <a:lnTo>
                    <a:pt x="1189" y="1326"/>
                  </a:lnTo>
                  <a:lnTo>
                    <a:pt x="1189" y="1327"/>
                  </a:lnTo>
                  <a:lnTo>
                    <a:pt x="1188" y="1329"/>
                  </a:lnTo>
                  <a:lnTo>
                    <a:pt x="1188" y="1330"/>
                  </a:lnTo>
                  <a:lnTo>
                    <a:pt x="1186" y="1334"/>
                  </a:lnTo>
                  <a:lnTo>
                    <a:pt x="1186" y="1335"/>
                  </a:lnTo>
                  <a:lnTo>
                    <a:pt x="1185" y="1338"/>
                  </a:lnTo>
                  <a:lnTo>
                    <a:pt x="1185" y="1339"/>
                  </a:lnTo>
                  <a:lnTo>
                    <a:pt x="1182" y="1342"/>
                  </a:lnTo>
                  <a:lnTo>
                    <a:pt x="1182" y="1343"/>
                  </a:lnTo>
                  <a:lnTo>
                    <a:pt x="1181" y="1346"/>
                  </a:lnTo>
                  <a:lnTo>
                    <a:pt x="1180" y="1348"/>
                  </a:lnTo>
                  <a:lnTo>
                    <a:pt x="1179" y="1351"/>
                  </a:lnTo>
                  <a:lnTo>
                    <a:pt x="1178" y="1354"/>
                  </a:lnTo>
                  <a:lnTo>
                    <a:pt x="1175" y="1360"/>
                  </a:lnTo>
                  <a:lnTo>
                    <a:pt x="1175" y="1363"/>
                  </a:lnTo>
                  <a:lnTo>
                    <a:pt x="1173" y="1365"/>
                  </a:lnTo>
                  <a:lnTo>
                    <a:pt x="1172" y="1366"/>
                  </a:lnTo>
                  <a:lnTo>
                    <a:pt x="1170" y="1372"/>
                  </a:lnTo>
                  <a:lnTo>
                    <a:pt x="1169" y="1374"/>
                  </a:lnTo>
                  <a:lnTo>
                    <a:pt x="1168" y="1377"/>
                  </a:lnTo>
                  <a:lnTo>
                    <a:pt x="1168" y="1379"/>
                  </a:lnTo>
                  <a:lnTo>
                    <a:pt x="1167" y="1379"/>
                  </a:lnTo>
                  <a:lnTo>
                    <a:pt x="1167" y="1380"/>
                  </a:lnTo>
                  <a:lnTo>
                    <a:pt x="1167" y="1381"/>
                  </a:lnTo>
                  <a:lnTo>
                    <a:pt x="1167" y="1382"/>
                  </a:lnTo>
                  <a:lnTo>
                    <a:pt x="1166" y="1383"/>
                  </a:lnTo>
                  <a:lnTo>
                    <a:pt x="1166" y="1384"/>
                  </a:lnTo>
                  <a:lnTo>
                    <a:pt x="1164" y="1394"/>
                  </a:lnTo>
                  <a:lnTo>
                    <a:pt x="1164" y="1396"/>
                  </a:lnTo>
                  <a:lnTo>
                    <a:pt x="1166" y="1398"/>
                  </a:lnTo>
                  <a:lnTo>
                    <a:pt x="1167" y="1398"/>
                  </a:lnTo>
                  <a:lnTo>
                    <a:pt x="1167" y="1397"/>
                  </a:lnTo>
                  <a:lnTo>
                    <a:pt x="1168" y="1396"/>
                  </a:lnTo>
                  <a:lnTo>
                    <a:pt x="1168" y="1394"/>
                  </a:lnTo>
                  <a:lnTo>
                    <a:pt x="1169" y="1394"/>
                  </a:lnTo>
                  <a:lnTo>
                    <a:pt x="1170" y="1394"/>
                  </a:lnTo>
                  <a:lnTo>
                    <a:pt x="1171" y="1394"/>
                  </a:lnTo>
                  <a:lnTo>
                    <a:pt x="1172" y="1394"/>
                  </a:lnTo>
                  <a:lnTo>
                    <a:pt x="1172" y="1393"/>
                  </a:lnTo>
                  <a:lnTo>
                    <a:pt x="1173" y="1393"/>
                  </a:lnTo>
                  <a:lnTo>
                    <a:pt x="1175" y="1393"/>
                  </a:lnTo>
                  <a:lnTo>
                    <a:pt x="1176" y="1393"/>
                  </a:lnTo>
                  <a:lnTo>
                    <a:pt x="1177" y="1393"/>
                  </a:lnTo>
                  <a:lnTo>
                    <a:pt x="1177" y="1392"/>
                  </a:lnTo>
                  <a:lnTo>
                    <a:pt x="1178" y="1392"/>
                  </a:lnTo>
                  <a:lnTo>
                    <a:pt x="1179" y="1392"/>
                  </a:lnTo>
                  <a:lnTo>
                    <a:pt x="1180" y="1392"/>
                  </a:lnTo>
                  <a:lnTo>
                    <a:pt x="1181" y="1392"/>
                  </a:lnTo>
                  <a:lnTo>
                    <a:pt x="1182" y="1392"/>
                  </a:lnTo>
                  <a:lnTo>
                    <a:pt x="1184" y="1392"/>
                  </a:lnTo>
                  <a:lnTo>
                    <a:pt x="1185" y="1392"/>
                  </a:lnTo>
                  <a:lnTo>
                    <a:pt x="1186" y="1392"/>
                  </a:lnTo>
                  <a:lnTo>
                    <a:pt x="1187" y="1392"/>
                  </a:lnTo>
                  <a:lnTo>
                    <a:pt x="1188" y="1392"/>
                  </a:lnTo>
                  <a:lnTo>
                    <a:pt x="1189" y="1392"/>
                  </a:lnTo>
                  <a:lnTo>
                    <a:pt x="1190" y="1392"/>
                  </a:lnTo>
                  <a:lnTo>
                    <a:pt x="1192" y="1392"/>
                  </a:lnTo>
                  <a:lnTo>
                    <a:pt x="1193" y="1392"/>
                  </a:lnTo>
                  <a:lnTo>
                    <a:pt x="1193" y="1393"/>
                  </a:lnTo>
                  <a:lnTo>
                    <a:pt x="1194" y="1393"/>
                  </a:lnTo>
                  <a:lnTo>
                    <a:pt x="1195" y="1394"/>
                  </a:lnTo>
                  <a:lnTo>
                    <a:pt x="1196" y="1394"/>
                  </a:lnTo>
                  <a:lnTo>
                    <a:pt x="1197" y="1394"/>
                  </a:lnTo>
                  <a:lnTo>
                    <a:pt x="1197" y="1396"/>
                  </a:lnTo>
                  <a:lnTo>
                    <a:pt x="1198" y="1396"/>
                  </a:lnTo>
                  <a:lnTo>
                    <a:pt x="1199" y="1397"/>
                  </a:lnTo>
                  <a:lnTo>
                    <a:pt x="1201" y="1397"/>
                  </a:lnTo>
                  <a:lnTo>
                    <a:pt x="1202" y="1398"/>
                  </a:lnTo>
                  <a:lnTo>
                    <a:pt x="1203" y="1398"/>
                  </a:lnTo>
                  <a:lnTo>
                    <a:pt x="1204" y="1398"/>
                  </a:lnTo>
                  <a:lnTo>
                    <a:pt x="1205" y="1398"/>
                  </a:lnTo>
                  <a:lnTo>
                    <a:pt x="1206" y="1398"/>
                  </a:lnTo>
                  <a:lnTo>
                    <a:pt x="1207" y="1398"/>
                  </a:lnTo>
                  <a:lnTo>
                    <a:pt x="1207" y="1399"/>
                  </a:lnTo>
                  <a:lnTo>
                    <a:pt x="1209" y="1399"/>
                  </a:lnTo>
                  <a:lnTo>
                    <a:pt x="1210" y="1399"/>
                  </a:lnTo>
                  <a:lnTo>
                    <a:pt x="1211" y="1399"/>
                  </a:lnTo>
                  <a:lnTo>
                    <a:pt x="1211" y="1400"/>
                  </a:lnTo>
                  <a:lnTo>
                    <a:pt x="1212" y="1400"/>
                  </a:lnTo>
                  <a:lnTo>
                    <a:pt x="1213" y="1400"/>
                  </a:lnTo>
                  <a:lnTo>
                    <a:pt x="1213" y="1401"/>
                  </a:lnTo>
                  <a:lnTo>
                    <a:pt x="1214" y="1401"/>
                  </a:lnTo>
                  <a:lnTo>
                    <a:pt x="1215" y="1401"/>
                  </a:lnTo>
                  <a:lnTo>
                    <a:pt x="1216" y="1401"/>
                  </a:lnTo>
                  <a:lnTo>
                    <a:pt x="1218" y="1401"/>
                  </a:lnTo>
                  <a:lnTo>
                    <a:pt x="1220" y="1399"/>
                  </a:lnTo>
                  <a:lnTo>
                    <a:pt x="1225" y="1391"/>
                  </a:lnTo>
                  <a:lnTo>
                    <a:pt x="1228" y="1389"/>
                  </a:lnTo>
                  <a:lnTo>
                    <a:pt x="1229" y="1388"/>
                  </a:lnTo>
                  <a:lnTo>
                    <a:pt x="1231" y="1385"/>
                  </a:lnTo>
                  <a:lnTo>
                    <a:pt x="1232" y="1384"/>
                  </a:lnTo>
                  <a:lnTo>
                    <a:pt x="1233" y="1382"/>
                  </a:lnTo>
                  <a:lnTo>
                    <a:pt x="1238" y="1377"/>
                  </a:lnTo>
                  <a:lnTo>
                    <a:pt x="1239" y="1375"/>
                  </a:lnTo>
                  <a:lnTo>
                    <a:pt x="1240" y="1375"/>
                  </a:lnTo>
                  <a:lnTo>
                    <a:pt x="1240" y="1374"/>
                  </a:lnTo>
                  <a:lnTo>
                    <a:pt x="1241" y="1373"/>
                  </a:lnTo>
                  <a:lnTo>
                    <a:pt x="1242" y="1372"/>
                  </a:lnTo>
                  <a:lnTo>
                    <a:pt x="1246" y="1367"/>
                  </a:lnTo>
                  <a:lnTo>
                    <a:pt x="1248" y="1365"/>
                  </a:lnTo>
                  <a:lnTo>
                    <a:pt x="1248" y="1364"/>
                  </a:lnTo>
                  <a:lnTo>
                    <a:pt x="1248" y="1363"/>
                  </a:lnTo>
                  <a:lnTo>
                    <a:pt x="1249" y="1363"/>
                  </a:lnTo>
                  <a:lnTo>
                    <a:pt x="1250" y="1363"/>
                  </a:lnTo>
                  <a:lnTo>
                    <a:pt x="1251" y="1363"/>
                  </a:lnTo>
                  <a:lnTo>
                    <a:pt x="1255" y="1363"/>
                  </a:lnTo>
                  <a:lnTo>
                    <a:pt x="1256" y="1363"/>
                  </a:lnTo>
                  <a:lnTo>
                    <a:pt x="1259" y="1363"/>
                  </a:lnTo>
                  <a:lnTo>
                    <a:pt x="1263" y="1363"/>
                  </a:lnTo>
                  <a:lnTo>
                    <a:pt x="1270" y="1363"/>
                  </a:lnTo>
                  <a:lnTo>
                    <a:pt x="1273" y="1363"/>
                  </a:lnTo>
                  <a:lnTo>
                    <a:pt x="1274" y="1363"/>
                  </a:lnTo>
                  <a:lnTo>
                    <a:pt x="1276" y="1363"/>
                  </a:lnTo>
                  <a:lnTo>
                    <a:pt x="1282" y="1363"/>
                  </a:lnTo>
                  <a:lnTo>
                    <a:pt x="1284" y="1363"/>
                  </a:lnTo>
                  <a:lnTo>
                    <a:pt x="1285" y="1363"/>
                  </a:lnTo>
                  <a:lnTo>
                    <a:pt x="1288" y="1363"/>
                  </a:lnTo>
                  <a:lnTo>
                    <a:pt x="1289" y="1363"/>
                  </a:lnTo>
                  <a:lnTo>
                    <a:pt x="1294" y="1363"/>
                  </a:lnTo>
                  <a:lnTo>
                    <a:pt x="1299" y="1363"/>
                  </a:lnTo>
                  <a:lnTo>
                    <a:pt x="1299" y="1377"/>
                  </a:lnTo>
                  <a:lnTo>
                    <a:pt x="1299" y="1382"/>
                  </a:lnTo>
                  <a:lnTo>
                    <a:pt x="1299" y="1384"/>
                  </a:lnTo>
                  <a:lnTo>
                    <a:pt x="1306" y="1384"/>
                  </a:lnTo>
                  <a:lnTo>
                    <a:pt x="1307" y="1384"/>
                  </a:lnTo>
                  <a:lnTo>
                    <a:pt x="1318" y="1384"/>
                  </a:lnTo>
                  <a:lnTo>
                    <a:pt x="1320" y="1384"/>
                  </a:lnTo>
                  <a:lnTo>
                    <a:pt x="1328" y="1384"/>
                  </a:lnTo>
                  <a:lnTo>
                    <a:pt x="1335" y="1384"/>
                  </a:lnTo>
                  <a:lnTo>
                    <a:pt x="1342" y="1384"/>
                  </a:lnTo>
                  <a:lnTo>
                    <a:pt x="1342" y="1382"/>
                  </a:lnTo>
                  <a:lnTo>
                    <a:pt x="1341" y="1366"/>
                  </a:lnTo>
                  <a:lnTo>
                    <a:pt x="1341" y="1364"/>
                  </a:lnTo>
                  <a:lnTo>
                    <a:pt x="1341" y="1355"/>
                  </a:lnTo>
                  <a:lnTo>
                    <a:pt x="1341" y="1352"/>
                  </a:lnTo>
                  <a:lnTo>
                    <a:pt x="1341" y="1342"/>
                  </a:lnTo>
                  <a:lnTo>
                    <a:pt x="1320" y="1341"/>
                  </a:lnTo>
                  <a:lnTo>
                    <a:pt x="1320" y="1335"/>
                  </a:lnTo>
                  <a:lnTo>
                    <a:pt x="1320" y="1321"/>
                  </a:lnTo>
                  <a:lnTo>
                    <a:pt x="1320" y="1314"/>
                  </a:lnTo>
                  <a:lnTo>
                    <a:pt x="1320" y="1313"/>
                  </a:lnTo>
                  <a:lnTo>
                    <a:pt x="1320" y="1307"/>
                  </a:lnTo>
                  <a:lnTo>
                    <a:pt x="1320" y="1298"/>
                  </a:lnTo>
                  <a:lnTo>
                    <a:pt x="1320" y="1290"/>
                  </a:lnTo>
                  <a:lnTo>
                    <a:pt x="1320" y="1284"/>
                  </a:lnTo>
                  <a:lnTo>
                    <a:pt x="1320" y="1281"/>
                  </a:lnTo>
                  <a:lnTo>
                    <a:pt x="1320" y="1280"/>
                  </a:lnTo>
                  <a:lnTo>
                    <a:pt x="1320" y="1275"/>
                  </a:lnTo>
                  <a:lnTo>
                    <a:pt x="1320" y="1274"/>
                  </a:lnTo>
                  <a:lnTo>
                    <a:pt x="1320" y="1266"/>
                  </a:lnTo>
                  <a:lnTo>
                    <a:pt x="1319" y="1266"/>
                  </a:lnTo>
                  <a:lnTo>
                    <a:pt x="1316" y="1266"/>
                  </a:lnTo>
                  <a:lnTo>
                    <a:pt x="1313" y="1266"/>
                  </a:lnTo>
                  <a:lnTo>
                    <a:pt x="1309" y="1266"/>
                  </a:lnTo>
                  <a:lnTo>
                    <a:pt x="1306" y="1266"/>
                  </a:lnTo>
                  <a:lnTo>
                    <a:pt x="1302" y="1266"/>
                  </a:lnTo>
                  <a:lnTo>
                    <a:pt x="1299" y="1266"/>
                  </a:lnTo>
                  <a:lnTo>
                    <a:pt x="1296" y="1266"/>
                  </a:lnTo>
                  <a:lnTo>
                    <a:pt x="1292" y="1266"/>
                  </a:lnTo>
                  <a:lnTo>
                    <a:pt x="1289" y="1266"/>
                  </a:lnTo>
                  <a:lnTo>
                    <a:pt x="1285" y="1266"/>
                  </a:lnTo>
                  <a:lnTo>
                    <a:pt x="1283" y="1266"/>
                  </a:lnTo>
                  <a:lnTo>
                    <a:pt x="1282" y="1266"/>
                  </a:lnTo>
                  <a:lnTo>
                    <a:pt x="1281" y="1266"/>
                  </a:lnTo>
                  <a:lnTo>
                    <a:pt x="1280" y="1266"/>
                  </a:lnTo>
                  <a:lnTo>
                    <a:pt x="1279" y="1266"/>
                  </a:lnTo>
                  <a:lnTo>
                    <a:pt x="1277" y="1266"/>
                  </a:lnTo>
                  <a:lnTo>
                    <a:pt x="1277" y="1264"/>
                  </a:lnTo>
                  <a:lnTo>
                    <a:pt x="1277" y="1250"/>
                  </a:lnTo>
                  <a:lnTo>
                    <a:pt x="1275" y="1250"/>
                  </a:lnTo>
                  <a:lnTo>
                    <a:pt x="1274" y="1250"/>
                  </a:lnTo>
                  <a:lnTo>
                    <a:pt x="1272" y="1250"/>
                  </a:lnTo>
                  <a:lnTo>
                    <a:pt x="1271" y="1250"/>
                  </a:lnTo>
                  <a:lnTo>
                    <a:pt x="1270" y="1250"/>
                  </a:lnTo>
                  <a:lnTo>
                    <a:pt x="1262" y="1250"/>
                  </a:lnTo>
                  <a:lnTo>
                    <a:pt x="1250" y="1250"/>
                  </a:lnTo>
                  <a:lnTo>
                    <a:pt x="1249" y="1250"/>
                  </a:lnTo>
                  <a:lnTo>
                    <a:pt x="1236" y="1250"/>
                  </a:lnTo>
                  <a:lnTo>
                    <a:pt x="1231" y="1250"/>
                  </a:lnTo>
                  <a:lnTo>
                    <a:pt x="1229" y="1250"/>
                  </a:lnTo>
                  <a:lnTo>
                    <a:pt x="1221" y="1250"/>
                  </a:lnTo>
                  <a:lnTo>
                    <a:pt x="1216" y="1250"/>
                  </a:lnTo>
                  <a:lnTo>
                    <a:pt x="1215" y="1250"/>
                  </a:lnTo>
                  <a:lnTo>
                    <a:pt x="1215" y="1248"/>
                  </a:lnTo>
                  <a:lnTo>
                    <a:pt x="1215" y="1247"/>
                  </a:lnTo>
                  <a:lnTo>
                    <a:pt x="1215" y="1246"/>
                  </a:lnTo>
                  <a:lnTo>
                    <a:pt x="1215" y="1243"/>
                  </a:lnTo>
                  <a:lnTo>
                    <a:pt x="1215" y="1242"/>
                  </a:lnTo>
                  <a:lnTo>
                    <a:pt x="1215" y="1240"/>
                  </a:lnTo>
                  <a:lnTo>
                    <a:pt x="1215" y="1239"/>
                  </a:lnTo>
                  <a:lnTo>
                    <a:pt x="1215" y="1235"/>
                  </a:lnTo>
                  <a:lnTo>
                    <a:pt x="1215" y="1233"/>
                  </a:lnTo>
                  <a:lnTo>
                    <a:pt x="1215" y="1231"/>
                  </a:lnTo>
                  <a:lnTo>
                    <a:pt x="1215" y="1230"/>
                  </a:lnTo>
                  <a:lnTo>
                    <a:pt x="1215" y="1228"/>
                  </a:lnTo>
                  <a:lnTo>
                    <a:pt x="1215" y="1224"/>
                  </a:lnTo>
                  <a:lnTo>
                    <a:pt x="1215" y="1220"/>
                  </a:lnTo>
                  <a:lnTo>
                    <a:pt x="1215" y="1217"/>
                  </a:lnTo>
                  <a:lnTo>
                    <a:pt x="1215" y="1197"/>
                  </a:lnTo>
                  <a:lnTo>
                    <a:pt x="1215" y="1192"/>
                  </a:lnTo>
                  <a:lnTo>
                    <a:pt x="1215" y="1189"/>
                  </a:lnTo>
                  <a:lnTo>
                    <a:pt x="1215" y="1183"/>
                  </a:lnTo>
                  <a:lnTo>
                    <a:pt x="1215" y="1178"/>
                  </a:lnTo>
                  <a:lnTo>
                    <a:pt x="1215" y="1176"/>
                  </a:lnTo>
                  <a:lnTo>
                    <a:pt x="1215" y="1163"/>
                  </a:lnTo>
                  <a:lnTo>
                    <a:pt x="1215" y="1162"/>
                  </a:lnTo>
                  <a:lnTo>
                    <a:pt x="1215" y="1159"/>
                  </a:lnTo>
                  <a:lnTo>
                    <a:pt x="1215" y="1156"/>
                  </a:lnTo>
                  <a:lnTo>
                    <a:pt x="1215" y="1155"/>
                  </a:lnTo>
                  <a:lnTo>
                    <a:pt x="1215" y="1153"/>
                  </a:lnTo>
                  <a:lnTo>
                    <a:pt x="1215" y="1150"/>
                  </a:lnTo>
                  <a:lnTo>
                    <a:pt x="1215" y="1148"/>
                  </a:lnTo>
                  <a:lnTo>
                    <a:pt x="1214" y="1148"/>
                  </a:lnTo>
                  <a:lnTo>
                    <a:pt x="1204" y="1148"/>
                  </a:lnTo>
                  <a:lnTo>
                    <a:pt x="1204" y="1117"/>
                  </a:lnTo>
                  <a:lnTo>
                    <a:pt x="1184" y="1117"/>
                  </a:lnTo>
                  <a:lnTo>
                    <a:pt x="1182" y="1117"/>
                  </a:lnTo>
                  <a:lnTo>
                    <a:pt x="1184" y="1116"/>
                  </a:lnTo>
                  <a:lnTo>
                    <a:pt x="1184" y="1115"/>
                  </a:lnTo>
                  <a:lnTo>
                    <a:pt x="1184" y="1114"/>
                  </a:lnTo>
                  <a:lnTo>
                    <a:pt x="1185" y="1114"/>
                  </a:lnTo>
                  <a:lnTo>
                    <a:pt x="1185" y="1113"/>
                  </a:lnTo>
                  <a:lnTo>
                    <a:pt x="1185" y="1112"/>
                  </a:lnTo>
                  <a:lnTo>
                    <a:pt x="1185" y="1111"/>
                  </a:lnTo>
                  <a:lnTo>
                    <a:pt x="1186" y="1111"/>
                  </a:lnTo>
                  <a:lnTo>
                    <a:pt x="1186" y="1109"/>
                  </a:lnTo>
                  <a:lnTo>
                    <a:pt x="1186" y="1108"/>
                  </a:lnTo>
                  <a:lnTo>
                    <a:pt x="1187" y="1107"/>
                  </a:lnTo>
                  <a:lnTo>
                    <a:pt x="1187" y="1106"/>
                  </a:lnTo>
                  <a:lnTo>
                    <a:pt x="1187" y="1105"/>
                  </a:lnTo>
                  <a:lnTo>
                    <a:pt x="1187" y="1104"/>
                  </a:lnTo>
                  <a:lnTo>
                    <a:pt x="1186" y="1104"/>
                  </a:lnTo>
                  <a:lnTo>
                    <a:pt x="1186" y="1103"/>
                  </a:lnTo>
                  <a:lnTo>
                    <a:pt x="1185" y="1103"/>
                  </a:lnTo>
                  <a:lnTo>
                    <a:pt x="1185" y="1101"/>
                  </a:lnTo>
                  <a:lnTo>
                    <a:pt x="1182" y="1098"/>
                  </a:lnTo>
                  <a:lnTo>
                    <a:pt x="1181" y="1097"/>
                  </a:lnTo>
                  <a:lnTo>
                    <a:pt x="1181" y="1096"/>
                  </a:lnTo>
                  <a:lnTo>
                    <a:pt x="1180" y="1096"/>
                  </a:lnTo>
                  <a:lnTo>
                    <a:pt x="1180" y="1095"/>
                  </a:lnTo>
                  <a:lnTo>
                    <a:pt x="1180" y="1093"/>
                  </a:lnTo>
                  <a:lnTo>
                    <a:pt x="1180" y="1092"/>
                  </a:lnTo>
                  <a:lnTo>
                    <a:pt x="1180" y="1090"/>
                  </a:lnTo>
                  <a:lnTo>
                    <a:pt x="1180" y="1089"/>
                  </a:lnTo>
                  <a:lnTo>
                    <a:pt x="1180" y="1088"/>
                  </a:lnTo>
                  <a:lnTo>
                    <a:pt x="1180" y="1087"/>
                  </a:lnTo>
                  <a:lnTo>
                    <a:pt x="1179" y="1087"/>
                  </a:lnTo>
                  <a:lnTo>
                    <a:pt x="1179" y="1082"/>
                  </a:lnTo>
                  <a:lnTo>
                    <a:pt x="1179" y="1081"/>
                  </a:lnTo>
                  <a:lnTo>
                    <a:pt x="1177" y="1081"/>
                  </a:lnTo>
                  <a:lnTo>
                    <a:pt x="1177" y="1080"/>
                  </a:lnTo>
                  <a:lnTo>
                    <a:pt x="1172" y="1080"/>
                  </a:lnTo>
                  <a:lnTo>
                    <a:pt x="1172" y="1074"/>
                  </a:lnTo>
                  <a:lnTo>
                    <a:pt x="1161" y="1074"/>
                  </a:lnTo>
                  <a:lnTo>
                    <a:pt x="1146" y="1074"/>
                  </a:lnTo>
                  <a:lnTo>
                    <a:pt x="1140" y="1074"/>
                  </a:lnTo>
                  <a:lnTo>
                    <a:pt x="1140" y="1078"/>
                  </a:lnTo>
                  <a:lnTo>
                    <a:pt x="1140" y="1080"/>
                  </a:lnTo>
                  <a:lnTo>
                    <a:pt x="1140" y="1082"/>
                  </a:lnTo>
                  <a:lnTo>
                    <a:pt x="1140" y="1086"/>
                  </a:lnTo>
                  <a:lnTo>
                    <a:pt x="1140" y="1088"/>
                  </a:lnTo>
                  <a:lnTo>
                    <a:pt x="1140" y="1089"/>
                  </a:lnTo>
                  <a:lnTo>
                    <a:pt x="1140" y="1090"/>
                  </a:lnTo>
                  <a:lnTo>
                    <a:pt x="1140" y="1093"/>
                  </a:lnTo>
                  <a:lnTo>
                    <a:pt x="1140" y="1095"/>
                  </a:lnTo>
                  <a:lnTo>
                    <a:pt x="1140" y="1096"/>
                  </a:lnTo>
                  <a:lnTo>
                    <a:pt x="1140" y="1097"/>
                  </a:lnTo>
                  <a:lnTo>
                    <a:pt x="1140" y="1099"/>
                  </a:lnTo>
                  <a:lnTo>
                    <a:pt x="1140" y="1100"/>
                  </a:lnTo>
                  <a:lnTo>
                    <a:pt x="1140" y="1101"/>
                  </a:lnTo>
                  <a:lnTo>
                    <a:pt x="1140" y="1103"/>
                  </a:lnTo>
                  <a:lnTo>
                    <a:pt x="1140" y="1104"/>
                  </a:lnTo>
                  <a:lnTo>
                    <a:pt x="1140" y="1105"/>
                  </a:lnTo>
                  <a:lnTo>
                    <a:pt x="1140" y="1107"/>
                  </a:lnTo>
                  <a:lnTo>
                    <a:pt x="1140" y="1109"/>
                  </a:lnTo>
                  <a:lnTo>
                    <a:pt x="1140" y="1112"/>
                  </a:lnTo>
                  <a:lnTo>
                    <a:pt x="1141" y="1112"/>
                  </a:lnTo>
                  <a:lnTo>
                    <a:pt x="1142" y="1112"/>
                  </a:lnTo>
                  <a:lnTo>
                    <a:pt x="1142" y="1116"/>
                  </a:lnTo>
                  <a:lnTo>
                    <a:pt x="1141" y="1116"/>
                  </a:lnTo>
                  <a:lnTo>
                    <a:pt x="1140" y="1116"/>
                  </a:lnTo>
                  <a:lnTo>
                    <a:pt x="1138" y="1116"/>
                  </a:lnTo>
                  <a:lnTo>
                    <a:pt x="1137" y="1116"/>
                  </a:lnTo>
                  <a:lnTo>
                    <a:pt x="1137" y="1117"/>
                  </a:lnTo>
                  <a:lnTo>
                    <a:pt x="1136" y="1117"/>
                  </a:lnTo>
                  <a:lnTo>
                    <a:pt x="1136" y="1118"/>
                  </a:lnTo>
                  <a:lnTo>
                    <a:pt x="1135" y="1118"/>
                  </a:lnTo>
                  <a:lnTo>
                    <a:pt x="1135" y="1120"/>
                  </a:lnTo>
                  <a:lnTo>
                    <a:pt x="1134" y="1120"/>
                  </a:lnTo>
                  <a:lnTo>
                    <a:pt x="1134" y="1121"/>
                  </a:lnTo>
                  <a:lnTo>
                    <a:pt x="1133" y="1121"/>
                  </a:lnTo>
                  <a:lnTo>
                    <a:pt x="1133" y="1122"/>
                  </a:lnTo>
                  <a:lnTo>
                    <a:pt x="1132" y="1122"/>
                  </a:lnTo>
                  <a:lnTo>
                    <a:pt x="1132" y="1123"/>
                  </a:lnTo>
                  <a:lnTo>
                    <a:pt x="1130" y="1123"/>
                  </a:lnTo>
                  <a:lnTo>
                    <a:pt x="1129" y="1123"/>
                  </a:lnTo>
                  <a:lnTo>
                    <a:pt x="1129" y="1124"/>
                  </a:lnTo>
                  <a:lnTo>
                    <a:pt x="1127" y="1125"/>
                  </a:lnTo>
                  <a:lnTo>
                    <a:pt x="1119" y="1126"/>
                  </a:lnTo>
                  <a:lnTo>
                    <a:pt x="1112" y="1129"/>
                  </a:lnTo>
                  <a:lnTo>
                    <a:pt x="1111" y="1129"/>
                  </a:lnTo>
                  <a:lnTo>
                    <a:pt x="1109" y="1130"/>
                  </a:lnTo>
                  <a:lnTo>
                    <a:pt x="1108" y="1130"/>
                  </a:lnTo>
                  <a:lnTo>
                    <a:pt x="1106" y="1131"/>
                  </a:lnTo>
                  <a:lnTo>
                    <a:pt x="1103" y="1132"/>
                  </a:lnTo>
                  <a:lnTo>
                    <a:pt x="1100" y="1133"/>
                  </a:lnTo>
                  <a:lnTo>
                    <a:pt x="1099" y="1133"/>
                  </a:lnTo>
                  <a:lnTo>
                    <a:pt x="1099" y="1134"/>
                  </a:lnTo>
                  <a:lnTo>
                    <a:pt x="1098" y="1134"/>
                  </a:lnTo>
                  <a:lnTo>
                    <a:pt x="1097" y="1134"/>
                  </a:lnTo>
                  <a:lnTo>
                    <a:pt x="1095" y="1134"/>
                  </a:lnTo>
                  <a:lnTo>
                    <a:pt x="1094" y="1134"/>
                  </a:lnTo>
                  <a:lnTo>
                    <a:pt x="1093" y="1136"/>
                  </a:lnTo>
                  <a:lnTo>
                    <a:pt x="1092" y="1136"/>
                  </a:lnTo>
                  <a:lnTo>
                    <a:pt x="1091" y="1136"/>
                  </a:lnTo>
                  <a:lnTo>
                    <a:pt x="1090" y="1136"/>
                  </a:lnTo>
                  <a:lnTo>
                    <a:pt x="1089" y="1137"/>
                  </a:lnTo>
                  <a:lnTo>
                    <a:pt x="1087" y="1137"/>
                  </a:lnTo>
                  <a:lnTo>
                    <a:pt x="1086" y="1137"/>
                  </a:lnTo>
                  <a:lnTo>
                    <a:pt x="1085" y="1137"/>
                  </a:lnTo>
                  <a:lnTo>
                    <a:pt x="1084" y="1136"/>
                  </a:lnTo>
                  <a:lnTo>
                    <a:pt x="1081" y="1137"/>
                  </a:lnTo>
                  <a:lnTo>
                    <a:pt x="1072" y="1134"/>
                  </a:lnTo>
                  <a:lnTo>
                    <a:pt x="1069" y="1133"/>
                  </a:lnTo>
                  <a:lnTo>
                    <a:pt x="1067" y="1132"/>
                  </a:lnTo>
                  <a:lnTo>
                    <a:pt x="1067" y="1131"/>
                  </a:lnTo>
                  <a:lnTo>
                    <a:pt x="1066" y="1131"/>
                  </a:lnTo>
                  <a:lnTo>
                    <a:pt x="1065" y="1131"/>
                  </a:lnTo>
                  <a:lnTo>
                    <a:pt x="1065" y="1132"/>
                  </a:lnTo>
                  <a:lnTo>
                    <a:pt x="1064" y="1131"/>
                  </a:lnTo>
                  <a:lnTo>
                    <a:pt x="1063" y="1131"/>
                  </a:lnTo>
                  <a:lnTo>
                    <a:pt x="1061" y="1130"/>
                  </a:lnTo>
                  <a:lnTo>
                    <a:pt x="1061" y="1129"/>
                  </a:lnTo>
                  <a:lnTo>
                    <a:pt x="1061" y="1128"/>
                  </a:lnTo>
                  <a:lnTo>
                    <a:pt x="1060" y="1128"/>
                  </a:lnTo>
                  <a:lnTo>
                    <a:pt x="1059" y="1128"/>
                  </a:lnTo>
                  <a:lnTo>
                    <a:pt x="1058" y="1128"/>
                  </a:lnTo>
                  <a:lnTo>
                    <a:pt x="1057" y="1128"/>
                  </a:lnTo>
                  <a:lnTo>
                    <a:pt x="1056" y="1128"/>
                  </a:lnTo>
                  <a:lnTo>
                    <a:pt x="1056" y="1126"/>
                  </a:lnTo>
                  <a:lnTo>
                    <a:pt x="1055" y="1126"/>
                  </a:lnTo>
                  <a:lnTo>
                    <a:pt x="1054" y="1126"/>
                  </a:lnTo>
                  <a:lnTo>
                    <a:pt x="1054" y="1125"/>
                  </a:lnTo>
                  <a:lnTo>
                    <a:pt x="1052" y="1125"/>
                  </a:lnTo>
                  <a:lnTo>
                    <a:pt x="1051" y="1125"/>
                  </a:lnTo>
                  <a:lnTo>
                    <a:pt x="1050" y="1125"/>
                  </a:lnTo>
                  <a:lnTo>
                    <a:pt x="1050" y="1124"/>
                  </a:lnTo>
                  <a:lnTo>
                    <a:pt x="1050" y="1123"/>
                  </a:lnTo>
                  <a:lnTo>
                    <a:pt x="1050" y="1122"/>
                  </a:lnTo>
                  <a:lnTo>
                    <a:pt x="1049" y="1122"/>
                  </a:lnTo>
                  <a:lnTo>
                    <a:pt x="1049" y="1121"/>
                  </a:lnTo>
                  <a:lnTo>
                    <a:pt x="1048" y="1121"/>
                  </a:lnTo>
                  <a:lnTo>
                    <a:pt x="1048" y="1120"/>
                  </a:lnTo>
                  <a:lnTo>
                    <a:pt x="1048" y="1118"/>
                  </a:lnTo>
                  <a:lnTo>
                    <a:pt x="1047" y="1118"/>
                  </a:lnTo>
                  <a:lnTo>
                    <a:pt x="1047" y="1117"/>
                  </a:lnTo>
                  <a:lnTo>
                    <a:pt x="1047" y="1116"/>
                  </a:lnTo>
                  <a:lnTo>
                    <a:pt x="1047" y="1115"/>
                  </a:lnTo>
                  <a:lnTo>
                    <a:pt x="1047" y="1114"/>
                  </a:lnTo>
                  <a:lnTo>
                    <a:pt x="1047" y="1113"/>
                  </a:lnTo>
                  <a:lnTo>
                    <a:pt x="1046" y="1113"/>
                  </a:lnTo>
                  <a:lnTo>
                    <a:pt x="1046" y="1112"/>
                  </a:lnTo>
                  <a:lnTo>
                    <a:pt x="1044" y="1112"/>
                  </a:lnTo>
                  <a:lnTo>
                    <a:pt x="1044" y="1111"/>
                  </a:lnTo>
                  <a:lnTo>
                    <a:pt x="1043" y="1111"/>
                  </a:lnTo>
                  <a:lnTo>
                    <a:pt x="1043" y="1109"/>
                  </a:lnTo>
                  <a:lnTo>
                    <a:pt x="1042" y="1109"/>
                  </a:lnTo>
                  <a:lnTo>
                    <a:pt x="1042" y="1108"/>
                  </a:lnTo>
                  <a:lnTo>
                    <a:pt x="1041" y="1108"/>
                  </a:lnTo>
                  <a:lnTo>
                    <a:pt x="1041" y="1107"/>
                  </a:lnTo>
                  <a:lnTo>
                    <a:pt x="1040" y="1106"/>
                  </a:lnTo>
                  <a:lnTo>
                    <a:pt x="1039" y="1105"/>
                  </a:lnTo>
                  <a:lnTo>
                    <a:pt x="1038" y="1105"/>
                  </a:lnTo>
                  <a:lnTo>
                    <a:pt x="1037" y="1104"/>
                  </a:lnTo>
                  <a:lnTo>
                    <a:pt x="1037" y="1103"/>
                  </a:lnTo>
                  <a:lnTo>
                    <a:pt x="1035" y="1103"/>
                  </a:lnTo>
                  <a:lnTo>
                    <a:pt x="1035" y="1101"/>
                  </a:lnTo>
                  <a:lnTo>
                    <a:pt x="1035" y="1100"/>
                  </a:lnTo>
                  <a:lnTo>
                    <a:pt x="1035" y="1099"/>
                  </a:lnTo>
                  <a:lnTo>
                    <a:pt x="1034" y="1099"/>
                  </a:lnTo>
                  <a:lnTo>
                    <a:pt x="1034" y="1098"/>
                  </a:lnTo>
                  <a:lnTo>
                    <a:pt x="1034" y="1097"/>
                  </a:lnTo>
                  <a:lnTo>
                    <a:pt x="1033" y="1097"/>
                  </a:lnTo>
                  <a:lnTo>
                    <a:pt x="1033" y="1096"/>
                  </a:lnTo>
                  <a:lnTo>
                    <a:pt x="1033" y="1095"/>
                  </a:lnTo>
                  <a:lnTo>
                    <a:pt x="1032" y="1095"/>
                  </a:lnTo>
                  <a:lnTo>
                    <a:pt x="1032" y="1093"/>
                  </a:lnTo>
                  <a:lnTo>
                    <a:pt x="1032" y="1092"/>
                  </a:lnTo>
                  <a:lnTo>
                    <a:pt x="1032" y="1091"/>
                  </a:lnTo>
                  <a:lnTo>
                    <a:pt x="1032" y="1090"/>
                  </a:lnTo>
                  <a:lnTo>
                    <a:pt x="1032" y="1089"/>
                  </a:lnTo>
                  <a:lnTo>
                    <a:pt x="1032" y="1088"/>
                  </a:lnTo>
                  <a:lnTo>
                    <a:pt x="1031" y="1087"/>
                  </a:lnTo>
                  <a:lnTo>
                    <a:pt x="1031" y="1086"/>
                  </a:lnTo>
                  <a:lnTo>
                    <a:pt x="1028" y="1075"/>
                  </a:lnTo>
                  <a:lnTo>
                    <a:pt x="1026" y="1073"/>
                  </a:lnTo>
                  <a:lnTo>
                    <a:pt x="1025" y="1072"/>
                  </a:lnTo>
                  <a:lnTo>
                    <a:pt x="1025" y="1071"/>
                  </a:lnTo>
                  <a:lnTo>
                    <a:pt x="1024" y="1070"/>
                  </a:lnTo>
                  <a:lnTo>
                    <a:pt x="1024" y="1069"/>
                  </a:lnTo>
                  <a:lnTo>
                    <a:pt x="1023" y="1067"/>
                  </a:lnTo>
                  <a:lnTo>
                    <a:pt x="1023" y="1066"/>
                  </a:lnTo>
                  <a:lnTo>
                    <a:pt x="1022" y="1065"/>
                  </a:lnTo>
                  <a:lnTo>
                    <a:pt x="1022" y="1064"/>
                  </a:lnTo>
                  <a:lnTo>
                    <a:pt x="1023" y="1064"/>
                  </a:lnTo>
                  <a:lnTo>
                    <a:pt x="1025" y="1064"/>
                  </a:lnTo>
                  <a:lnTo>
                    <a:pt x="1026" y="1064"/>
                  </a:lnTo>
                  <a:lnTo>
                    <a:pt x="1028" y="1064"/>
                  </a:lnTo>
                  <a:lnTo>
                    <a:pt x="1031" y="1064"/>
                  </a:lnTo>
                  <a:lnTo>
                    <a:pt x="1033" y="1064"/>
                  </a:lnTo>
                  <a:lnTo>
                    <a:pt x="1033" y="1063"/>
                  </a:lnTo>
                  <a:lnTo>
                    <a:pt x="1033" y="1062"/>
                  </a:lnTo>
                  <a:lnTo>
                    <a:pt x="1033" y="1061"/>
                  </a:lnTo>
                  <a:lnTo>
                    <a:pt x="1033" y="1058"/>
                  </a:lnTo>
                  <a:lnTo>
                    <a:pt x="1033" y="1056"/>
                  </a:lnTo>
                  <a:lnTo>
                    <a:pt x="1033" y="1054"/>
                  </a:lnTo>
                  <a:lnTo>
                    <a:pt x="1033" y="1053"/>
                  </a:lnTo>
                  <a:lnTo>
                    <a:pt x="1033" y="1050"/>
                  </a:lnTo>
                  <a:lnTo>
                    <a:pt x="1033" y="1049"/>
                  </a:lnTo>
                  <a:lnTo>
                    <a:pt x="1033" y="1048"/>
                  </a:lnTo>
                  <a:lnTo>
                    <a:pt x="1033" y="1047"/>
                  </a:lnTo>
                  <a:lnTo>
                    <a:pt x="1033" y="1045"/>
                  </a:lnTo>
                  <a:lnTo>
                    <a:pt x="1033" y="1040"/>
                  </a:lnTo>
                  <a:lnTo>
                    <a:pt x="1033" y="1039"/>
                  </a:lnTo>
                  <a:lnTo>
                    <a:pt x="1032" y="1037"/>
                  </a:lnTo>
                  <a:lnTo>
                    <a:pt x="1033" y="1036"/>
                  </a:lnTo>
                  <a:lnTo>
                    <a:pt x="1033" y="1034"/>
                  </a:lnTo>
                  <a:lnTo>
                    <a:pt x="1033" y="1032"/>
                  </a:lnTo>
                  <a:lnTo>
                    <a:pt x="1034" y="1031"/>
                  </a:lnTo>
                  <a:lnTo>
                    <a:pt x="1035" y="1031"/>
                  </a:lnTo>
                  <a:lnTo>
                    <a:pt x="1037" y="1031"/>
                  </a:lnTo>
                  <a:lnTo>
                    <a:pt x="1037" y="1030"/>
                  </a:lnTo>
                  <a:lnTo>
                    <a:pt x="1037" y="1029"/>
                  </a:lnTo>
                  <a:lnTo>
                    <a:pt x="1037" y="1028"/>
                  </a:lnTo>
                  <a:lnTo>
                    <a:pt x="1037" y="1026"/>
                  </a:lnTo>
                  <a:lnTo>
                    <a:pt x="1037" y="1025"/>
                  </a:lnTo>
                  <a:lnTo>
                    <a:pt x="1037" y="1024"/>
                  </a:lnTo>
                  <a:lnTo>
                    <a:pt x="1037" y="1023"/>
                  </a:lnTo>
                  <a:lnTo>
                    <a:pt x="1037" y="1021"/>
                  </a:lnTo>
                  <a:lnTo>
                    <a:pt x="1037" y="1020"/>
                  </a:lnTo>
                  <a:lnTo>
                    <a:pt x="1037" y="1019"/>
                  </a:lnTo>
                  <a:lnTo>
                    <a:pt x="1037" y="1017"/>
                  </a:lnTo>
                  <a:lnTo>
                    <a:pt x="1037" y="1016"/>
                  </a:lnTo>
                  <a:lnTo>
                    <a:pt x="1037" y="1015"/>
                  </a:lnTo>
                  <a:lnTo>
                    <a:pt x="1037" y="1014"/>
                  </a:lnTo>
                  <a:lnTo>
                    <a:pt x="1037" y="1013"/>
                  </a:lnTo>
                  <a:lnTo>
                    <a:pt x="1037" y="1011"/>
                  </a:lnTo>
                  <a:lnTo>
                    <a:pt x="1037" y="1009"/>
                  </a:lnTo>
                  <a:lnTo>
                    <a:pt x="1037" y="1007"/>
                  </a:lnTo>
                  <a:lnTo>
                    <a:pt x="1037" y="1006"/>
                  </a:lnTo>
                  <a:lnTo>
                    <a:pt x="1037" y="1005"/>
                  </a:lnTo>
                  <a:lnTo>
                    <a:pt x="1037" y="1004"/>
                  </a:lnTo>
                  <a:lnTo>
                    <a:pt x="1037" y="1002"/>
                  </a:lnTo>
                  <a:lnTo>
                    <a:pt x="1037" y="1000"/>
                  </a:lnTo>
                  <a:lnTo>
                    <a:pt x="1037" y="999"/>
                  </a:lnTo>
                  <a:lnTo>
                    <a:pt x="1037" y="998"/>
                  </a:lnTo>
                  <a:lnTo>
                    <a:pt x="1037" y="995"/>
                  </a:lnTo>
                  <a:lnTo>
                    <a:pt x="1037" y="994"/>
                  </a:lnTo>
                  <a:lnTo>
                    <a:pt x="1037" y="992"/>
                  </a:lnTo>
                  <a:lnTo>
                    <a:pt x="1038" y="989"/>
                  </a:lnTo>
                  <a:lnTo>
                    <a:pt x="1038" y="988"/>
                  </a:lnTo>
                  <a:lnTo>
                    <a:pt x="1037" y="987"/>
                  </a:lnTo>
                  <a:lnTo>
                    <a:pt x="1037" y="986"/>
                  </a:lnTo>
                  <a:lnTo>
                    <a:pt x="1037" y="984"/>
                  </a:lnTo>
                  <a:lnTo>
                    <a:pt x="1037" y="983"/>
                  </a:lnTo>
                  <a:lnTo>
                    <a:pt x="1037" y="982"/>
                  </a:lnTo>
                  <a:lnTo>
                    <a:pt x="1037" y="981"/>
                  </a:lnTo>
                  <a:lnTo>
                    <a:pt x="1037" y="980"/>
                  </a:lnTo>
                  <a:lnTo>
                    <a:pt x="1037" y="979"/>
                  </a:lnTo>
                  <a:lnTo>
                    <a:pt x="1037" y="978"/>
                  </a:lnTo>
                  <a:lnTo>
                    <a:pt x="1037" y="977"/>
                  </a:lnTo>
                  <a:lnTo>
                    <a:pt x="1037" y="975"/>
                  </a:lnTo>
                  <a:lnTo>
                    <a:pt x="1037" y="974"/>
                  </a:lnTo>
                  <a:lnTo>
                    <a:pt x="1037" y="973"/>
                  </a:lnTo>
                  <a:lnTo>
                    <a:pt x="1035" y="973"/>
                  </a:lnTo>
                  <a:lnTo>
                    <a:pt x="1035" y="972"/>
                  </a:lnTo>
                  <a:lnTo>
                    <a:pt x="1035" y="971"/>
                  </a:lnTo>
                  <a:lnTo>
                    <a:pt x="1035" y="970"/>
                  </a:lnTo>
                  <a:lnTo>
                    <a:pt x="1035" y="969"/>
                  </a:lnTo>
                  <a:lnTo>
                    <a:pt x="1035" y="967"/>
                  </a:lnTo>
                  <a:lnTo>
                    <a:pt x="1037" y="967"/>
                  </a:lnTo>
                  <a:lnTo>
                    <a:pt x="1040" y="967"/>
                  </a:lnTo>
                  <a:lnTo>
                    <a:pt x="1041" y="967"/>
                  </a:lnTo>
                  <a:lnTo>
                    <a:pt x="1042" y="967"/>
                  </a:lnTo>
                  <a:lnTo>
                    <a:pt x="1043" y="967"/>
                  </a:lnTo>
                  <a:lnTo>
                    <a:pt x="1044" y="967"/>
                  </a:lnTo>
                  <a:lnTo>
                    <a:pt x="1046" y="967"/>
                  </a:lnTo>
                  <a:lnTo>
                    <a:pt x="1047" y="967"/>
                  </a:lnTo>
                  <a:lnTo>
                    <a:pt x="1048" y="967"/>
                  </a:lnTo>
                  <a:lnTo>
                    <a:pt x="1049" y="967"/>
                  </a:lnTo>
                  <a:lnTo>
                    <a:pt x="1050" y="967"/>
                  </a:lnTo>
                  <a:lnTo>
                    <a:pt x="1051" y="967"/>
                  </a:lnTo>
                  <a:lnTo>
                    <a:pt x="1052" y="967"/>
                  </a:lnTo>
                  <a:lnTo>
                    <a:pt x="1052" y="966"/>
                  </a:lnTo>
                  <a:lnTo>
                    <a:pt x="1054" y="965"/>
                  </a:lnTo>
                  <a:lnTo>
                    <a:pt x="1055" y="963"/>
                  </a:lnTo>
                  <a:lnTo>
                    <a:pt x="1056" y="963"/>
                  </a:lnTo>
                  <a:lnTo>
                    <a:pt x="1056" y="962"/>
                  </a:lnTo>
                  <a:lnTo>
                    <a:pt x="1056" y="961"/>
                  </a:lnTo>
                  <a:lnTo>
                    <a:pt x="1058" y="959"/>
                  </a:lnTo>
                  <a:lnTo>
                    <a:pt x="1058" y="958"/>
                  </a:lnTo>
                  <a:lnTo>
                    <a:pt x="1058" y="956"/>
                  </a:lnTo>
                  <a:lnTo>
                    <a:pt x="1058" y="952"/>
                  </a:lnTo>
                  <a:lnTo>
                    <a:pt x="1060" y="952"/>
                  </a:lnTo>
                  <a:lnTo>
                    <a:pt x="1060" y="950"/>
                  </a:lnTo>
                  <a:lnTo>
                    <a:pt x="1060" y="949"/>
                  </a:lnTo>
                  <a:lnTo>
                    <a:pt x="1060" y="948"/>
                  </a:lnTo>
                  <a:lnTo>
                    <a:pt x="1061" y="948"/>
                  </a:lnTo>
                  <a:lnTo>
                    <a:pt x="1061" y="947"/>
                  </a:lnTo>
                  <a:lnTo>
                    <a:pt x="1061" y="946"/>
                  </a:lnTo>
                  <a:lnTo>
                    <a:pt x="1061" y="945"/>
                  </a:lnTo>
                  <a:lnTo>
                    <a:pt x="1060" y="945"/>
                  </a:lnTo>
                  <a:lnTo>
                    <a:pt x="1060" y="944"/>
                  </a:lnTo>
                  <a:lnTo>
                    <a:pt x="1060" y="942"/>
                  </a:lnTo>
                  <a:lnTo>
                    <a:pt x="1059" y="941"/>
                  </a:lnTo>
                  <a:lnTo>
                    <a:pt x="1059" y="940"/>
                  </a:lnTo>
                  <a:lnTo>
                    <a:pt x="1059" y="939"/>
                  </a:lnTo>
                  <a:lnTo>
                    <a:pt x="1058" y="938"/>
                  </a:lnTo>
                  <a:lnTo>
                    <a:pt x="1058" y="937"/>
                  </a:lnTo>
                  <a:lnTo>
                    <a:pt x="1057" y="937"/>
                  </a:lnTo>
                  <a:lnTo>
                    <a:pt x="1057" y="936"/>
                  </a:lnTo>
                  <a:lnTo>
                    <a:pt x="1056" y="936"/>
                  </a:lnTo>
                  <a:lnTo>
                    <a:pt x="1056" y="934"/>
                  </a:lnTo>
                  <a:lnTo>
                    <a:pt x="1055" y="934"/>
                  </a:lnTo>
                  <a:lnTo>
                    <a:pt x="1055" y="933"/>
                  </a:lnTo>
                  <a:lnTo>
                    <a:pt x="1055" y="932"/>
                  </a:lnTo>
                  <a:lnTo>
                    <a:pt x="1054" y="932"/>
                  </a:lnTo>
                  <a:lnTo>
                    <a:pt x="1052" y="931"/>
                  </a:lnTo>
                  <a:lnTo>
                    <a:pt x="1051" y="931"/>
                  </a:lnTo>
                  <a:lnTo>
                    <a:pt x="1050" y="931"/>
                  </a:lnTo>
                  <a:lnTo>
                    <a:pt x="1049" y="931"/>
                  </a:lnTo>
                  <a:lnTo>
                    <a:pt x="1048" y="931"/>
                  </a:lnTo>
                  <a:lnTo>
                    <a:pt x="1047" y="931"/>
                  </a:lnTo>
                  <a:lnTo>
                    <a:pt x="1046" y="932"/>
                  </a:lnTo>
                  <a:lnTo>
                    <a:pt x="1044" y="932"/>
                  </a:lnTo>
                  <a:lnTo>
                    <a:pt x="1044" y="933"/>
                  </a:lnTo>
                  <a:lnTo>
                    <a:pt x="1043" y="933"/>
                  </a:lnTo>
                  <a:lnTo>
                    <a:pt x="1043" y="930"/>
                  </a:lnTo>
                  <a:lnTo>
                    <a:pt x="1043" y="922"/>
                  </a:lnTo>
                  <a:lnTo>
                    <a:pt x="1043" y="919"/>
                  </a:lnTo>
                  <a:lnTo>
                    <a:pt x="1043" y="915"/>
                  </a:lnTo>
                  <a:lnTo>
                    <a:pt x="1046" y="915"/>
                  </a:lnTo>
                  <a:lnTo>
                    <a:pt x="1046" y="913"/>
                  </a:lnTo>
                  <a:lnTo>
                    <a:pt x="1047" y="913"/>
                  </a:lnTo>
                  <a:lnTo>
                    <a:pt x="1047" y="912"/>
                  </a:lnTo>
                  <a:lnTo>
                    <a:pt x="1048" y="912"/>
                  </a:lnTo>
                  <a:lnTo>
                    <a:pt x="1048" y="911"/>
                  </a:lnTo>
                  <a:lnTo>
                    <a:pt x="1048" y="910"/>
                  </a:lnTo>
                  <a:lnTo>
                    <a:pt x="1049" y="910"/>
                  </a:lnTo>
                  <a:lnTo>
                    <a:pt x="1050" y="910"/>
                  </a:lnTo>
                  <a:lnTo>
                    <a:pt x="1052" y="910"/>
                  </a:lnTo>
                  <a:lnTo>
                    <a:pt x="1055" y="910"/>
                  </a:lnTo>
                  <a:lnTo>
                    <a:pt x="1056" y="910"/>
                  </a:lnTo>
                  <a:lnTo>
                    <a:pt x="1057" y="910"/>
                  </a:lnTo>
                  <a:lnTo>
                    <a:pt x="1058" y="910"/>
                  </a:lnTo>
                  <a:lnTo>
                    <a:pt x="1058" y="906"/>
                  </a:lnTo>
                  <a:lnTo>
                    <a:pt x="1059" y="906"/>
                  </a:lnTo>
                  <a:lnTo>
                    <a:pt x="1060" y="906"/>
                  </a:lnTo>
                  <a:lnTo>
                    <a:pt x="1060" y="904"/>
                  </a:lnTo>
                  <a:lnTo>
                    <a:pt x="1060" y="903"/>
                  </a:lnTo>
                  <a:lnTo>
                    <a:pt x="1060" y="902"/>
                  </a:lnTo>
                  <a:lnTo>
                    <a:pt x="1059" y="875"/>
                  </a:lnTo>
                  <a:lnTo>
                    <a:pt x="1058" y="874"/>
                  </a:lnTo>
                  <a:lnTo>
                    <a:pt x="1058" y="873"/>
                  </a:lnTo>
                  <a:lnTo>
                    <a:pt x="1057" y="873"/>
                  </a:lnTo>
                  <a:lnTo>
                    <a:pt x="1056" y="873"/>
                  </a:lnTo>
                  <a:lnTo>
                    <a:pt x="1057" y="873"/>
                  </a:lnTo>
                  <a:lnTo>
                    <a:pt x="1056" y="872"/>
                  </a:lnTo>
                  <a:lnTo>
                    <a:pt x="1057" y="872"/>
                  </a:lnTo>
                  <a:lnTo>
                    <a:pt x="1057" y="871"/>
                  </a:lnTo>
                  <a:lnTo>
                    <a:pt x="1058" y="871"/>
                  </a:lnTo>
                  <a:lnTo>
                    <a:pt x="1059" y="871"/>
                  </a:lnTo>
                  <a:lnTo>
                    <a:pt x="1059" y="870"/>
                  </a:lnTo>
                  <a:lnTo>
                    <a:pt x="1060" y="870"/>
                  </a:lnTo>
                  <a:lnTo>
                    <a:pt x="1060" y="869"/>
                  </a:lnTo>
                  <a:lnTo>
                    <a:pt x="1061" y="869"/>
                  </a:lnTo>
                  <a:lnTo>
                    <a:pt x="1064" y="867"/>
                  </a:lnTo>
                  <a:lnTo>
                    <a:pt x="1065" y="866"/>
                  </a:lnTo>
                  <a:lnTo>
                    <a:pt x="1066" y="865"/>
                  </a:lnTo>
                  <a:lnTo>
                    <a:pt x="1065" y="864"/>
                  </a:lnTo>
                  <a:lnTo>
                    <a:pt x="1064" y="862"/>
                  </a:lnTo>
                  <a:lnTo>
                    <a:pt x="1063" y="861"/>
                  </a:lnTo>
                  <a:lnTo>
                    <a:pt x="1063" y="860"/>
                  </a:lnTo>
                  <a:lnTo>
                    <a:pt x="1061" y="860"/>
                  </a:lnTo>
                  <a:lnTo>
                    <a:pt x="1061" y="858"/>
                  </a:lnTo>
                  <a:lnTo>
                    <a:pt x="1060" y="858"/>
                  </a:lnTo>
                  <a:lnTo>
                    <a:pt x="1060" y="857"/>
                  </a:lnTo>
                  <a:lnTo>
                    <a:pt x="1059" y="857"/>
                  </a:lnTo>
                  <a:lnTo>
                    <a:pt x="1058" y="857"/>
                  </a:lnTo>
                  <a:lnTo>
                    <a:pt x="1057" y="857"/>
                  </a:lnTo>
                  <a:lnTo>
                    <a:pt x="1056" y="857"/>
                  </a:lnTo>
                  <a:lnTo>
                    <a:pt x="1055" y="857"/>
                  </a:lnTo>
                  <a:lnTo>
                    <a:pt x="1054" y="857"/>
                  </a:lnTo>
                  <a:lnTo>
                    <a:pt x="1052" y="857"/>
                  </a:lnTo>
                  <a:lnTo>
                    <a:pt x="1051" y="857"/>
                  </a:lnTo>
                  <a:lnTo>
                    <a:pt x="1050" y="857"/>
                  </a:lnTo>
                  <a:lnTo>
                    <a:pt x="1049" y="857"/>
                  </a:lnTo>
                  <a:lnTo>
                    <a:pt x="1048" y="856"/>
                  </a:lnTo>
                  <a:lnTo>
                    <a:pt x="1047" y="856"/>
                  </a:lnTo>
                  <a:lnTo>
                    <a:pt x="1046" y="855"/>
                  </a:lnTo>
                  <a:lnTo>
                    <a:pt x="1044" y="855"/>
                  </a:lnTo>
                  <a:lnTo>
                    <a:pt x="1044" y="854"/>
                  </a:lnTo>
                  <a:lnTo>
                    <a:pt x="1043" y="854"/>
                  </a:lnTo>
                  <a:lnTo>
                    <a:pt x="1042" y="854"/>
                  </a:lnTo>
                  <a:lnTo>
                    <a:pt x="1042" y="853"/>
                  </a:lnTo>
                  <a:lnTo>
                    <a:pt x="1041" y="853"/>
                  </a:lnTo>
                  <a:lnTo>
                    <a:pt x="1041" y="852"/>
                  </a:lnTo>
                  <a:lnTo>
                    <a:pt x="1039" y="852"/>
                  </a:lnTo>
                  <a:lnTo>
                    <a:pt x="1039" y="850"/>
                  </a:lnTo>
                  <a:lnTo>
                    <a:pt x="1038" y="850"/>
                  </a:lnTo>
                  <a:lnTo>
                    <a:pt x="1038" y="849"/>
                  </a:lnTo>
                  <a:lnTo>
                    <a:pt x="1037" y="849"/>
                  </a:lnTo>
                  <a:lnTo>
                    <a:pt x="1037" y="848"/>
                  </a:lnTo>
                  <a:lnTo>
                    <a:pt x="1035" y="848"/>
                  </a:lnTo>
                  <a:lnTo>
                    <a:pt x="1035" y="847"/>
                  </a:lnTo>
                  <a:lnTo>
                    <a:pt x="1033" y="845"/>
                  </a:lnTo>
                  <a:lnTo>
                    <a:pt x="1032" y="844"/>
                  </a:lnTo>
                  <a:lnTo>
                    <a:pt x="1031" y="842"/>
                  </a:lnTo>
                  <a:lnTo>
                    <a:pt x="1028" y="839"/>
                  </a:lnTo>
                  <a:lnTo>
                    <a:pt x="1026" y="839"/>
                  </a:lnTo>
                  <a:lnTo>
                    <a:pt x="1025" y="838"/>
                  </a:lnTo>
                  <a:lnTo>
                    <a:pt x="1025" y="837"/>
                  </a:lnTo>
                  <a:lnTo>
                    <a:pt x="1024" y="837"/>
                  </a:lnTo>
                  <a:lnTo>
                    <a:pt x="1023" y="836"/>
                  </a:lnTo>
                  <a:lnTo>
                    <a:pt x="1022" y="836"/>
                  </a:lnTo>
                  <a:lnTo>
                    <a:pt x="1021" y="836"/>
                  </a:lnTo>
                  <a:lnTo>
                    <a:pt x="1020" y="836"/>
                  </a:lnTo>
                  <a:lnTo>
                    <a:pt x="1018" y="836"/>
                  </a:lnTo>
                  <a:lnTo>
                    <a:pt x="1017" y="836"/>
                  </a:lnTo>
                  <a:lnTo>
                    <a:pt x="1016" y="836"/>
                  </a:lnTo>
                  <a:lnTo>
                    <a:pt x="1016" y="837"/>
                  </a:lnTo>
                  <a:lnTo>
                    <a:pt x="1015" y="837"/>
                  </a:lnTo>
                  <a:lnTo>
                    <a:pt x="1013" y="838"/>
                  </a:lnTo>
                  <a:lnTo>
                    <a:pt x="1012" y="839"/>
                  </a:lnTo>
                  <a:lnTo>
                    <a:pt x="1008" y="841"/>
                  </a:lnTo>
                  <a:lnTo>
                    <a:pt x="1005" y="844"/>
                  </a:lnTo>
                  <a:lnTo>
                    <a:pt x="1004" y="844"/>
                  </a:lnTo>
                  <a:lnTo>
                    <a:pt x="1003" y="845"/>
                  </a:lnTo>
                  <a:lnTo>
                    <a:pt x="1000" y="846"/>
                  </a:lnTo>
                  <a:lnTo>
                    <a:pt x="999" y="847"/>
                  </a:lnTo>
                  <a:lnTo>
                    <a:pt x="998" y="847"/>
                  </a:lnTo>
                  <a:lnTo>
                    <a:pt x="998" y="848"/>
                  </a:lnTo>
                  <a:lnTo>
                    <a:pt x="997" y="846"/>
                  </a:lnTo>
                  <a:lnTo>
                    <a:pt x="997" y="845"/>
                  </a:lnTo>
                  <a:lnTo>
                    <a:pt x="996" y="842"/>
                  </a:lnTo>
                  <a:lnTo>
                    <a:pt x="995" y="841"/>
                  </a:lnTo>
                  <a:lnTo>
                    <a:pt x="995" y="840"/>
                  </a:lnTo>
                  <a:lnTo>
                    <a:pt x="995" y="839"/>
                  </a:lnTo>
                  <a:lnTo>
                    <a:pt x="995" y="838"/>
                  </a:lnTo>
                  <a:lnTo>
                    <a:pt x="995" y="837"/>
                  </a:lnTo>
                  <a:lnTo>
                    <a:pt x="994" y="837"/>
                  </a:lnTo>
                  <a:lnTo>
                    <a:pt x="992" y="837"/>
                  </a:lnTo>
                  <a:lnTo>
                    <a:pt x="991" y="837"/>
                  </a:lnTo>
                  <a:lnTo>
                    <a:pt x="989" y="837"/>
                  </a:lnTo>
                  <a:lnTo>
                    <a:pt x="988" y="837"/>
                  </a:lnTo>
                  <a:lnTo>
                    <a:pt x="987" y="837"/>
                  </a:lnTo>
                  <a:lnTo>
                    <a:pt x="985" y="837"/>
                  </a:lnTo>
                  <a:lnTo>
                    <a:pt x="982" y="837"/>
                  </a:lnTo>
                  <a:lnTo>
                    <a:pt x="981" y="837"/>
                  </a:lnTo>
                  <a:lnTo>
                    <a:pt x="980" y="836"/>
                  </a:lnTo>
                  <a:lnTo>
                    <a:pt x="978" y="836"/>
                  </a:lnTo>
                  <a:lnTo>
                    <a:pt x="977" y="836"/>
                  </a:lnTo>
                  <a:lnTo>
                    <a:pt x="975" y="836"/>
                  </a:lnTo>
                  <a:lnTo>
                    <a:pt x="974" y="836"/>
                  </a:lnTo>
                  <a:lnTo>
                    <a:pt x="973" y="836"/>
                  </a:lnTo>
                  <a:lnTo>
                    <a:pt x="972" y="836"/>
                  </a:lnTo>
                  <a:lnTo>
                    <a:pt x="972" y="833"/>
                  </a:lnTo>
                  <a:lnTo>
                    <a:pt x="972" y="814"/>
                  </a:lnTo>
                  <a:lnTo>
                    <a:pt x="972" y="813"/>
                  </a:lnTo>
                  <a:lnTo>
                    <a:pt x="969" y="813"/>
                  </a:lnTo>
                  <a:lnTo>
                    <a:pt x="968" y="813"/>
                  </a:lnTo>
                  <a:lnTo>
                    <a:pt x="966" y="813"/>
                  </a:lnTo>
                  <a:lnTo>
                    <a:pt x="965" y="813"/>
                  </a:lnTo>
                  <a:lnTo>
                    <a:pt x="964" y="813"/>
                  </a:lnTo>
                  <a:lnTo>
                    <a:pt x="963" y="813"/>
                  </a:lnTo>
                  <a:lnTo>
                    <a:pt x="962" y="813"/>
                  </a:lnTo>
                  <a:lnTo>
                    <a:pt x="961" y="813"/>
                  </a:lnTo>
                  <a:lnTo>
                    <a:pt x="960" y="813"/>
                  </a:lnTo>
                  <a:lnTo>
                    <a:pt x="959" y="813"/>
                  </a:lnTo>
                  <a:lnTo>
                    <a:pt x="955" y="813"/>
                  </a:lnTo>
                  <a:lnTo>
                    <a:pt x="952" y="813"/>
                  </a:lnTo>
                  <a:lnTo>
                    <a:pt x="951" y="813"/>
                  </a:lnTo>
                  <a:lnTo>
                    <a:pt x="949" y="813"/>
                  </a:lnTo>
                  <a:lnTo>
                    <a:pt x="948" y="813"/>
                  </a:lnTo>
                  <a:lnTo>
                    <a:pt x="947" y="813"/>
                  </a:lnTo>
                  <a:lnTo>
                    <a:pt x="946" y="813"/>
                  </a:lnTo>
                  <a:lnTo>
                    <a:pt x="945" y="813"/>
                  </a:lnTo>
                  <a:lnTo>
                    <a:pt x="942" y="812"/>
                  </a:lnTo>
                  <a:lnTo>
                    <a:pt x="938" y="812"/>
                  </a:lnTo>
                  <a:lnTo>
                    <a:pt x="937" y="812"/>
                  </a:lnTo>
                  <a:lnTo>
                    <a:pt x="936" y="812"/>
                  </a:lnTo>
                  <a:lnTo>
                    <a:pt x="935" y="812"/>
                  </a:lnTo>
                  <a:lnTo>
                    <a:pt x="934" y="812"/>
                  </a:lnTo>
                  <a:lnTo>
                    <a:pt x="930" y="812"/>
                  </a:lnTo>
                  <a:lnTo>
                    <a:pt x="929" y="812"/>
                  </a:lnTo>
                  <a:lnTo>
                    <a:pt x="927" y="812"/>
                  </a:lnTo>
                  <a:lnTo>
                    <a:pt x="925" y="812"/>
                  </a:lnTo>
                  <a:lnTo>
                    <a:pt x="923" y="812"/>
                  </a:lnTo>
                  <a:lnTo>
                    <a:pt x="922" y="812"/>
                  </a:lnTo>
                  <a:lnTo>
                    <a:pt x="921" y="812"/>
                  </a:lnTo>
                  <a:lnTo>
                    <a:pt x="920" y="812"/>
                  </a:lnTo>
                  <a:lnTo>
                    <a:pt x="919" y="812"/>
                  </a:lnTo>
                  <a:lnTo>
                    <a:pt x="918" y="811"/>
                  </a:lnTo>
                  <a:lnTo>
                    <a:pt x="917" y="811"/>
                  </a:lnTo>
                  <a:lnTo>
                    <a:pt x="913" y="811"/>
                  </a:lnTo>
                  <a:lnTo>
                    <a:pt x="911" y="811"/>
                  </a:lnTo>
                  <a:lnTo>
                    <a:pt x="909" y="811"/>
                  </a:lnTo>
                  <a:lnTo>
                    <a:pt x="908" y="811"/>
                  </a:lnTo>
                  <a:lnTo>
                    <a:pt x="905" y="811"/>
                  </a:lnTo>
                  <a:lnTo>
                    <a:pt x="904" y="811"/>
                  </a:lnTo>
                  <a:lnTo>
                    <a:pt x="902" y="811"/>
                  </a:lnTo>
                  <a:lnTo>
                    <a:pt x="901" y="811"/>
                  </a:lnTo>
                  <a:lnTo>
                    <a:pt x="900" y="811"/>
                  </a:lnTo>
                  <a:lnTo>
                    <a:pt x="897" y="811"/>
                  </a:lnTo>
                  <a:lnTo>
                    <a:pt x="895" y="811"/>
                  </a:lnTo>
                  <a:lnTo>
                    <a:pt x="893" y="811"/>
                  </a:lnTo>
                  <a:lnTo>
                    <a:pt x="892" y="811"/>
                  </a:lnTo>
                  <a:lnTo>
                    <a:pt x="892" y="810"/>
                  </a:lnTo>
                  <a:lnTo>
                    <a:pt x="891" y="810"/>
                  </a:lnTo>
                  <a:lnTo>
                    <a:pt x="890" y="808"/>
                  </a:lnTo>
                  <a:lnTo>
                    <a:pt x="888" y="808"/>
                  </a:lnTo>
                  <a:lnTo>
                    <a:pt x="887" y="808"/>
                  </a:lnTo>
                  <a:lnTo>
                    <a:pt x="886" y="808"/>
                  </a:lnTo>
                  <a:lnTo>
                    <a:pt x="886" y="806"/>
                  </a:lnTo>
                  <a:lnTo>
                    <a:pt x="886" y="805"/>
                  </a:lnTo>
                  <a:lnTo>
                    <a:pt x="886" y="804"/>
                  </a:lnTo>
                  <a:lnTo>
                    <a:pt x="885" y="804"/>
                  </a:lnTo>
                  <a:lnTo>
                    <a:pt x="884" y="804"/>
                  </a:lnTo>
                  <a:lnTo>
                    <a:pt x="879" y="804"/>
                  </a:lnTo>
                  <a:lnTo>
                    <a:pt x="878" y="804"/>
                  </a:lnTo>
                  <a:lnTo>
                    <a:pt x="876" y="804"/>
                  </a:lnTo>
                  <a:lnTo>
                    <a:pt x="871" y="804"/>
                  </a:lnTo>
                  <a:lnTo>
                    <a:pt x="870" y="804"/>
                  </a:lnTo>
                  <a:lnTo>
                    <a:pt x="867" y="804"/>
                  </a:lnTo>
                  <a:lnTo>
                    <a:pt x="866" y="804"/>
                  </a:lnTo>
                  <a:lnTo>
                    <a:pt x="866" y="803"/>
                  </a:lnTo>
                  <a:lnTo>
                    <a:pt x="865" y="803"/>
                  </a:lnTo>
                  <a:lnTo>
                    <a:pt x="865" y="802"/>
                  </a:lnTo>
                  <a:lnTo>
                    <a:pt x="865" y="793"/>
                  </a:lnTo>
                  <a:lnTo>
                    <a:pt x="865" y="791"/>
                  </a:lnTo>
                  <a:lnTo>
                    <a:pt x="862" y="791"/>
                  </a:lnTo>
                  <a:lnTo>
                    <a:pt x="861" y="791"/>
                  </a:lnTo>
                  <a:lnTo>
                    <a:pt x="860" y="791"/>
                  </a:lnTo>
                  <a:lnTo>
                    <a:pt x="858" y="791"/>
                  </a:lnTo>
                  <a:lnTo>
                    <a:pt x="854" y="791"/>
                  </a:lnTo>
                  <a:lnTo>
                    <a:pt x="851" y="791"/>
                  </a:lnTo>
                  <a:lnTo>
                    <a:pt x="850" y="791"/>
                  </a:lnTo>
                  <a:lnTo>
                    <a:pt x="849" y="791"/>
                  </a:lnTo>
                  <a:lnTo>
                    <a:pt x="848" y="791"/>
                  </a:lnTo>
                  <a:lnTo>
                    <a:pt x="847" y="791"/>
                  </a:lnTo>
                  <a:lnTo>
                    <a:pt x="845" y="791"/>
                  </a:lnTo>
                  <a:lnTo>
                    <a:pt x="844" y="791"/>
                  </a:lnTo>
                  <a:lnTo>
                    <a:pt x="843" y="791"/>
                  </a:lnTo>
                  <a:lnTo>
                    <a:pt x="843" y="781"/>
                  </a:lnTo>
                  <a:lnTo>
                    <a:pt x="842" y="781"/>
                  </a:lnTo>
                  <a:lnTo>
                    <a:pt x="841" y="781"/>
                  </a:lnTo>
                  <a:lnTo>
                    <a:pt x="840" y="781"/>
                  </a:lnTo>
                  <a:lnTo>
                    <a:pt x="836" y="781"/>
                  </a:lnTo>
                  <a:lnTo>
                    <a:pt x="835" y="781"/>
                  </a:lnTo>
                  <a:lnTo>
                    <a:pt x="834" y="781"/>
                  </a:lnTo>
                  <a:lnTo>
                    <a:pt x="833" y="781"/>
                  </a:lnTo>
                  <a:lnTo>
                    <a:pt x="831" y="781"/>
                  </a:lnTo>
                  <a:lnTo>
                    <a:pt x="828" y="781"/>
                  </a:lnTo>
                  <a:lnTo>
                    <a:pt x="827" y="781"/>
                  </a:lnTo>
                  <a:lnTo>
                    <a:pt x="825" y="781"/>
                  </a:lnTo>
                  <a:lnTo>
                    <a:pt x="823" y="781"/>
                  </a:lnTo>
                  <a:lnTo>
                    <a:pt x="822" y="781"/>
                  </a:lnTo>
                  <a:lnTo>
                    <a:pt x="822" y="780"/>
                  </a:lnTo>
                  <a:lnTo>
                    <a:pt x="822" y="775"/>
                  </a:lnTo>
                  <a:lnTo>
                    <a:pt x="822" y="772"/>
                  </a:lnTo>
                  <a:lnTo>
                    <a:pt x="822" y="771"/>
                  </a:lnTo>
                  <a:lnTo>
                    <a:pt x="810" y="771"/>
                  </a:lnTo>
                  <a:lnTo>
                    <a:pt x="800" y="770"/>
                  </a:lnTo>
                  <a:lnTo>
                    <a:pt x="796" y="770"/>
                  </a:lnTo>
                  <a:lnTo>
                    <a:pt x="793" y="770"/>
                  </a:lnTo>
                  <a:lnTo>
                    <a:pt x="789" y="770"/>
                  </a:lnTo>
                  <a:lnTo>
                    <a:pt x="779" y="770"/>
                  </a:lnTo>
                  <a:lnTo>
                    <a:pt x="769" y="770"/>
                  </a:lnTo>
                  <a:lnTo>
                    <a:pt x="763" y="770"/>
                  </a:lnTo>
                  <a:lnTo>
                    <a:pt x="758" y="770"/>
                  </a:lnTo>
                  <a:lnTo>
                    <a:pt x="757" y="770"/>
                  </a:lnTo>
                  <a:lnTo>
                    <a:pt x="741" y="770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06" name="Freeform 201">
              <a:extLst>
                <a:ext uri="{FF2B5EF4-FFF2-40B4-BE49-F238E27FC236}">
                  <a16:creationId xmlns:a16="http://schemas.microsoft.com/office/drawing/2014/main" id="{F02E8EF8-0957-F6E8-4F60-C8D68A22B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3788" y="1536700"/>
              <a:ext cx="1082675" cy="1003300"/>
            </a:xfrm>
            <a:custGeom>
              <a:avLst/>
              <a:gdLst>
                <a:gd name="T0" fmla="*/ 175 w 682"/>
                <a:gd name="T1" fmla="*/ 12 h 632"/>
                <a:gd name="T2" fmla="*/ 206 w 682"/>
                <a:gd name="T3" fmla="*/ 35 h 632"/>
                <a:gd name="T4" fmla="*/ 242 w 682"/>
                <a:gd name="T5" fmla="*/ 42 h 632"/>
                <a:gd name="T6" fmla="*/ 285 w 682"/>
                <a:gd name="T7" fmla="*/ 44 h 632"/>
                <a:gd name="T8" fmla="*/ 315 w 682"/>
                <a:gd name="T9" fmla="*/ 67 h 632"/>
                <a:gd name="T10" fmla="*/ 340 w 682"/>
                <a:gd name="T11" fmla="*/ 77 h 632"/>
                <a:gd name="T12" fmla="*/ 375 w 682"/>
                <a:gd name="T13" fmla="*/ 78 h 632"/>
                <a:gd name="T14" fmla="*/ 396 w 682"/>
                <a:gd name="T15" fmla="*/ 88 h 632"/>
                <a:gd name="T16" fmla="*/ 397 w 682"/>
                <a:gd name="T17" fmla="*/ 104 h 632"/>
                <a:gd name="T18" fmla="*/ 386 w 682"/>
                <a:gd name="T19" fmla="*/ 144 h 632"/>
                <a:gd name="T20" fmla="*/ 398 w 682"/>
                <a:gd name="T21" fmla="*/ 168 h 632"/>
                <a:gd name="T22" fmla="*/ 394 w 682"/>
                <a:gd name="T23" fmla="*/ 196 h 632"/>
                <a:gd name="T24" fmla="*/ 377 w 682"/>
                <a:gd name="T25" fmla="*/ 208 h 632"/>
                <a:gd name="T26" fmla="*/ 377 w 682"/>
                <a:gd name="T27" fmla="*/ 242 h 632"/>
                <a:gd name="T28" fmla="*/ 373 w 682"/>
                <a:gd name="T29" fmla="*/ 271 h 632"/>
                <a:gd name="T30" fmla="*/ 364 w 682"/>
                <a:gd name="T31" fmla="*/ 301 h 632"/>
                <a:gd name="T32" fmla="*/ 377 w 682"/>
                <a:gd name="T33" fmla="*/ 334 h 632"/>
                <a:gd name="T34" fmla="*/ 389 w 682"/>
                <a:gd name="T35" fmla="*/ 352 h 632"/>
                <a:gd name="T36" fmla="*/ 406 w 682"/>
                <a:gd name="T37" fmla="*/ 362 h 632"/>
                <a:gd name="T38" fmla="*/ 448 w 682"/>
                <a:gd name="T39" fmla="*/ 361 h 632"/>
                <a:gd name="T40" fmla="*/ 482 w 682"/>
                <a:gd name="T41" fmla="*/ 347 h 632"/>
                <a:gd name="T42" fmla="*/ 486 w 682"/>
                <a:gd name="T43" fmla="*/ 305 h 632"/>
                <a:gd name="T44" fmla="*/ 527 w 682"/>
                <a:gd name="T45" fmla="*/ 335 h 632"/>
                <a:gd name="T46" fmla="*/ 555 w 682"/>
                <a:gd name="T47" fmla="*/ 390 h 632"/>
                <a:gd name="T48" fmla="*/ 555 w 682"/>
                <a:gd name="T49" fmla="*/ 481 h 632"/>
                <a:gd name="T50" fmla="*/ 632 w 682"/>
                <a:gd name="T51" fmla="*/ 497 h 632"/>
                <a:gd name="T52" fmla="*/ 681 w 682"/>
                <a:gd name="T53" fmla="*/ 583 h 632"/>
                <a:gd name="T54" fmla="*/ 613 w 682"/>
                <a:gd name="T55" fmla="*/ 594 h 632"/>
                <a:gd name="T56" fmla="*/ 565 w 682"/>
                <a:gd name="T57" fmla="*/ 622 h 632"/>
                <a:gd name="T58" fmla="*/ 537 w 682"/>
                <a:gd name="T59" fmla="*/ 625 h 632"/>
                <a:gd name="T60" fmla="*/ 512 w 682"/>
                <a:gd name="T61" fmla="*/ 624 h 632"/>
                <a:gd name="T62" fmla="*/ 515 w 682"/>
                <a:gd name="T63" fmla="*/ 594 h 632"/>
                <a:gd name="T64" fmla="*/ 533 w 682"/>
                <a:gd name="T65" fmla="*/ 547 h 632"/>
                <a:gd name="T66" fmla="*/ 509 w 682"/>
                <a:gd name="T67" fmla="*/ 532 h 632"/>
                <a:gd name="T68" fmla="*/ 435 w 682"/>
                <a:gd name="T69" fmla="*/ 522 h 632"/>
                <a:gd name="T70" fmla="*/ 366 w 682"/>
                <a:gd name="T71" fmla="*/ 501 h 632"/>
                <a:gd name="T72" fmla="*/ 310 w 682"/>
                <a:gd name="T73" fmla="*/ 516 h 632"/>
                <a:gd name="T74" fmla="*/ 287 w 682"/>
                <a:gd name="T75" fmla="*/ 520 h 632"/>
                <a:gd name="T76" fmla="*/ 276 w 682"/>
                <a:gd name="T77" fmla="*/ 543 h 632"/>
                <a:gd name="T78" fmla="*/ 260 w 682"/>
                <a:gd name="T79" fmla="*/ 557 h 632"/>
                <a:gd name="T80" fmla="*/ 236 w 682"/>
                <a:gd name="T81" fmla="*/ 536 h 632"/>
                <a:gd name="T82" fmla="*/ 211 w 682"/>
                <a:gd name="T83" fmla="*/ 540 h 632"/>
                <a:gd name="T84" fmla="*/ 191 w 682"/>
                <a:gd name="T85" fmla="*/ 548 h 632"/>
                <a:gd name="T86" fmla="*/ 174 w 682"/>
                <a:gd name="T87" fmla="*/ 499 h 632"/>
                <a:gd name="T88" fmla="*/ 161 w 682"/>
                <a:gd name="T89" fmla="*/ 471 h 632"/>
                <a:gd name="T90" fmla="*/ 147 w 682"/>
                <a:gd name="T91" fmla="*/ 457 h 632"/>
                <a:gd name="T92" fmla="*/ 113 w 682"/>
                <a:gd name="T93" fmla="*/ 465 h 632"/>
                <a:gd name="T94" fmla="*/ 80 w 682"/>
                <a:gd name="T95" fmla="*/ 468 h 632"/>
                <a:gd name="T96" fmla="*/ 68 w 682"/>
                <a:gd name="T97" fmla="*/ 449 h 632"/>
                <a:gd name="T98" fmla="*/ 54 w 682"/>
                <a:gd name="T99" fmla="*/ 445 h 632"/>
                <a:gd name="T100" fmla="*/ 54 w 682"/>
                <a:gd name="T101" fmla="*/ 412 h 632"/>
                <a:gd name="T102" fmla="*/ 32 w 682"/>
                <a:gd name="T103" fmla="*/ 388 h 632"/>
                <a:gd name="T104" fmla="*/ 33 w 682"/>
                <a:gd name="T105" fmla="*/ 348 h 632"/>
                <a:gd name="T106" fmla="*/ 27 w 682"/>
                <a:gd name="T107" fmla="*/ 321 h 632"/>
                <a:gd name="T108" fmla="*/ 8 w 682"/>
                <a:gd name="T109" fmla="*/ 304 h 632"/>
                <a:gd name="T110" fmla="*/ 7 w 682"/>
                <a:gd name="T111" fmla="*/ 255 h 632"/>
                <a:gd name="T112" fmla="*/ 1 w 682"/>
                <a:gd name="T113" fmla="*/ 203 h 632"/>
                <a:gd name="T114" fmla="*/ 11 w 682"/>
                <a:gd name="T115" fmla="*/ 183 h 632"/>
                <a:gd name="T116" fmla="*/ 10 w 682"/>
                <a:gd name="T117" fmla="*/ 156 h 632"/>
                <a:gd name="T118" fmla="*/ 11 w 682"/>
                <a:gd name="T119" fmla="*/ 119 h 632"/>
                <a:gd name="T120" fmla="*/ 11 w 682"/>
                <a:gd name="T121" fmla="*/ 54 h 632"/>
                <a:gd name="T122" fmla="*/ 11 w 682"/>
                <a:gd name="T123" fmla="*/ 17 h 632"/>
                <a:gd name="T124" fmla="*/ 33 w 682"/>
                <a:gd name="T125" fmla="*/ 0 h 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82" h="632">
                  <a:moveTo>
                    <a:pt x="81" y="1"/>
                  </a:moveTo>
                  <a:lnTo>
                    <a:pt x="97" y="1"/>
                  </a:lnTo>
                  <a:lnTo>
                    <a:pt x="98" y="1"/>
                  </a:lnTo>
                  <a:lnTo>
                    <a:pt x="103" y="1"/>
                  </a:lnTo>
                  <a:lnTo>
                    <a:pt x="109" y="1"/>
                  </a:lnTo>
                  <a:lnTo>
                    <a:pt x="119" y="1"/>
                  </a:lnTo>
                  <a:lnTo>
                    <a:pt x="129" y="1"/>
                  </a:lnTo>
                  <a:lnTo>
                    <a:pt x="133" y="1"/>
                  </a:lnTo>
                  <a:lnTo>
                    <a:pt x="136" y="1"/>
                  </a:lnTo>
                  <a:lnTo>
                    <a:pt x="140" y="1"/>
                  </a:lnTo>
                  <a:lnTo>
                    <a:pt x="150" y="2"/>
                  </a:lnTo>
                  <a:lnTo>
                    <a:pt x="162" y="2"/>
                  </a:lnTo>
                  <a:lnTo>
                    <a:pt x="162" y="3"/>
                  </a:lnTo>
                  <a:lnTo>
                    <a:pt x="162" y="6"/>
                  </a:lnTo>
                  <a:lnTo>
                    <a:pt x="162" y="11"/>
                  </a:lnTo>
                  <a:lnTo>
                    <a:pt x="162" y="12"/>
                  </a:lnTo>
                  <a:lnTo>
                    <a:pt x="163" y="12"/>
                  </a:lnTo>
                  <a:lnTo>
                    <a:pt x="165" y="12"/>
                  </a:lnTo>
                  <a:lnTo>
                    <a:pt x="167" y="12"/>
                  </a:lnTo>
                  <a:lnTo>
                    <a:pt x="168" y="12"/>
                  </a:lnTo>
                  <a:lnTo>
                    <a:pt x="171" y="12"/>
                  </a:lnTo>
                  <a:lnTo>
                    <a:pt x="173" y="12"/>
                  </a:lnTo>
                  <a:lnTo>
                    <a:pt x="174" y="12"/>
                  </a:lnTo>
                  <a:lnTo>
                    <a:pt x="175" y="12"/>
                  </a:lnTo>
                  <a:lnTo>
                    <a:pt x="176" y="12"/>
                  </a:lnTo>
                  <a:lnTo>
                    <a:pt x="180" y="12"/>
                  </a:lnTo>
                  <a:lnTo>
                    <a:pt x="181" y="12"/>
                  </a:lnTo>
                  <a:lnTo>
                    <a:pt x="182" y="12"/>
                  </a:lnTo>
                  <a:lnTo>
                    <a:pt x="183" y="12"/>
                  </a:lnTo>
                  <a:lnTo>
                    <a:pt x="183" y="22"/>
                  </a:lnTo>
                  <a:lnTo>
                    <a:pt x="184" y="22"/>
                  </a:lnTo>
                  <a:lnTo>
                    <a:pt x="185" y="22"/>
                  </a:lnTo>
                  <a:lnTo>
                    <a:pt x="187" y="22"/>
                  </a:lnTo>
                  <a:lnTo>
                    <a:pt x="188" y="22"/>
                  </a:lnTo>
                  <a:lnTo>
                    <a:pt x="189" y="22"/>
                  </a:lnTo>
                  <a:lnTo>
                    <a:pt x="190" y="22"/>
                  </a:lnTo>
                  <a:lnTo>
                    <a:pt x="191" y="22"/>
                  </a:lnTo>
                  <a:lnTo>
                    <a:pt x="194" y="22"/>
                  </a:lnTo>
                  <a:lnTo>
                    <a:pt x="198" y="22"/>
                  </a:lnTo>
                  <a:lnTo>
                    <a:pt x="200" y="22"/>
                  </a:lnTo>
                  <a:lnTo>
                    <a:pt x="201" y="22"/>
                  </a:lnTo>
                  <a:lnTo>
                    <a:pt x="202" y="22"/>
                  </a:lnTo>
                  <a:lnTo>
                    <a:pt x="205" y="22"/>
                  </a:lnTo>
                  <a:lnTo>
                    <a:pt x="205" y="24"/>
                  </a:lnTo>
                  <a:lnTo>
                    <a:pt x="205" y="33"/>
                  </a:lnTo>
                  <a:lnTo>
                    <a:pt x="205" y="34"/>
                  </a:lnTo>
                  <a:lnTo>
                    <a:pt x="206" y="34"/>
                  </a:lnTo>
                  <a:lnTo>
                    <a:pt x="206" y="35"/>
                  </a:lnTo>
                  <a:lnTo>
                    <a:pt x="207" y="35"/>
                  </a:lnTo>
                  <a:lnTo>
                    <a:pt x="210" y="35"/>
                  </a:lnTo>
                  <a:lnTo>
                    <a:pt x="211" y="35"/>
                  </a:lnTo>
                  <a:lnTo>
                    <a:pt x="216" y="35"/>
                  </a:lnTo>
                  <a:lnTo>
                    <a:pt x="218" y="35"/>
                  </a:lnTo>
                  <a:lnTo>
                    <a:pt x="219" y="35"/>
                  </a:lnTo>
                  <a:lnTo>
                    <a:pt x="224" y="35"/>
                  </a:lnTo>
                  <a:lnTo>
                    <a:pt x="225" y="35"/>
                  </a:lnTo>
                  <a:lnTo>
                    <a:pt x="226" y="35"/>
                  </a:lnTo>
                  <a:lnTo>
                    <a:pt x="226" y="36"/>
                  </a:lnTo>
                  <a:lnTo>
                    <a:pt x="226" y="37"/>
                  </a:lnTo>
                  <a:lnTo>
                    <a:pt x="226" y="39"/>
                  </a:lnTo>
                  <a:lnTo>
                    <a:pt x="227" y="39"/>
                  </a:lnTo>
                  <a:lnTo>
                    <a:pt x="228" y="39"/>
                  </a:lnTo>
                  <a:lnTo>
                    <a:pt x="230" y="39"/>
                  </a:lnTo>
                  <a:lnTo>
                    <a:pt x="231" y="41"/>
                  </a:lnTo>
                  <a:lnTo>
                    <a:pt x="232" y="41"/>
                  </a:lnTo>
                  <a:lnTo>
                    <a:pt x="232" y="42"/>
                  </a:lnTo>
                  <a:lnTo>
                    <a:pt x="233" y="42"/>
                  </a:lnTo>
                  <a:lnTo>
                    <a:pt x="235" y="42"/>
                  </a:lnTo>
                  <a:lnTo>
                    <a:pt x="237" y="42"/>
                  </a:lnTo>
                  <a:lnTo>
                    <a:pt x="240" y="42"/>
                  </a:lnTo>
                  <a:lnTo>
                    <a:pt x="241" y="42"/>
                  </a:lnTo>
                  <a:lnTo>
                    <a:pt x="242" y="42"/>
                  </a:lnTo>
                  <a:lnTo>
                    <a:pt x="244" y="42"/>
                  </a:lnTo>
                  <a:lnTo>
                    <a:pt x="245" y="42"/>
                  </a:lnTo>
                  <a:lnTo>
                    <a:pt x="248" y="42"/>
                  </a:lnTo>
                  <a:lnTo>
                    <a:pt x="249" y="42"/>
                  </a:lnTo>
                  <a:lnTo>
                    <a:pt x="251" y="42"/>
                  </a:lnTo>
                  <a:lnTo>
                    <a:pt x="253" y="42"/>
                  </a:lnTo>
                  <a:lnTo>
                    <a:pt x="257" y="42"/>
                  </a:lnTo>
                  <a:lnTo>
                    <a:pt x="258" y="42"/>
                  </a:lnTo>
                  <a:lnTo>
                    <a:pt x="259" y="43"/>
                  </a:lnTo>
                  <a:lnTo>
                    <a:pt x="260" y="43"/>
                  </a:lnTo>
                  <a:lnTo>
                    <a:pt x="261" y="43"/>
                  </a:lnTo>
                  <a:lnTo>
                    <a:pt x="262" y="43"/>
                  </a:lnTo>
                  <a:lnTo>
                    <a:pt x="263" y="43"/>
                  </a:lnTo>
                  <a:lnTo>
                    <a:pt x="265" y="43"/>
                  </a:lnTo>
                  <a:lnTo>
                    <a:pt x="267" y="43"/>
                  </a:lnTo>
                  <a:lnTo>
                    <a:pt x="269" y="43"/>
                  </a:lnTo>
                  <a:lnTo>
                    <a:pt x="270" y="43"/>
                  </a:lnTo>
                  <a:lnTo>
                    <a:pt x="274" y="43"/>
                  </a:lnTo>
                  <a:lnTo>
                    <a:pt x="275" y="43"/>
                  </a:lnTo>
                  <a:lnTo>
                    <a:pt x="276" y="43"/>
                  </a:lnTo>
                  <a:lnTo>
                    <a:pt x="277" y="43"/>
                  </a:lnTo>
                  <a:lnTo>
                    <a:pt x="278" y="43"/>
                  </a:lnTo>
                  <a:lnTo>
                    <a:pt x="282" y="43"/>
                  </a:lnTo>
                  <a:lnTo>
                    <a:pt x="285" y="44"/>
                  </a:lnTo>
                  <a:lnTo>
                    <a:pt x="286" y="44"/>
                  </a:lnTo>
                  <a:lnTo>
                    <a:pt x="287" y="44"/>
                  </a:lnTo>
                  <a:lnTo>
                    <a:pt x="288" y="44"/>
                  </a:lnTo>
                  <a:lnTo>
                    <a:pt x="289" y="44"/>
                  </a:lnTo>
                  <a:lnTo>
                    <a:pt x="291" y="44"/>
                  </a:lnTo>
                  <a:lnTo>
                    <a:pt x="292" y="44"/>
                  </a:lnTo>
                  <a:lnTo>
                    <a:pt x="295" y="44"/>
                  </a:lnTo>
                  <a:lnTo>
                    <a:pt x="299" y="44"/>
                  </a:lnTo>
                  <a:lnTo>
                    <a:pt x="300" y="44"/>
                  </a:lnTo>
                  <a:lnTo>
                    <a:pt x="301" y="44"/>
                  </a:lnTo>
                  <a:lnTo>
                    <a:pt x="302" y="44"/>
                  </a:lnTo>
                  <a:lnTo>
                    <a:pt x="303" y="44"/>
                  </a:lnTo>
                  <a:lnTo>
                    <a:pt x="304" y="44"/>
                  </a:lnTo>
                  <a:lnTo>
                    <a:pt x="305" y="44"/>
                  </a:lnTo>
                  <a:lnTo>
                    <a:pt x="306" y="44"/>
                  </a:lnTo>
                  <a:lnTo>
                    <a:pt x="308" y="44"/>
                  </a:lnTo>
                  <a:lnTo>
                    <a:pt x="309" y="44"/>
                  </a:lnTo>
                  <a:lnTo>
                    <a:pt x="312" y="44"/>
                  </a:lnTo>
                  <a:lnTo>
                    <a:pt x="312" y="45"/>
                  </a:lnTo>
                  <a:lnTo>
                    <a:pt x="312" y="64"/>
                  </a:lnTo>
                  <a:lnTo>
                    <a:pt x="312" y="67"/>
                  </a:lnTo>
                  <a:lnTo>
                    <a:pt x="313" y="67"/>
                  </a:lnTo>
                  <a:lnTo>
                    <a:pt x="314" y="67"/>
                  </a:lnTo>
                  <a:lnTo>
                    <a:pt x="315" y="67"/>
                  </a:lnTo>
                  <a:lnTo>
                    <a:pt x="317" y="67"/>
                  </a:lnTo>
                  <a:lnTo>
                    <a:pt x="318" y="67"/>
                  </a:lnTo>
                  <a:lnTo>
                    <a:pt x="320" y="67"/>
                  </a:lnTo>
                  <a:lnTo>
                    <a:pt x="321" y="68"/>
                  </a:lnTo>
                  <a:lnTo>
                    <a:pt x="322" y="68"/>
                  </a:lnTo>
                  <a:lnTo>
                    <a:pt x="325" y="68"/>
                  </a:lnTo>
                  <a:lnTo>
                    <a:pt x="327" y="68"/>
                  </a:lnTo>
                  <a:lnTo>
                    <a:pt x="328" y="68"/>
                  </a:lnTo>
                  <a:lnTo>
                    <a:pt x="329" y="68"/>
                  </a:lnTo>
                  <a:lnTo>
                    <a:pt x="331" y="68"/>
                  </a:lnTo>
                  <a:lnTo>
                    <a:pt x="332" y="68"/>
                  </a:lnTo>
                  <a:lnTo>
                    <a:pt x="334" y="68"/>
                  </a:lnTo>
                  <a:lnTo>
                    <a:pt x="335" y="68"/>
                  </a:lnTo>
                  <a:lnTo>
                    <a:pt x="335" y="69"/>
                  </a:lnTo>
                  <a:lnTo>
                    <a:pt x="335" y="70"/>
                  </a:lnTo>
                  <a:lnTo>
                    <a:pt x="335" y="71"/>
                  </a:lnTo>
                  <a:lnTo>
                    <a:pt x="335" y="72"/>
                  </a:lnTo>
                  <a:lnTo>
                    <a:pt x="336" y="73"/>
                  </a:lnTo>
                  <a:lnTo>
                    <a:pt x="337" y="76"/>
                  </a:lnTo>
                  <a:lnTo>
                    <a:pt x="337" y="77"/>
                  </a:lnTo>
                  <a:lnTo>
                    <a:pt x="338" y="79"/>
                  </a:lnTo>
                  <a:lnTo>
                    <a:pt x="338" y="78"/>
                  </a:lnTo>
                  <a:lnTo>
                    <a:pt x="339" y="78"/>
                  </a:lnTo>
                  <a:lnTo>
                    <a:pt x="340" y="77"/>
                  </a:lnTo>
                  <a:lnTo>
                    <a:pt x="343" y="76"/>
                  </a:lnTo>
                  <a:lnTo>
                    <a:pt x="344" y="75"/>
                  </a:lnTo>
                  <a:lnTo>
                    <a:pt x="345" y="75"/>
                  </a:lnTo>
                  <a:lnTo>
                    <a:pt x="348" y="72"/>
                  </a:lnTo>
                  <a:lnTo>
                    <a:pt x="352" y="70"/>
                  </a:lnTo>
                  <a:lnTo>
                    <a:pt x="353" y="69"/>
                  </a:lnTo>
                  <a:lnTo>
                    <a:pt x="355" y="68"/>
                  </a:lnTo>
                  <a:lnTo>
                    <a:pt x="356" y="68"/>
                  </a:lnTo>
                  <a:lnTo>
                    <a:pt x="356" y="67"/>
                  </a:lnTo>
                  <a:lnTo>
                    <a:pt x="357" y="67"/>
                  </a:lnTo>
                  <a:lnTo>
                    <a:pt x="358" y="67"/>
                  </a:lnTo>
                  <a:lnTo>
                    <a:pt x="360" y="67"/>
                  </a:lnTo>
                  <a:lnTo>
                    <a:pt x="361" y="67"/>
                  </a:lnTo>
                  <a:lnTo>
                    <a:pt x="362" y="67"/>
                  </a:lnTo>
                  <a:lnTo>
                    <a:pt x="363" y="67"/>
                  </a:lnTo>
                  <a:lnTo>
                    <a:pt x="364" y="68"/>
                  </a:lnTo>
                  <a:lnTo>
                    <a:pt x="365" y="68"/>
                  </a:lnTo>
                  <a:lnTo>
                    <a:pt x="365" y="69"/>
                  </a:lnTo>
                  <a:lnTo>
                    <a:pt x="366" y="70"/>
                  </a:lnTo>
                  <a:lnTo>
                    <a:pt x="368" y="70"/>
                  </a:lnTo>
                  <a:lnTo>
                    <a:pt x="371" y="73"/>
                  </a:lnTo>
                  <a:lnTo>
                    <a:pt x="372" y="75"/>
                  </a:lnTo>
                  <a:lnTo>
                    <a:pt x="373" y="76"/>
                  </a:lnTo>
                  <a:lnTo>
                    <a:pt x="375" y="78"/>
                  </a:lnTo>
                  <a:lnTo>
                    <a:pt x="375" y="79"/>
                  </a:lnTo>
                  <a:lnTo>
                    <a:pt x="377" y="79"/>
                  </a:lnTo>
                  <a:lnTo>
                    <a:pt x="377" y="80"/>
                  </a:lnTo>
                  <a:lnTo>
                    <a:pt x="378" y="80"/>
                  </a:lnTo>
                  <a:lnTo>
                    <a:pt x="378" y="81"/>
                  </a:lnTo>
                  <a:lnTo>
                    <a:pt x="379" y="81"/>
                  </a:lnTo>
                  <a:lnTo>
                    <a:pt x="379" y="83"/>
                  </a:lnTo>
                  <a:lnTo>
                    <a:pt x="381" y="83"/>
                  </a:lnTo>
                  <a:lnTo>
                    <a:pt x="381" y="84"/>
                  </a:lnTo>
                  <a:lnTo>
                    <a:pt x="382" y="84"/>
                  </a:lnTo>
                  <a:lnTo>
                    <a:pt x="382" y="85"/>
                  </a:lnTo>
                  <a:lnTo>
                    <a:pt x="383" y="85"/>
                  </a:lnTo>
                  <a:lnTo>
                    <a:pt x="384" y="85"/>
                  </a:lnTo>
                  <a:lnTo>
                    <a:pt x="384" y="86"/>
                  </a:lnTo>
                  <a:lnTo>
                    <a:pt x="386" y="86"/>
                  </a:lnTo>
                  <a:lnTo>
                    <a:pt x="387" y="87"/>
                  </a:lnTo>
                  <a:lnTo>
                    <a:pt x="388" y="87"/>
                  </a:lnTo>
                  <a:lnTo>
                    <a:pt x="389" y="88"/>
                  </a:lnTo>
                  <a:lnTo>
                    <a:pt x="390" y="88"/>
                  </a:lnTo>
                  <a:lnTo>
                    <a:pt x="391" y="88"/>
                  </a:lnTo>
                  <a:lnTo>
                    <a:pt x="392" y="88"/>
                  </a:lnTo>
                  <a:lnTo>
                    <a:pt x="394" y="88"/>
                  </a:lnTo>
                  <a:lnTo>
                    <a:pt x="395" y="88"/>
                  </a:lnTo>
                  <a:lnTo>
                    <a:pt x="396" y="88"/>
                  </a:lnTo>
                  <a:lnTo>
                    <a:pt x="397" y="88"/>
                  </a:lnTo>
                  <a:lnTo>
                    <a:pt x="398" y="88"/>
                  </a:lnTo>
                  <a:lnTo>
                    <a:pt x="399" y="88"/>
                  </a:lnTo>
                  <a:lnTo>
                    <a:pt x="400" y="88"/>
                  </a:lnTo>
                  <a:lnTo>
                    <a:pt x="400" y="89"/>
                  </a:lnTo>
                  <a:lnTo>
                    <a:pt x="401" y="89"/>
                  </a:lnTo>
                  <a:lnTo>
                    <a:pt x="401" y="91"/>
                  </a:lnTo>
                  <a:lnTo>
                    <a:pt x="403" y="91"/>
                  </a:lnTo>
                  <a:lnTo>
                    <a:pt x="403" y="92"/>
                  </a:lnTo>
                  <a:lnTo>
                    <a:pt x="404" y="93"/>
                  </a:lnTo>
                  <a:lnTo>
                    <a:pt x="405" y="95"/>
                  </a:lnTo>
                  <a:lnTo>
                    <a:pt x="406" y="96"/>
                  </a:lnTo>
                  <a:lnTo>
                    <a:pt x="405" y="97"/>
                  </a:lnTo>
                  <a:lnTo>
                    <a:pt x="404" y="98"/>
                  </a:lnTo>
                  <a:lnTo>
                    <a:pt x="401" y="100"/>
                  </a:lnTo>
                  <a:lnTo>
                    <a:pt x="400" y="100"/>
                  </a:lnTo>
                  <a:lnTo>
                    <a:pt x="400" y="101"/>
                  </a:lnTo>
                  <a:lnTo>
                    <a:pt x="399" y="101"/>
                  </a:lnTo>
                  <a:lnTo>
                    <a:pt x="399" y="102"/>
                  </a:lnTo>
                  <a:lnTo>
                    <a:pt x="398" y="102"/>
                  </a:lnTo>
                  <a:lnTo>
                    <a:pt x="397" y="102"/>
                  </a:lnTo>
                  <a:lnTo>
                    <a:pt x="397" y="103"/>
                  </a:lnTo>
                  <a:lnTo>
                    <a:pt x="396" y="103"/>
                  </a:lnTo>
                  <a:lnTo>
                    <a:pt x="397" y="104"/>
                  </a:lnTo>
                  <a:lnTo>
                    <a:pt x="396" y="104"/>
                  </a:lnTo>
                  <a:lnTo>
                    <a:pt x="397" y="104"/>
                  </a:lnTo>
                  <a:lnTo>
                    <a:pt x="398" y="104"/>
                  </a:lnTo>
                  <a:lnTo>
                    <a:pt x="398" y="105"/>
                  </a:lnTo>
                  <a:lnTo>
                    <a:pt x="399" y="106"/>
                  </a:lnTo>
                  <a:lnTo>
                    <a:pt x="400" y="133"/>
                  </a:lnTo>
                  <a:lnTo>
                    <a:pt x="400" y="134"/>
                  </a:lnTo>
                  <a:lnTo>
                    <a:pt x="400" y="135"/>
                  </a:lnTo>
                  <a:lnTo>
                    <a:pt x="400" y="137"/>
                  </a:lnTo>
                  <a:lnTo>
                    <a:pt x="399" y="137"/>
                  </a:lnTo>
                  <a:lnTo>
                    <a:pt x="398" y="137"/>
                  </a:lnTo>
                  <a:lnTo>
                    <a:pt x="398" y="141"/>
                  </a:lnTo>
                  <a:lnTo>
                    <a:pt x="397" y="141"/>
                  </a:lnTo>
                  <a:lnTo>
                    <a:pt x="396" y="141"/>
                  </a:lnTo>
                  <a:lnTo>
                    <a:pt x="395" y="141"/>
                  </a:lnTo>
                  <a:lnTo>
                    <a:pt x="392" y="141"/>
                  </a:lnTo>
                  <a:lnTo>
                    <a:pt x="390" y="141"/>
                  </a:lnTo>
                  <a:lnTo>
                    <a:pt x="389" y="141"/>
                  </a:lnTo>
                  <a:lnTo>
                    <a:pt x="388" y="141"/>
                  </a:lnTo>
                  <a:lnTo>
                    <a:pt x="388" y="142"/>
                  </a:lnTo>
                  <a:lnTo>
                    <a:pt x="388" y="143"/>
                  </a:lnTo>
                  <a:lnTo>
                    <a:pt x="387" y="143"/>
                  </a:lnTo>
                  <a:lnTo>
                    <a:pt x="387" y="144"/>
                  </a:lnTo>
                  <a:lnTo>
                    <a:pt x="386" y="144"/>
                  </a:lnTo>
                  <a:lnTo>
                    <a:pt x="386" y="146"/>
                  </a:lnTo>
                  <a:lnTo>
                    <a:pt x="383" y="146"/>
                  </a:lnTo>
                  <a:lnTo>
                    <a:pt x="383" y="150"/>
                  </a:lnTo>
                  <a:lnTo>
                    <a:pt x="383" y="153"/>
                  </a:lnTo>
                  <a:lnTo>
                    <a:pt x="383" y="161"/>
                  </a:lnTo>
                  <a:lnTo>
                    <a:pt x="383" y="164"/>
                  </a:lnTo>
                  <a:lnTo>
                    <a:pt x="384" y="164"/>
                  </a:lnTo>
                  <a:lnTo>
                    <a:pt x="384" y="163"/>
                  </a:lnTo>
                  <a:lnTo>
                    <a:pt x="386" y="163"/>
                  </a:lnTo>
                  <a:lnTo>
                    <a:pt x="387" y="162"/>
                  </a:lnTo>
                  <a:lnTo>
                    <a:pt x="388" y="162"/>
                  </a:lnTo>
                  <a:lnTo>
                    <a:pt x="389" y="162"/>
                  </a:lnTo>
                  <a:lnTo>
                    <a:pt x="390" y="162"/>
                  </a:lnTo>
                  <a:lnTo>
                    <a:pt x="391" y="162"/>
                  </a:lnTo>
                  <a:lnTo>
                    <a:pt x="392" y="162"/>
                  </a:lnTo>
                  <a:lnTo>
                    <a:pt x="394" y="163"/>
                  </a:lnTo>
                  <a:lnTo>
                    <a:pt x="395" y="163"/>
                  </a:lnTo>
                  <a:lnTo>
                    <a:pt x="395" y="164"/>
                  </a:lnTo>
                  <a:lnTo>
                    <a:pt x="395" y="165"/>
                  </a:lnTo>
                  <a:lnTo>
                    <a:pt x="396" y="165"/>
                  </a:lnTo>
                  <a:lnTo>
                    <a:pt x="396" y="167"/>
                  </a:lnTo>
                  <a:lnTo>
                    <a:pt x="397" y="167"/>
                  </a:lnTo>
                  <a:lnTo>
                    <a:pt x="397" y="168"/>
                  </a:lnTo>
                  <a:lnTo>
                    <a:pt x="398" y="168"/>
                  </a:lnTo>
                  <a:lnTo>
                    <a:pt x="398" y="169"/>
                  </a:lnTo>
                  <a:lnTo>
                    <a:pt x="399" y="170"/>
                  </a:lnTo>
                  <a:lnTo>
                    <a:pt x="399" y="171"/>
                  </a:lnTo>
                  <a:lnTo>
                    <a:pt x="399" y="172"/>
                  </a:lnTo>
                  <a:lnTo>
                    <a:pt x="400" y="173"/>
                  </a:lnTo>
                  <a:lnTo>
                    <a:pt x="400" y="175"/>
                  </a:lnTo>
                  <a:lnTo>
                    <a:pt x="400" y="176"/>
                  </a:lnTo>
                  <a:lnTo>
                    <a:pt x="401" y="176"/>
                  </a:lnTo>
                  <a:lnTo>
                    <a:pt x="401" y="177"/>
                  </a:lnTo>
                  <a:lnTo>
                    <a:pt x="401" y="178"/>
                  </a:lnTo>
                  <a:lnTo>
                    <a:pt x="401" y="179"/>
                  </a:lnTo>
                  <a:lnTo>
                    <a:pt x="400" y="179"/>
                  </a:lnTo>
                  <a:lnTo>
                    <a:pt x="400" y="180"/>
                  </a:lnTo>
                  <a:lnTo>
                    <a:pt x="400" y="181"/>
                  </a:lnTo>
                  <a:lnTo>
                    <a:pt x="400" y="183"/>
                  </a:lnTo>
                  <a:lnTo>
                    <a:pt x="398" y="183"/>
                  </a:lnTo>
                  <a:lnTo>
                    <a:pt x="398" y="187"/>
                  </a:lnTo>
                  <a:lnTo>
                    <a:pt x="398" y="189"/>
                  </a:lnTo>
                  <a:lnTo>
                    <a:pt x="398" y="190"/>
                  </a:lnTo>
                  <a:lnTo>
                    <a:pt x="396" y="192"/>
                  </a:lnTo>
                  <a:lnTo>
                    <a:pt x="396" y="193"/>
                  </a:lnTo>
                  <a:lnTo>
                    <a:pt x="396" y="194"/>
                  </a:lnTo>
                  <a:lnTo>
                    <a:pt x="395" y="194"/>
                  </a:lnTo>
                  <a:lnTo>
                    <a:pt x="394" y="196"/>
                  </a:lnTo>
                  <a:lnTo>
                    <a:pt x="392" y="197"/>
                  </a:lnTo>
                  <a:lnTo>
                    <a:pt x="392" y="198"/>
                  </a:lnTo>
                  <a:lnTo>
                    <a:pt x="391" y="198"/>
                  </a:lnTo>
                  <a:lnTo>
                    <a:pt x="390" y="198"/>
                  </a:lnTo>
                  <a:lnTo>
                    <a:pt x="389" y="198"/>
                  </a:lnTo>
                  <a:lnTo>
                    <a:pt x="388" y="198"/>
                  </a:lnTo>
                  <a:lnTo>
                    <a:pt x="387" y="198"/>
                  </a:lnTo>
                  <a:lnTo>
                    <a:pt x="386" y="198"/>
                  </a:lnTo>
                  <a:lnTo>
                    <a:pt x="384" y="198"/>
                  </a:lnTo>
                  <a:lnTo>
                    <a:pt x="383" y="198"/>
                  </a:lnTo>
                  <a:lnTo>
                    <a:pt x="382" y="198"/>
                  </a:lnTo>
                  <a:lnTo>
                    <a:pt x="381" y="198"/>
                  </a:lnTo>
                  <a:lnTo>
                    <a:pt x="380" y="198"/>
                  </a:lnTo>
                  <a:lnTo>
                    <a:pt x="377" y="198"/>
                  </a:lnTo>
                  <a:lnTo>
                    <a:pt x="375" y="198"/>
                  </a:lnTo>
                  <a:lnTo>
                    <a:pt x="375" y="200"/>
                  </a:lnTo>
                  <a:lnTo>
                    <a:pt x="375" y="201"/>
                  </a:lnTo>
                  <a:lnTo>
                    <a:pt x="375" y="202"/>
                  </a:lnTo>
                  <a:lnTo>
                    <a:pt x="375" y="203"/>
                  </a:lnTo>
                  <a:lnTo>
                    <a:pt x="375" y="204"/>
                  </a:lnTo>
                  <a:lnTo>
                    <a:pt x="377" y="204"/>
                  </a:lnTo>
                  <a:lnTo>
                    <a:pt x="377" y="205"/>
                  </a:lnTo>
                  <a:lnTo>
                    <a:pt x="377" y="206"/>
                  </a:lnTo>
                  <a:lnTo>
                    <a:pt x="377" y="208"/>
                  </a:lnTo>
                  <a:lnTo>
                    <a:pt x="377" y="209"/>
                  </a:lnTo>
                  <a:lnTo>
                    <a:pt x="377" y="210"/>
                  </a:lnTo>
                  <a:lnTo>
                    <a:pt x="377" y="211"/>
                  </a:lnTo>
                  <a:lnTo>
                    <a:pt x="377" y="212"/>
                  </a:lnTo>
                  <a:lnTo>
                    <a:pt x="377" y="213"/>
                  </a:lnTo>
                  <a:lnTo>
                    <a:pt x="377" y="214"/>
                  </a:lnTo>
                  <a:lnTo>
                    <a:pt x="377" y="215"/>
                  </a:lnTo>
                  <a:lnTo>
                    <a:pt x="377" y="217"/>
                  </a:lnTo>
                  <a:lnTo>
                    <a:pt x="377" y="218"/>
                  </a:lnTo>
                  <a:lnTo>
                    <a:pt x="378" y="219"/>
                  </a:lnTo>
                  <a:lnTo>
                    <a:pt x="378" y="220"/>
                  </a:lnTo>
                  <a:lnTo>
                    <a:pt x="377" y="223"/>
                  </a:lnTo>
                  <a:lnTo>
                    <a:pt x="377" y="225"/>
                  </a:lnTo>
                  <a:lnTo>
                    <a:pt x="377" y="226"/>
                  </a:lnTo>
                  <a:lnTo>
                    <a:pt x="377" y="229"/>
                  </a:lnTo>
                  <a:lnTo>
                    <a:pt x="377" y="230"/>
                  </a:lnTo>
                  <a:lnTo>
                    <a:pt x="377" y="231"/>
                  </a:lnTo>
                  <a:lnTo>
                    <a:pt x="377" y="233"/>
                  </a:lnTo>
                  <a:lnTo>
                    <a:pt x="377" y="235"/>
                  </a:lnTo>
                  <a:lnTo>
                    <a:pt x="377" y="236"/>
                  </a:lnTo>
                  <a:lnTo>
                    <a:pt x="377" y="237"/>
                  </a:lnTo>
                  <a:lnTo>
                    <a:pt x="377" y="238"/>
                  </a:lnTo>
                  <a:lnTo>
                    <a:pt x="377" y="240"/>
                  </a:lnTo>
                  <a:lnTo>
                    <a:pt x="377" y="242"/>
                  </a:lnTo>
                  <a:lnTo>
                    <a:pt x="377" y="244"/>
                  </a:lnTo>
                  <a:lnTo>
                    <a:pt x="377" y="245"/>
                  </a:lnTo>
                  <a:lnTo>
                    <a:pt x="377" y="246"/>
                  </a:lnTo>
                  <a:lnTo>
                    <a:pt x="377" y="247"/>
                  </a:lnTo>
                  <a:lnTo>
                    <a:pt x="377" y="248"/>
                  </a:lnTo>
                  <a:lnTo>
                    <a:pt x="377" y="250"/>
                  </a:lnTo>
                  <a:lnTo>
                    <a:pt x="377" y="251"/>
                  </a:lnTo>
                  <a:lnTo>
                    <a:pt x="377" y="252"/>
                  </a:lnTo>
                  <a:lnTo>
                    <a:pt x="377" y="254"/>
                  </a:lnTo>
                  <a:lnTo>
                    <a:pt x="377" y="255"/>
                  </a:lnTo>
                  <a:lnTo>
                    <a:pt x="377" y="256"/>
                  </a:lnTo>
                  <a:lnTo>
                    <a:pt x="377" y="257"/>
                  </a:lnTo>
                  <a:lnTo>
                    <a:pt x="377" y="259"/>
                  </a:lnTo>
                  <a:lnTo>
                    <a:pt x="377" y="260"/>
                  </a:lnTo>
                  <a:lnTo>
                    <a:pt x="377" y="261"/>
                  </a:lnTo>
                  <a:lnTo>
                    <a:pt x="377" y="262"/>
                  </a:lnTo>
                  <a:lnTo>
                    <a:pt x="375" y="262"/>
                  </a:lnTo>
                  <a:lnTo>
                    <a:pt x="374" y="262"/>
                  </a:lnTo>
                  <a:lnTo>
                    <a:pt x="373" y="263"/>
                  </a:lnTo>
                  <a:lnTo>
                    <a:pt x="373" y="265"/>
                  </a:lnTo>
                  <a:lnTo>
                    <a:pt x="373" y="267"/>
                  </a:lnTo>
                  <a:lnTo>
                    <a:pt x="372" y="268"/>
                  </a:lnTo>
                  <a:lnTo>
                    <a:pt x="373" y="270"/>
                  </a:lnTo>
                  <a:lnTo>
                    <a:pt x="373" y="271"/>
                  </a:lnTo>
                  <a:lnTo>
                    <a:pt x="373" y="276"/>
                  </a:lnTo>
                  <a:lnTo>
                    <a:pt x="373" y="278"/>
                  </a:lnTo>
                  <a:lnTo>
                    <a:pt x="373" y="279"/>
                  </a:lnTo>
                  <a:lnTo>
                    <a:pt x="373" y="280"/>
                  </a:lnTo>
                  <a:lnTo>
                    <a:pt x="373" y="281"/>
                  </a:lnTo>
                  <a:lnTo>
                    <a:pt x="373" y="284"/>
                  </a:lnTo>
                  <a:lnTo>
                    <a:pt x="373" y="285"/>
                  </a:lnTo>
                  <a:lnTo>
                    <a:pt x="373" y="287"/>
                  </a:lnTo>
                  <a:lnTo>
                    <a:pt x="373" y="289"/>
                  </a:lnTo>
                  <a:lnTo>
                    <a:pt x="373" y="292"/>
                  </a:lnTo>
                  <a:lnTo>
                    <a:pt x="373" y="293"/>
                  </a:lnTo>
                  <a:lnTo>
                    <a:pt x="373" y="294"/>
                  </a:lnTo>
                  <a:lnTo>
                    <a:pt x="373" y="295"/>
                  </a:lnTo>
                  <a:lnTo>
                    <a:pt x="371" y="295"/>
                  </a:lnTo>
                  <a:lnTo>
                    <a:pt x="368" y="295"/>
                  </a:lnTo>
                  <a:lnTo>
                    <a:pt x="366" y="295"/>
                  </a:lnTo>
                  <a:lnTo>
                    <a:pt x="365" y="295"/>
                  </a:lnTo>
                  <a:lnTo>
                    <a:pt x="363" y="295"/>
                  </a:lnTo>
                  <a:lnTo>
                    <a:pt x="362" y="295"/>
                  </a:lnTo>
                  <a:lnTo>
                    <a:pt x="362" y="296"/>
                  </a:lnTo>
                  <a:lnTo>
                    <a:pt x="363" y="297"/>
                  </a:lnTo>
                  <a:lnTo>
                    <a:pt x="363" y="298"/>
                  </a:lnTo>
                  <a:lnTo>
                    <a:pt x="364" y="300"/>
                  </a:lnTo>
                  <a:lnTo>
                    <a:pt x="364" y="301"/>
                  </a:lnTo>
                  <a:lnTo>
                    <a:pt x="365" y="302"/>
                  </a:lnTo>
                  <a:lnTo>
                    <a:pt x="365" y="303"/>
                  </a:lnTo>
                  <a:lnTo>
                    <a:pt x="366" y="304"/>
                  </a:lnTo>
                  <a:lnTo>
                    <a:pt x="368" y="306"/>
                  </a:lnTo>
                  <a:lnTo>
                    <a:pt x="371" y="317"/>
                  </a:lnTo>
                  <a:lnTo>
                    <a:pt x="371" y="318"/>
                  </a:lnTo>
                  <a:lnTo>
                    <a:pt x="372" y="319"/>
                  </a:lnTo>
                  <a:lnTo>
                    <a:pt x="372" y="320"/>
                  </a:lnTo>
                  <a:lnTo>
                    <a:pt x="372" y="321"/>
                  </a:lnTo>
                  <a:lnTo>
                    <a:pt x="372" y="322"/>
                  </a:lnTo>
                  <a:lnTo>
                    <a:pt x="372" y="323"/>
                  </a:lnTo>
                  <a:lnTo>
                    <a:pt x="372" y="324"/>
                  </a:lnTo>
                  <a:lnTo>
                    <a:pt x="372" y="326"/>
                  </a:lnTo>
                  <a:lnTo>
                    <a:pt x="373" y="326"/>
                  </a:lnTo>
                  <a:lnTo>
                    <a:pt x="373" y="327"/>
                  </a:lnTo>
                  <a:lnTo>
                    <a:pt x="373" y="328"/>
                  </a:lnTo>
                  <a:lnTo>
                    <a:pt x="374" y="328"/>
                  </a:lnTo>
                  <a:lnTo>
                    <a:pt x="374" y="329"/>
                  </a:lnTo>
                  <a:lnTo>
                    <a:pt x="374" y="330"/>
                  </a:lnTo>
                  <a:lnTo>
                    <a:pt x="375" y="330"/>
                  </a:lnTo>
                  <a:lnTo>
                    <a:pt x="375" y="331"/>
                  </a:lnTo>
                  <a:lnTo>
                    <a:pt x="375" y="332"/>
                  </a:lnTo>
                  <a:lnTo>
                    <a:pt x="375" y="334"/>
                  </a:lnTo>
                  <a:lnTo>
                    <a:pt x="377" y="334"/>
                  </a:lnTo>
                  <a:lnTo>
                    <a:pt x="377" y="335"/>
                  </a:lnTo>
                  <a:lnTo>
                    <a:pt x="378" y="336"/>
                  </a:lnTo>
                  <a:lnTo>
                    <a:pt x="379" y="336"/>
                  </a:lnTo>
                  <a:lnTo>
                    <a:pt x="380" y="337"/>
                  </a:lnTo>
                  <a:lnTo>
                    <a:pt x="381" y="338"/>
                  </a:lnTo>
                  <a:lnTo>
                    <a:pt x="381" y="339"/>
                  </a:lnTo>
                  <a:lnTo>
                    <a:pt x="382" y="339"/>
                  </a:lnTo>
                  <a:lnTo>
                    <a:pt x="382" y="340"/>
                  </a:lnTo>
                  <a:lnTo>
                    <a:pt x="383" y="340"/>
                  </a:lnTo>
                  <a:lnTo>
                    <a:pt x="383" y="342"/>
                  </a:lnTo>
                  <a:lnTo>
                    <a:pt x="384" y="342"/>
                  </a:lnTo>
                  <a:lnTo>
                    <a:pt x="384" y="343"/>
                  </a:lnTo>
                  <a:lnTo>
                    <a:pt x="386" y="343"/>
                  </a:lnTo>
                  <a:lnTo>
                    <a:pt x="386" y="344"/>
                  </a:lnTo>
                  <a:lnTo>
                    <a:pt x="387" y="344"/>
                  </a:lnTo>
                  <a:lnTo>
                    <a:pt x="387" y="345"/>
                  </a:lnTo>
                  <a:lnTo>
                    <a:pt x="387" y="346"/>
                  </a:lnTo>
                  <a:lnTo>
                    <a:pt x="387" y="347"/>
                  </a:lnTo>
                  <a:lnTo>
                    <a:pt x="387" y="348"/>
                  </a:lnTo>
                  <a:lnTo>
                    <a:pt x="387" y="349"/>
                  </a:lnTo>
                  <a:lnTo>
                    <a:pt x="388" y="349"/>
                  </a:lnTo>
                  <a:lnTo>
                    <a:pt x="388" y="351"/>
                  </a:lnTo>
                  <a:lnTo>
                    <a:pt x="388" y="352"/>
                  </a:lnTo>
                  <a:lnTo>
                    <a:pt x="389" y="352"/>
                  </a:lnTo>
                  <a:lnTo>
                    <a:pt x="389" y="353"/>
                  </a:lnTo>
                  <a:lnTo>
                    <a:pt x="390" y="353"/>
                  </a:lnTo>
                  <a:lnTo>
                    <a:pt x="390" y="354"/>
                  </a:lnTo>
                  <a:lnTo>
                    <a:pt x="390" y="355"/>
                  </a:lnTo>
                  <a:lnTo>
                    <a:pt x="390" y="356"/>
                  </a:lnTo>
                  <a:lnTo>
                    <a:pt x="391" y="356"/>
                  </a:lnTo>
                  <a:lnTo>
                    <a:pt x="392" y="356"/>
                  </a:lnTo>
                  <a:lnTo>
                    <a:pt x="394" y="356"/>
                  </a:lnTo>
                  <a:lnTo>
                    <a:pt x="394" y="357"/>
                  </a:lnTo>
                  <a:lnTo>
                    <a:pt x="395" y="357"/>
                  </a:lnTo>
                  <a:lnTo>
                    <a:pt x="396" y="357"/>
                  </a:lnTo>
                  <a:lnTo>
                    <a:pt x="396" y="359"/>
                  </a:lnTo>
                  <a:lnTo>
                    <a:pt x="397" y="359"/>
                  </a:lnTo>
                  <a:lnTo>
                    <a:pt x="398" y="359"/>
                  </a:lnTo>
                  <a:lnTo>
                    <a:pt x="399" y="359"/>
                  </a:lnTo>
                  <a:lnTo>
                    <a:pt x="400" y="359"/>
                  </a:lnTo>
                  <a:lnTo>
                    <a:pt x="401" y="359"/>
                  </a:lnTo>
                  <a:lnTo>
                    <a:pt x="401" y="360"/>
                  </a:lnTo>
                  <a:lnTo>
                    <a:pt x="401" y="361"/>
                  </a:lnTo>
                  <a:lnTo>
                    <a:pt x="403" y="362"/>
                  </a:lnTo>
                  <a:lnTo>
                    <a:pt x="404" y="362"/>
                  </a:lnTo>
                  <a:lnTo>
                    <a:pt x="405" y="363"/>
                  </a:lnTo>
                  <a:lnTo>
                    <a:pt x="405" y="362"/>
                  </a:lnTo>
                  <a:lnTo>
                    <a:pt x="406" y="362"/>
                  </a:lnTo>
                  <a:lnTo>
                    <a:pt x="407" y="362"/>
                  </a:lnTo>
                  <a:lnTo>
                    <a:pt x="407" y="363"/>
                  </a:lnTo>
                  <a:lnTo>
                    <a:pt x="409" y="364"/>
                  </a:lnTo>
                  <a:lnTo>
                    <a:pt x="412" y="365"/>
                  </a:lnTo>
                  <a:lnTo>
                    <a:pt x="421" y="368"/>
                  </a:lnTo>
                  <a:lnTo>
                    <a:pt x="424" y="367"/>
                  </a:lnTo>
                  <a:lnTo>
                    <a:pt x="425" y="368"/>
                  </a:lnTo>
                  <a:lnTo>
                    <a:pt x="426" y="368"/>
                  </a:lnTo>
                  <a:lnTo>
                    <a:pt x="427" y="368"/>
                  </a:lnTo>
                  <a:lnTo>
                    <a:pt x="429" y="368"/>
                  </a:lnTo>
                  <a:lnTo>
                    <a:pt x="430" y="367"/>
                  </a:lnTo>
                  <a:lnTo>
                    <a:pt x="431" y="367"/>
                  </a:lnTo>
                  <a:lnTo>
                    <a:pt x="432" y="367"/>
                  </a:lnTo>
                  <a:lnTo>
                    <a:pt x="433" y="367"/>
                  </a:lnTo>
                  <a:lnTo>
                    <a:pt x="434" y="365"/>
                  </a:lnTo>
                  <a:lnTo>
                    <a:pt x="435" y="365"/>
                  </a:lnTo>
                  <a:lnTo>
                    <a:pt x="437" y="365"/>
                  </a:lnTo>
                  <a:lnTo>
                    <a:pt x="438" y="365"/>
                  </a:lnTo>
                  <a:lnTo>
                    <a:pt x="439" y="365"/>
                  </a:lnTo>
                  <a:lnTo>
                    <a:pt x="439" y="364"/>
                  </a:lnTo>
                  <a:lnTo>
                    <a:pt x="440" y="364"/>
                  </a:lnTo>
                  <a:lnTo>
                    <a:pt x="443" y="363"/>
                  </a:lnTo>
                  <a:lnTo>
                    <a:pt x="446" y="362"/>
                  </a:lnTo>
                  <a:lnTo>
                    <a:pt x="448" y="361"/>
                  </a:lnTo>
                  <a:lnTo>
                    <a:pt x="449" y="361"/>
                  </a:lnTo>
                  <a:lnTo>
                    <a:pt x="451" y="360"/>
                  </a:lnTo>
                  <a:lnTo>
                    <a:pt x="452" y="360"/>
                  </a:lnTo>
                  <a:lnTo>
                    <a:pt x="459" y="357"/>
                  </a:lnTo>
                  <a:lnTo>
                    <a:pt x="467" y="356"/>
                  </a:lnTo>
                  <a:lnTo>
                    <a:pt x="469" y="355"/>
                  </a:lnTo>
                  <a:lnTo>
                    <a:pt x="469" y="354"/>
                  </a:lnTo>
                  <a:lnTo>
                    <a:pt x="470" y="354"/>
                  </a:lnTo>
                  <a:lnTo>
                    <a:pt x="472" y="354"/>
                  </a:lnTo>
                  <a:lnTo>
                    <a:pt x="472" y="353"/>
                  </a:lnTo>
                  <a:lnTo>
                    <a:pt x="473" y="353"/>
                  </a:lnTo>
                  <a:lnTo>
                    <a:pt x="473" y="352"/>
                  </a:lnTo>
                  <a:lnTo>
                    <a:pt x="474" y="352"/>
                  </a:lnTo>
                  <a:lnTo>
                    <a:pt x="474" y="351"/>
                  </a:lnTo>
                  <a:lnTo>
                    <a:pt x="475" y="351"/>
                  </a:lnTo>
                  <a:lnTo>
                    <a:pt x="475" y="349"/>
                  </a:lnTo>
                  <a:lnTo>
                    <a:pt x="476" y="349"/>
                  </a:lnTo>
                  <a:lnTo>
                    <a:pt x="476" y="348"/>
                  </a:lnTo>
                  <a:lnTo>
                    <a:pt x="477" y="348"/>
                  </a:lnTo>
                  <a:lnTo>
                    <a:pt x="477" y="347"/>
                  </a:lnTo>
                  <a:lnTo>
                    <a:pt x="478" y="347"/>
                  </a:lnTo>
                  <a:lnTo>
                    <a:pt x="480" y="347"/>
                  </a:lnTo>
                  <a:lnTo>
                    <a:pt x="481" y="347"/>
                  </a:lnTo>
                  <a:lnTo>
                    <a:pt x="482" y="347"/>
                  </a:lnTo>
                  <a:lnTo>
                    <a:pt x="482" y="343"/>
                  </a:lnTo>
                  <a:lnTo>
                    <a:pt x="481" y="343"/>
                  </a:lnTo>
                  <a:lnTo>
                    <a:pt x="480" y="343"/>
                  </a:lnTo>
                  <a:lnTo>
                    <a:pt x="480" y="340"/>
                  </a:lnTo>
                  <a:lnTo>
                    <a:pt x="480" y="338"/>
                  </a:lnTo>
                  <a:lnTo>
                    <a:pt x="480" y="336"/>
                  </a:lnTo>
                  <a:lnTo>
                    <a:pt x="480" y="335"/>
                  </a:lnTo>
                  <a:lnTo>
                    <a:pt x="480" y="334"/>
                  </a:lnTo>
                  <a:lnTo>
                    <a:pt x="480" y="332"/>
                  </a:lnTo>
                  <a:lnTo>
                    <a:pt x="480" y="331"/>
                  </a:lnTo>
                  <a:lnTo>
                    <a:pt x="480" y="330"/>
                  </a:lnTo>
                  <a:lnTo>
                    <a:pt x="480" y="328"/>
                  </a:lnTo>
                  <a:lnTo>
                    <a:pt x="480" y="327"/>
                  </a:lnTo>
                  <a:lnTo>
                    <a:pt x="480" y="326"/>
                  </a:lnTo>
                  <a:lnTo>
                    <a:pt x="480" y="324"/>
                  </a:lnTo>
                  <a:lnTo>
                    <a:pt x="480" y="321"/>
                  </a:lnTo>
                  <a:lnTo>
                    <a:pt x="480" y="320"/>
                  </a:lnTo>
                  <a:lnTo>
                    <a:pt x="480" y="319"/>
                  </a:lnTo>
                  <a:lnTo>
                    <a:pt x="480" y="317"/>
                  </a:lnTo>
                  <a:lnTo>
                    <a:pt x="480" y="313"/>
                  </a:lnTo>
                  <a:lnTo>
                    <a:pt x="480" y="311"/>
                  </a:lnTo>
                  <a:lnTo>
                    <a:pt x="480" y="309"/>
                  </a:lnTo>
                  <a:lnTo>
                    <a:pt x="480" y="305"/>
                  </a:lnTo>
                  <a:lnTo>
                    <a:pt x="486" y="305"/>
                  </a:lnTo>
                  <a:lnTo>
                    <a:pt x="501" y="305"/>
                  </a:lnTo>
                  <a:lnTo>
                    <a:pt x="512" y="305"/>
                  </a:lnTo>
                  <a:lnTo>
                    <a:pt x="512" y="311"/>
                  </a:lnTo>
                  <a:lnTo>
                    <a:pt x="517" y="311"/>
                  </a:lnTo>
                  <a:lnTo>
                    <a:pt x="517" y="312"/>
                  </a:lnTo>
                  <a:lnTo>
                    <a:pt x="519" y="312"/>
                  </a:lnTo>
                  <a:lnTo>
                    <a:pt x="519" y="313"/>
                  </a:lnTo>
                  <a:lnTo>
                    <a:pt x="519" y="318"/>
                  </a:lnTo>
                  <a:lnTo>
                    <a:pt x="520" y="318"/>
                  </a:lnTo>
                  <a:lnTo>
                    <a:pt x="520" y="319"/>
                  </a:lnTo>
                  <a:lnTo>
                    <a:pt x="520" y="320"/>
                  </a:lnTo>
                  <a:lnTo>
                    <a:pt x="520" y="321"/>
                  </a:lnTo>
                  <a:lnTo>
                    <a:pt x="520" y="323"/>
                  </a:lnTo>
                  <a:lnTo>
                    <a:pt x="520" y="324"/>
                  </a:lnTo>
                  <a:lnTo>
                    <a:pt x="520" y="326"/>
                  </a:lnTo>
                  <a:lnTo>
                    <a:pt x="520" y="327"/>
                  </a:lnTo>
                  <a:lnTo>
                    <a:pt x="521" y="327"/>
                  </a:lnTo>
                  <a:lnTo>
                    <a:pt x="521" y="328"/>
                  </a:lnTo>
                  <a:lnTo>
                    <a:pt x="522" y="329"/>
                  </a:lnTo>
                  <a:lnTo>
                    <a:pt x="525" y="332"/>
                  </a:lnTo>
                  <a:lnTo>
                    <a:pt x="525" y="334"/>
                  </a:lnTo>
                  <a:lnTo>
                    <a:pt x="526" y="334"/>
                  </a:lnTo>
                  <a:lnTo>
                    <a:pt x="526" y="335"/>
                  </a:lnTo>
                  <a:lnTo>
                    <a:pt x="527" y="335"/>
                  </a:lnTo>
                  <a:lnTo>
                    <a:pt x="527" y="336"/>
                  </a:lnTo>
                  <a:lnTo>
                    <a:pt x="527" y="337"/>
                  </a:lnTo>
                  <a:lnTo>
                    <a:pt x="527" y="338"/>
                  </a:lnTo>
                  <a:lnTo>
                    <a:pt x="526" y="339"/>
                  </a:lnTo>
                  <a:lnTo>
                    <a:pt x="526" y="340"/>
                  </a:lnTo>
                  <a:lnTo>
                    <a:pt x="526" y="342"/>
                  </a:lnTo>
                  <a:lnTo>
                    <a:pt x="525" y="342"/>
                  </a:lnTo>
                  <a:lnTo>
                    <a:pt x="525" y="343"/>
                  </a:lnTo>
                  <a:lnTo>
                    <a:pt x="525" y="344"/>
                  </a:lnTo>
                  <a:lnTo>
                    <a:pt x="525" y="345"/>
                  </a:lnTo>
                  <a:lnTo>
                    <a:pt x="524" y="345"/>
                  </a:lnTo>
                  <a:lnTo>
                    <a:pt x="524" y="346"/>
                  </a:lnTo>
                  <a:lnTo>
                    <a:pt x="524" y="347"/>
                  </a:lnTo>
                  <a:lnTo>
                    <a:pt x="522" y="348"/>
                  </a:lnTo>
                  <a:lnTo>
                    <a:pt x="524" y="348"/>
                  </a:lnTo>
                  <a:lnTo>
                    <a:pt x="544" y="348"/>
                  </a:lnTo>
                  <a:lnTo>
                    <a:pt x="544" y="379"/>
                  </a:lnTo>
                  <a:lnTo>
                    <a:pt x="554" y="379"/>
                  </a:lnTo>
                  <a:lnTo>
                    <a:pt x="555" y="379"/>
                  </a:lnTo>
                  <a:lnTo>
                    <a:pt x="555" y="381"/>
                  </a:lnTo>
                  <a:lnTo>
                    <a:pt x="555" y="384"/>
                  </a:lnTo>
                  <a:lnTo>
                    <a:pt x="555" y="386"/>
                  </a:lnTo>
                  <a:lnTo>
                    <a:pt x="555" y="387"/>
                  </a:lnTo>
                  <a:lnTo>
                    <a:pt x="555" y="390"/>
                  </a:lnTo>
                  <a:lnTo>
                    <a:pt x="555" y="393"/>
                  </a:lnTo>
                  <a:lnTo>
                    <a:pt x="555" y="394"/>
                  </a:lnTo>
                  <a:lnTo>
                    <a:pt x="555" y="407"/>
                  </a:lnTo>
                  <a:lnTo>
                    <a:pt x="555" y="409"/>
                  </a:lnTo>
                  <a:lnTo>
                    <a:pt x="555" y="414"/>
                  </a:lnTo>
                  <a:lnTo>
                    <a:pt x="555" y="420"/>
                  </a:lnTo>
                  <a:lnTo>
                    <a:pt x="555" y="423"/>
                  </a:lnTo>
                  <a:lnTo>
                    <a:pt x="555" y="428"/>
                  </a:lnTo>
                  <a:lnTo>
                    <a:pt x="555" y="448"/>
                  </a:lnTo>
                  <a:lnTo>
                    <a:pt x="555" y="451"/>
                  </a:lnTo>
                  <a:lnTo>
                    <a:pt x="555" y="455"/>
                  </a:lnTo>
                  <a:lnTo>
                    <a:pt x="555" y="459"/>
                  </a:lnTo>
                  <a:lnTo>
                    <a:pt x="555" y="461"/>
                  </a:lnTo>
                  <a:lnTo>
                    <a:pt x="555" y="462"/>
                  </a:lnTo>
                  <a:lnTo>
                    <a:pt x="555" y="464"/>
                  </a:lnTo>
                  <a:lnTo>
                    <a:pt x="555" y="466"/>
                  </a:lnTo>
                  <a:lnTo>
                    <a:pt x="555" y="470"/>
                  </a:lnTo>
                  <a:lnTo>
                    <a:pt x="555" y="471"/>
                  </a:lnTo>
                  <a:lnTo>
                    <a:pt x="555" y="473"/>
                  </a:lnTo>
                  <a:lnTo>
                    <a:pt x="555" y="474"/>
                  </a:lnTo>
                  <a:lnTo>
                    <a:pt x="555" y="477"/>
                  </a:lnTo>
                  <a:lnTo>
                    <a:pt x="555" y="478"/>
                  </a:lnTo>
                  <a:lnTo>
                    <a:pt x="555" y="479"/>
                  </a:lnTo>
                  <a:lnTo>
                    <a:pt x="555" y="481"/>
                  </a:lnTo>
                  <a:lnTo>
                    <a:pt x="556" y="481"/>
                  </a:lnTo>
                  <a:lnTo>
                    <a:pt x="561" y="481"/>
                  </a:lnTo>
                  <a:lnTo>
                    <a:pt x="569" y="481"/>
                  </a:lnTo>
                  <a:lnTo>
                    <a:pt x="571" y="481"/>
                  </a:lnTo>
                  <a:lnTo>
                    <a:pt x="576" y="481"/>
                  </a:lnTo>
                  <a:lnTo>
                    <a:pt x="589" y="481"/>
                  </a:lnTo>
                  <a:lnTo>
                    <a:pt x="590" y="481"/>
                  </a:lnTo>
                  <a:lnTo>
                    <a:pt x="602" y="481"/>
                  </a:lnTo>
                  <a:lnTo>
                    <a:pt x="610" y="481"/>
                  </a:lnTo>
                  <a:lnTo>
                    <a:pt x="611" y="481"/>
                  </a:lnTo>
                  <a:lnTo>
                    <a:pt x="612" y="481"/>
                  </a:lnTo>
                  <a:lnTo>
                    <a:pt x="614" y="481"/>
                  </a:lnTo>
                  <a:lnTo>
                    <a:pt x="615" y="481"/>
                  </a:lnTo>
                  <a:lnTo>
                    <a:pt x="617" y="481"/>
                  </a:lnTo>
                  <a:lnTo>
                    <a:pt x="617" y="495"/>
                  </a:lnTo>
                  <a:lnTo>
                    <a:pt x="617" y="497"/>
                  </a:lnTo>
                  <a:lnTo>
                    <a:pt x="619" y="497"/>
                  </a:lnTo>
                  <a:lnTo>
                    <a:pt x="620" y="497"/>
                  </a:lnTo>
                  <a:lnTo>
                    <a:pt x="621" y="497"/>
                  </a:lnTo>
                  <a:lnTo>
                    <a:pt x="622" y="497"/>
                  </a:lnTo>
                  <a:lnTo>
                    <a:pt x="623" y="497"/>
                  </a:lnTo>
                  <a:lnTo>
                    <a:pt x="625" y="497"/>
                  </a:lnTo>
                  <a:lnTo>
                    <a:pt x="629" y="497"/>
                  </a:lnTo>
                  <a:lnTo>
                    <a:pt x="632" y="497"/>
                  </a:lnTo>
                  <a:lnTo>
                    <a:pt x="636" y="497"/>
                  </a:lnTo>
                  <a:lnTo>
                    <a:pt x="639" y="497"/>
                  </a:lnTo>
                  <a:lnTo>
                    <a:pt x="642" y="497"/>
                  </a:lnTo>
                  <a:lnTo>
                    <a:pt x="646" y="497"/>
                  </a:lnTo>
                  <a:lnTo>
                    <a:pt x="649" y="497"/>
                  </a:lnTo>
                  <a:lnTo>
                    <a:pt x="653" y="497"/>
                  </a:lnTo>
                  <a:lnTo>
                    <a:pt x="656" y="497"/>
                  </a:lnTo>
                  <a:lnTo>
                    <a:pt x="659" y="497"/>
                  </a:lnTo>
                  <a:lnTo>
                    <a:pt x="660" y="497"/>
                  </a:lnTo>
                  <a:lnTo>
                    <a:pt x="660" y="505"/>
                  </a:lnTo>
                  <a:lnTo>
                    <a:pt x="660" y="506"/>
                  </a:lnTo>
                  <a:lnTo>
                    <a:pt x="660" y="511"/>
                  </a:lnTo>
                  <a:lnTo>
                    <a:pt x="660" y="512"/>
                  </a:lnTo>
                  <a:lnTo>
                    <a:pt x="660" y="515"/>
                  </a:lnTo>
                  <a:lnTo>
                    <a:pt x="660" y="521"/>
                  </a:lnTo>
                  <a:lnTo>
                    <a:pt x="660" y="529"/>
                  </a:lnTo>
                  <a:lnTo>
                    <a:pt x="660" y="538"/>
                  </a:lnTo>
                  <a:lnTo>
                    <a:pt x="660" y="544"/>
                  </a:lnTo>
                  <a:lnTo>
                    <a:pt x="660" y="545"/>
                  </a:lnTo>
                  <a:lnTo>
                    <a:pt x="660" y="552"/>
                  </a:lnTo>
                  <a:lnTo>
                    <a:pt x="660" y="566"/>
                  </a:lnTo>
                  <a:lnTo>
                    <a:pt x="660" y="572"/>
                  </a:lnTo>
                  <a:lnTo>
                    <a:pt x="681" y="573"/>
                  </a:lnTo>
                  <a:lnTo>
                    <a:pt x="681" y="583"/>
                  </a:lnTo>
                  <a:lnTo>
                    <a:pt x="681" y="586"/>
                  </a:lnTo>
                  <a:lnTo>
                    <a:pt x="681" y="595"/>
                  </a:lnTo>
                  <a:lnTo>
                    <a:pt x="681" y="597"/>
                  </a:lnTo>
                  <a:lnTo>
                    <a:pt x="682" y="613"/>
                  </a:lnTo>
                  <a:lnTo>
                    <a:pt x="682" y="615"/>
                  </a:lnTo>
                  <a:lnTo>
                    <a:pt x="675" y="615"/>
                  </a:lnTo>
                  <a:lnTo>
                    <a:pt x="668" y="615"/>
                  </a:lnTo>
                  <a:lnTo>
                    <a:pt x="660" y="615"/>
                  </a:lnTo>
                  <a:lnTo>
                    <a:pt x="658" y="615"/>
                  </a:lnTo>
                  <a:lnTo>
                    <a:pt x="647" y="615"/>
                  </a:lnTo>
                  <a:lnTo>
                    <a:pt x="646" y="615"/>
                  </a:lnTo>
                  <a:lnTo>
                    <a:pt x="639" y="615"/>
                  </a:lnTo>
                  <a:lnTo>
                    <a:pt x="639" y="613"/>
                  </a:lnTo>
                  <a:lnTo>
                    <a:pt x="639" y="608"/>
                  </a:lnTo>
                  <a:lnTo>
                    <a:pt x="639" y="594"/>
                  </a:lnTo>
                  <a:lnTo>
                    <a:pt x="634" y="594"/>
                  </a:lnTo>
                  <a:lnTo>
                    <a:pt x="629" y="594"/>
                  </a:lnTo>
                  <a:lnTo>
                    <a:pt x="628" y="594"/>
                  </a:lnTo>
                  <a:lnTo>
                    <a:pt x="625" y="594"/>
                  </a:lnTo>
                  <a:lnTo>
                    <a:pt x="624" y="594"/>
                  </a:lnTo>
                  <a:lnTo>
                    <a:pt x="622" y="594"/>
                  </a:lnTo>
                  <a:lnTo>
                    <a:pt x="616" y="594"/>
                  </a:lnTo>
                  <a:lnTo>
                    <a:pt x="614" y="594"/>
                  </a:lnTo>
                  <a:lnTo>
                    <a:pt x="613" y="594"/>
                  </a:lnTo>
                  <a:lnTo>
                    <a:pt x="610" y="594"/>
                  </a:lnTo>
                  <a:lnTo>
                    <a:pt x="603" y="594"/>
                  </a:lnTo>
                  <a:lnTo>
                    <a:pt x="599" y="594"/>
                  </a:lnTo>
                  <a:lnTo>
                    <a:pt x="596" y="594"/>
                  </a:lnTo>
                  <a:lnTo>
                    <a:pt x="595" y="594"/>
                  </a:lnTo>
                  <a:lnTo>
                    <a:pt x="591" y="594"/>
                  </a:lnTo>
                  <a:lnTo>
                    <a:pt x="590" y="594"/>
                  </a:lnTo>
                  <a:lnTo>
                    <a:pt x="589" y="594"/>
                  </a:lnTo>
                  <a:lnTo>
                    <a:pt x="588" y="594"/>
                  </a:lnTo>
                  <a:lnTo>
                    <a:pt x="588" y="595"/>
                  </a:lnTo>
                  <a:lnTo>
                    <a:pt x="588" y="596"/>
                  </a:lnTo>
                  <a:lnTo>
                    <a:pt x="586" y="598"/>
                  </a:lnTo>
                  <a:lnTo>
                    <a:pt x="582" y="603"/>
                  </a:lnTo>
                  <a:lnTo>
                    <a:pt x="581" y="604"/>
                  </a:lnTo>
                  <a:lnTo>
                    <a:pt x="580" y="605"/>
                  </a:lnTo>
                  <a:lnTo>
                    <a:pt x="580" y="606"/>
                  </a:lnTo>
                  <a:lnTo>
                    <a:pt x="579" y="606"/>
                  </a:lnTo>
                  <a:lnTo>
                    <a:pt x="578" y="608"/>
                  </a:lnTo>
                  <a:lnTo>
                    <a:pt x="573" y="613"/>
                  </a:lnTo>
                  <a:lnTo>
                    <a:pt x="572" y="615"/>
                  </a:lnTo>
                  <a:lnTo>
                    <a:pt x="571" y="616"/>
                  </a:lnTo>
                  <a:lnTo>
                    <a:pt x="569" y="619"/>
                  </a:lnTo>
                  <a:lnTo>
                    <a:pt x="568" y="620"/>
                  </a:lnTo>
                  <a:lnTo>
                    <a:pt x="565" y="622"/>
                  </a:lnTo>
                  <a:lnTo>
                    <a:pt x="560" y="630"/>
                  </a:lnTo>
                  <a:lnTo>
                    <a:pt x="558" y="632"/>
                  </a:lnTo>
                  <a:lnTo>
                    <a:pt x="556" y="632"/>
                  </a:lnTo>
                  <a:lnTo>
                    <a:pt x="555" y="632"/>
                  </a:lnTo>
                  <a:lnTo>
                    <a:pt x="554" y="632"/>
                  </a:lnTo>
                  <a:lnTo>
                    <a:pt x="553" y="632"/>
                  </a:lnTo>
                  <a:lnTo>
                    <a:pt x="553" y="631"/>
                  </a:lnTo>
                  <a:lnTo>
                    <a:pt x="552" y="631"/>
                  </a:lnTo>
                  <a:lnTo>
                    <a:pt x="551" y="631"/>
                  </a:lnTo>
                  <a:lnTo>
                    <a:pt x="551" y="630"/>
                  </a:lnTo>
                  <a:lnTo>
                    <a:pt x="550" y="630"/>
                  </a:lnTo>
                  <a:lnTo>
                    <a:pt x="549" y="630"/>
                  </a:lnTo>
                  <a:lnTo>
                    <a:pt x="547" y="630"/>
                  </a:lnTo>
                  <a:lnTo>
                    <a:pt x="547" y="629"/>
                  </a:lnTo>
                  <a:lnTo>
                    <a:pt x="546" y="629"/>
                  </a:lnTo>
                  <a:lnTo>
                    <a:pt x="545" y="629"/>
                  </a:lnTo>
                  <a:lnTo>
                    <a:pt x="544" y="629"/>
                  </a:lnTo>
                  <a:lnTo>
                    <a:pt x="543" y="629"/>
                  </a:lnTo>
                  <a:lnTo>
                    <a:pt x="542" y="629"/>
                  </a:lnTo>
                  <a:lnTo>
                    <a:pt x="541" y="628"/>
                  </a:lnTo>
                  <a:lnTo>
                    <a:pt x="539" y="628"/>
                  </a:lnTo>
                  <a:lnTo>
                    <a:pt x="538" y="627"/>
                  </a:lnTo>
                  <a:lnTo>
                    <a:pt x="537" y="627"/>
                  </a:lnTo>
                  <a:lnTo>
                    <a:pt x="537" y="625"/>
                  </a:lnTo>
                  <a:lnTo>
                    <a:pt x="536" y="625"/>
                  </a:lnTo>
                  <a:lnTo>
                    <a:pt x="535" y="625"/>
                  </a:lnTo>
                  <a:lnTo>
                    <a:pt x="534" y="624"/>
                  </a:lnTo>
                  <a:lnTo>
                    <a:pt x="533" y="624"/>
                  </a:lnTo>
                  <a:lnTo>
                    <a:pt x="533" y="623"/>
                  </a:lnTo>
                  <a:lnTo>
                    <a:pt x="532" y="623"/>
                  </a:lnTo>
                  <a:lnTo>
                    <a:pt x="530" y="623"/>
                  </a:lnTo>
                  <a:lnTo>
                    <a:pt x="529" y="623"/>
                  </a:lnTo>
                  <a:lnTo>
                    <a:pt x="528" y="623"/>
                  </a:lnTo>
                  <a:lnTo>
                    <a:pt x="527" y="623"/>
                  </a:lnTo>
                  <a:lnTo>
                    <a:pt x="526" y="623"/>
                  </a:lnTo>
                  <a:lnTo>
                    <a:pt x="525" y="623"/>
                  </a:lnTo>
                  <a:lnTo>
                    <a:pt x="524" y="623"/>
                  </a:lnTo>
                  <a:lnTo>
                    <a:pt x="522" y="623"/>
                  </a:lnTo>
                  <a:lnTo>
                    <a:pt x="521" y="623"/>
                  </a:lnTo>
                  <a:lnTo>
                    <a:pt x="520" y="623"/>
                  </a:lnTo>
                  <a:lnTo>
                    <a:pt x="519" y="623"/>
                  </a:lnTo>
                  <a:lnTo>
                    <a:pt x="518" y="623"/>
                  </a:lnTo>
                  <a:lnTo>
                    <a:pt x="517" y="623"/>
                  </a:lnTo>
                  <a:lnTo>
                    <a:pt x="517" y="624"/>
                  </a:lnTo>
                  <a:lnTo>
                    <a:pt x="516" y="624"/>
                  </a:lnTo>
                  <a:lnTo>
                    <a:pt x="515" y="624"/>
                  </a:lnTo>
                  <a:lnTo>
                    <a:pt x="513" y="624"/>
                  </a:lnTo>
                  <a:lnTo>
                    <a:pt x="512" y="624"/>
                  </a:lnTo>
                  <a:lnTo>
                    <a:pt x="512" y="625"/>
                  </a:lnTo>
                  <a:lnTo>
                    <a:pt x="511" y="625"/>
                  </a:lnTo>
                  <a:lnTo>
                    <a:pt x="510" y="625"/>
                  </a:lnTo>
                  <a:lnTo>
                    <a:pt x="509" y="625"/>
                  </a:lnTo>
                  <a:lnTo>
                    <a:pt x="508" y="625"/>
                  </a:lnTo>
                  <a:lnTo>
                    <a:pt x="508" y="627"/>
                  </a:lnTo>
                  <a:lnTo>
                    <a:pt x="507" y="628"/>
                  </a:lnTo>
                  <a:lnTo>
                    <a:pt x="507" y="629"/>
                  </a:lnTo>
                  <a:lnTo>
                    <a:pt x="506" y="629"/>
                  </a:lnTo>
                  <a:lnTo>
                    <a:pt x="504" y="627"/>
                  </a:lnTo>
                  <a:lnTo>
                    <a:pt x="504" y="625"/>
                  </a:lnTo>
                  <a:lnTo>
                    <a:pt x="506" y="615"/>
                  </a:lnTo>
                  <a:lnTo>
                    <a:pt x="506" y="614"/>
                  </a:lnTo>
                  <a:lnTo>
                    <a:pt x="507" y="613"/>
                  </a:lnTo>
                  <a:lnTo>
                    <a:pt x="507" y="612"/>
                  </a:lnTo>
                  <a:lnTo>
                    <a:pt x="507" y="611"/>
                  </a:lnTo>
                  <a:lnTo>
                    <a:pt x="507" y="610"/>
                  </a:lnTo>
                  <a:lnTo>
                    <a:pt x="508" y="610"/>
                  </a:lnTo>
                  <a:lnTo>
                    <a:pt x="508" y="608"/>
                  </a:lnTo>
                  <a:lnTo>
                    <a:pt x="509" y="605"/>
                  </a:lnTo>
                  <a:lnTo>
                    <a:pt x="510" y="603"/>
                  </a:lnTo>
                  <a:lnTo>
                    <a:pt x="512" y="597"/>
                  </a:lnTo>
                  <a:lnTo>
                    <a:pt x="513" y="596"/>
                  </a:lnTo>
                  <a:lnTo>
                    <a:pt x="515" y="594"/>
                  </a:lnTo>
                  <a:lnTo>
                    <a:pt x="515" y="591"/>
                  </a:lnTo>
                  <a:lnTo>
                    <a:pt x="518" y="585"/>
                  </a:lnTo>
                  <a:lnTo>
                    <a:pt x="519" y="582"/>
                  </a:lnTo>
                  <a:lnTo>
                    <a:pt x="520" y="579"/>
                  </a:lnTo>
                  <a:lnTo>
                    <a:pt x="521" y="577"/>
                  </a:lnTo>
                  <a:lnTo>
                    <a:pt x="522" y="574"/>
                  </a:lnTo>
                  <a:lnTo>
                    <a:pt x="522" y="573"/>
                  </a:lnTo>
                  <a:lnTo>
                    <a:pt x="525" y="570"/>
                  </a:lnTo>
                  <a:lnTo>
                    <a:pt x="525" y="569"/>
                  </a:lnTo>
                  <a:lnTo>
                    <a:pt x="526" y="566"/>
                  </a:lnTo>
                  <a:lnTo>
                    <a:pt x="526" y="565"/>
                  </a:lnTo>
                  <a:lnTo>
                    <a:pt x="528" y="561"/>
                  </a:lnTo>
                  <a:lnTo>
                    <a:pt x="528" y="560"/>
                  </a:lnTo>
                  <a:lnTo>
                    <a:pt x="529" y="558"/>
                  </a:lnTo>
                  <a:lnTo>
                    <a:pt x="529" y="557"/>
                  </a:lnTo>
                  <a:lnTo>
                    <a:pt x="530" y="556"/>
                  </a:lnTo>
                  <a:lnTo>
                    <a:pt x="530" y="555"/>
                  </a:lnTo>
                  <a:lnTo>
                    <a:pt x="530" y="554"/>
                  </a:lnTo>
                  <a:lnTo>
                    <a:pt x="532" y="553"/>
                  </a:lnTo>
                  <a:lnTo>
                    <a:pt x="532" y="552"/>
                  </a:lnTo>
                  <a:lnTo>
                    <a:pt x="533" y="551"/>
                  </a:lnTo>
                  <a:lnTo>
                    <a:pt x="533" y="549"/>
                  </a:lnTo>
                  <a:lnTo>
                    <a:pt x="533" y="548"/>
                  </a:lnTo>
                  <a:lnTo>
                    <a:pt x="533" y="547"/>
                  </a:lnTo>
                  <a:lnTo>
                    <a:pt x="533" y="546"/>
                  </a:lnTo>
                  <a:lnTo>
                    <a:pt x="532" y="546"/>
                  </a:lnTo>
                  <a:lnTo>
                    <a:pt x="526" y="545"/>
                  </a:lnTo>
                  <a:lnTo>
                    <a:pt x="525" y="545"/>
                  </a:lnTo>
                  <a:lnTo>
                    <a:pt x="524" y="545"/>
                  </a:lnTo>
                  <a:lnTo>
                    <a:pt x="522" y="545"/>
                  </a:lnTo>
                  <a:lnTo>
                    <a:pt x="521" y="545"/>
                  </a:lnTo>
                  <a:lnTo>
                    <a:pt x="520" y="545"/>
                  </a:lnTo>
                  <a:lnTo>
                    <a:pt x="519" y="545"/>
                  </a:lnTo>
                  <a:lnTo>
                    <a:pt x="518" y="544"/>
                  </a:lnTo>
                  <a:lnTo>
                    <a:pt x="517" y="544"/>
                  </a:lnTo>
                  <a:lnTo>
                    <a:pt x="516" y="543"/>
                  </a:lnTo>
                  <a:lnTo>
                    <a:pt x="515" y="543"/>
                  </a:lnTo>
                  <a:lnTo>
                    <a:pt x="515" y="541"/>
                  </a:lnTo>
                  <a:lnTo>
                    <a:pt x="513" y="541"/>
                  </a:lnTo>
                  <a:lnTo>
                    <a:pt x="513" y="540"/>
                  </a:lnTo>
                  <a:lnTo>
                    <a:pt x="512" y="540"/>
                  </a:lnTo>
                  <a:lnTo>
                    <a:pt x="512" y="539"/>
                  </a:lnTo>
                  <a:lnTo>
                    <a:pt x="511" y="538"/>
                  </a:lnTo>
                  <a:lnTo>
                    <a:pt x="511" y="537"/>
                  </a:lnTo>
                  <a:lnTo>
                    <a:pt x="510" y="536"/>
                  </a:lnTo>
                  <a:lnTo>
                    <a:pt x="510" y="535"/>
                  </a:lnTo>
                  <a:lnTo>
                    <a:pt x="510" y="533"/>
                  </a:lnTo>
                  <a:lnTo>
                    <a:pt x="509" y="532"/>
                  </a:lnTo>
                  <a:lnTo>
                    <a:pt x="508" y="529"/>
                  </a:lnTo>
                  <a:lnTo>
                    <a:pt x="508" y="528"/>
                  </a:lnTo>
                  <a:lnTo>
                    <a:pt x="508" y="527"/>
                  </a:lnTo>
                  <a:lnTo>
                    <a:pt x="507" y="526"/>
                  </a:lnTo>
                  <a:lnTo>
                    <a:pt x="507" y="524"/>
                  </a:lnTo>
                  <a:lnTo>
                    <a:pt x="506" y="524"/>
                  </a:lnTo>
                  <a:lnTo>
                    <a:pt x="506" y="523"/>
                  </a:lnTo>
                  <a:lnTo>
                    <a:pt x="504" y="522"/>
                  </a:lnTo>
                  <a:lnTo>
                    <a:pt x="503" y="522"/>
                  </a:lnTo>
                  <a:lnTo>
                    <a:pt x="495" y="522"/>
                  </a:lnTo>
                  <a:lnTo>
                    <a:pt x="493" y="522"/>
                  </a:lnTo>
                  <a:lnTo>
                    <a:pt x="492" y="522"/>
                  </a:lnTo>
                  <a:lnTo>
                    <a:pt x="491" y="522"/>
                  </a:lnTo>
                  <a:lnTo>
                    <a:pt x="486" y="522"/>
                  </a:lnTo>
                  <a:lnTo>
                    <a:pt x="485" y="522"/>
                  </a:lnTo>
                  <a:lnTo>
                    <a:pt x="477" y="522"/>
                  </a:lnTo>
                  <a:lnTo>
                    <a:pt x="468" y="522"/>
                  </a:lnTo>
                  <a:lnTo>
                    <a:pt x="463" y="523"/>
                  </a:lnTo>
                  <a:lnTo>
                    <a:pt x="461" y="523"/>
                  </a:lnTo>
                  <a:lnTo>
                    <a:pt x="461" y="522"/>
                  </a:lnTo>
                  <a:lnTo>
                    <a:pt x="457" y="522"/>
                  </a:lnTo>
                  <a:lnTo>
                    <a:pt x="451" y="522"/>
                  </a:lnTo>
                  <a:lnTo>
                    <a:pt x="449" y="522"/>
                  </a:lnTo>
                  <a:lnTo>
                    <a:pt x="435" y="522"/>
                  </a:lnTo>
                  <a:lnTo>
                    <a:pt x="434" y="522"/>
                  </a:lnTo>
                  <a:lnTo>
                    <a:pt x="425" y="522"/>
                  </a:lnTo>
                  <a:lnTo>
                    <a:pt x="416" y="522"/>
                  </a:lnTo>
                  <a:lnTo>
                    <a:pt x="415" y="522"/>
                  </a:lnTo>
                  <a:lnTo>
                    <a:pt x="414" y="522"/>
                  </a:lnTo>
                  <a:lnTo>
                    <a:pt x="414" y="521"/>
                  </a:lnTo>
                  <a:lnTo>
                    <a:pt x="414" y="519"/>
                  </a:lnTo>
                  <a:lnTo>
                    <a:pt x="414" y="518"/>
                  </a:lnTo>
                  <a:lnTo>
                    <a:pt x="414" y="514"/>
                  </a:lnTo>
                  <a:lnTo>
                    <a:pt x="414" y="512"/>
                  </a:lnTo>
                  <a:lnTo>
                    <a:pt x="415" y="501"/>
                  </a:lnTo>
                  <a:lnTo>
                    <a:pt x="414" y="501"/>
                  </a:lnTo>
                  <a:lnTo>
                    <a:pt x="409" y="501"/>
                  </a:lnTo>
                  <a:lnTo>
                    <a:pt x="404" y="501"/>
                  </a:lnTo>
                  <a:lnTo>
                    <a:pt x="398" y="501"/>
                  </a:lnTo>
                  <a:lnTo>
                    <a:pt x="392" y="501"/>
                  </a:lnTo>
                  <a:lnTo>
                    <a:pt x="391" y="501"/>
                  </a:lnTo>
                  <a:lnTo>
                    <a:pt x="386" y="501"/>
                  </a:lnTo>
                  <a:lnTo>
                    <a:pt x="379" y="501"/>
                  </a:lnTo>
                  <a:lnTo>
                    <a:pt x="375" y="501"/>
                  </a:lnTo>
                  <a:lnTo>
                    <a:pt x="374" y="501"/>
                  </a:lnTo>
                  <a:lnTo>
                    <a:pt x="373" y="501"/>
                  </a:lnTo>
                  <a:lnTo>
                    <a:pt x="372" y="501"/>
                  </a:lnTo>
                  <a:lnTo>
                    <a:pt x="366" y="501"/>
                  </a:lnTo>
                  <a:lnTo>
                    <a:pt x="361" y="501"/>
                  </a:lnTo>
                  <a:lnTo>
                    <a:pt x="360" y="501"/>
                  </a:lnTo>
                  <a:lnTo>
                    <a:pt x="354" y="501"/>
                  </a:lnTo>
                  <a:lnTo>
                    <a:pt x="351" y="501"/>
                  </a:lnTo>
                  <a:lnTo>
                    <a:pt x="351" y="506"/>
                  </a:lnTo>
                  <a:lnTo>
                    <a:pt x="351" y="511"/>
                  </a:lnTo>
                  <a:lnTo>
                    <a:pt x="351" y="521"/>
                  </a:lnTo>
                  <a:lnTo>
                    <a:pt x="351" y="522"/>
                  </a:lnTo>
                  <a:lnTo>
                    <a:pt x="329" y="521"/>
                  </a:lnTo>
                  <a:lnTo>
                    <a:pt x="328" y="521"/>
                  </a:lnTo>
                  <a:lnTo>
                    <a:pt x="327" y="520"/>
                  </a:lnTo>
                  <a:lnTo>
                    <a:pt x="325" y="518"/>
                  </a:lnTo>
                  <a:lnTo>
                    <a:pt x="323" y="516"/>
                  </a:lnTo>
                  <a:lnTo>
                    <a:pt x="320" y="516"/>
                  </a:lnTo>
                  <a:lnTo>
                    <a:pt x="319" y="515"/>
                  </a:lnTo>
                  <a:lnTo>
                    <a:pt x="317" y="514"/>
                  </a:lnTo>
                  <a:lnTo>
                    <a:pt x="315" y="513"/>
                  </a:lnTo>
                  <a:lnTo>
                    <a:pt x="314" y="513"/>
                  </a:lnTo>
                  <a:lnTo>
                    <a:pt x="313" y="514"/>
                  </a:lnTo>
                  <a:lnTo>
                    <a:pt x="313" y="515"/>
                  </a:lnTo>
                  <a:lnTo>
                    <a:pt x="312" y="515"/>
                  </a:lnTo>
                  <a:lnTo>
                    <a:pt x="312" y="516"/>
                  </a:lnTo>
                  <a:lnTo>
                    <a:pt x="311" y="516"/>
                  </a:lnTo>
                  <a:lnTo>
                    <a:pt x="310" y="516"/>
                  </a:lnTo>
                  <a:lnTo>
                    <a:pt x="309" y="516"/>
                  </a:lnTo>
                  <a:lnTo>
                    <a:pt x="306" y="516"/>
                  </a:lnTo>
                  <a:lnTo>
                    <a:pt x="305" y="516"/>
                  </a:lnTo>
                  <a:lnTo>
                    <a:pt x="304" y="518"/>
                  </a:lnTo>
                  <a:lnTo>
                    <a:pt x="303" y="518"/>
                  </a:lnTo>
                  <a:lnTo>
                    <a:pt x="303" y="519"/>
                  </a:lnTo>
                  <a:lnTo>
                    <a:pt x="302" y="519"/>
                  </a:lnTo>
                  <a:lnTo>
                    <a:pt x="301" y="519"/>
                  </a:lnTo>
                  <a:lnTo>
                    <a:pt x="300" y="519"/>
                  </a:lnTo>
                  <a:lnTo>
                    <a:pt x="299" y="519"/>
                  </a:lnTo>
                  <a:lnTo>
                    <a:pt x="297" y="519"/>
                  </a:lnTo>
                  <a:lnTo>
                    <a:pt x="296" y="518"/>
                  </a:lnTo>
                  <a:lnTo>
                    <a:pt x="295" y="518"/>
                  </a:lnTo>
                  <a:lnTo>
                    <a:pt x="294" y="518"/>
                  </a:lnTo>
                  <a:lnTo>
                    <a:pt x="293" y="516"/>
                  </a:lnTo>
                  <a:lnTo>
                    <a:pt x="292" y="516"/>
                  </a:lnTo>
                  <a:lnTo>
                    <a:pt x="291" y="516"/>
                  </a:lnTo>
                  <a:lnTo>
                    <a:pt x="289" y="515"/>
                  </a:lnTo>
                  <a:lnTo>
                    <a:pt x="288" y="515"/>
                  </a:lnTo>
                  <a:lnTo>
                    <a:pt x="288" y="514"/>
                  </a:lnTo>
                  <a:lnTo>
                    <a:pt x="287" y="514"/>
                  </a:lnTo>
                  <a:lnTo>
                    <a:pt x="287" y="515"/>
                  </a:lnTo>
                  <a:lnTo>
                    <a:pt x="287" y="519"/>
                  </a:lnTo>
                  <a:lnTo>
                    <a:pt x="287" y="520"/>
                  </a:lnTo>
                  <a:lnTo>
                    <a:pt x="287" y="521"/>
                  </a:lnTo>
                  <a:lnTo>
                    <a:pt x="287" y="522"/>
                  </a:lnTo>
                  <a:lnTo>
                    <a:pt x="287" y="523"/>
                  </a:lnTo>
                  <a:lnTo>
                    <a:pt x="287" y="526"/>
                  </a:lnTo>
                  <a:lnTo>
                    <a:pt x="287" y="527"/>
                  </a:lnTo>
                  <a:lnTo>
                    <a:pt x="287" y="528"/>
                  </a:lnTo>
                  <a:lnTo>
                    <a:pt x="287" y="530"/>
                  </a:lnTo>
                  <a:lnTo>
                    <a:pt x="287" y="531"/>
                  </a:lnTo>
                  <a:lnTo>
                    <a:pt x="287" y="533"/>
                  </a:lnTo>
                  <a:lnTo>
                    <a:pt x="287" y="535"/>
                  </a:lnTo>
                  <a:lnTo>
                    <a:pt x="287" y="537"/>
                  </a:lnTo>
                  <a:lnTo>
                    <a:pt x="287" y="538"/>
                  </a:lnTo>
                  <a:lnTo>
                    <a:pt x="287" y="539"/>
                  </a:lnTo>
                  <a:lnTo>
                    <a:pt x="287" y="541"/>
                  </a:lnTo>
                  <a:lnTo>
                    <a:pt x="287" y="543"/>
                  </a:lnTo>
                  <a:lnTo>
                    <a:pt x="287" y="544"/>
                  </a:lnTo>
                  <a:lnTo>
                    <a:pt x="286" y="544"/>
                  </a:lnTo>
                  <a:lnTo>
                    <a:pt x="285" y="543"/>
                  </a:lnTo>
                  <a:lnTo>
                    <a:pt x="284" y="543"/>
                  </a:lnTo>
                  <a:lnTo>
                    <a:pt x="283" y="543"/>
                  </a:lnTo>
                  <a:lnTo>
                    <a:pt x="282" y="543"/>
                  </a:lnTo>
                  <a:lnTo>
                    <a:pt x="278" y="543"/>
                  </a:lnTo>
                  <a:lnTo>
                    <a:pt x="277" y="543"/>
                  </a:lnTo>
                  <a:lnTo>
                    <a:pt x="276" y="543"/>
                  </a:lnTo>
                  <a:lnTo>
                    <a:pt x="273" y="543"/>
                  </a:lnTo>
                  <a:lnTo>
                    <a:pt x="271" y="543"/>
                  </a:lnTo>
                  <a:lnTo>
                    <a:pt x="270" y="543"/>
                  </a:lnTo>
                  <a:lnTo>
                    <a:pt x="269" y="543"/>
                  </a:lnTo>
                  <a:lnTo>
                    <a:pt x="268" y="543"/>
                  </a:lnTo>
                  <a:lnTo>
                    <a:pt x="268" y="544"/>
                  </a:lnTo>
                  <a:lnTo>
                    <a:pt x="267" y="544"/>
                  </a:lnTo>
                  <a:lnTo>
                    <a:pt x="266" y="544"/>
                  </a:lnTo>
                  <a:lnTo>
                    <a:pt x="266" y="545"/>
                  </a:lnTo>
                  <a:lnTo>
                    <a:pt x="265" y="545"/>
                  </a:lnTo>
                  <a:lnTo>
                    <a:pt x="265" y="546"/>
                  </a:lnTo>
                  <a:lnTo>
                    <a:pt x="265" y="547"/>
                  </a:lnTo>
                  <a:lnTo>
                    <a:pt x="263" y="547"/>
                  </a:lnTo>
                  <a:lnTo>
                    <a:pt x="263" y="548"/>
                  </a:lnTo>
                  <a:lnTo>
                    <a:pt x="263" y="549"/>
                  </a:lnTo>
                  <a:lnTo>
                    <a:pt x="263" y="551"/>
                  </a:lnTo>
                  <a:lnTo>
                    <a:pt x="263" y="552"/>
                  </a:lnTo>
                  <a:lnTo>
                    <a:pt x="265" y="553"/>
                  </a:lnTo>
                  <a:lnTo>
                    <a:pt x="265" y="554"/>
                  </a:lnTo>
                  <a:lnTo>
                    <a:pt x="265" y="555"/>
                  </a:lnTo>
                  <a:lnTo>
                    <a:pt x="263" y="556"/>
                  </a:lnTo>
                  <a:lnTo>
                    <a:pt x="262" y="556"/>
                  </a:lnTo>
                  <a:lnTo>
                    <a:pt x="261" y="557"/>
                  </a:lnTo>
                  <a:lnTo>
                    <a:pt x="260" y="557"/>
                  </a:lnTo>
                  <a:lnTo>
                    <a:pt x="258" y="557"/>
                  </a:lnTo>
                  <a:lnTo>
                    <a:pt x="253" y="557"/>
                  </a:lnTo>
                  <a:lnTo>
                    <a:pt x="252" y="557"/>
                  </a:lnTo>
                  <a:lnTo>
                    <a:pt x="246" y="557"/>
                  </a:lnTo>
                  <a:lnTo>
                    <a:pt x="245" y="557"/>
                  </a:lnTo>
                  <a:lnTo>
                    <a:pt x="242" y="557"/>
                  </a:lnTo>
                  <a:lnTo>
                    <a:pt x="241" y="556"/>
                  </a:lnTo>
                  <a:lnTo>
                    <a:pt x="241" y="555"/>
                  </a:lnTo>
                  <a:lnTo>
                    <a:pt x="241" y="554"/>
                  </a:lnTo>
                  <a:lnTo>
                    <a:pt x="240" y="554"/>
                  </a:lnTo>
                  <a:lnTo>
                    <a:pt x="240" y="553"/>
                  </a:lnTo>
                  <a:lnTo>
                    <a:pt x="239" y="551"/>
                  </a:lnTo>
                  <a:lnTo>
                    <a:pt x="237" y="549"/>
                  </a:lnTo>
                  <a:lnTo>
                    <a:pt x="237" y="548"/>
                  </a:lnTo>
                  <a:lnTo>
                    <a:pt x="237" y="547"/>
                  </a:lnTo>
                  <a:lnTo>
                    <a:pt x="236" y="547"/>
                  </a:lnTo>
                  <a:lnTo>
                    <a:pt x="236" y="546"/>
                  </a:lnTo>
                  <a:lnTo>
                    <a:pt x="236" y="545"/>
                  </a:lnTo>
                  <a:lnTo>
                    <a:pt x="236" y="543"/>
                  </a:lnTo>
                  <a:lnTo>
                    <a:pt x="236" y="541"/>
                  </a:lnTo>
                  <a:lnTo>
                    <a:pt x="236" y="540"/>
                  </a:lnTo>
                  <a:lnTo>
                    <a:pt x="236" y="539"/>
                  </a:lnTo>
                  <a:lnTo>
                    <a:pt x="236" y="538"/>
                  </a:lnTo>
                  <a:lnTo>
                    <a:pt x="236" y="536"/>
                  </a:lnTo>
                  <a:lnTo>
                    <a:pt x="236" y="535"/>
                  </a:lnTo>
                  <a:lnTo>
                    <a:pt x="236" y="533"/>
                  </a:lnTo>
                  <a:lnTo>
                    <a:pt x="236" y="532"/>
                  </a:lnTo>
                  <a:lnTo>
                    <a:pt x="236" y="531"/>
                  </a:lnTo>
                  <a:lnTo>
                    <a:pt x="236" y="530"/>
                  </a:lnTo>
                  <a:lnTo>
                    <a:pt x="235" y="530"/>
                  </a:lnTo>
                  <a:lnTo>
                    <a:pt x="235" y="529"/>
                  </a:lnTo>
                  <a:lnTo>
                    <a:pt x="234" y="529"/>
                  </a:lnTo>
                  <a:lnTo>
                    <a:pt x="232" y="526"/>
                  </a:lnTo>
                  <a:lnTo>
                    <a:pt x="231" y="524"/>
                  </a:lnTo>
                  <a:lnTo>
                    <a:pt x="230" y="524"/>
                  </a:lnTo>
                  <a:lnTo>
                    <a:pt x="230" y="526"/>
                  </a:lnTo>
                  <a:lnTo>
                    <a:pt x="228" y="526"/>
                  </a:lnTo>
                  <a:lnTo>
                    <a:pt x="226" y="528"/>
                  </a:lnTo>
                  <a:lnTo>
                    <a:pt x="224" y="530"/>
                  </a:lnTo>
                  <a:lnTo>
                    <a:pt x="223" y="530"/>
                  </a:lnTo>
                  <a:lnTo>
                    <a:pt x="223" y="531"/>
                  </a:lnTo>
                  <a:lnTo>
                    <a:pt x="220" y="532"/>
                  </a:lnTo>
                  <a:lnTo>
                    <a:pt x="219" y="533"/>
                  </a:lnTo>
                  <a:lnTo>
                    <a:pt x="218" y="535"/>
                  </a:lnTo>
                  <a:lnTo>
                    <a:pt x="214" y="538"/>
                  </a:lnTo>
                  <a:lnTo>
                    <a:pt x="213" y="539"/>
                  </a:lnTo>
                  <a:lnTo>
                    <a:pt x="213" y="540"/>
                  </a:lnTo>
                  <a:lnTo>
                    <a:pt x="211" y="540"/>
                  </a:lnTo>
                  <a:lnTo>
                    <a:pt x="210" y="541"/>
                  </a:lnTo>
                  <a:lnTo>
                    <a:pt x="209" y="543"/>
                  </a:lnTo>
                  <a:lnTo>
                    <a:pt x="208" y="544"/>
                  </a:lnTo>
                  <a:lnTo>
                    <a:pt x="208" y="545"/>
                  </a:lnTo>
                  <a:lnTo>
                    <a:pt x="207" y="545"/>
                  </a:lnTo>
                  <a:lnTo>
                    <a:pt x="206" y="545"/>
                  </a:lnTo>
                  <a:lnTo>
                    <a:pt x="206" y="546"/>
                  </a:lnTo>
                  <a:lnTo>
                    <a:pt x="205" y="546"/>
                  </a:lnTo>
                  <a:lnTo>
                    <a:pt x="205" y="547"/>
                  </a:lnTo>
                  <a:lnTo>
                    <a:pt x="204" y="547"/>
                  </a:lnTo>
                  <a:lnTo>
                    <a:pt x="202" y="548"/>
                  </a:lnTo>
                  <a:lnTo>
                    <a:pt x="201" y="548"/>
                  </a:lnTo>
                  <a:lnTo>
                    <a:pt x="200" y="549"/>
                  </a:lnTo>
                  <a:lnTo>
                    <a:pt x="199" y="549"/>
                  </a:lnTo>
                  <a:lnTo>
                    <a:pt x="199" y="551"/>
                  </a:lnTo>
                  <a:lnTo>
                    <a:pt x="198" y="551"/>
                  </a:lnTo>
                  <a:lnTo>
                    <a:pt x="197" y="551"/>
                  </a:lnTo>
                  <a:lnTo>
                    <a:pt x="197" y="552"/>
                  </a:lnTo>
                  <a:lnTo>
                    <a:pt x="196" y="552"/>
                  </a:lnTo>
                  <a:lnTo>
                    <a:pt x="194" y="553"/>
                  </a:lnTo>
                  <a:lnTo>
                    <a:pt x="191" y="554"/>
                  </a:lnTo>
                  <a:lnTo>
                    <a:pt x="191" y="552"/>
                  </a:lnTo>
                  <a:lnTo>
                    <a:pt x="191" y="549"/>
                  </a:lnTo>
                  <a:lnTo>
                    <a:pt x="191" y="548"/>
                  </a:lnTo>
                  <a:lnTo>
                    <a:pt x="191" y="546"/>
                  </a:lnTo>
                  <a:lnTo>
                    <a:pt x="191" y="545"/>
                  </a:lnTo>
                  <a:lnTo>
                    <a:pt x="191" y="541"/>
                  </a:lnTo>
                  <a:lnTo>
                    <a:pt x="191" y="536"/>
                  </a:lnTo>
                  <a:lnTo>
                    <a:pt x="192" y="527"/>
                  </a:lnTo>
                  <a:lnTo>
                    <a:pt x="192" y="523"/>
                  </a:lnTo>
                  <a:lnTo>
                    <a:pt x="192" y="522"/>
                  </a:lnTo>
                  <a:lnTo>
                    <a:pt x="192" y="521"/>
                  </a:lnTo>
                  <a:lnTo>
                    <a:pt x="192" y="518"/>
                  </a:lnTo>
                  <a:lnTo>
                    <a:pt x="192" y="512"/>
                  </a:lnTo>
                  <a:lnTo>
                    <a:pt x="192" y="510"/>
                  </a:lnTo>
                  <a:lnTo>
                    <a:pt x="192" y="503"/>
                  </a:lnTo>
                  <a:lnTo>
                    <a:pt x="192" y="501"/>
                  </a:lnTo>
                  <a:lnTo>
                    <a:pt x="192" y="499"/>
                  </a:lnTo>
                  <a:lnTo>
                    <a:pt x="189" y="499"/>
                  </a:lnTo>
                  <a:lnTo>
                    <a:pt x="188" y="499"/>
                  </a:lnTo>
                  <a:lnTo>
                    <a:pt x="187" y="499"/>
                  </a:lnTo>
                  <a:lnTo>
                    <a:pt x="185" y="499"/>
                  </a:lnTo>
                  <a:lnTo>
                    <a:pt x="184" y="499"/>
                  </a:lnTo>
                  <a:lnTo>
                    <a:pt x="183" y="499"/>
                  </a:lnTo>
                  <a:lnTo>
                    <a:pt x="182" y="499"/>
                  </a:lnTo>
                  <a:lnTo>
                    <a:pt x="180" y="499"/>
                  </a:lnTo>
                  <a:lnTo>
                    <a:pt x="176" y="499"/>
                  </a:lnTo>
                  <a:lnTo>
                    <a:pt x="174" y="499"/>
                  </a:lnTo>
                  <a:lnTo>
                    <a:pt x="173" y="499"/>
                  </a:lnTo>
                  <a:lnTo>
                    <a:pt x="172" y="499"/>
                  </a:lnTo>
                  <a:lnTo>
                    <a:pt x="171" y="499"/>
                  </a:lnTo>
                  <a:lnTo>
                    <a:pt x="166" y="499"/>
                  </a:lnTo>
                  <a:lnTo>
                    <a:pt x="162" y="499"/>
                  </a:lnTo>
                  <a:lnTo>
                    <a:pt x="161" y="499"/>
                  </a:lnTo>
                  <a:lnTo>
                    <a:pt x="161" y="498"/>
                  </a:lnTo>
                  <a:lnTo>
                    <a:pt x="161" y="497"/>
                  </a:lnTo>
                  <a:lnTo>
                    <a:pt x="161" y="496"/>
                  </a:lnTo>
                  <a:lnTo>
                    <a:pt x="161" y="495"/>
                  </a:lnTo>
                  <a:lnTo>
                    <a:pt x="161" y="491"/>
                  </a:lnTo>
                  <a:lnTo>
                    <a:pt x="161" y="489"/>
                  </a:lnTo>
                  <a:lnTo>
                    <a:pt x="161" y="487"/>
                  </a:lnTo>
                  <a:lnTo>
                    <a:pt x="161" y="486"/>
                  </a:lnTo>
                  <a:lnTo>
                    <a:pt x="161" y="483"/>
                  </a:lnTo>
                  <a:lnTo>
                    <a:pt x="161" y="482"/>
                  </a:lnTo>
                  <a:lnTo>
                    <a:pt x="161" y="479"/>
                  </a:lnTo>
                  <a:lnTo>
                    <a:pt x="161" y="478"/>
                  </a:lnTo>
                  <a:lnTo>
                    <a:pt x="161" y="477"/>
                  </a:lnTo>
                  <a:lnTo>
                    <a:pt x="161" y="476"/>
                  </a:lnTo>
                  <a:lnTo>
                    <a:pt x="161" y="474"/>
                  </a:lnTo>
                  <a:lnTo>
                    <a:pt x="161" y="473"/>
                  </a:lnTo>
                  <a:lnTo>
                    <a:pt x="161" y="472"/>
                  </a:lnTo>
                  <a:lnTo>
                    <a:pt x="161" y="471"/>
                  </a:lnTo>
                  <a:lnTo>
                    <a:pt x="161" y="470"/>
                  </a:lnTo>
                  <a:lnTo>
                    <a:pt x="161" y="469"/>
                  </a:lnTo>
                  <a:lnTo>
                    <a:pt x="161" y="468"/>
                  </a:lnTo>
                  <a:lnTo>
                    <a:pt x="161" y="466"/>
                  </a:lnTo>
                  <a:lnTo>
                    <a:pt x="161" y="465"/>
                  </a:lnTo>
                  <a:lnTo>
                    <a:pt x="161" y="464"/>
                  </a:lnTo>
                  <a:lnTo>
                    <a:pt x="161" y="463"/>
                  </a:lnTo>
                  <a:lnTo>
                    <a:pt x="161" y="462"/>
                  </a:lnTo>
                  <a:lnTo>
                    <a:pt x="161" y="460"/>
                  </a:lnTo>
                  <a:lnTo>
                    <a:pt x="161" y="459"/>
                  </a:lnTo>
                  <a:lnTo>
                    <a:pt x="161" y="457"/>
                  </a:lnTo>
                  <a:lnTo>
                    <a:pt x="161" y="456"/>
                  </a:lnTo>
                  <a:lnTo>
                    <a:pt x="161" y="455"/>
                  </a:lnTo>
                  <a:lnTo>
                    <a:pt x="161" y="453"/>
                  </a:lnTo>
                  <a:lnTo>
                    <a:pt x="161" y="452"/>
                  </a:lnTo>
                  <a:lnTo>
                    <a:pt x="161" y="449"/>
                  </a:lnTo>
                  <a:lnTo>
                    <a:pt x="159" y="451"/>
                  </a:lnTo>
                  <a:lnTo>
                    <a:pt x="157" y="452"/>
                  </a:lnTo>
                  <a:lnTo>
                    <a:pt x="155" y="453"/>
                  </a:lnTo>
                  <a:lnTo>
                    <a:pt x="154" y="453"/>
                  </a:lnTo>
                  <a:lnTo>
                    <a:pt x="153" y="454"/>
                  </a:lnTo>
                  <a:lnTo>
                    <a:pt x="149" y="455"/>
                  </a:lnTo>
                  <a:lnTo>
                    <a:pt x="148" y="456"/>
                  </a:lnTo>
                  <a:lnTo>
                    <a:pt x="147" y="457"/>
                  </a:lnTo>
                  <a:lnTo>
                    <a:pt x="145" y="459"/>
                  </a:lnTo>
                  <a:lnTo>
                    <a:pt x="144" y="459"/>
                  </a:lnTo>
                  <a:lnTo>
                    <a:pt x="142" y="459"/>
                  </a:lnTo>
                  <a:lnTo>
                    <a:pt x="142" y="460"/>
                  </a:lnTo>
                  <a:lnTo>
                    <a:pt x="141" y="460"/>
                  </a:lnTo>
                  <a:lnTo>
                    <a:pt x="140" y="460"/>
                  </a:lnTo>
                  <a:lnTo>
                    <a:pt x="139" y="460"/>
                  </a:lnTo>
                  <a:lnTo>
                    <a:pt x="138" y="460"/>
                  </a:lnTo>
                  <a:lnTo>
                    <a:pt x="137" y="461"/>
                  </a:lnTo>
                  <a:lnTo>
                    <a:pt x="133" y="461"/>
                  </a:lnTo>
                  <a:lnTo>
                    <a:pt x="131" y="462"/>
                  </a:lnTo>
                  <a:lnTo>
                    <a:pt x="129" y="462"/>
                  </a:lnTo>
                  <a:lnTo>
                    <a:pt x="128" y="463"/>
                  </a:lnTo>
                  <a:lnTo>
                    <a:pt x="125" y="463"/>
                  </a:lnTo>
                  <a:lnTo>
                    <a:pt x="124" y="463"/>
                  </a:lnTo>
                  <a:lnTo>
                    <a:pt x="123" y="463"/>
                  </a:lnTo>
                  <a:lnTo>
                    <a:pt x="122" y="464"/>
                  </a:lnTo>
                  <a:lnTo>
                    <a:pt x="121" y="464"/>
                  </a:lnTo>
                  <a:lnTo>
                    <a:pt x="119" y="464"/>
                  </a:lnTo>
                  <a:lnTo>
                    <a:pt x="118" y="464"/>
                  </a:lnTo>
                  <a:lnTo>
                    <a:pt x="116" y="465"/>
                  </a:lnTo>
                  <a:lnTo>
                    <a:pt x="115" y="465"/>
                  </a:lnTo>
                  <a:lnTo>
                    <a:pt x="114" y="465"/>
                  </a:lnTo>
                  <a:lnTo>
                    <a:pt x="113" y="465"/>
                  </a:lnTo>
                  <a:lnTo>
                    <a:pt x="112" y="465"/>
                  </a:lnTo>
                  <a:lnTo>
                    <a:pt x="111" y="466"/>
                  </a:lnTo>
                  <a:lnTo>
                    <a:pt x="110" y="466"/>
                  </a:lnTo>
                  <a:lnTo>
                    <a:pt x="109" y="466"/>
                  </a:lnTo>
                  <a:lnTo>
                    <a:pt x="107" y="466"/>
                  </a:lnTo>
                  <a:lnTo>
                    <a:pt x="106" y="468"/>
                  </a:lnTo>
                  <a:lnTo>
                    <a:pt x="105" y="468"/>
                  </a:lnTo>
                  <a:lnTo>
                    <a:pt x="104" y="468"/>
                  </a:lnTo>
                  <a:lnTo>
                    <a:pt x="103" y="468"/>
                  </a:lnTo>
                  <a:lnTo>
                    <a:pt x="102" y="468"/>
                  </a:lnTo>
                  <a:lnTo>
                    <a:pt x="101" y="468"/>
                  </a:lnTo>
                  <a:lnTo>
                    <a:pt x="98" y="468"/>
                  </a:lnTo>
                  <a:lnTo>
                    <a:pt x="97" y="468"/>
                  </a:lnTo>
                  <a:lnTo>
                    <a:pt x="96" y="468"/>
                  </a:lnTo>
                  <a:lnTo>
                    <a:pt x="95" y="468"/>
                  </a:lnTo>
                  <a:lnTo>
                    <a:pt x="94" y="468"/>
                  </a:lnTo>
                  <a:lnTo>
                    <a:pt x="93" y="468"/>
                  </a:lnTo>
                  <a:lnTo>
                    <a:pt x="92" y="468"/>
                  </a:lnTo>
                  <a:lnTo>
                    <a:pt x="89" y="468"/>
                  </a:lnTo>
                  <a:lnTo>
                    <a:pt x="87" y="468"/>
                  </a:lnTo>
                  <a:lnTo>
                    <a:pt x="86" y="468"/>
                  </a:lnTo>
                  <a:lnTo>
                    <a:pt x="84" y="468"/>
                  </a:lnTo>
                  <a:lnTo>
                    <a:pt x="82" y="468"/>
                  </a:lnTo>
                  <a:lnTo>
                    <a:pt x="80" y="468"/>
                  </a:lnTo>
                  <a:lnTo>
                    <a:pt x="77" y="468"/>
                  </a:lnTo>
                  <a:lnTo>
                    <a:pt x="76" y="468"/>
                  </a:lnTo>
                  <a:lnTo>
                    <a:pt x="76" y="464"/>
                  </a:lnTo>
                  <a:lnTo>
                    <a:pt x="76" y="463"/>
                  </a:lnTo>
                  <a:lnTo>
                    <a:pt x="76" y="461"/>
                  </a:lnTo>
                  <a:lnTo>
                    <a:pt x="76" y="460"/>
                  </a:lnTo>
                  <a:lnTo>
                    <a:pt x="76" y="456"/>
                  </a:lnTo>
                  <a:lnTo>
                    <a:pt x="76" y="454"/>
                  </a:lnTo>
                  <a:lnTo>
                    <a:pt x="76" y="453"/>
                  </a:lnTo>
                  <a:lnTo>
                    <a:pt x="76" y="452"/>
                  </a:lnTo>
                  <a:lnTo>
                    <a:pt x="76" y="451"/>
                  </a:lnTo>
                  <a:lnTo>
                    <a:pt x="76" y="449"/>
                  </a:lnTo>
                  <a:lnTo>
                    <a:pt x="76" y="448"/>
                  </a:lnTo>
                  <a:lnTo>
                    <a:pt x="76" y="446"/>
                  </a:lnTo>
                  <a:lnTo>
                    <a:pt x="75" y="446"/>
                  </a:lnTo>
                  <a:lnTo>
                    <a:pt x="73" y="446"/>
                  </a:lnTo>
                  <a:lnTo>
                    <a:pt x="72" y="446"/>
                  </a:lnTo>
                  <a:lnTo>
                    <a:pt x="72" y="447"/>
                  </a:lnTo>
                  <a:lnTo>
                    <a:pt x="71" y="447"/>
                  </a:lnTo>
                  <a:lnTo>
                    <a:pt x="70" y="447"/>
                  </a:lnTo>
                  <a:lnTo>
                    <a:pt x="70" y="448"/>
                  </a:lnTo>
                  <a:lnTo>
                    <a:pt x="69" y="448"/>
                  </a:lnTo>
                  <a:lnTo>
                    <a:pt x="69" y="449"/>
                  </a:lnTo>
                  <a:lnTo>
                    <a:pt x="68" y="449"/>
                  </a:lnTo>
                  <a:lnTo>
                    <a:pt x="67" y="451"/>
                  </a:lnTo>
                  <a:lnTo>
                    <a:pt x="66" y="451"/>
                  </a:lnTo>
                  <a:lnTo>
                    <a:pt x="66" y="452"/>
                  </a:lnTo>
                  <a:lnTo>
                    <a:pt x="64" y="452"/>
                  </a:lnTo>
                  <a:lnTo>
                    <a:pt x="64" y="453"/>
                  </a:lnTo>
                  <a:lnTo>
                    <a:pt x="63" y="453"/>
                  </a:lnTo>
                  <a:lnTo>
                    <a:pt x="62" y="453"/>
                  </a:lnTo>
                  <a:lnTo>
                    <a:pt x="62" y="454"/>
                  </a:lnTo>
                  <a:lnTo>
                    <a:pt x="61" y="454"/>
                  </a:lnTo>
                  <a:lnTo>
                    <a:pt x="60" y="454"/>
                  </a:lnTo>
                  <a:lnTo>
                    <a:pt x="60" y="455"/>
                  </a:lnTo>
                  <a:lnTo>
                    <a:pt x="59" y="455"/>
                  </a:lnTo>
                  <a:lnTo>
                    <a:pt x="58" y="455"/>
                  </a:lnTo>
                  <a:lnTo>
                    <a:pt x="56" y="455"/>
                  </a:lnTo>
                  <a:lnTo>
                    <a:pt x="56" y="456"/>
                  </a:lnTo>
                  <a:lnTo>
                    <a:pt x="55" y="456"/>
                  </a:lnTo>
                  <a:lnTo>
                    <a:pt x="54" y="456"/>
                  </a:lnTo>
                  <a:lnTo>
                    <a:pt x="53" y="456"/>
                  </a:lnTo>
                  <a:lnTo>
                    <a:pt x="54" y="455"/>
                  </a:lnTo>
                  <a:lnTo>
                    <a:pt x="54" y="454"/>
                  </a:lnTo>
                  <a:lnTo>
                    <a:pt x="54" y="452"/>
                  </a:lnTo>
                  <a:lnTo>
                    <a:pt x="54" y="451"/>
                  </a:lnTo>
                  <a:lnTo>
                    <a:pt x="54" y="448"/>
                  </a:lnTo>
                  <a:lnTo>
                    <a:pt x="54" y="445"/>
                  </a:lnTo>
                  <a:lnTo>
                    <a:pt x="54" y="444"/>
                  </a:lnTo>
                  <a:lnTo>
                    <a:pt x="54" y="443"/>
                  </a:lnTo>
                  <a:lnTo>
                    <a:pt x="54" y="441"/>
                  </a:lnTo>
                  <a:lnTo>
                    <a:pt x="54" y="440"/>
                  </a:lnTo>
                  <a:lnTo>
                    <a:pt x="54" y="439"/>
                  </a:lnTo>
                  <a:lnTo>
                    <a:pt x="54" y="438"/>
                  </a:lnTo>
                  <a:lnTo>
                    <a:pt x="54" y="437"/>
                  </a:lnTo>
                  <a:lnTo>
                    <a:pt x="54" y="436"/>
                  </a:lnTo>
                  <a:lnTo>
                    <a:pt x="54" y="435"/>
                  </a:lnTo>
                  <a:lnTo>
                    <a:pt x="54" y="431"/>
                  </a:lnTo>
                  <a:lnTo>
                    <a:pt x="54" y="430"/>
                  </a:lnTo>
                  <a:lnTo>
                    <a:pt x="54" y="429"/>
                  </a:lnTo>
                  <a:lnTo>
                    <a:pt x="54" y="428"/>
                  </a:lnTo>
                  <a:lnTo>
                    <a:pt x="54" y="427"/>
                  </a:lnTo>
                  <a:lnTo>
                    <a:pt x="54" y="426"/>
                  </a:lnTo>
                  <a:lnTo>
                    <a:pt x="54" y="424"/>
                  </a:lnTo>
                  <a:lnTo>
                    <a:pt x="54" y="423"/>
                  </a:lnTo>
                  <a:lnTo>
                    <a:pt x="54" y="421"/>
                  </a:lnTo>
                  <a:lnTo>
                    <a:pt x="54" y="420"/>
                  </a:lnTo>
                  <a:lnTo>
                    <a:pt x="54" y="419"/>
                  </a:lnTo>
                  <a:lnTo>
                    <a:pt x="54" y="418"/>
                  </a:lnTo>
                  <a:lnTo>
                    <a:pt x="54" y="416"/>
                  </a:lnTo>
                  <a:lnTo>
                    <a:pt x="54" y="415"/>
                  </a:lnTo>
                  <a:lnTo>
                    <a:pt x="54" y="412"/>
                  </a:lnTo>
                  <a:lnTo>
                    <a:pt x="54" y="411"/>
                  </a:lnTo>
                  <a:lnTo>
                    <a:pt x="54" y="410"/>
                  </a:lnTo>
                  <a:lnTo>
                    <a:pt x="53" y="406"/>
                  </a:lnTo>
                  <a:lnTo>
                    <a:pt x="53" y="405"/>
                  </a:lnTo>
                  <a:lnTo>
                    <a:pt x="51" y="405"/>
                  </a:lnTo>
                  <a:lnTo>
                    <a:pt x="50" y="405"/>
                  </a:lnTo>
                  <a:lnTo>
                    <a:pt x="49" y="405"/>
                  </a:lnTo>
                  <a:lnTo>
                    <a:pt x="47" y="405"/>
                  </a:lnTo>
                  <a:lnTo>
                    <a:pt x="45" y="405"/>
                  </a:lnTo>
                  <a:lnTo>
                    <a:pt x="43" y="405"/>
                  </a:lnTo>
                  <a:lnTo>
                    <a:pt x="40" y="405"/>
                  </a:lnTo>
                  <a:lnTo>
                    <a:pt x="34" y="405"/>
                  </a:lnTo>
                  <a:lnTo>
                    <a:pt x="32" y="405"/>
                  </a:lnTo>
                  <a:lnTo>
                    <a:pt x="32" y="404"/>
                  </a:lnTo>
                  <a:lnTo>
                    <a:pt x="32" y="403"/>
                  </a:lnTo>
                  <a:lnTo>
                    <a:pt x="32" y="402"/>
                  </a:lnTo>
                  <a:lnTo>
                    <a:pt x="32" y="401"/>
                  </a:lnTo>
                  <a:lnTo>
                    <a:pt x="32" y="399"/>
                  </a:lnTo>
                  <a:lnTo>
                    <a:pt x="32" y="398"/>
                  </a:lnTo>
                  <a:lnTo>
                    <a:pt x="32" y="397"/>
                  </a:lnTo>
                  <a:lnTo>
                    <a:pt x="32" y="396"/>
                  </a:lnTo>
                  <a:lnTo>
                    <a:pt x="32" y="394"/>
                  </a:lnTo>
                  <a:lnTo>
                    <a:pt x="32" y="389"/>
                  </a:lnTo>
                  <a:lnTo>
                    <a:pt x="32" y="388"/>
                  </a:lnTo>
                  <a:lnTo>
                    <a:pt x="32" y="384"/>
                  </a:lnTo>
                  <a:lnTo>
                    <a:pt x="32" y="381"/>
                  </a:lnTo>
                  <a:lnTo>
                    <a:pt x="32" y="380"/>
                  </a:lnTo>
                  <a:lnTo>
                    <a:pt x="33" y="377"/>
                  </a:lnTo>
                  <a:lnTo>
                    <a:pt x="33" y="374"/>
                  </a:lnTo>
                  <a:lnTo>
                    <a:pt x="33" y="372"/>
                  </a:lnTo>
                  <a:lnTo>
                    <a:pt x="33" y="370"/>
                  </a:lnTo>
                  <a:lnTo>
                    <a:pt x="33" y="369"/>
                  </a:lnTo>
                  <a:lnTo>
                    <a:pt x="33" y="367"/>
                  </a:lnTo>
                  <a:lnTo>
                    <a:pt x="33" y="365"/>
                  </a:lnTo>
                  <a:lnTo>
                    <a:pt x="33" y="364"/>
                  </a:lnTo>
                  <a:lnTo>
                    <a:pt x="33" y="363"/>
                  </a:lnTo>
                  <a:lnTo>
                    <a:pt x="33" y="362"/>
                  </a:lnTo>
                  <a:lnTo>
                    <a:pt x="33" y="361"/>
                  </a:lnTo>
                  <a:lnTo>
                    <a:pt x="33" y="360"/>
                  </a:lnTo>
                  <a:lnTo>
                    <a:pt x="33" y="359"/>
                  </a:lnTo>
                  <a:lnTo>
                    <a:pt x="33" y="357"/>
                  </a:lnTo>
                  <a:lnTo>
                    <a:pt x="33" y="356"/>
                  </a:lnTo>
                  <a:lnTo>
                    <a:pt x="33" y="355"/>
                  </a:lnTo>
                  <a:lnTo>
                    <a:pt x="33" y="354"/>
                  </a:lnTo>
                  <a:lnTo>
                    <a:pt x="33" y="352"/>
                  </a:lnTo>
                  <a:lnTo>
                    <a:pt x="33" y="351"/>
                  </a:lnTo>
                  <a:lnTo>
                    <a:pt x="33" y="349"/>
                  </a:lnTo>
                  <a:lnTo>
                    <a:pt x="33" y="348"/>
                  </a:lnTo>
                  <a:lnTo>
                    <a:pt x="33" y="347"/>
                  </a:lnTo>
                  <a:lnTo>
                    <a:pt x="33" y="346"/>
                  </a:lnTo>
                  <a:lnTo>
                    <a:pt x="33" y="345"/>
                  </a:lnTo>
                  <a:lnTo>
                    <a:pt x="33" y="344"/>
                  </a:lnTo>
                  <a:lnTo>
                    <a:pt x="33" y="343"/>
                  </a:lnTo>
                  <a:lnTo>
                    <a:pt x="33" y="342"/>
                  </a:lnTo>
                  <a:lnTo>
                    <a:pt x="33" y="340"/>
                  </a:lnTo>
                  <a:lnTo>
                    <a:pt x="33" y="339"/>
                  </a:lnTo>
                  <a:lnTo>
                    <a:pt x="33" y="338"/>
                  </a:lnTo>
                  <a:lnTo>
                    <a:pt x="33" y="337"/>
                  </a:lnTo>
                  <a:lnTo>
                    <a:pt x="33" y="336"/>
                  </a:lnTo>
                  <a:lnTo>
                    <a:pt x="33" y="332"/>
                  </a:lnTo>
                  <a:lnTo>
                    <a:pt x="33" y="331"/>
                  </a:lnTo>
                  <a:lnTo>
                    <a:pt x="33" y="330"/>
                  </a:lnTo>
                  <a:lnTo>
                    <a:pt x="33" y="328"/>
                  </a:lnTo>
                  <a:lnTo>
                    <a:pt x="33" y="327"/>
                  </a:lnTo>
                  <a:lnTo>
                    <a:pt x="33" y="326"/>
                  </a:lnTo>
                  <a:lnTo>
                    <a:pt x="33" y="324"/>
                  </a:lnTo>
                  <a:lnTo>
                    <a:pt x="33" y="323"/>
                  </a:lnTo>
                  <a:lnTo>
                    <a:pt x="33" y="322"/>
                  </a:lnTo>
                  <a:lnTo>
                    <a:pt x="32" y="322"/>
                  </a:lnTo>
                  <a:lnTo>
                    <a:pt x="29" y="322"/>
                  </a:lnTo>
                  <a:lnTo>
                    <a:pt x="28" y="321"/>
                  </a:lnTo>
                  <a:lnTo>
                    <a:pt x="27" y="321"/>
                  </a:lnTo>
                  <a:lnTo>
                    <a:pt x="26" y="321"/>
                  </a:lnTo>
                  <a:lnTo>
                    <a:pt x="25" y="321"/>
                  </a:lnTo>
                  <a:lnTo>
                    <a:pt x="24" y="320"/>
                  </a:lnTo>
                  <a:lnTo>
                    <a:pt x="23" y="320"/>
                  </a:lnTo>
                  <a:lnTo>
                    <a:pt x="21" y="320"/>
                  </a:lnTo>
                  <a:lnTo>
                    <a:pt x="20" y="319"/>
                  </a:lnTo>
                  <a:lnTo>
                    <a:pt x="19" y="319"/>
                  </a:lnTo>
                  <a:lnTo>
                    <a:pt x="19" y="318"/>
                  </a:lnTo>
                  <a:lnTo>
                    <a:pt x="18" y="318"/>
                  </a:lnTo>
                  <a:lnTo>
                    <a:pt x="17" y="318"/>
                  </a:lnTo>
                  <a:lnTo>
                    <a:pt x="17" y="317"/>
                  </a:lnTo>
                  <a:lnTo>
                    <a:pt x="16" y="317"/>
                  </a:lnTo>
                  <a:lnTo>
                    <a:pt x="16" y="315"/>
                  </a:lnTo>
                  <a:lnTo>
                    <a:pt x="15" y="315"/>
                  </a:lnTo>
                  <a:lnTo>
                    <a:pt x="15" y="314"/>
                  </a:lnTo>
                  <a:lnTo>
                    <a:pt x="13" y="314"/>
                  </a:lnTo>
                  <a:lnTo>
                    <a:pt x="12" y="313"/>
                  </a:lnTo>
                  <a:lnTo>
                    <a:pt x="12" y="312"/>
                  </a:lnTo>
                  <a:lnTo>
                    <a:pt x="11" y="311"/>
                  </a:lnTo>
                  <a:lnTo>
                    <a:pt x="10" y="309"/>
                  </a:lnTo>
                  <a:lnTo>
                    <a:pt x="9" y="307"/>
                  </a:lnTo>
                  <a:lnTo>
                    <a:pt x="9" y="306"/>
                  </a:lnTo>
                  <a:lnTo>
                    <a:pt x="9" y="305"/>
                  </a:lnTo>
                  <a:lnTo>
                    <a:pt x="8" y="304"/>
                  </a:lnTo>
                  <a:lnTo>
                    <a:pt x="8" y="303"/>
                  </a:lnTo>
                  <a:lnTo>
                    <a:pt x="8" y="302"/>
                  </a:lnTo>
                  <a:lnTo>
                    <a:pt x="8" y="301"/>
                  </a:lnTo>
                  <a:lnTo>
                    <a:pt x="8" y="300"/>
                  </a:lnTo>
                  <a:lnTo>
                    <a:pt x="8" y="298"/>
                  </a:lnTo>
                  <a:lnTo>
                    <a:pt x="8" y="297"/>
                  </a:lnTo>
                  <a:lnTo>
                    <a:pt x="7" y="294"/>
                  </a:lnTo>
                  <a:lnTo>
                    <a:pt x="7" y="292"/>
                  </a:lnTo>
                  <a:lnTo>
                    <a:pt x="7" y="288"/>
                  </a:lnTo>
                  <a:lnTo>
                    <a:pt x="7" y="287"/>
                  </a:lnTo>
                  <a:lnTo>
                    <a:pt x="7" y="285"/>
                  </a:lnTo>
                  <a:lnTo>
                    <a:pt x="7" y="284"/>
                  </a:lnTo>
                  <a:lnTo>
                    <a:pt x="7" y="281"/>
                  </a:lnTo>
                  <a:lnTo>
                    <a:pt x="7" y="280"/>
                  </a:lnTo>
                  <a:lnTo>
                    <a:pt x="7" y="279"/>
                  </a:lnTo>
                  <a:lnTo>
                    <a:pt x="7" y="277"/>
                  </a:lnTo>
                  <a:lnTo>
                    <a:pt x="7" y="276"/>
                  </a:lnTo>
                  <a:lnTo>
                    <a:pt x="7" y="273"/>
                  </a:lnTo>
                  <a:lnTo>
                    <a:pt x="7" y="271"/>
                  </a:lnTo>
                  <a:lnTo>
                    <a:pt x="7" y="270"/>
                  </a:lnTo>
                  <a:lnTo>
                    <a:pt x="7" y="263"/>
                  </a:lnTo>
                  <a:lnTo>
                    <a:pt x="7" y="260"/>
                  </a:lnTo>
                  <a:lnTo>
                    <a:pt x="7" y="256"/>
                  </a:lnTo>
                  <a:lnTo>
                    <a:pt x="7" y="255"/>
                  </a:lnTo>
                  <a:lnTo>
                    <a:pt x="7" y="254"/>
                  </a:lnTo>
                  <a:lnTo>
                    <a:pt x="7" y="253"/>
                  </a:lnTo>
                  <a:lnTo>
                    <a:pt x="7" y="252"/>
                  </a:lnTo>
                  <a:lnTo>
                    <a:pt x="7" y="251"/>
                  </a:lnTo>
                  <a:lnTo>
                    <a:pt x="7" y="250"/>
                  </a:lnTo>
                  <a:lnTo>
                    <a:pt x="6" y="247"/>
                  </a:lnTo>
                  <a:lnTo>
                    <a:pt x="6" y="246"/>
                  </a:lnTo>
                  <a:lnTo>
                    <a:pt x="6" y="245"/>
                  </a:lnTo>
                  <a:lnTo>
                    <a:pt x="6" y="244"/>
                  </a:lnTo>
                  <a:lnTo>
                    <a:pt x="6" y="243"/>
                  </a:lnTo>
                  <a:lnTo>
                    <a:pt x="6" y="242"/>
                  </a:lnTo>
                  <a:lnTo>
                    <a:pt x="6" y="240"/>
                  </a:lnTo>
                  <a:lnTo>
                    <a:pt x="6" y="239"/>
                  </a:lnTo>
                  <a:lnTo>
                    <a:pt x="4" y="238"/>
                  </a:lnTo>
                  <a:lnTo>
                    <a:pt x="2" y="229"/>
                  </a:lnTo>
                  <a:lnTo>
                    <a:pt x="1" y="227"/>
                  </a:lnTo>
                  <a:lnTo>
                    <a:pt x="0" y="223"/>
                  </a:lnTo>
                  <a:lnTo>
                    <a:pt x="0" y="219"/>
                  </a:lnTo>
                  <a:lnTo>
                    <a:pt x="0" y="214"/>
                  </a:lnTo>
                  <a:lnTo>
                    <a:pt x="1" y="208"/>
                  </a:lnTo>
                  <a:lnTo>
                    <a:pt x="1" y="206"/>
                  </a:lnTo>
                  <a:lnTo>
                    <a:pt x="1" y="205"/>
                  </a:lnTo>
                  <a:lnTo>
                    <a:pt x="1" y="204"/>
                  </a:lnTo>
                  <a:lnTo>
                    <a:pt x="1" y="203"/>
                  </a:lnTo>
                  <a:lnTo>
                    <a:pt x="1" y="202"/>
                  </a:lnTo>
                  <a:lnTo>
                    <a:pt x="2" y="201"/>
                  </a:lnTo>
                  <a:lnTo>
                    <a:pt x="2" y="198"/>
                  </a:lnTo>
                  <a:lnTo>
                    <a:pt x="2" y="197"/>
                  </a:lnTo>
                  <a:lnTo>
                    <a:pt x="2" y="196"/>
                  </a:lnTo>
                  <a:lnTo>
                    <a:pt x="2" y="195"/>
                  </a:lnTo>
                  <a:lnTo>
                    <a:pt x="2" y="194"/>
                  </a:lnTo>
                  <a:lnTo>
                    <a:pt x="3" y="193"/>
                  </a:lnTo>
                  <a:lnTo>
                    <a:pt x="3" y="192"/>
                  </a:lnTo>
                  <a:lnTo>
                    <a:pt x="3" y="190"/>
                  </a:lnTo>
                  <a:lnTo>
                    <a:pt x="4" y="190"/>
                  </a:lnTo>
                  <a:lnTo>
                    <a:pt x="4" y="189"/>
                  </a:lnTo>
                  <a:lnTo>
                    <a:pt x="4" y="188"/>
                  </a:lnTo>
                  <a:lnTo>
                    <a:pt x="6" y="188"/>
                  </a:lnTo>
                  <a:lnTo>
                    <a:pt x="6" y="187"/>
                  </a:lnTo>
                  <a:lnTo>
                    <a:pt x="7" y="187"/>
                  </a:lnTo>
                  <a:lnTo>
                    <a:pt x="7" y="186"/>
                  </a:lnTo>
                  <a:lnTo>
                    <a:pt x="8" y="186"/>
                  </a:lnTo>
                  <a:lnTo>
                    <a:pt x="8" y="185"/>
                  </a:lnTo>
                  <a:lnTo>
                    <a:pt x="9" y="185"/>
                  </a:lnTo>
                  <a:lnTo>
                    <a:pt x="9" y="184"/>
                  </a:lnTo>
                  <a:lnTo>
                    <a:pt x="10" y="184"/>
                  </a:lnTo>
                  <a:lnTo>
                    <a:pt x="10" y="183"/>
                  </a:lnTo>
                  <a:lnTo>
                    <a:pt x="11" y="183"/>
                  </a:lnTo>
                  <a:lnTo>
                    <a:pt x="11" y="181"/>
                  </a:lnTo>
                  <a:lnTo>
                    <a:pt x="12" y="180"/>
                  </a:lnTo>
                  <a:lnTo>
                    <a:pt x="15" y="179"/>
                  </a:lnTo>
                  <a:lnTo>
                    <a:pt x="16" y="177"/>
                  </a:lnTo>
                  <a:lnTo>
                    <a:pt x="16" y="176"/>
                  </a:lnTo>
                  <a:lnTo>
                    <a:pt x="17" y="175"/>
                  </a:lnTo>
                  <a:lnTo>
                    <a:pt x="16" y="175"/>
                  </a:lnTo>
                  <a:lnTo>
                    <a:pt x="15" y="175"/>
                  </a:lnTo>
                  <a:lnTo>
                    <a:pt x="10" y="175"/>
                  </a:lnTo>
                  <a:lnTo>
                    <a:pt x="10" y="173"/>
                  </a:lnTo>
                  <a:lnTo>
                    <a:pt x="10" y="172"/>
                  </a:lnTo>
                  <a:lnTo>
                    <a:pt x="10" y="171"/>
                  </a:lnTo>
                  <a:lnTo>
                    <a:pt x="10" y="170"/>
                  </a:lnTo>
                  <a:lnTo>
                    <a:pt x="10" y="169"/>
                  </a:lnTo>
                  <a:lnTo>
                    <a:pt x="10" y="167"/>
                  </a:lnTo>
                  <a:lnTo>
                    <a:pt x="10" y="165"/>
                  </a:lnTo>
                  <a:lnTo>
                    <a:pt x="10" y="164"/>
                  </a:lnTo>
                  <a:lnTo>
                    <a:pt x="10" y="163"/>
                  </a:lnTo>
                  <a:lnTo>
                    <a:pt x="10" y="162"/>
                  </a:lnTo>
                  <a:lnTo>
                    <a:pt x="10" y="161"/>
                  </a:lnTo>
                  <a:lnTo>
                    <a:pt x="10" y="160"/>
                  </a:lnTo>
                  <a:lnTo>
                    <a:pt x="10" y="159"/>
                  </a:lnTo>
                  <a:lnTo>
                    <a:pt x="10" y="158"/>
                  </a:lnTo>
                  <a:lnTo>
                    <a:pt x="10" y="156"/>
                  </a:lnTo>
                  <a:lnTo>
                    <a:pt x="10" y="155"/>
                  </a:lnTo>
                  <a:lnTo>
                    <a:pt x="10" y="154"/>
                  </a:lnTo>
                  <a:lnTo>
                    <a:pt x="10" y="153"/>
                  </a:lnTo>
                  <a:lnTo>
                    <a:pt x="10" y="152"/>
                  </a:lnTo>
                  <a:lnTo>
                    <a:pt x="10" y="150"/>
                  </a:lnTo>
                  <a:lnTo>
                    <a:pt x="10" y="148"/>
                  </a:lnTo>
                  <a:lnTo>
                    <a:pt x="10" y="145"/>
                  </a:lnTo>
                  <a:lnTo>
                    <a:pt x="10" y="144"/>
                  </a:lnTo>
                  <a:lnTo>
                    <a:pt x="10" y="142"/>
                  </a:lnTo>
                  <a:lnTo>
                    <a:pt x="10" y="141"/>
                  </a:lnTo>
                  <a:lnTo>
                    <a:pt x="10" y="139"/>
                  </a:lnTo>
                  <a:lnTo>
                    <a:pt x="10" y="138"/>
                  </a:lnTo>
                  <a:lnTo>
                    <a:pt x="11" y="138"/>
                  </a:lnTo>
                  <a:lnTo>
                    <a:pt x="11" y="137"/>
                  </a:lnTo>
                  <a:lnTo>
                    <a:pt x="11" y="135"/>
                  </a:lnTo>
                  <a:lnTo>
                    <a:pt x="11" y="134"/>
                  </a:lnTo>
                  <a:lnTo>
                    <a:pt x="11" y="133"/>
                  </a:lnTo>
                  <a:lnTo>
                    <a:pt x="11" y="131"/>
                  </a:lnTo>
                  <a:lnTo>
                    <a:pt x="11" y="130"/>
                  </a:lnTo>
                  <a:lnTo>
                    <a:pt x="11" y="127"/>
                  </a:lnTo>
                  <a:lnTo>
                    <a:pt x="11" y="126"/>
                  </a:lnTo>
                  <a:lnTo>
                    <a:pt x="11" y="123"/>
                  </a:lnTo>
                  <a:lnTo>
                    <a:pt x="11" y="120"/>
                  </a:lnTo>
                  <a:lnTo>
                    <a:pt x="11" y="119"/>
                  </a:lnTo>
                  <a:lnTo>
                    <a:pt x="11" y="118"/>
                  </a:lnTo>
                  <a:lnTo>
                    <a:pt x="11" y="117"/>
                  </a:lnTo>
                  <a:lnTo>
                    <a:pt x="11" y="116"/>
                  </a:lnTo>
                  <a:lnTo>
                    <a:pt x="11" y="114"/>
                  </a:lnTo>
                  <a:lnTo>
                    <a:pt x="11" y="113"/>
                  </a:lnTo>
                  <a:lnTo>
                    <a:pt x="11" y="112"/>
                  </a:lnTo>
                  <a:lnTo>
                    <a:pt x="11" y="111"/>
                  </a:lnTo>
                  <a:lnTo>
                    <a:pt x="11" y="110"/>
                  </a:lnTo>
                  <a:lnTo>
                    <a:pt x="11" y="109"/>
                  </a:lnTo>
                  <a:lnTo>
                    <a:pt x="11" y="108"/>
                  </a:lnTo>
                  <a:lnTo>
                    <a:pt x="11" y="106"/>
                  </a:lnTo>
                  <a:lnTo>
                    <a:pt x="11" y="105"/>
                  </a:lnTo>
                  <a:lnTo>
                    <a:pt x="11" y="104"/>
                  </a:lnTo>
                  <a:lnTo>
                    <a:pt x="11" y="101"/>
                  </a:lnTo>
                  <a:lnTo>
                    <a:pt x="11" y="98"/>
                  </a:lnTo>
                  <a:lnTo>
                    <a:pt x="11" y="96"/>
                  </a:lnTo>
                  <a:lnTo>
                    <a:pt x="11" y="88"/>
                  </a:lnTo>
                  <a:lnTo>
                    <a:pt x="11" y="83"/>
                  </a:lnTo>
                  <a:lnTo>
                    <a:pt x="11" y="77"/>
                  </a:lnTo>
                  <a:lnTo>
                    <a:pt x="11" y="71"/>
                  </a:lnTo>
                  <a:lnTo>
                    <a:pt x="11" y="66"/>
                  </a:lnTo>
                  <a:lnTo>
                    <a:pt x="11" y="63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1" y="45"/>
                  </a:lnTo>
                  <a:lnTo>
                    <a:pt x="11" y="44"/>
                  </a:lnTo>
                  <a:lnTo>
                    <a:pt x="11" y="43"/>
                  </a:lnTo>
                  <a:lnTo>
                    <a:pt x="11" y="42"/>
                  </a:lnTo>
                  <a:lnTo>
                    <a:pt x="11" y="41"/>
                  </a:lnTo>
                  <a:lnTo>
                    <a:pt x="11" y="39"/>
                  </a:lnTo>
                  <a:lnTo>
                    <a:pt x="11" y="38"/>
                  </a:lnTo>
                  <a:lnTo>
                    <a:pt x="11" y="37"/>
                  </a:lnTo>
                  <a:lnTo>
                    <a:pt x="11" y="36"/>
                  </a:lnTo>
                  <a:lnTo>
                    <a:pt x="11" y="35"/>
                  </a:lnTo>
                  <a:lnTo>
                    <a:pt x="11" y="33"/>
                  </a:lnTo>
                  <a:lnTo>
                    <a:pt x="11" y="31"/>
                  </a:lnTo>
                  <a:lnTo>
                    <a:pt x="11" y="30"/>
                  </a:lnTo>
                  <a:lnTo>
                    <a:pt x="11" y="28"/>
                  </a:lnTo>
                  <a:lnTo>
                    <a:pt x="11" y="27"/>
                  </a:lnTo>
                  <a:lnTo>
                    <a:pt x="11" y="26"/>
                  </a:lnTo>
                  <a:lnTo>
                    <a:pt x="11" y="25"/>
                  </a:lnTo>
                  <a:lnTo>
                    <a:pt x="11" y="24"/>
                  </a:lnTo>
                  <a:lnTo>
                    <a:pt x="11" y="22"/>
                  </a:lnTo>
                  <a:lnTo>
                    <a:pt x="11" y="21"/>
                  </a:lnTo>
                  <a:lnTo>
                    <a:pt x="11" y="20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1" y="17"/>
                  </a:lnTo>
                  <a:lnTo>
                    <a:pt x="11" y="16"/>
                  </a:lnTo>
                  <a:lnTo>
                    <a:pt x="10" y="16"/>
                  </a:lnTo>
                  <a:lnTo>
                    <a:pt x="8" y="17"/>
                  </a:lnTo>
                  <a:lnTo>
                    <a:pt x="8" y="16"/>
                  </a:lnTo>
                  <a:lnTo>
                    <a:pt x="8" y="14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8" y="9"/>
                  </a:lnTo>
                  <a:lnTo>
                    <a:pt x="8" y="8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11" y="1"/>
                  </a:lnTo>
                  <a:lnTo>
                    <a:pt x="16" y="1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6" y="1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3" y="0"/>
                  </a:lnTo>
                  <a:lnTo>
                    <a:pt x="35" y="0"/>
                  </a:lnTo>
                  <a:lnTo>
                    <a:pt x="37" y="0"/>
                  </a:lnTo>
                  <a:lnTo>
                    <a:pt x="44" y="1"/>
                  </a:lnTo>
                  <a:lnTo>
                    <a:pt x="51" y="1"/>
                  </a:lnTo>
                  <a:lnTo>
                    <a:pt x="52" y="1"/>
                  </a:lnTo>
                  <a:lnTo>
                    <a:pt x="53" y="1"/>
                  </a:lnTo>
                  <a:lnTo>
                    <a:pt x="55" y="1"/>
                  </a:lnTo>
                  <a:lnTo>
                    <a:pt x="66" y="1"/>
                  </a:lnTo>
                  <a:lnTo>
                    <a:pt x="67" y="1"/>
                  </a:lnTo>
                  <a:lnTo>
                    <a:pt x="68" y="1"/>
                  </a:lnTo>
                  <a:lnTo>
                    <a:pt x="70" y="1"/>
                  </a:lnTo>
                  <a:lnTo>
                    <a:pt x="71" y="1"/>
                  </a:lnTo>
                  <a:lnTo>
                    <a:pt x="75" y="1"/>
                  </a:lnTo>
                  <a:lnTo>
                    <a:pt x="76" y="1"/>
                  </a:lnTo>
                  <a:lnTo>
                    <a:pt x="79" y="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5B90F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</p:grpSp>
      <p:sp>
        <p:nvSpPr>
          <p:cNvPr id="9" name="Oval 25">
            <a:extLst>
              <a:ext uri="{FF2B5EF4-FFF2-40B4-BE49-F238E27FC236}">
                <a16:creationId xmlns:a16="http://schemas.microsoft.com/office/drawing/2014/main" id="{ADEF9D1C-09C4-E68D-A20C-BC53A4A20386}"/>
              </a:ext>
            </a:extLst>
          </p:cNvPr>
          <p:cNvSpPr>
            <a:spLocks noChangeArrowheads="1"/>
          </p:cNvSpPr>
          <p:nvPr/>
        </p:nvSpPr>
        <p:spPr bwMode="gray">
          <a:xfrm>
            <a:off x="2155594" y="269007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0" name="肘形连接符 164">
            <a:extLst>
              <a:ext uri="{FF2B5EF4-FFF2-40B4-BE49-F238E27FC236}">
                <a16:creationId xmlns:a16="http://schemas.microsoft.com/office/drawing/2014/main" id="{641B0B3E-3E24-F2F8-24D0-C2A49B31D0CB}"/>
              </a:ext>
            </a:extLst>
          </p:cNvPr>
          <p:cNvCxnSpPr>
            <a:cxnSpLocks/>
            <a:stCxn id="11" idx="1"/>
            <a:endCxn id="9" idx="4"/>
          </p:cNvCxnSpPr>
          <p:nvPr/>
        </p:nvCxnSpPr>
        <p:spPr>
          <a:xfrm rot="10800000">
            <a:off x="2197802" y="2774495"/>
            <a:ext cx="862030" cy="68131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1" name="圆角矩形 45">
            <a:extLst>
              <a:ext uri="{FF2B5EF4-FFF2-40B4-BE49-F238E27FC236}">
                <a16:creationId xmlns:a16="http://schemas.microsoft.com/office/drawing/2014/main" id="{40CF194C-A21F-1675-B50F-D469436063BA}"/>
              </a:ext>
            </a:extLst>
          </p:cNvPr>
          <p:cNvSpPr/>
          <p:nvPr/>
        </p:nvSpPr>
        <p:spPr>
          <a:xfrm>
            <a:off x="3059832" y="3291830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Las Vegas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02728D0-FEFD-2C96-9552-1D7B0841AAEF}"/>
              </a:ext>
            </a:extLst>
          </p:cNvPr>
          <p:cNvGrpSpPr/>
          <p:nvPr/>
        </p:nvGrpSpPr>
        <p:grpSpPr>
          <a:xfrm>
            <a:off x="4752880" y="1203598"/>
            <a:ext cx="4052794" cy="3665786"/>
            <a:chOff x="1852615" y="1219200"/>
            <a:chExt cx="5070475" cy="4586288"/>
          </a:xfrm>
        </p:grpSpPr>
        <p:sp>
          <p:nvSpPr>
            <p:cNvPr id="35" name="AutoShape 4">
              <a:extLst>
                <a:ext uri="{FF2B5EF4-FFF2-40B4-BE49-F238E27FC236}">
                  <a16:creationId xmlns:a16="http://schemas.microsoft.com/office/drawing/2014/main" id="{A02DD7A1-948E-2818-C922-63C35261FA7D}"/>
                </a:ext>
              </a:extLst>
            </p:cNvPr>
            <p:cNvSpPr>
              <a:spLocks noChangeArrowheads="1"/>
            </p:cNvSpPr>
            <p:nvPr/>
          </p:nvSpPr>
          <p:spPr bwMode="gray">
            <a:xfrm flipH="1">
              <a:off x="2479675" y="1552575"/>
              <a:ext cx="1873250" cy="1873251"/>
            </a:xfrm>
            <a:prstGeom prst="rtTriangle">
              <a:avLst/>
            </a:prstGeom>
            <a:gradFill rotWithShape="1">
              <a:gsLst>
                <a:gs pos="0">
                  <a:srgbClr val="74BD43"/>
                </a:gs>
                <a:gs pos="100000">
                  <a:srgbClr val="74BD43">
                    <a:gamma/>
                    <a:tint val="45490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6" name="Line 5">
              <a:extLst>
                <a:ext uri="{FF2B5EF4-FFF2-40B4-BE49-F238E27FC236}">
                  <a16:creationId xmlns:a16="http://schemas.microsoft.com/office/drawing/2014/main" id="{1ED7A3F2-987F-DF99-4806-A3614862667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86263" y="1219200"/>
              <a:ext cx="0" cy="4586288"/>
            </a:xfrm>
            <a:prstGeom prst="line">
              <a:avLst/>
            </a:prstGeom>
            <a:noFill/>
            <a:ln w="9525">
              <a:solidFill>
                <a:srgbClr val="1C1C1C"/>
              </a:solidFill>
              <a:prstDash val="lgDash"/>
              <a:round/>
              <a:headEnd type="stealth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7" name="AutoShape 6">
              <a:extLst>
                <a:ext uri="{FF2B5EF4-FFF2-40B4-BE49-F238E27FC236}">
                  <a16:creationId xmlns:a16="http://schemas.microsoft.com/office/drawing/2014/main" id="{D5601E73-307E-3096-2618-EC2AC3FBE81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411663" y="1552575"/>
              <a:ext cx="1873250" cy="1873251"/>
            </a:xfrm>
            <a:prstGeom prst="rtTriangle">
              <a:avLst/>
            </a:prstGeom>
            <a:gradFill rotWithShape="1">
              <a:gsLst>
                <a:gs pos="0">
                  <a:srgbClr val="6292C6"/>
                </a:gs>
                <a:gs pos="100000">
                  <a:srgbClr val="6292C6">
                    <a:gamma/>
                    <a:tint val="54510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8" name="AutoShape 7">
              <a:extLst>
                <a:ext uri="{FF2B5EF4-FFF2-40B4-BE49-F238E27FC236}">
                  <a16:creationId xmlns:a16="http://schemas.microsoft.com/office/drawing/2014/main" id="{BF3663CC-3649-0244-1BD4-0D1A20EBDEE8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5400000">
              <a:off x="4413250" y="3494088"/>
              <a:ext cx="1873251" cy="1873250"/>
            </a:xfrm>
            <a:prstGeom prst="rtTriangle">
              <a:avLst/>
            </a:prstGeom>
            <a:gradFill rotWithShape="1">
              <a:gsLst>
                <a:gs pos="0">
                  <a:srgbClr val="F5B80B"/>
                </a:gs>
                <a:gs pos="100000">
                  <a:srgbClr val="F5B80B">
                    <a:gamma/>
                    <a:tint val="57647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9" name="AutoShape 8">
              <a:extLst>
                <a:ext uri="{FF2B5EF4-FFF2-40B4-BE49-F238E27FC236}">
                  <a16:creationId xmlns:a16="http://schemas.microsoft.com/office/drawing/2014/main" id="{82E25139-0DBD-530D-D947-5835142B8E3D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6200000" flipH="1">
              <a:off x="2481263" y="3494088"/>
              <a:ext cx="1873251" cy="1873250"/>
            </a:xfrm>
            <a:prstGeom prst="rtTriangle">
              <a:avLst/>
            </a:prstGeom>
            <a:gradFill rotWithShape="1">
              <a:gsLst>
                <a:gs pos="0">
                  <a:srgbClr val="C4B798"/>
                </a:gs>
                <a:gs pos="100000">
                  <a:srgbClr val="C4B798">
                    <a:gamma/>
                    <a:tint val="6078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0" name="Line 9">
              <a:extLst>
                <a:ext uri="{FF2B5EF4-FFF2-40B4-BE49-F238E27FC236}">
                  <a16:creationId xmlns:a16="http://schemas.microsoft.com/office/drawing/2014/main" id="{DDC19497-F78A-A753-BBD2-B40FF2FDB2CC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852615" y="3462339"/>
              <a:ext cx="5070475" cy="0"/>
            </a:xfrm>
            <a:prstGeom prst="line">
              <a:avLst/>
            </a:prstGeom>
            <a:noFill/>
            <a:ln w="9525">
              <a:solidFill>
                <a:srgbClr val="1C1C1C"/>
              </a:solidFill>
              <a:prstDash val="lgDash"/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pic>
        <p:nvPicPr>
          <p:cNvPr id="50" name="Graphic 49" descr="Slot Machine with solid fill">
            <a:extLst>
              <a:ext uri="{FF2B5EF4-FFF2-40B4-BE49-F238E27FC236}">
                <a16:creationId xmlns:a16="http://schemas.microsoft.com/office/drawing/2014/main" id="{0BB5E1EC-B6D9-1E69-712E-811F090F11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33429" y="3028543"/>
            <a:ext cx="648072" cy="648072"/>
          </a:xfrm>
          <a:prstGeom prst="rect">
            <a:avLst/>
          </a:prstGeom>
        </p:spPr>
      </p:pic>
      <p:sp>
        <p:nvSpPr>
          <p:cNvPr id="57" name="Shape 2848">
            <a:extLst>
              <a:ext uri="{FF2B5EF4-FFF2-40B4-BE49-F238E27FC236}">
                <a16:creationId xmlns:a16="http://schemas.microsoft.com/office/drawing/2014/main" id="{D12E7E05-1881-CBDF-3B8E-6AD8F0A26DA7}"/>
              </a:ext>
            </a:extLst>
          </p:cNvPr>
          <p:cNvSpPr/>
          <p:nvPr/>
        </p:nvSpPr>
        <p:spPr>
          <a:xfrm>
            <a:off x="6041013" y="2341193"/>
            <a:ext cx="461113" cy="4611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34" y="6292"/>
                </a:moveTo>
                <a:cubicBezTo>
                  <a:pt x="18643" y="6159"/>
                  <a:pt x="18655" y="6026"/>
                  <a:pt x="18655" y="5891"/>
                </a:cubicBezTo>
                <a:cubicBezTo>
                  <a:pt x="18655" y="2638"/>
                  <a:pt x="16017" y="0"/>
                  <a:pt x="12764" y="0"/>
                </a:cubicBezTo>
                <a:cubicBezTo>
                  <a:pt x="10499" y="0"/>
                  <a:pt x="8536" y="1279"/>
                  <a:pt x="7550" y="3153"/>
                </a:cubicBezTo>
                <a:cubicBezTo>
                  <a:pt x="7185" y="3021"/>
                  <a:pt x="6793" y="2945"/>
                  <a:pt x="6382" y="2945"/>
                </a:cubicBezTo>
                <a:cubicBezTo>
                  <a:pt x="4484" y="2945"/>
                  <a:pt x="2945" y="4484"/>
                  <a:pt x="2945" y="6382"/>
                </a:cubicBezTo>
                <a:cubicBezTo>
                  <a:pt x="2945" y="6629"/>
                  <a:pt x="2973" y="6869"/>
                  <a:pt x="3022" y="7101"/>
                </a:cubicBezTo>
                <a:cubicBezTo>
                  <a:pt x="1267" y="7686"/>
                  <a:pt x="0" y="9339"/>
                  <a:pt x="0" y="11291"/>
                </a:cubicBezTo>
                <a:cubicBezTo>
                  <a:pt x="0" y="13731"/>
                  <a:pt x="1978" y="15709"/>
                  <a:pt x="4418" y="15709"/>
                </a:cubicBezTo>
                <a:lnTo>
                  <a:pt x="8836" y="15709"/>
                </a:lnTo>
                <a:cubicBezTo>
                  <a:pt x="9108" y="15709"/>
                  <a:pt x="9327" y="15489"/>
                  <a:pt x="9327" y="15218"/>
                </a:cubicBezTo>
                <a:cubicBezTo>
                  <a:pt x="9327" y="14947"/>
                  <a:pt x="9108" y="14727"/>
                  <a:pt x="8836" y="14727"/>
                </a:cubicBezTo>
                <a:lnTo>
                  <a:pt x="4418" y="14727"/>
                </a:lnTo>
                <a:cubicBezTo>
                  <a:pt x="2524" y="14727"/>
                  <a:pt x="982" y="13185"/>
                  <a:pt x="982" y="11291"/>
                </a:cubicBezTo>
                <a:cubicBezTo>
                  <a:pt x="982" y="9810"/>
                  <a:pt x="1926" y="8502"/>
                  <a:pt x="3333" y="8033"/>
                </a:cubicBezTo>
                <a:lnTo>
                  <a:pt x="4165" y="7756"/>
                </a:lnTo>
                <a:lnTo>
                  <a:pt x="3982" y="6897"/>
                </a:lnTo>
                <a:cubicBezTo>
                  <a:pt x="3946" y="6725"/>
                  <a:pt x="3927" y="6551"/>
                  <a:pt x="3927" y="6382"/>
                </a:cubicBezTo>
                <a:cubicBezTo>
                  <a:pt x="3927" y="5028"/>
                  <a:pt x="5028" y="3927"/>
                  <a:pt x="6382" y="3927"/>
                </a:cubicBezTo>
                <a:cubicBezTo>
                  <a:pt x="6662" y="3927"/>
                  <a:pt x="6942" y="3977"/>
                  <a:pt x="7215" y="4077"/>
                </a:cubicBezTo>
                <a:lnTo>
                  <a:pt x="8019" y="4368"/>
                </a:lnTo>
                <a:lnTo>
                  <a:pt x="8418" y="3611"/>
                </a:lnTo>
                <a:cubicBezTo>
                  <a:pt x="9272" y="1989"/>
                  <a:pt x="10937" y="982"/>
                  <a:pt x="12764" y="982"/>
                </a:cubicBezTo>
                <a:cubicBezTo>
                  <a:pt x="15470" y="982"/>
                  <a:pt x="17673" y="3184"/>
                  <a:pt x="17673" y="5891"/>
                </a:cubicBezTo>
                <a:cubicBezTo>
                  <a:pt x="17673" y="5977"/>
                  <a:pt x="17666" y="6060"/>
                  <a:pt x="17660" y="6145"/>
                </a:cubicBezTo>
                <a:lnTo>
                  <a:pt x="17655" y="6229"/>
                </a:lnTo>
                <a:lnTo>
                  <a:pt x="17610" y="6920"/>
                </a:lnTo>
                <a:lnTo>
                  <a:pt x="18245" y="7194"/>
                </a:lnTo>
                <a:cubicBezTo>
                  <a:pt x="19687" y="7816"/>
                  <a:pt x="20618" y="9232"/>
                  <a:pt x="20618" y="10800"/>
                </a:cubicBezTo>
                <a:cubicBezTo>
                  <a:pt x="20618" y="12965"/>
                  <a:pt x="18856" y="14727"/>
                  <a:pt x="16691" y="14727"/>
                </a:cubicBezTo>
                <a:lnTo>
                  <a:pt x="12764" y="14727"/>
                </a:lnTo>
                <a:cubicBezTo>
                  <a:pt x="12492" y="14727"/>
                  <a:pt x="12273" y="14947"/>
                  <a:pt x="12273" y="15218"/>
                </a:cubicBezTo>
                <a:cubicBezTo>
                  <a:pt x="12273" y="15489"/>
                  <a:pt x="12492" y="15709"/>
                  <a:pt x="12764" y="15709"/>
                </a:cubicBezTo>
                <a:lnTo>
                  <a:pt x="16691" y="15709"/>
                </a:lnTo>
                <a:cubicBezTo>
                  <a:pt x="19401" y="15709"/>
                  <a:pt x="21600" y="13511"/>
                  <a:pt x="21600" y="10800"/>
                </a:cubicBezTo>
                <a:cubicBezTo>
                  <a:pt x="21600" y="8780"/>
                  <a:pt x="20378" y="7045"/>
                  <a:pt x="18634" y="6292"/>
                </a:cubicBezTo>
                <a:moveTo>
                  <a:pt x="13745" y="11782"/>
                </a:moveTo>
                <a:cubicBezTo>
                  <a:pt x="14017" y="11782"/>
                  <a:pt x="14236" y="11562"/>
                  <a:pt x="14236" y="11291"/>
                </a:cubicBezTo>
                <a:cubicBezTo>
                  <a:pt x="14236" y="11156"/>
                  <a:pt x="14182" y="11033"/>
                  <a:pt x="14093" y="10944"/>
                </a:cubicBezTo>
                <a:lnTo>
                  <a:pt x="11147" y="7998"/>
                </a:lnTo>
                <a:cubicBezTo>
                  <a:pt x="11058" y="7910"/>
                  <a:pt x="10936" y="7855"/>
                  <a:pt x="10800" y="7855"/>
                </a:cubicBezTo>
                <a:cubicBezTo>
                  <a:pt x="10665" y="7855"/>
                  <a:pt x="10542" y="7910"/>
                  <a:pt x="10453" y="7998"/>
                </a:cubicBezTo>
                <a:lnTo>
                  <a:pt x="7507" y="10944"/>
                </a:lnTo>
                <a:cubicBezTo>
                  <a:pt x="7419" y="11033"/>
                  <a:pt x="7364" y="11156"/>
                  <a:pt x="7364" y="11291"/>
                </a:cubicBezTo>
                <a:cubicBezTo>
                  <a:pt x="7364" y="11562"/>
                  <a:pt x="7583" y="11782"/>
                  <a:pt x="7855" y="11782"/>
                </a:cubicBezTo>
                <a:cubicBezTo>
                  <a:pt x="7990" y="11782"/>
                  <a:pt x="8113" y="11727"/>
                  <a:pt x="8202" y="11638"/>
                </a:cubicBezTo>
                <a:lnTo>
                  <a:pt x="10309" y="9531"/>
                </a:lnTo>
                <a:lnTo>
                  <a:pt x="10309" y="21109"/>
                </a:lnTo>
                <a:cubicBezTo>
                  <a:pt x="10309" y="21380"/>
                  <a:pt x="10529" y="21600"/>
                  <a:pt x="10800" y="21600"/>
                </a:cubicBezTo>
                <a:cubicBezTo>
                  <a:pt x="11071" y="21600"/>
                  <a:pt x="11291" y="21380"/>
                  <a:pt x="11291" y="21109"/>
                </a:cubicBezTo>
                <a:lnTo>
                  <a:pt x="11291" y="9531"/>
                </a:lnTo>
                <a:lnTo>
                  <a:pt x="13398" y="11638"/>
                </a:lnTo>
                <a:cubicBezTo>
                  <a:pt x="13488" y="11727"/>
                  <a:pt x="13610" y="11782"/>
                  <a:pt x="13745" y="117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58" name="Freeform 60">
            <a:extLst>
              <a:ext uri="{FF2B5EF4-FFF2-40B4-BE49-F238E27FC236}">
                <a16:creationId xmlns:a16="http://schemas.microsoft.com/office/drawing/2014/main" id="{3F013EC1-8914-FE6A-A497-A4389215D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1377" y="2338393"/>
            <a:ext cx="541887" cy="466712"/>
          </a:xfrm>
          <a:custGeom>
            <a:avLst/>
            <a:gdLst>
              <a:gd name="T0" fmla="*/ 73 w 634"/>
              <a:gd name="T1" fmla="*/ 191 h 545"/>
              <a:gd name="T2" fmla="*/ 73 w 634"/>
              <a:gd name="T3" fmla="*/ 353 h 545"/>
              <a:gd name="T4" fmla="*/ 73 w 634"/>
              <a:gd name="T5" fmla="*/ 191 h 545"/>
              <a:gd name="T6" fmla="*/ 73 w 634"/>
              <a:gd name="T7" fmla="*/ 309 h 545"/>
              <a:gd name="T8" fmla="*/ 73 w 634"/>
              <a:gd name="T9" fmla="*/ 235 h 545"/>
              <a:gd name="T10" fmla="*/ 73 w 634"/>
              <a:gd name="T11" fmla="*/ 309 h 545"/>
              <a:gd name="T12" fmla="*/ 544 w 634"/>
              <a:gd name="T13" fmla="*/ 147 h 545"/>
              <a:gd name="T14" fmla="*/ 544 w 634"/>
              <a:gd name="T15" fmla="*/ 0 h 545"/>
              <a:gd name="T16" fmla="*/ 544 w 634"/>
              <a:gd name="T17" fmla="*/ 147 h 545"/>
              <a:gd name="T18" fmla="*/ 544 w 634"/>
              <a:gd name="T19" fmla="*/ 29 h 545"/>
              <a:gd name="T20" fmla="*/ 544 w 634"/>
              <a:gd name="T21" fmla="*/ 118 h 545"/>
              <a:gd name="T22" fmla="*/ 544 w 634"/>
              <a:gd name="T23" fmla="*/ 29 h 545"/>
              <a:gd name="T24" fmla="*/ 73 w 634"/>
              <a:gd name="T25" fmla="*/ 382 h 545"/>
              <a:gd name="T26" fmla="*/ 73 w 634"/>
              <a:gd name="T27" fmla="*/ 544 h 545"/>
              <a:gd name="T28" fmla="*/ 73 w 634"/>
              <a:gd name="T29" fmla="*/ 382 h 545"/>
              <a:gd name="T30" fmla="*/ 73 w 634"/>
              <a:gd name="T31" fmla="*/ 500 h 545"/>
              <a:gd name="T32" fmla="*/ 73 w 634"/>
              <a:gd name="T33" fmla="*/ 427 h 545"/>
              <a:gd name="T34" fmla="*/ 73 w 634"/>
              <a:gd name="T35" fmla="*/ 500 h 545"/>
              <a:gd name="T36" fmla="*/ 544 w 634"/>
              <a:gd name="T37" fmla="*/ 382 h 545"/>
              <a:gd name="T38" fmla="*/ 544 w 634"/>
              <a:gd name="T39" fmla="*/ 544 h 545"/>
              <a:gd name="T40" fmla="*/ 544 w 634"/>
              <a:gd name="T41" fmla="*/ 382 h 545"/>
              <a:gd name="T42" fmla="*/ 544 w 634"/>
              <a:gd name="T43" fmla="*/ 500 h 545"/>
              <a:gd name="T44" fmla="*/ 544 w 634"/>
              <a:gd name="T45" fmla="*/ 427 h 545"/>
              <a:gd name="T46" fmla="*/ 544 w 634"/>
              <a:gd name="T47" fmla="*/ 500 h 545"/>
              <a:gd name="T48" fmla="*/ 73 w 634"/>
              <a:gd name="T49" fmla="*/ 0 h 545"/>
              <a:gd name="T50" fmla="*/ 73 w 634"/>
              <a:gd name="T51" fmla="*/ 147 h 545"/>
              <a:gd name="T52" fmla="*/ 73 w 634"/>
              <a:gd name="T53" fmla="*/ 0 h 545"/>
              <a:gd name="T54" fmla="*/ 73 w 634"/>
              <a:gd name="T55" fmla="*/ 118 h 545"/>
              <a:gd name="T56" fmla="*/ 73 w 634"/>
              <a:gd name="T57" fmla="*/ 29 h 545"/>
              <a:gd name="T58" fmla="*/ 73 w 634"/>
              <a:gd name="T59" fmla="*/ 118 h 545"/>
              <a:gd name="T60" fmla="*/ 544 w 634"/>
              <a:gd name="T61" fmla="*/ 191 h 545"/>
              <a:gd name="T62" fmla="*/ 544 w 634"/>
              <a:gd name="T63" fmla="*/ 353 h 545"/>
              <a:gd name="T64" fmla="*/ 544 w 634"/>
              <a:gd name="T65" fmla="*/ 191 h 545"/>
              <a:gd name="T66" fmla="*/ 544 w 634"/>
              <a:gd name="T67" fmla="*/ 309 h 545"/>
              <a:gd name="T68" fmla="*/ 544 w 634"/>
              <a:gd name="T69" fmla="*/ 235 h 545"/>
              <a:gd name="T70" fmla="*/ 544 w 634"/>
              <a:gd name="T71" fmla="*/ 309 h 545"/>
              <a:gd name="T72" fmla="*/ 309 w 634"/>
              <a:gd name="T73" fmla="*/ 0 h 545"/>
              <a:gd name="T74" fmla="*/ 309 w 634"/>
              <a:gd name="T75" fmla="*/ 147 h 545"/>
              <a:gd name="T76" fmla="*/ 309 w 634"/>
              <a:gd name="T77" fmla="*/ 0 h 545"/>
              <a:gd name="T78" fmla="*/ 309 w 634"/>
              <a:gd name="T79" fmla="*/ 118 h 545"/>
              <a:gd name="T80" fmla="*/ 309 w 634"/>
              <a:gd name="T81" fmla="*/ 29 h 545"/>
              <a:gd name="T82" fmla="*/ 309 w 634"/>
              <a:gd name="T83" fmla="*/ 118 h 545"/>
              <a:gd name="T84" fmla="*/ 309 w 634"/>
              <a:gd name="T85" fmla="*/ 382 h 545"/>
              <a:gd name="T86" fmla="*/ 309 w 634"/>
              <a:gd name="T87" fmla="*/ 544 h 545"/>
              <a:gd name="T88" fmla="*/ 309 w 634"/>
              <a:gd name="T89" fmla="*/ 382 h 545"/>
              <a:gd name="T90" fmla="*/ 309 w 634"/>
              <a:gd name="T91" fmla="*/ 500 h 545"/>
              <a:gd name="T92" fmla="*/ 309 w 634"/>
              <a:gd name="T93" fmla="*/ 427 h 545"/>
              <a:gd name="T94" fmla="*/ 309 w 634"/>
              <a:gd name="T95" fmla="*/ 500 h 545"/>
              <a:gd name="T96" fmla="*/ 309 w 634"/>
              <a:gd name="T97" fmla="*/ 191 h 545"/>
              <a:gd name="T98" fmla="*/ 309 w 634"/>
              <a:gd name="T99" fmla="*/ 353 h 545"/>
              <a:gd name="T100" fmla="*/ 309 w 634"/>
              <a:gd name="T101" fmla="*/ 191 h 545"/>
              <a:gd name="T102" fmla="*/ 309 w 634"/>
              <a:gd name="T103" fmla="*/ 309 h 545"/>
              <a:gd name="T104" fmla="*/ 309 w 634"/>
              <a:gd name="T105" fmla="*/ 235 h 545"/>
              <a:gd name="T106" fmla="*/ 309 w 634"/>
              <a:gd name="T107" fmla="*/ 309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34" h="545">
                <a:moveTo>
                  <a:pt x="73" y="191"/>
                </a:moveTo>
                <a:lnTo>
                  <a:pt x="73" y="191"/>
                </a:lnTo>
                <a:cubicBezTo>
                  <a:pt x="29" y="191"/>
                  <a:pt x="0" y="221"/>
                  <a:pt x="0" y="265"/>
                </a:cubicBezTo>
                <a:cubicBezTo>
                  <a:pt x="0" y="309"/>
                  <a:pt x="29" y="353"/>
                  <a:pt x="73" y="353"/>
                </a:cubicBezTo>
                <a:cubicBezTo>
                  <a:pt x="117" y="353"/>
                  <a:pt x="162" y="309"/>
                  <a:pt x="162" y="265"/>
                </a:cubicBezTo>
                <a:cubicBezTo>
                  <a:pt x="162" y="221"/>
                  <a:pt x="117" y="191"/>
                  <a:pt x="73" y="191"/>
                </a:cubicBezTo>
                <a:close/>
                <a:moveTo>
                  <a:pt x="73" y="309"/>
                </a:moveTo>
                <a:lnTo>
                  <a:pt x="73" y="309"/>
                </a:lnTo>
                <a:cubicBezTo>
                  <a:pt x="58" y="309"/>
                  <a:pt x="44" y="294"/>
                  <a:pt x="44" y="265"/>
                </a:cubicBezTo>
                <a:cubicBezTo>
                  <a:pt x="44" y="250"/>
                  <a:pt x="58" y="235"/>
                  <a:pt x="73" y="235"/>
                </a:cubicBezTo>
                <a:cubicBezTo>
                  <a:pt x="103" y="235"/>
                  <a:pt x="117" y="250"/>
                  <a:pt x="117" y="265"/>
                </a:cubicBezTo>
                <a:cubicBezTo>
                  <a:pt x="117" y="294"/>
                  <a:pt x="103" y="309"/>
                  <a:pt x="73" y="309"/>
                </a:cubicBezTo>
                <a:close/>
                <a:moveTo>
                  <a:pt x="544" y="147"/>
                </a:moveTo>
                <a:lnTo>
                  <a:pt x="544" y="147"/>
                </a:lnTo>
                <a:cubicBezTo>
                  <a:pt x="588" y="147"/>
                  <a:pt x="633" y="118"/>
                  <a:pt x="633" y="73"/>
                </a:cubicBezTo>
                <a:cubicBezTo>
                  <a:pt x="633" y="29"/>
                  <a:pt x="588" y="0"/>
                  <a:pt x="544" y="0"/>
                </a:cubicBezTo>
                <a:cubicBezTo>
                  <a:pt x="500" y="0"/>
                  <a:pt x="471" y="29"/>
                  <a:pt x="471" y="73"/>
                </a:cubicBezTo>
                <a:cubicBezTo>
                  <a:pt x="471" y="118"/>
                  <a:pt x="500" y="147"/>
                  <a:pt x="544" y="147"/>
                </a:cubicBezTo>
                <a:close/>
                <a:moveTo>
                  <a:pt x="544" y="29"/>
                </a:moveTo>
                <a:lnTo>
                  <a:pt x="544" y="29"/>
                </a:lnTo>
                <a:cubicBezTo>
                  <a:pt x="574" y="29"/>
                  <a:pt x="588" y="59"/>
                  <a:pt x="588" y="73"/>
                </a:cubicBezTo>
                <a:cubicBezTo>
                  <a:pt x="588" y="88"/>
                  <a:pt x="574" y="118"/>
                  <a:pt x="544" y="118"/>
                </a:cubicBezTo>
                <a:cubicBezTo>
                  <a:pt x="530" y="118"/>
                  <a:pt x="515" y="88"/>
                  <a:pt x="515" y="73"/>
                </a:cubicBezTo>
                <a:cubicBezTo>
                  <a:pt x="515" y="59"/>
                  <a:pt x="530" y="29"/>
                  <a:pt x="544" y="29"/>
                </a:cubicBezTo>
                <a:close/>
                <a:moveTo>
                  <a:pt x="73" y="382"/>
                </a:moveTo>
                <a:lnTo>
                  <a:pt x="73" y="382"/>
                </a:lnTo>
                <a:cubicBezTo>
                  <a:pt x="29" y="382"/>
                  <a:pt x="0" y="427"/>
                  <a:pt x="0" y="471"/>
                </a:cubicBezTo>
                <a:cubicBezTo>
                  <a:pt x="0" y="515"/>
                  <a:pt x="29" y="544"/>
                  <a:pt x="73" y="544"/>
                </a:cubicBezTo>
                <a:cubicBezTo>
                  <a:pt x="117" y="544"/>
                  <a:pt x="162" y="515"/>
                  <a:pt x="162" y="471"/>
                </a:cubicBezTo>
                <a:cubicBezTo>
                  <a:pt x="162" y="427"/>
                  <a:pt x="117" y="382"/>
                  <a:pt x="73" y="382"/>
                </a:cubicBezTo>
                <a:close/>
                <a:moveTo>
                  <a:pt x="73" y="500"/>
                </a:moveTo>
                <a:lnTo>
                  <a:pt x="73" y="500"/>
                </a:lnTo>
                <a:cubicBezTo>
                  <a:pt x="58" y="500"/>
                  <a:pt x="44" y="486"/>
                  <a:pt x="44" y="471"/>
                </a:cubicBezTo>
                <a:cubicBezTo>
                  <a:pt x="44" y="441"/>
                  <a:pt x="58" y="427"/>
                  <a:pt x="73" y="427"/>
                </a:cubicBezTo>
                <a:cubicBezTo>
                  <a:pt x="103" y="427"/>
                  <a:pt x="117" y="441"/>
                  <a:pt x="117" y="471"/>
                </a:cubicBezTo>
                <a:cubicBezTo>
                  <a:pt x="117" y="486"/>
                  <a:pt x="103" y="500"/>
                  <a:pt x="73" y="500"/>
                </a:cubicBezTo>
                <a:close/>
                <a:moveTo>
                  <a:pt x="544" y="382"/>
                </a:moveTo>
                <a:lnTo>
                  <a:pt x="544" y="382"/>
                </a:lnTo>
                <a:cubicBezTo>
                  <a:pt x="500" y="382"/>
                  <a:pt x="471" y="427"/>
                  <a:pt x="471" y="471"/>
                </a:cubicBezTo>
                <a:cubicBezTo>
                  <a:pt x="471" y="515"/>
                  <a:pt x="500" y="544"/>
                  <a:pt x="544" y="544"/>
                </a:cubicBezTo>
                <a:cubicBezTo>
                  <a:pt x="588" y="544"/>
                  <a:pt x="633" y="515"/>
                  <a:pt x="633" y="471"/>
                </a:cubicBezTo>
                <a:cubicBezTo>
                  <a:pt x="633" y="427"/>
                  <a:pt x="588" y="382"/>
                  <a:pt x="544" y="382"/>
                </a:cubicBezTo>
                <a:close/>
                <a:moveTo>
                  <a:pt x="544" y="500"/>
                </a:moveTo>
                <a:lnTo>
                  <a:pt x="544" y="500"/>
                </a:lnTo>
                <a:cubicBezTo>
                  <a:pt x="530" y="500"/>
                  <a:pt x="515" y="486"/>
                  <a:pt x="515" y="471"/>
                </a:cubicBezTo>
                <a:cubicBezTo>
                  <a:pt x="515" y="441"/>
                  <a:pt x="530" y="427"/>
                  <a:pt x="544" y="427"/>
                </a:cubicBezTo>
                <a:cubicBezTo>
                  <a:pt x="574" y="427"/>
                  <a:pt x="588" y="441"/>
                  <a:pt x="588" y="471"/>
                </a:cubicBezTo>
                <a:cubicBezTo>
                  <a:pt x="588" y="486"/>
                  <a:pt x="574" y="500"/>
                  <a:pt x="544" y="500"/>
                </a:cubicBezTo>
                <a:close/>
                <a:moveTo>
                  <a:pt x="73" y="0"/>
                </a:moveTo>
                <a:lnTo>
                  <a:pt x="73" y="0"/>
                </a:lnTo>
                <a:cubicBezTo>
                  <a:pt x="29" y="0"/>
                  <a:pt x="0" y="29"/>
                  <a:pt x="0" y="73"/>
                </a:cubicBezTo>
                <a:cubicBezTo>
                  <a:pt x="0" y="118"/>
                  <a:pt x="29" y="147"/>
                  <a:pt x="73" y="147"/>
                </a:cubicBezTo>
                <a:cubicBezTo>
                  <a:pt x="117" y="147"/>
                  <a:pt x="162" y="118"/>
                  <a:pt x="162" y="73"/>
                </a:cubicBezTo>
                <a:cubicBezTo>
                  <a:pt x="162" y="29"/>
                  <a:pt x="117" y="0"/>
                  <a:pt x="73" y="0"/>
                </a:cubicBezTo>
                <a:close/>
                <a:moveTo>
                  <a:pt x="73" y="118"/>
                </a:moveTo>
                <a:lnTo>
                  <a:pt x="73" y="118"/>
                </a:lnTo>
                <a:cubicBezTo>
                  <a:pt x="58" y="118"/>
                  <a:pt x="44" y="88"/>
                  <a:pt x="44" y="73"/>
                </a:cubicBezTo>
                <a:cubicBezTo>
                  <a:pt x="44" y="59"/>
                  <a:pt x="58" y="29"/>
                  <a:pt x="73" y="29"/>
                </a:cubicBezTo>
                <a:cubicBezTo>
                  <a:pt x="103" y="29"/>
                  <a:pt x="117" y="59"/>
                  <a:pt x="117" y="73"/>
                </a:cubicBezTo>
                <a:cubicBezTo>
                  <a:pt x="117" y="88"/>
                  <a:pt x="103" y="118"/>
                  <a:pt x="73" y="118"/>
                </a:cubicBezTo>
                <a:close/>
                <a:moveTo>
                  <a:pt x="544" y="191"/>
                </a:moveTo>
                <a:lnTo>
                  <a:pt x="544" y="191"/>
                </a:lnTo>
                <a:cubicBezTo>
                  <a:pt x="500" y="191"/>
                  <a:pt x="471" y="221"/>
                  <a:pt x="471" y="265"/>
                </a:cubicBezTo>
                <a:cubicBezTo>
                  <a:pt x="471" y="309"/>
                  <a:pt x="500" y="353"/>
                  <a:pt x="544" y="353"/>
                </a:cubicBezTo>
                <a:cubicBezTo>
                  <a:pt x="588" y="353"/>
                  <a:pt x="633" y="309"/>
                  <a:pt x="633" y="265"/>
                </a:cubicBezTo>
                <a:cubicBezTo>
                  <a:pt x="633" y="221"/>
                  <a:pt x="588" y="191"/>
                  <a:pt x="544" y="191"/>
                </a:cubicBezTo>
                <a:close/>
                <a:moveTo>
                  <a:pt x="544" y="309"/>
                </a:moveTo>
                <a:lnTo>
                  <a:pt x="544" y="309"/>
                </a:lnTo>
                <a:cubicBezTo>
                  <a:pt x="530" y="309"/>
                  <a:pt x="515" y="294"/>
                  <a:pt x="515" y="265"/>
                </a:cubicBezTo>
                <a:cubicBezTo>
                  <a:pt x="515" y="250"/>
                  <a:pt x="530" y="235"/>
                  <a:pt x="544" y="235"/>
                </a:cubicBezTo>
                <a:cubicBezTo>
                  <a:pt x="574" y="235"/>
                  <a:pt x="588" y="250"/>
                  <a:pt x="588" y="265"/>
                </a:cubicBezTo>
                <a:cubicBezTo>
                  <a:pt x="588" y="294"/>
                  <a:pt x="574" y="309"/>
                  <a:pt x="544" y="309"/>
                </a:cubicBezTo>
                <a:close/>
                <a:moveTo>
                  <a:pt x="309" y="0"/>
                </a:moveTo>
                <a:lnTo>
                  <a:pt x="309" y="0"/>
                </a:lnTo>
                <a:cubicBezTo>
                  <a:pt x="265" y="0"/>
                  <a:pt x="235" y="29"/>
                  <a:pt x="235" y="73"/>
                </a:cubicBezTo>
                <a:cubicBezTo>
                  <a:pt x="235" y="118"/>
                  <a:pt x="265" y="147"/>
                  <a:pt x="309" y="147"/>
                </a:cubicBezTo>
                <a:cubicBezTo>
                  <a:pt x="353" y="147"/>
                  <a:pt x="397" y="118"/>
                  <a:pt x="397" y="73"/>
                </a:cubicBezTo>
                <a:cubicBezTo>
                  <a:pt x="397" y="29"/>
                  <a:pt x="353" y="0"/>
                  <a:pt x="309" y="0"/>
                </a:cubicBezTo>
                <a:close/>
                <a:moveTo>
                  <a:pt x="309" y="118"/>
                </a:moveTo>
                <a:lnTo>
                  <a:pt x="309" y="118"/>
                </a:lnTo>
                <a:cubicBezTo>
                  <a:pt x="294" y="118"/>
                  <a:pt x="279" y="88"/>
                  <a:pt x="279" y="73"/>
                </a:cubicBezTo>
                <a:cubicBezTo>
                  <a:pt x="279" y="59"/>
                  <a:pt x="294" y="29"/>
                  <a:pt x="309" y="29"/>
                </a:cubicBezTo>
                <a:cubicBezTo>
                  <a:pt x="338" y="29"/>
                  <a:pt x="353" y="59"/>
                  <a:pt x="353" y="73"/>
                </a:cubicBezTo>
                <a:cubicBezTo>
                  <a:pt x="353" y="88"/>
                  <a:pt x="338" y="118"/>
                  <a:pt x="309" y="118"/>
                </a:cubicBezTo>
                <a:close/>
                <a:moveTo>
                  <a:pt x="309" y="382"/>
                </a:moveTo>
                <a:lnTo>
                  <a:pt x="309" y="382"/>
                </a:lnTo>
                <a:cubicBezTo>
                  <a:pt x="265" y="382"/>
                  <a:pt x="235" y="427"/>
                  <a:pt x="235" y="471"/>
                </a:cubicBezTo>
                <a:cubicBezTo>
                  <a:pt x="235" y="515"/>
                  <a:pt x="265" y="544"/>
                  <a:pt x="309" y="544"/>
                </a:cubicBezTo>
                <a:cubicBezTo>
                  <a:pt x="353" y="544"/>
                  <a:pt x="397" y="515"/>
                  <a:pt x="397" y="471"/>
                </a:cubicBezTo>
                <a:cubicBezTo>
                  <a:pt x="397" y="427"/>
                  <a:pt x="353" y="382"/>
                  <a:pt x="309" y="382"/>
                </a:cubicBezTo>
                <a:close/>
                <a:moveTo>
                  <a:pt x="309" y="500"/>
                </a:moveTo>
                <a:lnTo>
                  <a:pt x="309" y="500"/>
                </a:lnTo>
                <a:cubicBezTo>
                  <a:pt x="294" y="500"/>
                  <a:pt x="279" y="486"/>
                  <a:pt x="279" y="471"/>
                </a:cubicBezTo>
                <a:cubicBezTo>
                  <a:pt x="279" y="441"/>
                  <a:pt x="294" y="427"/>
                  <a:pt x="309" y="427"/>
                </a:cubicBezTo>
                <a:cubicBezTo>
                  <a:pt x="338" y="427"/>
                  <a:pt x="353" y="441"/>
                  <a:pt x="353" y="471"/>
                </a:cubicBezTo>
                <a:cubicBezTo>
                  <a:pt x="353" y="486"/>
                  <a:pt x="338" y="500"/>
                  <a:pt x="309" y="500"/>
                </a:cubicBezTo>
                <a:close/>
                <a:moveTo>
                  <a:pt x="309" y="191"/>
                </a:moveTo>
                <a:lnTo>
                  <a:pt x="309" y="191"/>
                </a:lnTo>
                <a:cubicBezTo>
                  <a:pt x="265" y="191"/>
                  <a:pt x="235" y="221"/>
                  <a:pt x="235" y="265"/>
                </a:cubicBezTo>
                <a:cubicBezTo>
                  <a:pt x="235" y="309"/>
                  <a:pt x="265" y="353"/>
                  <a:pt x="309" y="353"/>
                </a:cubicBezTo>
                <a:cubicBezTo>
                  <a:pt x="353" y="353"/>
                  <a:pt x="397" y="309"/>
                  <a:pt x="397" y="265"/>
                </a:cubicBezTo>
                <a:cubicBezTo>
                  <a:pt x="397" y="221"/>
                  <a:pt x="353" y="191"/>
                  <a:pt x="309" y="191"/>
                </a:cubicBezTo>
                <a:close/>
                <a:moveTo>
                  <a:pt x="309" y="309"/>
                </a:moveTo>
                <a:lnTo>
                  <a:pt x="309" y="309"/>
                </a:lnTo>
                <a:cubicBezTo>
                  <a:pt x="294" y="309"/>
                  <a:pt x="279" y="294"/>
                  <a:pt x="279" y="265"/>
                </a:cubicBezTo>
                <a:cubicBezTo>
                  <a:pt x="279" y="250"/>
                  <a:pt x="294" y="235"/>
                  <a:pt x="309" y="235"/>
                </a:cubicBezTo>
                <a:cubicBezTo>
                  <a:pt x="338" y="235"/>
                  <a:pt x="353" y="250"/>
                  <a:pt x="353" y="265"/>
                </a:cubicBezTo>
                <a:cubicBezTo>
                  <a:pt x="353" y="294"/>
                  <a:pt x="338" y="309"/>
                  <a:pt x="309" y="30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12C2F1B9-D73A-AF43-D3E1-A4F806770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4191" y="3115154"/>
            <a:ext cx="469073" cy="471785"/>
          </a:xfrm>
          <a:custGeom>
            <a:avLst/>
            <a:gdLst>
              <a:gd name="T0" fmla="*/ 30 w 634"/>
              <a:gd name="T1" fmla="*/ 236 h 635"/>
              <a:gd name="T2" fmla="*/ 30 w 634"/>
              <a:gd name="T3" fmla="*/ 236 h 635"/>
              <a:gd name="T4" fmla="*/ 221 w 634"/>
              <a:gd name="T5" fmla="*/ 236 h 635"/>
              <a:gd name="T6" fmla="*/ 236 w 634"/>
              <a:gd name="T7" fmla="*/ 221 h 635"/>
              <a:gd name="T8" fmla="*/ 221 w 634"/>
              <a:gd name="T9" fmla="*/ 207 h 635"/>
              <a:gd name="T10" fmla="*/ 74 w 634"/>
              <a:gd name="T11" fmla="*/ 207 h 635"/>
              <a:gd name="T12" fmla="*/ 324 w 634"/>
              <a:gd name="T13" fmla="*/ 45 h 635"/>
              <a:gd name="T14" fmla="*/ 589 w 634"/>
              <a:gd name="T15" fmla="*/ 280 h 635"/>
              <a:gd name="T16" fmla="*/ 633 w 634"/>
              <a:gd name="T17" fmla="*/ 280 h 635"/>
              <a:gd name="T18" fmla="*/ 324 w 634"/>
              <a:gd name="T19" fmla="*/ 0 h 635"/>
              <a:gd name="T20" fmla="*/ 44 w 634"/>
              <a:gd name="T21" fmla="*/ 162 h 635"/>
              <a:gd name="T22" fmla="*/ 44 w 634"/>
              <a:gd name="T23" fmla="*/ 30 h 635"/>
              <a:gd name="T24" fmla="*/ 30 w 634"/>
              <a:gd name="T25" fmla="*/ 0 h 635"/>
              <a:gd name="T26" fmla="*/ 0 w 634"/>
              <a:gd name="T27" fmla="*/ 30 h 635"/>
              <a:gd name="T28" fmla="*/ 0 w 634"/>
              <a:gd name="T29" fmla="*/ 221 h 635"/>
              <a:gd name="T30" fmla="*/ 30 w 634"/>
              <a:gd name="T31" fmla="*/ 236 h 635"/>
              <a:gd name="T32" fmla="*/ 619 w 634"/>
              <a:gd name="T33" fmla="*/ 398 h 635"/>
              <a:gd name="T34" fmla="*/ 619 w 634"/>
              <a:gd name="T35" fmla="*/ 398 h 635"/>
              <a:gd name="T36" fmla="*/ 412 w 634"/>
              <a:gd name="T37" fmla="*/ 398 h 635"/>
              <a:gd name="T38" fmla="*/ 398 w 634"/>
              <a:gd name="T39" fmla="*/ 413 h 635"/>
              <a:gd name="T40" fmla="*/ 412 w 634"/>
              <a:gd name="T41" fmla="*/ 442 h 635"/>
              <a:gd name="T42" fmla="*/ 574 w 634"/>
              <a:gd name="T43" fmla="*/ 442 h 635"/>
              <a:gd name="T44" fmla="*/ 324 w 634"/>
              <a:gd name="T45" fmla="*/ 589 h 635"/>
              <a:gd name="T46" fmla="*/ 44 w 634"/>
              <a:gd name="T47" fmla="*/ 354 h 635"/>
              <a:gd name="T48" fmla="*/ 15 w 634"/>
              <a:gd name="T49" fmla="*/ 354 h 635"/>
              <a:gd name="T50" fmla="*/ 324 w 634"/>
              <a:gd name="T51" fmla="*/ 634 h 635"/>
              <a:gd name="T52" fmla="*/ 589 w 634"/>
              <a:gd name="T53" fmla="*/ 472 h 635"/>
              <a:gd name="T54" fmla="*/ 589 w 634"/>
              <a:gd name="T55" fmla="*/ 619 h 635"/>
              <a:gd name="T56" fmla="*/ 619 w 634"/>
              <a:gd name="T57" fmla="*/ 634 h 635"/>
              <a:gd name="T58" fmla="*/ 633 w 634"/>
              <a:gd name="T59" fmla="*/ 619 h 635"/>
              <a:gd name="T60" fmla="*/ 633 w 634"/>
              <a:gd name="T61" fmla="*/ 413 h 635"/>
              <a:gd name="T62" fmla="*/ 619 w 634"/>
              <a:gd name="T63" fmla="*/ 398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34" h="635">
                <a:moveTo>
                  <a:pt x="30" y="236"/>
                </a:moveTo>
                <a:lnTo>
                  <a:pt x="30" y="236"/>
                </a:lnTo>
                <a:cubicBezTo>
                  <a:pt x="221" y="236"/>
                  <a:pt x="221" y="236"/>
                  <a:pt x="221" y="236"/>
                </a:cubicBezTo>
                <a:cubicBezTo>
                  <a:pt x="236" y="236"/>
                  <a:pt x="236" y="236"/>
                  <a:pt x="236" y="221"/>
                </a:cubicBezTo>
                <a:cubicBezTo>
                  <a:pt x="236" y="207"/>
                  <a:pt x="236" y="207"/>
                  <a:pt x="221" y="207"/>
                </a:cubicBezTo>
                <a:cubicBezTo>
                  <a:pt x="74" y="207"/>
                  <a:pt x="74" y="207"/>
                  <a:pt x="74" y="207"/>
                </a:cubicBezTo>
                <a:cubicBezTo>
                  <a:pt x="118" y="104"/>
                  <a:pt x="207" y="45"/>
                  <a:pt x="324" y="45"/>
                </a:cubicBezTo>
                <a:cubicBezTo>
                  <a:pt x="457" y="45"/>
                  <a:pt x="574" y="148"/>
                  <a:pt x="589" y="280"/>
                </a:cubicBezTo>
                <a:cubicBezTo>
                  <a:pt x="633" y="280"/>
                  <a:pt x="633" y="280"/>
                  <a:pt x="633" y="280"/>
                </a:cubicBezTo>
                <a:cubicBezTo>
                  <a:pt x="619" y="118"/>
                  <a:pt x="486" y="0"/>
                  <a:pt x="324" y="0"/>
                </a:cubicBezTo>
                <a:cubicBezTo>
                  <a:pt x="207" y="0"/>
                  <a:pt x="103" y="74"/>
                  <a:pt x="44" y="162"/>
                </a:cubicBezTo>
                <a:cubicBezTo>
                  <a:pt x="44" y="30"/>
                  <a:pt x="44" y="30"/>
                  <a:pt x="44" y="30"/>
                </a:cubicBezTo>
                <a:cubicBezTo>
                  <a:pt x="44" y="15"/>
                  <a:pt x="30" y="0"/>
                  <a:pt x="30" y="0"/>
                </a:cubicBezTo>
                <a:cubicBezTo>
                  <a:pt x="15" y="0"/>
                  <a:pt x="0" y="15"/>
                  <a:pt x="0" y="30"/>
                </a:cubicBezTo>
                <a:cubicBezTo>
                  <a:pt x="0" y="221"/>
                  <a:pt x="0" y="221"/>
                  <a:pt x="0" y="221"/>
                </a:cubicBezTo>
                <a:cubicBezTo>
                  <a:pt x="0" y="236"/>
                  <a:pt x="30" y="236"/>
                  <a:pt x="30" y="236"/>
                </a:cubicBezTo>
                <a:close/>
                <a:moveTo>
                  <a:pt x="619" y="398"/>
                </a:moveTo>
                <a:lnTo>
                  <a:pt x="619" y="398"/>
                </a:lnTo>
                <a:cubicBezTo>
                  <a:pt x="412" y="398"/>
                  <a:pt x="412" y="398"/>
                  <a:pt x="412" y="398"/>
                </a:cubicBezTo>
                <a:lnTo>
                  <a:pt x="398" y="413"/>
                </a:lnTo>
                <a:cubicBezTo>
                  <a:pt x="398" y="428"/>
                  <a:pt x="412" y="442"/>
                  <a:pt x="412" y="442"/>
                </a:cubicBezTo>
                <a:cubicBezTo>
                  <a:pt x="574" y="442"/>
                  <a:pt x="574" y="442"/>
                  <a:pt x="574" y="442"/>
                </a:cubicBezTo>
                <a:cubicBezTo>
                  <a:pt x="530" y="530"/>
                  <a:pt x="427" y="589"/>
                  <a:pt x="324" y="589"/>
                </a:cubicBezTo>
                <a:cubicBezTo>
                  <a:pt x="177" y="589"/>
                  <a:pt x="74" y="487"/>
                  <a:pt x="44" y="354"/>
                </a:cubicBezTo>
                <a:cubicBezTo>
                  <a:pt x="15" y="354"/>
                  <a:pt x="15" y="354"/>
                  <a:pt x="15" y="354"/>
                </a:cubicBezTo>
                <a:cubicBezTo>
                  <a:pt x="30" y="516"/>
                  <a:pt x="162" y="634"/>
                  <a:pt x="324" y="634"/>
                </a:cubicBezTo>
                <a:cubicBezTo>
                  <a:pt x="442" y="634"/>
                  <a:pt x="545" y="575"/>
                  <a:pt x="589" y="472"/>
                </a:cubicBezTo>
                <a:cubicBezTo>
                  <a:pt x="589" y="619"/>
                  <a:pt x="589" y="619"/>
                  <a:pt x="589" y="619"/>
                </a:cubicBezTo>
                <a:cubicBezTo>
                  <a:pt x="589" y="619"/>
                  <a:pt x="604" y="634"/>
                  <a:pt x="619" y="634"/>
                </a:cubicBezTo>
                <a:lnTo>
                  <a:pt x="633" y="619"/>
                </a:lnTo>
                <a:cubicBezTo>
                  <a:pt x="633" y="413"/>
                  <a:pt x="633" y="413"/>
                  <a:pt x="633" y="413"/>
                </a:cubicBezTo>
                <a:cubicBezTo>
                  <a:pt x="633" y="398"/>
                  <a:pt x="619" y="398"/>
                  <a:pt x="619" y="39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25557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4980</TotalTime>
  <Words>248</Words>
  <Application>Microsoft Office PowerPoint</Application>
  <PresentationFormat>On-screen Show (16:9)</PresentationFormat>
  <Paragraphs>33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Gill Sans</vt:lpstr>
      <vt:lpstr>宋体</vt:lpstr>
      <vt:lpstr>Arial</vt:lpstr>
      <vt:lpstr>Calibri</vt:lpstr>
      <vt:lpstr>Wingdings</vt:lpstr>
      <vt:lpstr>Office 主题​​</vt:lpstr>
      <vt:lpstr>Maricopa County (AZ): The Silicon Desert</vt:lpstr>
      <vt:lpstr>Maricopa County Subdivision</vt:lpstr>
      <vt:lpstr>Clark County (NV): The Neon Frontier</vt:lpstr>
      <vt:lpstr>Clark County Subdivision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131</cp:revision>
  <dcterms:created xsi:type="dcterms:W3CDTF">2016-05-15T02:42:52Z</dcterms:created>
  <dcterms:modified xsi:type="dcterms:W3CDTF">2026-02-23T14:02:34Z</dcterms:modified>
</cp:coreProperties>
</file>